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12192000"/>
  <p:notesSz cx="6858000" cy="9144000"/>
  <p:embeddedFontLst>
    <p:embeddedFont>
      <p:font typeface="Century Schoolbook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09F6F928-55DF-4786-9CD0-DA698FCACBFB}">
  <a:tblStyle styleId="{09F6F928-55DF-4786-9CD0-DA698FCACBFB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Schoolbook-regular.fntdata"/><Relationship Id="rId11" Type="http://schemas.openxmlformats.org/officeDocument/2006/relationships/slide" Target="slides/slide6.xml"/><Relationship Id="rId22" Type="http://schemas.openxmlformats.org/officeDocument/2006/relationships/font" Target="fonts/CenturySchoolbook-italic.fntdata"/><Relationship Id="rId10" Type="http://schemas.openxmlformats.org/officeDocument/2006/relationships/slide" Target="slides/slide5.xml"/><Relationship Id="rId21" Type="http://schemas.openxmlformats.org/officeDocument/2006/relationships/font" Target="fonts/CenturySchoolbook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CenturySchoolbook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Shape 18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Shape 18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Shape 19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Shape 14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15" name="Shape 15"/>
            <p:cNvSpPr/>
            <p:nvPr/>
          </p:nvSpPr>
          <p:spPr>
            <a:xfrm>
              <a:off x="233" y="-2312"/>
              <a:ext cx="12191767" cy="6864080"/>
            </a:xfrm>
            <a:custGeom>
              <a:pathLst>
                <a:path extrusionOk="0" h="2161" w="3840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-2313"/>
              <a:ext cx="12191768" cy="6864081"/>
            </a:xfrm>
            <a:custGeom>
              <a:pathLst>
                <a:path extrusionOk="0" h="2161" w="3840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-1" y="3175"/>
              <a:ext cx="12191769" cy="6919008"/>
            </a:xfrm>
            <a:custGeom>
              <a:pathLst>
                <a:path extrusionOk="0" h="2178" w="3840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" name="Shape 18"/>
          <p:cNvSpPr txBox="1"/>
          <p:nvPr>
            <p:ph idx="10" type="dt"/>
          </p:nvPr>
        </p:nvSpPr>
        <p:spPr>
          <a:xfrm>
            <a:off x="8973319" y="644252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4032210" y="644252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466432" y="6442524"/>
            <a:ext cx="275537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1" name="Shape 21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2" name="Shape 22"/>
            <p:cNvSpPr/>
            <p:nvPr/>
          </p:nvSpPr>
          <p:spPr>
            <a:xfrm>
              <a:off x="7320300" y="467784"/>
              <a:ext cx="4875213" cy="5922963"/>
            </a:xfrm>
            <a:custGeom>
              <a:pathLst>
                <a:path extrusionOk="0" h="3731" w="307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rgbClr val="5A3545"/>
            </a:solidFill>
            <a:ln>
              <a:noFill/>
            </a:ln>
          </p:spPr>
        </p:sp>
        <p:sp>
          <p:nvSpPr>
            <p:cNvPr id="23" name="Shape 23"/>
            <p:cNvSpPr/>
            <p:nvPr/>
          </p:nvSpPr>
          <p:spPr>
            <a:xfrm>
              <a:off x="7505469" y="661988"/>
              <a:ext cx="4686300" cy="5543550"/>
            </a:xfrm>
            <a:custGeom>
              <a:pathLst>
                <a:path extrusionOk="0" h="3492" w="295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cxnSp>
          <p:nvCxnSpPr>
            <p:cNvPr id="24" name="Shape 24"/>
            <p:cNvCxnSpPr/>
            <p:nvPr/>
          </p:nvCxnSpPr>
          <p:spPr>
            <a:xfrm>
              <a:off x="8013399" y="4629095"/>
              <a:ext cx="694944" cy="0"/>
            </a:xfrm>
            <a:prstGeom prst="straightConnector1">
              <a:avLst/>
            </a:prstGeom>
            <a:noFill/>
            <a:ln cap="flat" cmpd="sng" w="381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25" name="Shape 25"/>
          <p:cNvSpPr txBox="1"/>
          <p:nvPr>
            <p:ph type="ctrTitle"/>
          </p:nvPr>
        </p:nvSpPr>
        <p:spPr>
          <a:xfrm>
            <a:off x="7920752" y="1023867"/>
            <a:ext cx="3793678" cy="33496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900"/>
              <a:buFont typeface="Century Schoolbook"/>
              <a:buNone/>
              <a:defRPr b="0" i="0" sz="39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Shape 26"/>
          <p:cNvSpPr txBox="1"/>
          <p:nvPr>
            <p:ph idx="1" type="subTitle"/>
          </p:nvPr>
        </p:nvSpPr>
        <p:spPr>
          <a:xfrm>
            <a:off x="7920752" y="4945377"/>
            <a:ext cx="3793678" cy="10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30000"/>
              </a:lnSpc>
              <a:spcBef>
                <a:spcPts val="93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Corbel"/>
              <a:buNone/>
              <a:defRPr b="0" i="0" sz="2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2000"/>
              <a:buFont typeface="Corbel"/>
              <a:buNone/>
              <a:defRPr b="0" i="0" sz="20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800"/>
              <a:buFont typeface="Corbel"/>
              <a:buNone/>
              <a:defRPr b="0" i="1" sz="18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600"/>
              <a:buFont typeface="Corbel"/>
              <a:buNone/>
              <a:defRPr b="0" i="0" sz="16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600"/>
              <a:buFont typeface="Corbel"/>
              <a:buNone/>
              <a:defRPr b="0" i="1" sz="16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600"/>
              <a:buFont typeface="Corbel"/>
              <a:buNone/>
              <a:defRPr b="0" i="0" sz="16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600"/>
              <a:buFont typeface="Corbel"/>
              <a:buNone/>
              <a:defRPr b="0" i="1" sz="16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600"/>
              <a:buFont typeface="Corbel"/>
              <a:buNone/>
              <a:defRPr b="0" i="0" sz="16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600"/>
              <a:buFont typeface="Corbel"/>
              <a:buNone/>
              <a:defRPr b="0" i="1" sz="16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663C4E"/>
              </a:buClr>
              <a:buSzPts val="4400"/>
              <a:buFont typeface="Century Schoolbook"/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 rot="5400000">
            <a:off x="5493234" y="-121134"/>
            <a:ext cx="3651504" cy="87705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2000"/>
              <a:buFont typeface="Corbel"/>
              <a:buChar char="–"/>
              <a:defRPr b="0" i="0" sz="20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600"/>
              <a:buFont typeface="Corbel"/>
              <a:buChar char="–"/>
              <a:defRPr b="0" i="1" sz="16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0" type="dt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512999" y="723328"/>
            <a:ext cx="1884348" cy="6042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showMasterSp="0" type="vertTitleAndTx">
  <p:cSld name="VERTICAL_TITLE_AND_VERTICAL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/>
        </p:nvSpPr>
        <p:spPr>
          <a:xfrm>
            <a:off x="1" y="4763"/>
            <a:ext cx="3780078" cy="6853237"/>
          </a:xfrm>
          <a:custGeom>
            <a:pathLst>
              <a:path extrusionOk="0" h="2160" w="119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rgbClr val="ADDCE1">
              <a:alpha val="40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 txBox="1"/>
          <p:nvPr>
            <p:ph type="title"/>
          </p:nvPr>
        </p:nvSpPr>
        <p:spPr>
          <a:xfrm rot="5400000">
            <a:off x="7393812" y="2391190"/>
            <a:ext cx="5339932" cy="157162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663C4E"/>
              </a:buClr>
              <a:buSzPts val="4400"/>
              <a:buFont typeface="Century Schoolbook"/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5" name="Shape 95"/>
          <p:cNvSpPr txBox="1"/>
          <p:nvPr>
            <p:ph idx="1" type="body"/>
          </p:nvPr>
        </p:nvSpPr>
        <p:spPr>
          <a:xfrm rot="5400000">
            <a:off x="3252191" y="205882"/>
            <a:ext cx="5322596" cy="595957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2000"/>
              <a:buFont typeface="Corbel"/>
              <a:buChar char="–"/>
              <a:defRPr b="0" i="0" sz="20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600"/>
              <a:buFont typeface="Corbel"/>
              <a:buChar char="–"/>
              <a:defRPr b="0" i="1" sz="16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0" type="dt"/>
          </p:nvPr>
        </p:nvSpPr>
        <p:spPr>
          <a:xfrm>
            <a:off x="9277965" y="6296615"/>
            <a:ext cx="250599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1" type="ftr"/>
          </p:nvPr>
        </p:nvSpPr>
        <p:spPr>
          <a:xfrm>
            <a:off x="2933699" y="6296615"/>
            <a:ext cx="59595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 rot="5400000">
            <a:off x="8734643" y="2853201"/>
            <a:ext cx="5383267" cy="6042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99" name="Shape 99" title="Rule Line"/>
          <p:cNvCxnSpPr/>
          <p:nvPr/>
        </p:nvCxnSpPr>
        <p:spPr>
          <a:xfrm>
            <a:off x="9111582" y="571502"/>
            <a:ext cx="0" cy="5275467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663C4E"/>
              </a:buClr>
              <a:buSzPts val="4400"/>
              <a:buFont typeface="Century Schoolbook"/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2933699" y="2438399"/>
            <a:ext cx="4160520" cy="36576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2000"/>
              <a:buFont typeface="Corbel"/>
              <a:buChar char="–"/>
              <a:defRPr b="0" i="0" sz="20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600"/>
              <a:buFont typeface="Corbel"/>
              <a:buChar char="–"/>
              <a:defRPr b="0" i="1" sz="16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2" type="body"/>
          </p:nvPr>
        </p:nvSpPr>
        <p:spPr>
          <a:xfrm>
            <a:off x="7543751" y="2438399"/>
            <a:ext cx="4160520" cy="36576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2000"/>
              <a:buFont typeface="Corbel"/>
              <a:buChar char="–"/>
              <a:defRPr b="0" i="0" sz="20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600"/>
              <a:buFont typeface="Corbel"/>
              <a:buChar char="–"/>
              <a:defRPr b="0" i="1" sz="16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512999" y="723328"/>
            <a:ext cx="1884348" cy="6042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2805784" y="566928"/>
            <a:ext cx="8898488" cy="156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663C4E"/>
              </a:buClr>
              <a:buSzPts val="4400"/>
              <a:buFont typeface="Century Schoolbook"/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2933699" y="2456408"/>
            <a:ext cx="416052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9000"/>
              </a:lnSpc>
              <a:spcBef>
                <a:spcPts val="93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orbel"/>
              <a:buNone/>
              <a:defRPr b="0" i="0" sz="2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2000"/>
              <a:buFont typeface="Corbel"/>
              <a:buNone/>
              <a:defRPr b="1" i="0" sz="20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800"/>
              <a:buFont typeface="Corbel"/>
              <a:buNone/>
              <a:defRPr b="1" i="1" sz="18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600"/>
              <a:buFont typeface="Corbel"/>
              <a:buNone/>
              <a:defRPr b="1" i="0" sz="16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600"/>
              <a:buFont typeface="Corbel"/>
              <a:buNone/>
              <a:defRPr b="1" i="1" sz="16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600"/>
              <a:buFont typeface="Corbel"/>
              <a:buNone/>
              <a:defRPr b="1" i="0" sz="16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600"/>
              <a:buFont typeface="Corbel"/>
              <a:buNone/>
              <a:defRPr b="1" i="1" sz="16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600"/>
              <a:buFont typeface="Corbel"/>
              <a:buNone/>
              <a:defRPr b="1" i="0" sz="16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600"/>
              <a:buFont typeface="Corbel"/>
              <a:buNone/>
              <a:defRPr b="1" i="1" sz="16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x="2933699" y="3316639"/>
            <a:ext cx="4160520" cy="27793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2000"/>
              <a:buFont typeface="Corbel"/>
              <a:buChar char="–"/>
              <a:defRPr b="0" i="0" sz="20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600"/>
              <a:buFont typeface="Corbel"/>
              <a:buChar char="–"/>
              <a:defRPr b="0" i="1" sz="16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3" type="body"/>
          </p:nvPr>
        </p:nvSpPr>
        <p:spPr>
          <a:xfrm>
            <a:off x="7543751" y="2456408"/>
            <a:ext cx="416052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9000"/>
              </a:lnSpc>
              <a:spcBef>
                <a:spcPts val="93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orbel"/>
              <a:buNone/>
              <a:defRPr b="0" i="0" sz="2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2000"/>
              <a:buFont typeface="Corbel"/>
              <a:buNone/>
              <a:defRPr b="1" i="0" sz="20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800"/>
              <a:buFont typeface="Corbel"/>
              <a:buNone/>
              <a:defRPr b="1" i="1" sz="18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600"/>
              <a:buFont typeface="Corbel"/>
              <a:buNone/>
              <a:defRPr b="1" i="0" sz="16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600"/>
              <a:buFont typeface="Corbel"/>
              <a:buNone/>
              <a:defRPr b="1" i="1" sz="16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600"/>
              <a:buFont typeface="Corbel"/>
              <a:buNone/>
              <a:defRPr b="1" i="0" sz="16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600"/>
              <a:buFont typeface="Corbel"/>
              <a:buNone/>
              <a:defRPr b="1" i="1" sz="16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600"/>
              <a:buFont typeface="Corbel"/>
              <a:buNone/>
              <a:defRPr b="1" i="0" sz="16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600"/>
              <a:buFont typeface="Corbel"/>
              <a:buNone/>
              <a:defRPr b="1" i="1" sz="16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4" type="body"/>
          </p:nvPr>
        </p:nvSpPr>
        <p:spPr>
          <a:xfrm>
            <a:off x="7543751" y="3316639"/>
            <a:ext cx="4160520" cy="27793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2000"/>
              <a:buFont typeface="Corbel"/>
              <a:buChar char="–"/>
              <a:defRPr b="0" i="0" sz="20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600"/>
              <a:buFont typeface="Corbel"/>
              <a:buChar char="–"/>
              <a:defRPr b="0" i="1" sz="16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512999" y="723328"/>
            <a:ext cx="1884348" cy="6042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663C4E"/>
              </a:buClr>
              <a:buSzPts val="4400"/>
              <a:buFont typeface="Century Schoolbook"/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2000"/>
              <a:buFont typeface="Corbel"/>
              <a:buChar char="–"/>
              <a:defRPr b="0" i="0" sz="20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600"/>
              <a:buFont typeface="Corbel"/>
              <a:buChar char="–"/>
              <a:defRPr b="0" i="1" sz="16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512999" y="723328"/>
            <a:ext cx="1884348" cy="6042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showMasterSp="0" type="secHead">
  <p:cSld name="SECTION_HEADER">
    <p:bg>
      <p:bgPr>
        <a:solidFill>
          <a:schemeClr val="accent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3175" y="0"/>
            <a:ext cx="12184063" cy="6911975"/>
          </a:xfrm>
          <a:custGeom>
            <a:pathLst>
              <a:path extrusionOk="0" h="2177" w="3840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rgbClr val="5A354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1" name="Shape 51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52" name="Shape 52"/>
            <p:cNvSpPr/>
            <p:nvPr/>
          </p:nvSpPr>
          <p:spPr>
            <a:xfrm>
              <a:off x="2452688" y="1262063"/>
              <a:ext cx="7286625" cy="4333875"/>
            </a:xfrm>
            <a:custGeom>
              <a:pathLst>
                <a:path extrusionOk="0" h="2730" w="459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53" name="Shape 53"/>
            <p:cNvSpPr/>
            <p:nvPr/>
          </p:nvSpPr>
          <p:spPr>
            <a:xfrm>
              <a:off x="2643188" y="1452563"/>
              <a:ext cx="6905625" cy="3952875"/>
            </a:xfrm>
            <a:custGeom>
              <a:pathLst>
                <a:path extrusionOk="0" h="2490" w="435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cxnSp>
          <p:nvCxnSpPr>
            <p:cNvPr id="54" name="Shape 54"/>
            <p:cNvCxnSpPr/>
            <p:nvPr/>
          </p:nvCxnSpPr>
          <p:spPr>
            <a:xfrm>
              <a:off x="5410200" y="3862794"/>
              <a:ext cx="1371600" cy="0"/>
            </a:xfrm>
            <a:prstGeom prst="straightConnector1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55" name="Shape 55"/>
          <p:cNvSpPr txBox="1"/>
          <p:nvPr>
            <p:ph idx="10" type="dt"/>
          </p:nvPr>
        </p:nvSpPr>
        <p:spPr>
          <a:xfrm>
            <a:off x="8984743" y="629673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4040910" y="629673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464076" y="6296730"/>
            <a:ext cx="278154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8" name="Shape 58"/>
          <p:cNvSpPr txBox="1"/>
          <p:nvPr>
            <p:ph type="title"/>
          </p:nvPr>
        </p:nvSpPr>
        <p:spPr>
          <a:xfrm>
            <a:off x="3162301" y="1830579"/>
            <a:ext cx="5859724" cy="184171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663C4E"/>
              </a:buClr>
              <a:buSzPts val="3900"/>
              <a:buFont typeface="Century Schoolbook"/>
              <a:buNone/>
              <a:defRPr b="0" i="0" sz="39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3814584" y="4176131"/>
            <a:ext cx="4566474" cy="103880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663C4E"/>
              </a:buClr>
              <a:buSzPts val="2000"/>
              <a:buFont typeface="Corbel"/>
              <a:buNone/>
              <a:defRPr b="0" i="0" sz="20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Corbe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orbel"/>
              <a:buNone/>
              <a:defRPr b="0" i="1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Corbe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Corbel"/>
              <a:buNone/>
              <a:defRPr b="0" i="1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Corbe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Corbel"/>
              <a:buNone/>
              <a:defRPr b="0" i="1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Corbe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Corbel"/>
              <a:buNone/>
              <a:defRPr b="0" i="1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663C4E"/>
              </a:buClr>
              <a:buSzPts val="4400"/>
              <a:buFont typeface="Century Schoolbook"/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512999" y="723328"/>
            <a:ext cx="1884348" cy="6042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showMasterSp="0" type="blank">
  <p:cSld name="BLANK">
    <p:bg>
      <p:bgPr>
        <a:solidFill>
          <a:schemeClr val="lt2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1" y="4763"/>
            <a:ext cx="3780078" cy="6853237"/>
          </a:xfrm>
          <a:custGeom>
            <a:pathLst>
              <a:path extrusionOk="0" h="2160" w="119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rgbClr val="ADDCE1">
              <a:alpha val="40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512999" y="723328"/>
            <a:ext cx="1884348" cy="6042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showMasterSp="0" type="objTx">
  <p:cSld name="OBJECT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8411377" y="0"/>
            <a:ext cx="3780623" cy="6858000"/>
          </a:xfrm>
          <a:custGeom>
            <a:pathLst>
              <a:path extrusionOk="0" h="2160" w="1189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rgbClr val="ADDCE1">
              <a:alpha val="40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 txBox="1"/>
          <p:nvPr>
            <p:ph type="title"/>
          </p:nvPr>
        </p:nvSpPr>
        <p:spPr>
          <a:xfrm>
            <a:off x="8476488" y="1503907"/>
            <a:ext cx="3227715" cy="168792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663C4E"/>
              </a:buClr>
              <a:buSzPts val="3400"/>
              <a:buFont typeface="Century Schoolbook"/>
              <a:buNone/>
              <a:defRPr b="0" i="0" sz="3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487730" y="441414"/>
            <a:ext cx="7597040" cy="5654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2000"/>
              <a:buFont typeface="Corbel"/>
              <a:buChar char="–"/>
              <a:defRPr b="0" i="0" sz="20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600"/>
              <a:buFont typeface="Corbel"/>
              <a:buChar char="–"/>
              <a:defRPr b="0" i="1" sz="16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x="8476488" y="3223803"/>
            <a:ext cx="3227715" cy="28721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11000"/>
              </a:lnSpc>
              <a:spcBef>
                <a:spcPts val="1400"/>
              </a:spcBef>
              <a:spcAft>
                <a:spcPts val="0"/>
              </a:spcAft>
              <a:buClr>
                <a:srgbClr val="663C4E"/>
              </a:buClr>
              <a:buSzPts val="1600"/>
              <a:buFont typeface="Corbel"/>
              <a:buNone/>
              <a:defRPr b="0" i="0" sz="16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400"/>
              <a:buFont typeface="Corbel"/>
              <a:buNone/>
              <a:defRPr b="0" i="0" sz="14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200"/>
              <a:buFont typeface="Corbel"/>
              <a:buNone/>
              <a:defRPr b="0" i="1" sz="12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000"/>
              <a:buFont typeface="Corbel"/>
              <a:buNone/>
              <a:defRPr b="0" i="0" sz="10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000"/>
              <a:buFont typeface="Corbel"/>
              <a:buNone/>
              <a:defRPr b="0" i="1" sz="10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000"/>
              <a:buFont typeface="Corbel"/>
              <a:buNone/>
              <a:defRPr b="0" i="0" sz="10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000"/>
              <a:buFont typeface="Corbel"/>
              <a:buNone/>
              <a:defRPr b="0" i="1" sz="10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000"/>
              <a:buFont typeface="Corbel"/>
              <a:buNone/>
              <a:defRPr b="0" i="0" sz="10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000"/>
              <a:buFont typeface="Corbel"/>
              <a:buNone/>
              <a:defRPr b="0" i="1" sz="10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8476555" y="6286500"/>
            <a:ext cx="32277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487730" y="6286500"/>
            <a:ext cx="75970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8476488" y="373604"/>
            <a:ext cx="3227715" cy="8164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showMasterSp="0" type="picTx">
  <p:cSld name="PICTURE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8411377" y="0"/>
            <a:ext cx="3780623" cy="6858000"/>
          </a:xfrm>
          <a:custGeom>
            <a:pathLst>
              <a:path extrusionOk="0" h="2160" w="1189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rgbClr val="ADDCE1">
              <a:alpha val="40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 txBox="1"/>
          <p:nvPr>
            <p:ph type="title"/>
          </p:nvPr>
        </p:nvSpPr>
        <p:spPr>
          <a:xfrm>
            <a:off x="8476488" y="1503910"/>
            <a:ext cx="3230625" cy="168792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663C4E"/>
              </a:buClr>
              <a:buSzPts val="3400"/>
              <a:buFont typeface="Century Schoolbook"/>
              <a:buNone/>
              <a:defRPr b="0" i="0" sz="3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1" name="Shape 81"/>
          <p:cNvSpPr/>
          <p:nvPr>
            <p:ph idx="2" type="pic"/>
          </p:nvPr>
        </p:nvSpPr>
        <p:spPr>
          <a:xfrm>
            <a:off x="0" y="0"/>
            <a:ext cx="8102651" cy="6857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3200"/>
              <a:buFont typeface="Corbel"/>
              <a:buNone/>
              <a:defRPr b="0" i="0" sz="32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2800"/>
              <a:buFont typeface="Corbel"/>
              <a:buNone/>
              <a:defRPr b="0" i="0" sz="28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2400"/>
              <a:buFont typeface="Corbel"/>
              <a:buNone/>
              <a:defRPr b="0" i="1" sz="24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2000"/>
              <a:buFont typeface="Corbel"/>
              <a:buNone/>
              <a:defRPr b="0" i="0" sz="20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2000"/>
              <a:buFont typeface="Corbel"/>
              <a:buNone/>
              <a:defRPr b="0" i="1" sz="20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2000"/>
              <a:buFont typeface="Corbel"/>
              <a:buNone/>
              <a:defRPr b="0" i="0" sz="20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2000"/>
              <a:buFont typeface="Corbel"/>
              <a:buNone/>
              <a:defRPr b="0" i="1" sz="20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2000"/>
              <a:buFont typeface="Corbel"/>
              <a:buNone/>
              <a:defRPr b="0" i="0" sz="20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2000"/>
              <a:buFont typeface="Corbel"/>
              <a:buNone/>
              <a:defRPr b="0" i="1" sz="20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8476488" y="3223806"/>
            <a:ext cx="3227832" cy="287219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11000"/>
              </a:lnSpc>
              <a:spcBef>
                <a:spcPts val="1400"/>
              </a:spcBef>
              <a:spcAft>
                <a:spcPts val="0"/>
              </a:spcAft>
              <a:buClr>
                <a:srgbClr val="663C4E"/>
              </a:buClr>
              <a:buSzPts val="1600"/>
              <a:buFont typeface="Corbel"/>
              <a:buNone/>
              <a:defRPr b="0" i="0" sz="16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400"/>
              <a:buFont typeface="Corbel"/>
              <a:buNone/>
              <a:defRPr b="0" i="0" sz="14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200"/>
              <a:buFont typeface="Corbel"/>
              <a:buNone/>
              <a:defRPr b="0" i="1" sz="12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000"/>
              <a:buFont typeface="Corbel"/>
              <a:buNone/>
              <a:defRPr b="0" i="0" sz="10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000"/>
              <a:buFont typeface="Corbel"/>
              <a:buNone/>
              <a:defRPr b="0" i="1" sz="10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000"/>
              <a:buFont typeface="Corbel"/>
              <a:buNone/>
              <a:defRPr b="0" i="0" sz="10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000"/>
              <a:buFont typeface="Corbel"/>
              <a:buNone/>
              <a:defRPr b="0" i="1" sz="10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000"/>
              <a:buFont typeface="Corbel"/>
              <a:buNone/>
              <a:defRPr b="0" i="0" sz="10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000"/>
              <a:buFont typeface="Corbel"/>
              <a:buNone/>
              <a:defRPr b="0" i="1" sz="10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0" type="dt"/>
          </p:nvPr>
        </p:nvSpPr>
        <p:spPr>
          <a:xfrm>
            <a:off x="8476488" y="6291072"/>
            <a:ext cx="32278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1" type="ftr"/>
          </p:nvPr>
        </p:nvSpPr>
        <p:spPr>
          <a:xfrm>
            <a:off x="487731" y="6291072"/>
            <a:ext cx="75986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8476488" y="373607"/>
            <a:ext cx="3227832" cy="8164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663C4E"/>
              </a:buClr>
              <a:buSzPts val="4400"/>
              <a:buFont typeface="Century Schoolbook"/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2000"/>
              <a:buFont typeface="Corbel"/>
              <a:buChar char="–"/>
              <a:defRPr b="0" i="0" sz="20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800"/>
              <a:buFont typeface="Corbel"/>
              <a:buChar char="–"/>
              <a:defRPr b="0" i="0" sz="18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600"/>
              <a:buFont typeface="Corbel"/>
              <a:buChar char="–"/>
              <a:defRPr b="0" i="1" sz="16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5A3545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5A354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512999" y="723328"/>
            <a:ext cx="1884348" cy="6042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1" name="Shape 11" title="Rule Line"/>
          <p:cNvCxnSpPr/>
          <p:nvPr/>
        </p:nvCxnSpPr>
        <p:spPr>
          <a:xfrm>
            <a:off x="2933700" y="2176009"/>
            <a:ext cx="8770571" cy="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Shape 12"/>
          <p:cNvSpPr/>
          <p:nvPr/>
        </p:nvSpPr>
        <p:spPr>
          <a:xfrm>
            <a:off x="1" y="4763"/>
            <a:ext cx="3780078" cy="6853237"/>
          </a:xfrm>
          <a:custGeom>
            <a:pathLst>
              <a:path extrusionOk="0" h="2160" w="119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rgbClr val="ADDCE1">
              <a:alpha val="40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sr.wikipedia.org/wiki/%D0%94%D0%B0%D1%82%D0%BE%D1%82%D0%B5%D0%BA%D0%B0:Ku%C4%87a_Stevana_Stojanovi%C4%87a_Mokranjca.JPG" TargetMode="External"/><Relationship Id="rId4" Type="http://schemas.openxmlformats.org/officeDocument/2006/relationships/image" Target="../media/image13.jpg"/><Relationship Id="rId5" Type="http://schemas.openxmlformats.org/officeDocument/2006/relationships/hyperlink" Target="https://bebicamusiceducation.wordpress.com/v-razred/slusanje-muzike-v-razred/mokranjac/" TargetMode="External"/><Relationship Id="rId6" Type="http://schemas.openxmlformats.org/officeDocument/2006/relationships/image" Target="../media/image1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sr.wikipedia.org/wiki/%D0%94%D0%B0%D1%82%D0%BE%D1%82%D0%B5%D0%BA%D0%B0:S._Kragujevic,_Ivo_Andric,_1961.jpg" TargetMode="External"/><Relationship Id="rId4" Type="http://schemas.openxmlformats.org/officeDocument/2006/relationships/image" Target="../media/image19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sr.wikipedia.org/wiki/%D0%94%D0%B0%D1%82%D0%BE%D1%82%D0%B5%D0%BA%D0%B0:Ivo_Andric_Beograd_spomenik.jpg" TargetMode="External"/><Relationship Id="rId4" Type="http://schemas.openxmlformats.org/officeDocument/2006/relationships/image" Target="../media/image17.jpg"/><Relationship Id="rId5" Type="http://schemas.openxmlformats.org/officeDocument/2006/relationships/hyperlink" Target="https://sr.wikipedia.org/wiki/%D0%94%D0%B0%D1%82%D0%BE%D1%82%D0%B5%D0%BA%D0%B0:Ivo_Andric_Serbian_Literature_Great_Men_Stamps.jpg" TargetMode="External"/><Relationship Id="rId6" Type="http://schemas.openxmlformats.org/officeDocument/2006/relationships/image" Target="../media/image10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5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sr.wikipedia.org/wiki/%D0%94%D0%B0%D1%82%D0%BE%D1%82%D0%B5%D0%BA%D0%B0:Branislav_Nusic1.jpg" TargetMode="External"/><Relationship Id="rId4" Type="http://schemas.openxmlformats.org/officeDocument/2006/relationships/image" Target="../media/image12.jpg"/><Relationship Id="rId5" Type="http://schemas.openxmlformats.org/officeDocument/2006/relationships/hyperlink" Target="https://sr.wikipedia.org/wiki/%D0%94%D0%B0%D1%82%D0%BE%D1%82%D0%B5%D0%BA%D0%B0:Branislav_Nusic_Serbian_Literature_Great_Men_Stamps.jpg" TargetMode="External"/><Relationship Id="rId6" Type="http://schemas.openxmlformats.org/officeDocument/2006/relationships/hyperlink" Target="https://sr.wikipedia.org/wiki/%D0%94%D0%B0%D1%82%D0%BE%D1%82%D0%B5%D0%BA%D0%B0:Branislav_Nusic_Serbian_Literature_Great_Men_Stamps.jpg" TargetMode="External"/><Relationship Id="rId7" Type="http://schemas.openxmlformats.org/officeDocument/2006/relationships/image" Target="../media/image8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sr.wikipedia.org/wiki/%D0%94%D0%B0%D1%82%D0%BE%D1%82%D0%B5%D0%BA%D0%B0:Tesla_Sarony.jpg" TargetMode="External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sr.wikipedia.org/wiki/%D0%94%D0%B0%D1%82%D0%BE%D1%82%D0%B5%D0%BA%D0%B0:Nikola_Tesla_by_Sarony_c1898.jpg" TargetMode="External"/><Relationship Id="rId4" Type="http://schemas.openxmlformats.org/officeDocument/2006/relationships/image" Target="../media/image1.jpg"/><Relationship Id="rId5" Type="http://schemas.openxmlformats.org/officeDocument/2006/relationships/hyperlink" Target="https://sr.wikipedia.org/wiki/%D0%94%D0%B0%D1%82%D0%BE%D1%82%D0%B5%D0%BA%D0%B0:Spomenik_tesla_ispred_etfa.jpg" TargetMode="External"/><Relationship Id="rId6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sr.wikipedia.org/wiki/%D0%94%D0%B0%D1%82%D0%BE%D1%82%D0%B5%D0%BA%D0%B0:Muzej_Nikole_Tesle.jpg" TargetMode="External"/><Relationship Id="rId4" Type="http://schemas.openxmlformats.org/officeDocument/2006/relationships/image" Target="../media/image2.jpg"/><Relationship Id="rId5" Type="http://schemas.openxmlformats.org/officeDocument/2006/relationships/hyperlink" Target="https://sr.wikipedia.org/wiki/%D0%94%D0%B0%D1%82%D0%BE%D1%82%D0%B5%D0%BA%D0%B0:100RSD_front.jpg" TargetMode="External"/><Relationship Id="rId6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sr.wikipedia.org/wiki/%D0%94%D0%B0%D1%82%D0%BE%D1%82%D0%B5%D0%BA%D0%B0:Mihajlo_Pupin.jpg" TargetMode="External"/><Relationship Id="rId4" Type="http://schemas.openxmlformats.org/officeDocument/2006/relationships/image" Target="../media/image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sr.wikipedia.org/wiki/%D0%94%D0%B0%D1%82%D0%BE%D1%82%D0%B5%D0%BA%D0%B0:Pupinov_grob.jpg" TargetMode="External"/><Relationship Id="rId4" Type="http://schemas.openxmlformats.org/officeDocument/2006/relationships/hyperlink" Target="https://sr.wikipedia.org/wiki/%D0%94%D0%B0%D1%82%D0%BE%D1%82%D0%B5%D0%BA%D0%B0:Pupinov_grob.jpg" TargetMode="External"/><Relationship Id="rId5" Type="http://schemas.openxmlformats.org/officeDocument/2006/relationships/image" Target="../media/image9.jpg"/><Relationship Id="rId6" Type="http://schemas.openxmlformats.org/officeDocument/2006/relationships/hyperlink" Target="https://sr.wikipedia.org/wiki/%D0%94%D0%B0%D1%82%D0%BE%D1%82%D0%B5%D0%BA%D0%B0:Idvor_-_Rodna_ku%C4%87a_Mihaila_Pupina.jpg" TargetMode="External"/><Relationship Id="rId7" Type="http://schemas.openxmlformats.org/officeDocument/2006/relationships/image" Target="../media/image1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sr.wikipedia.org/wiki/%D0%94%D0%B0%D1%82%D0%BE%D1%82%D0%B5%D0%BA%D0%B0:Albert_Einstein_and_his_wife_Mileva_Maric.jpg" TargetMode="External"/><Relationship Id="rId4" Type="http://schemas.openxmlformats.org/officeDocument/2006/relationships/hyperlink" Target="https://sr.wikipedia.org/wiki/%D0%94%D0%B0%D1%82%D0%BE%D1%82%D0%B5%D0%BA%D0%B0:Albert_Einstein_and_his_wife_Mileva_Maric.jpg" TargetMode="External"/><Relationship Id="rId5" Type="http://schemas.openxmlformats.org/officeDocument/2006/relationships/image" Target="../media/image14.jpg"/><Relationship Id="rId6" Type="http://schemas.openxmlformats.org/officeDocument/2006/relationships/hyperlink" Target="https://sr.wikipedia.org/wiki/%D0%94%D0%B0%D1%82%D0%BE%D1%82%D0%B5%D0%BA%D0%B0:%D0%93%D1%80%D0%BE%D0%B1_%D0%9C%D0%B8%D0%BB%D0%B5%D0%B2%D0%B5_%D0%9C%D0%B0%D1%80%D0%B8%D1%9B-%D0%90%D1%98%D0%BD%D1%88%D1%82%D0%B0%D1%98%D0%BD.jpg" TargetMode="External"/><Relationship Id="rId7" Type="http://schemas.openxmlformats.org/officeDocument/2006/relationships/image" Target="../media/image6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sr.wikipedia.org/wiki/%D0%94%D0%B0%D1%82%D0%BE%D1%82%D0%B5%D0%BA%D0%B0:Mokranjac.jpg" TargetMode="External"/><Relationship Id="rId4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ctrTitle"/>
          </p:nvPr>
        </p:nvSpPr>
        <p:spPr>
          <a:xfrm>
            <a:off x="7920752" y="1023867"/>
            <a:ext cx="3793678" cy="3349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900"/>
              <a:buFont typeface="Century Schoolbook"/>
              <a:buNone/>
            </a:pPr>
            <a:r>
              <a:rPr b="0" i="0" lang="en-US" sz="39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Famous </a:t>
            </a:r>
            <a:endParaRPr b="0" i="0" sz="3900" u="none" cap="none" strike="noStrike">
              <a:solidFill>
                <a:schemeClr val="lt2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900"/>
              <a:buFont typeface="Century Schoolbook"/>
              <a:buNone/>
            </a:pPr>
            <a:r>
              <a:rPr b="0" i="0" lang="en-US" sz="39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pe</a:t>
            </a:r>
            <a:r>
              <a:rPr lang="en-US"/>
              <a:t>ople</a:t>
            </a:r>
            <a:r>
              <a:rPr b="0" i="0" lang="en-US" sz="39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endParaRPr b="0" i="0" sz="3900" u="none" cap="none" strike="noStrike">
              <a:solidFill>
                <a:schemeClr val="lt2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900"/>
              <a:buFont typeface="Century Schoolbook"/>
              <a:buNone/>
            </a:pPr>
            <a:r>
              <a:rPr b="0" i="0" lang="en-US" sz="39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of </a:t>
            </a:r>
            <a:endParaRPr b="0" i="0" sz="3900" u="none" cap="none" strike="noStrike">
              <a:solidFill>
                <a:schemeClr val="lt2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900"/>
              <a:buFont typeface="Century Schoolbook"/>
              <a:buNone/>
            </a:pPr>
            <a:r>
              <a:rPr b="0" i="0" lang="en-US" sz="39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Serbia</a:t>
            </a:r>
            <a:endParaRPr b="0" i="0" sz="3900" u="none" cap="none" strike="noStrike">
              <a:solidFill>
                <a:schemeClr val="lt2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5" name="Shape 105"/>
          <p:cNvSpPr txBox="1"/>
          <p:nvPr>
            <p:ph idx="1" type="subTitle"/>
          </p:nvPr>
        </p:nvSpPr>
        <p:spPr>
          <a:xfrm>
            <a:off x="7920750" y="4185324"/>
            <a:ext cx="3793800" cy="18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Corbel"/>
              <a:buNone/>
            </a:pPr>
            <a:r>
              <a:rPr lang="en-US"/>
              <a:t>Authors: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Corbe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Ivana Vukadinovic 6/3</a:t>
            </a:r>
            <a:endParaRPr b="0" i="0" sz="2000" u="none" cap="none" strike="noStrik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93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Corbe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Helena Vidic 6/3</a:t>
            </a:r>
            <a:endParaRPr b="0" i="0" sz="2000" u="none" cap="none" strike="noStrik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93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Corbel"/>
              <a:buNone/>
            </a:pPr>
            <a:r>
              <a:rPr lang="en-US"/>
              <a:t>primary school Vasa Carapic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idx="1" type="body"/>
          </p:nvPr>
        </p:nvSpPr>
        <p:spPr>
          <a:xfrm>
            <a:off x="2933699" y="2456408"/>
            <a:ext cx="416052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orbel"/>
              <a:buNone/>
            </a:pPr>
            <a:r>
              <a:rPr b="0" i="0" lang="en-US" sz="2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House of Stevan Stojanovic Mokranjac</a:t>
            </a:r>
            <a:endParaRPr b="0" i="0" sz="24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Shape 175"/>
          <p:cNvSpPr txBox="1"/>
          <p:nvPr>
            <p:ph idx="3" type="body"/>
          </p:nvPr>
        </p:nvSpPr>
        <p:spPr>
          <a:xfrm>
            <a:off x="7543751" y="2456408"/>
            <a:ext cx="416052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orbel"/>
              <a:buNone/>
            </a:pPr>
            <a:r>
              <a:rPr b="0" i="0" lang="en-US" sz="28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Fifty dinars</a:t>
            </a:r>
            <a:endParaRPr/>
          </a:p>
        </p:txBody>
      </p:sp>
      <p:pic>
        <p:nvPicPr>
          <p:cNvPr descr="https://upload.wikimedia.org/wikipedia/commons/thumb/4/44/Ku%C4%87a_Stevana_Stojanovi%C4%87a_Mokranjca.JPG/220px-Ku%C4%87a_Stevana_Stojanovi%C4%87a_Mokranjca.JPG" id="176" name="Shape 176">
            <a:hlinkClick r:id="rId3"/>
          </p:cNvPr>
          <p:cNvPicPr preferRelativeResize="0"/>
          <p:nvPr>
            <p:ph idx="2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85288" y="3606175"/>
            <a:ext cx="3195455" cy="239659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Резултат слика за stevan stojanovic mokranjac" id="177" name="Shape 177">
            <a:hlinkClick r:id="rId5"/>
          </p:cNvPr>
          <p:cNvPicPr preferRelativeResize="0"/>
          <p:nvPr>
            <p:ph idx="4" type="body"/>
          </p:nvPr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581088" y="3712854"/>
            <a:ext cx="4123183" cy="1924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663C4E"/>
              </a:buClr>
              <a:buSzPts val="4400"/>
              <a:buFont typeface="Century Schoolbook"/>
              <a:buNone/>
            </a:pPr>
            <a:r>
              <a:rPr b="0" i="0" lang="en-US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Ivo Andric</a:t>
            </a:r>
            <a:endParaRPr b="0" i="0" sz="4400" u="none" cap="none" strike="noStrike">
              <a:solidFill>
                <a:srgbClr val="663C4E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1732177" y="2438400"/>
            <a:ext cx="5362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rgbClr val="663C4E"/>
              </a:buClr>
              <a:buSzPts val="2400"/>
              <a:buFont typeface="Corbel"/>
              <a:buChar char="–"/>
            </a:pPr>
            <a:r>
              <a:rPr b="0" i="0" lang="en-US" sz="24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rPr>
              <a:t>Ivo Andric (Dolac, October 9, 1892 - Belgrade, March 13, 1975) was a Serbian and Yugoslav writer and diplomat of the Kingdom of Yugoslavia. In 1961 he received the Nobel Prize for Literature</a:t>
            </a:r>
            <a:r>
              <a:rPr lang="en-US" sz="2400"/>
              <a:t> for his novel </a:t>
            </a:r>
            <a:r>
              <a:rPr i="1" lang="en-US" sz="2400"/>
              <a:t>The Bridge on the Drina</a:t>
            </a:r>
            <a:r>
              <a:rPr lang="en-US" sz="2400"/>
              <a:t> which tells about Ottoman times on the Balkans.</a:t>
            </a:r>
            <a:endParaRPr/>
          </a:p>
        </p:txBody>
      </p:sp>
      <p:pic>
        <p:nvPicPr>
          <p:cNvPr descr="S. Kragujevic, Ivo Andric, 1961.jpg" id="184" name="Shape 184">
            <a:hlinkClick r:id="rId3"/>
          </p:cNvPr>
          <p:cNvPicPr preferRelativeResize="0"/>
          <p:nvPr>
            <p:ph idx="2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73431" y="2438399"/>
            <a:ext cx="2794000" cy="351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idx="1" type="body"/>
          </p:nvPr>
        </p:nvSpPr>
        <p:spPr>
          <a:xfrm>
            <a:off x="2933699" y="2456408"/>
            <a:ext cx="416052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orbel"/>
              <a:buNone/>
            </a:pPr>
            <a:r>
              <a:rPr b="0" i="0" lang="en-US" sz="2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Monument to Iv</a:t>
            </a:r>
            <a:r>
              <a:rPr lang="en-US"/>
              <a:t>o</a:t>
            </a:r>
            <a:r>
              <a:rPr b="0" i="0" lang="en-US" sz="2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Andric in Belgrade</a:t>
            </a:r>
            <a:endParaRPr/>
          </a:p>
        </p:txBody>
      </p:sp>
      <p:sp>
        <p:nvSpPr>
          <p:cNvPr id="190" name="Shape 190"/>
          <p:cNvSpPr txBox="1"/>
          <p:nvPr>
            <p:ph idx="3" type="body"/>
          </p:nvPr>
        </p:nvSpPr>
        <p:spPr>
          <a:xfrm>
            <a:off x="7543751" y="2456408"/>
            <a:ext cx="416052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orbel"/>
              <a:buNone/>
            </a:pPr>
            <a:r>
              <a:rPr b="0" i="0" lang="en-US" sz="2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Postage stamp with the image of Ivo Andric</a:t>
            </a:r>
            <a:endParaRPr b="0" i="0" sz="24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s://upload.wikimedia.org/wikipedia/commons/thumb/0/08/Ivo_Andric_Beograd_spomenik.jpg/250px-Ivo_Andric_Beograd_spomenik.jpg" id="191" name="Shape 191">
            <a:hlinkClick r:id="rId3"/>
          </p:cNvPr>
          <p:cNvPicPr preferRelativeResize="0"/>
          <p:nvPr>
            <p:ph idx="2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65551" y="3606176"/>
            <a:ext cx="2635623" cy="304517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upload.wikimedia.org/wikipedia/commons/thumb/4/48/Ivo_Andric_Serbian_Literature_Great_Men_Stamps.jpg/250px-Ivo_Andric_Serbian_Literature_Great_Men_Stamps.jpg" id="192" name="Shape 192">
            <a:hlinkClick r:id="rId5"/>
          </p:cNvPr>
          <p:cNvPicPr preferRelativeResize="0"/>
          <p:nvPr>
            <p:ph idx="4" type="body"/>
          </p:nvPr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489934" y="3606176"/>
            <a:ext cx="2268154" cy="28034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663C4E"/>
              </a:buClr>
              <a:buSzPts val="4400"/>
              <a:buFont typeface="Century Schoolbook"/>
              <a:buNone/>
            </a:pPr>
            <a:r>
              <a:rPr b="0" i="0" lang="en-US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Branislav Nusic</a:t>
            </a:r>
            <a:endParaRPr b="0" i="0" sz="4400" u="none" cap="none" strike="noStrike">
              <a:solidFill>
                <a:srgbClr val="663C4E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760025" y="2438400"/>
            <a:ext cx="68601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rgbClr val="663C4E"/>
              </a:buClr>
              <a:buSzPts val="2800"/>
              <a:buFont typeface="Corbel"/>
              <a:buChar char="–"/>
            </a:pPr>
            <a:r>
              <a:rPr b="0" i="0" lang="en-US" sz="28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rPr>
              <a:t>Branislav Nusic (Belgrade, October 20, 1864 - Belgrade, January 19, 1938) was a Serbian writer, comedian, novelist, and drama</a:t>
            </a:r>
            <a:r>
              <a:rPr lang="en-US" sz="2800"/>
              <a:t> writer.</a:t>
            </a:r>
            <a:endParaRPr sz="2800"/>
          </a:p>
          <a:p>
            <a:pPr indent="-320040" lvl="0" marL="320040" marR="0" rtl="0" algn="l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rgbClr val="663C4E"/>
              </a:buClr>
              <a:buSzPts val="2800"/>
              <a:buFont typeface="Corbel"/>
              <a:buChar char="–"/>
            </a:pPr>
            <a:r>
              <a:rPr lang="en-US" sz="2800"/>
              <a:t>His plays are still very popular today. He presented people’s characters very well.</a:t>
            </a:r>
            <a:endParaRPr sz="2800"/>
          </a:p>
        </p:txBody>
      </p:sp>
      <p:graphicFrame>
        <p:nvGraphicFramePr>
          <p:cNvPr id="199" name="Shape 199"/>
          <p:cNvGraphicFramePr/>
          <p:nvPr/>
        </p:nvGraphicFramePr>
        <p:xfrm>
          <a:off x="15749719" y="699948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{09F6F928-55DF-4786-9CD0-DA698FCACBFB}</a:tableStyleId>
              </a:tblPr>
              <a:tblGrid>
                <a:gridCol w="4848825"/>
              </a:tblGrid>
              <a:tr h="1790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900" u="none" cap="none" strike="noStrike"/>
                        <a:t>ић</a:t>
                      </a:r>
                      <a:endParaRPr/>
                    </a:p>
                  </a:txBody>
                  <a:tcPr marT="21700" marB="21700" marR="43375" marL="433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90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/>
                    </a:p>
                  </a:txBody>
                  <a:tcPr marT="21700" marB="21700" marR="43375" marL="433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descr="Branislav Nušić 1904.jpg" id="200" name="Shape 20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57478" y="2183542"/>
            <a:ext cx="2441985" cy="36851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idx="1" type="body"/>
          </p:nvPr>
        </p:nvSpPr>
        <p:spPr>
          <a:xfrm>
            <a:off x="2933699" y="2456408"/>
            <a:ext cx="416052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79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Corbel"/>
              <a:buNone/>
            </a:pPr>
            <a:r>
              <a:t/>
            </a:r>
            <a:endParaRPr b="0" i="0" sz="6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9000"/>
              </a:lnSpc>
              <a:spcBef>
                <a:spcPts val="93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Corbel"/>
              <a:buNone/>
            </a:pPr>
            <a:r>
              <a:rPr b="0" i="0" lang="en-US" sz="6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26/5000</a:t>
            </a:r>
            <a:endParaRPr/>
          </a:p>
          <a:p>
            <a:pPr indent="0" lvl="0" marL="0" marR="0" rtl="0" algn="l">
              <a:lnSpc>
                <a:spcPct val="79000"/>
              </a:lnSpc>
              <a:spcBef>
                <a:spcPts val="93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orbel"/>
              <a:buNone/>
            </a:pPr>
            <a:r>
              <a:t/>
            </a:r>
            <a:endParaRPr b="0" i="0" sz="24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9000"/>
              </a:lnSpc>
              <a:spcBef>
                <a:spcPts val="93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orbel"/>
              <a:buNone/>
            </a:pPr>
            <a:r>
              <a:rPr b="0" i="0" lang="en-US" sz="2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Monument to Branislav Nusic</a:t>
            </a:r>
            <a:endParaRPr b="0" i="0" sz="24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9000"/>
              </a:lnSpc>
              <a:spcBef>
                <a:spcPts val="93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Corbel"/>
              <a:buNone/>
            </a:pPr>
            <a:r>
              <a:t/>
            </a:r>
            <a:endParaRPr b="0" i="0" sz="6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 txBox="1"/>
          <p:nvPr>
            <p:ph idx="3" type="body"/>
          </p:nvPr>
        </p:nvSpPr>
        <p:spPr>
          <a:xfrm>
            <a:off x="7543751" y="2456408"/>
            <a:ext cx="416052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orbel"/>
              <a:buNone/>
            </a:pPr>
            <a:r>
              <a:rPr b="0" i="0" lang="en-US" sz="2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Postage stamp with the image of Branislav Nusic</a:t>
            </a:r>
            <a:endParaRPr b="0" i="0" sz="24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Shape 207"/>
          <p:cNvSpPr txBox="1"/>
          <p:nvPr>
            <p:ph idx="4" type="body"/>
          </p:nvPr>
        </p:nvSpPr>
        <p:spPr>
          <a:xfrm>
            <a:off x="15611984" y="8330029"/>
            <a:ext cx="4160520" cy="2779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3040" lvl="0" marL="320040" marR="0" rtl="0" algn="l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rgbClr val="663C4E"/>
              </a:buClr>
              <a:buSzPts val="2000"/>
              <a:buFont typeface="Corbel"/>
              <a:buNone/>
            </a:pPr>
            <a:r>
              <a:t/>
            </a:r>
            <a:endParaRPr b="0" i="0" sz="2000" u="none" cap="none" strike="noStrike">
              <a:solidFill>
                <a:srgbClr val="663C4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s://upload.wikimedia.org/wikipedia/commons/thumb/a/a9/Branislav_Nusic1.jpg/250px-Branislav_Nusic1.jpg" id="208" name="Shape 208">
            <a:hlinkClick r:id="rId3"/>
          </p:cNvPr>
          <p:cNvPicPr preferRelativeResize="0"/>
          <p:nvPr>
            <p:ph idx="2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43738" y="3459227"/>
            <a:ext cx="3350699" cy="2533128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/>
          <p:nvPr/>
        </p:nvSpPr>
        <p:spPr>
          <a:xfrm>
            <a:off x="8068234" y="501339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 </a:t>
            </a:r>
            <a:r>
              <a:rPr b="0" i="0" lang="en-US" sz="18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                                   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 </a:t>
            </a:r>
            <a:endParaRPr/>
          </a:p>
        </p:txBody>
      </p:sp>
      <p:pic>
        <p:nvPicPr>
          <p:cNvPr descr="https://upload.wikimedia.org/wikipedia/commons/thumb/4/46/Branislav_Nusic_Serbian_Literature_Great_Men_Stamps.jpg/250px-Branislav_Nusic_Serbian_Literature_Great_Men_Stamps.jpg" id="210" name="Shape 210">
            <a:hlinkClick r:id="rId6"/>
          </p:cNvPr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223809" y="3459227"/>
            <a:ext cx="2381250" cy="296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1880006" y="737170"/>
            <a:ext cx="8897700" cy="15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663C4E"/>
              </a:buClr>
              <a:buSzPts val="4400"/>
              <a:buFont typeface="Century Schoolbook"/>
              <a:buNone/>
            </a:pPr>
            <a:r>
              <a:rPr b="0" i="0" lang="en-US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Nikola Tesla</a:t>
            </a:r>
            <a:endParaRPr b="0" i="0" sz="4400" u="none" cap="none" strike="noStrike">
              <a:solidFill>
                <a:srgbClr val="663C4E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742350" y="2297775"/>
            <a:ext cx="7512000" cy="379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8770" lvl="0" marL="320040" marR="0" rtl="0" algn="l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rgbClr val="663C4E"/>
              </a:buClr>
              <a:buSzPts val="2200"/>
              <a:buFont typeface="Corbel"/>
              <a:buChar char="–"/>
            </a:pPr>
            <a:r>
              <a:rPr i="0" lang="en-US" sz="2200" u="none" cap="none" strike="noStrike">
                <a:solidFill>
                  <a:srgbClr val="663C4E"/>
                </a:solidFill>
                <a:latin typeface="Arial"/>
                <a:ea typeface="Arial"/>
                <a:cs typeface="Arial"/>
                <a:sym typeface="Arial"/>
              </a:rPr>
              <a:t>Nikola Tesla (Smiljan, July 10, 1856 - New York, January 7, 1943).He was one of the most famous Serbian and world 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scientists</a:t>
            </a:r>
            <a:r>
              <a:rPr i="0" lang="en-US" sz="2200" u="none" cap="none" strike="noStrike">
                <a:solidFill>
                  <a:srgbClr val="663C4E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i="0" lang="en-US" sz="2200" u="none" cap="none" strike="noStrike">
                <a:solidFill>
                  <a:srgbClr val="663C4E"/>
                </a:solidFill>
                <a:latin typeface="Arial"/>
                <a:ea typeface="Arial"/>
                <a:cs typeface="Arial"/>
                <a:sym typeface="Arial"/>
              </a:rPr>
              <a:t>n international unit of measure was called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 after him</a:t>
            </a:r>
            <a:r>
              <a:rPr i="0" lang="en-US" sz="2200" u="none" cap="none" strike="noStrike">
                <a:solidFill>
                  <a:srgbClr val="663C4E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200">
                <a:solidFill>
                  <a:srgbClr val="4C4C4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This renowned genius of the 20th century is </a:t>
            </a:r>
            <a:r>
              <a:rPr b="1" lang="en-US" sz="2200">
                <a:solidFill>
                  <a:srgbClr val="4C4C4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responsible for many discoveries and inventions</a:t>
            </a:r>
            <a:r>
              <a:rPr lang="en-US" sz="2200">
                <a:solidFill>
                  <a:srgbClr val="4C4C4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 Some of the most famous ones are the </a:t>
            </a:r>
            <a:r>
              <a:rPr b="1" lang="en-US" sz="2200">
                <a:solidFill>
                  <a:srgbClr val="4C4C4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first hydroelectric power plant</a:t>
            </a:r>
            <a:r>
              <a:rPr lang="en-US" sz="2200">
                <a:solidFill>
                  <a:srgbClr val="4C4C4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1" lang="en-US" sz="2200">
                <a:solidFill>
                  <a:srgbClr val="4C4C4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alternating current</a:t>
            </a:r>
            <a:r>
              <a:rPr lang="en-US" sz="2200">
                <a:solidFill>
                  <a:srgbClr val="4C4C4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</a:t>
            </a:r>
            <a:r>
              <a:rPr b="1" lang="en-US" sz="2200">
                <a:solidFill>
                  <a:srgbClr val="4C4C4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the induction motor,</a:t>
            </a:r>
            <a:r>
              <a:rPr lang="en-US" sz="2200">
                <a:solidFill>
                  <a:srgbClr val="4C4C4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US" sz="2200">
                <a:solidFill>
                  <a:srgbClr val="4C4C4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system for the production and distribution of electricity</a:t>
            </a:r>
            <a:r>
              <a:rPr lang="en-US" sz="2200">
                <a:solidFill>
                  <a:srgbClr val="4C4C4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and over </a:t>
            </a:r>
            <a:r>
              <a:rPr b="1" lang="en-US" sz="2200">
                <a:solidFill>
                  <a:srgbClr val="4C4C4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700 other patents.</a:t>
            </a:r>
            <a:endParaRPr b="1" sz="2200">
              <a:solidFill>
                <a:srgbClr val="4C4C4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8770" lvl="0" marL="320040" marR="0" rtl="0" algn="l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rgbClr val="4C4C4C"/>
              </a:buClr>
              <a:buSzPts val="2200"/>
              <a:buFont typeface="Arial"/>
              <a:buChar char="–"/>
            </a:pPr>
            <a:r>
              <a:rPr lang="en-US" sz="2200">
                <a:solidFill>
                  <a:srgbClr val="4C4C4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Belgrade airport was named after him.</a:t>
            </a:r>
            <a:endParaRPr b="1" sz="2200">
              <a:solidFill>
                <a:srgbClr val="4C4C4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2565" lvl="0" marL="32004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663C4E"/>
              </a:buClr>
              <a:buSzPts val="1850"/>
              <a:buFont typeface="Corbel"/>
              <a:buNone/>
            </a:pPr>
            <a:r>
              <a:t/>
            </a:r>
            <a:endParaRPr b="0" i="0" sz="1850" u="none" cap="none" strike="noStrike">
              <a:solidFill>
                <a:srgbClr val="663C4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esla Sarony.jpg" id="112" name="Shape 112">
            <a:hlinkClick r:id="rId3"/>
          </p:cNvPr>
          <p:cNvPicPr preferRelativeResize="0"/>
          <p:nvPr>
            <p:ph idx="2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433601" y="2297773"/>
            <a:ext cx="2651700" cy="357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2933699" y="2456408"/>
            <a:ext cx="416052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Corbel"/>
              <a:buNone/>
            </a:pPr>
            <a:r>
              <a:rPr b="0" i="0" lang="en-US" sz="32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First Patent</a:t>
            </a:r>
            <a:endParaRPr b="0" i="0" sz="32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Shape 118"/>
          <p:cNvSpPr txBox="1"/>
          <p:nvPr>
            <p:ph idx="3" type="body"/>
          </p:nvPr>
        </p:nvSpPr>
        <p:spPr>
          <a:xfrm>
            <a:off x="7543751" y="2456408"/>
            <a:ext cx="416052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orbel"/>
              <a:buNone/>
            </a:pPr>
            <a:r>
              <a:rPr b="0" i="0" lang="en-US" sz="2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The monument of Nikola Tesla</a:t>
            </a:r>
            <a:endParaRPr b="0" i="0" sz="24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orbel"/>
              <a:buNone/>
            </a:pPr>
            <a:r>
              <a:rPr lang="en-US"/>
              <a:t>in Belgrade centre</a:t>
            </a:r>
            <a:endParaRPr/>
          </a:p>
        </p:txBody>
      </p:sp>
      <p:pic>
        <p:nvPicPr>
          <p:cNvPr descr="https://upload.wikimedia.org/wikipedia/commons/thumb/d/dc/Nikola_Tesla_by_Sarony_c1898.jpg/250px-Nikola_Tesla_by_Sarony_c1898.jpg" id="119" name="Shape 119">
            <a:hlinkClick r:id="rId3"/>
          </p:cNvPr>
          <p:cNvPicPr preferRelativeResize="0"/>
          <p:nvPr>
            <p:ph idx="2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97450" y="3316638"/>
            <a:ext cx="2432564" cy="3113681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Shape 120"/>
          <p:cNvSpPr/>
          <p:nvPr/>
        </p:nvSpPr>
        <p:spPr>
          <a:xfrm>
            <a:off x="699247" y="415105"/>
            <a:ext cx="1787669" cy="203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5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0" i="0" lang="en-US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      </a:t>
            </a:r>
            <a:endParaRPr/>
          </a:p>
        </p:txBody>
      </p:sp>
      <p:pic>
        <p:nvPicPr>
          <p:cNvPr descr="https://upload.wikimedia.org/wikipedia/commons/thumb/6/6d/Spomenik_tesla_ispred_etfa.jpg/90px-Spomenik_tesla_ispred_etfa.jpg" id="121" name="Shape 121">
            <a:hlinkClick r:id="rId5"/>
          </p:cNvPr>
          <p:cNvPicPr preferRelativeResize="0"/>
          <p:nvPr>
            <p:ph idx="4" type="body"/>
          </p:nvPr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331088" y="3352685"/>
            <a:ext cx="2308225" cy="31987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2933699" y="2456408"/>
            <a:ext cx="416052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orbel"/>
              <a:buNone/>
            </a:pPr>
            <a:r>
              <a:rPr b="0" i="0" lang="en-US" sz="2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Museum of Nikola Tesla in Belgrade</a:t>
            </a:r>
            <a:endParaRPr b="0" i="0" sz="24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 txBox="1"/>
          <p:nvPr>
            <p:ph idx="3" type="body"/>
          </p:nvPr>
        </p:nvSpPr>
        <p:spPr>
          <a:xfrm>
            <a:off x="7543751" y="2456408"/>
            <a:ext cx="416052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orbel"/>
              <a:buNone/>
            </a:pPr>
            <a:r>
              <a:rPr b="0" i="0" lang="en-US" sz="2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 hundred dinars</a:t>
            </a:r>
            <a:endParaRPr b="0" i="0" sz="24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s://upload.wikimedia.org/wikipedia/commons/thumb/d/db/Muzej_Nikole_Tesle.jpg/120px-Muzej_Nikole_Tesle.jpg" id="128" name="Shape 128">
            <a:hlinkClick r:id="rId3"/>
          </p:cNvPr>
          <p:cNvPicPr preferRelativeResize="0"/>
          <p:nvPr>
            <p:ph idx="2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49024" y="3401780"/>
            <a:ext cx="3448076" cy="269422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upload.wikimedia.org/wikipedia/sr/thumb/d/d1/100RSD_front.jpg/120px-100RSD_front.jpg" id="129" name="Shape 129">
            <a:hlinkClick r:id="rId5"/>
          </p:cNvPr>
          <p:cNvPicPr preferRelativeResize="0"/>
          <p:nvPr>
            <p:ph idx="4" type="body"/>
          </p:nvPr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713232" y="3722146"/>
            <a:ext cx="3711389" cy="20977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663C4E"/>
              </a:buClr>
              <a:buSzPts val="4400"/>
              <a:buFont typeface="Century Schoolbook"/>
              <a:buNone/>
            </a:pPr>
            <a:r>
              <a:rPr b="0" i="0" lang="en-US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Michael Idrovski Pupin</a:t>
            </a:r>
            <a:endParaRPr b="0" i="0" sz="4400" u="none" cap="none" strike="noStrike">
              <a:solidFill>
                <a:srgbClr val="663C4E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2933700" y="2438400"/>
            <a:ext cx="5020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rgbClr val="663C4E"/>
              </a:buClr>
              <a:buSzPts val="2800"/>
              <a:buFont typeface="Corbel"/>
              <a:buChar char="–"/>
            </a:pPr>
            <a:r>
              <a:rPr b="0" i="0" lang="en-US" sz="28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rPr>
              <a:t>Michael Id</a:t>
            </a:r>
            <a:r>
              <a:rPr lang="en-US" sz="2800"/>
              <a:t>v</a:t>
            </a:r>
            <a:r>
              <a:rPr b="0" i="0" lang="en-US" sz="28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n-US" sz="2800"/>
              <a:t>r</a:t>
            </a:r>
            <a:r>
              <a:rPr b="0" i="0" lang="en-US" sz="28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rPr>
              <a:t>ski Pupin (October 9,1854-New York,March 12,1935) was a Serbian and American scientist, inventor, professor at the university of Columbia.</a:t>
            </a:r>
            <a:endParaRPr b="0" i="0" sz="2800" u="none" cap="none" strike="noStrike">
              <a:solidFill>
                <a:srgbClr val="663C4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ihajlo Pupin.jpg" id="136" name="Shape 136">
            <a:hlinkClick r:id="rId3"/>
          </p:cNvPr>
          <p:cNvPicPr preferRelativeResize="0"/>
          <p:nvPr>
            <p:ph idx="2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61872" y="2624866"/>
            <a:ext cx="2414155" cy="31746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2933699" y="2456408"/>
            <a:ext cx="416052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orbel"/>
              <a:buNone/>
            </a:pPr>
            <a:r>
              <a:rPr b="0" i="0" lang="en-US" sz="2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/>
              <a:t>tombstone</a:t>
            </a:r>
            <a:r>
              <a:rPr b="0" i="0" lang="en-US" sz="2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of Michael Pupin </a:t>
            </a:r>
            <a:endParaRPr b="0" i="0" sz="24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 txBox="1"/>
          <p:nvPr>
            <p:ph idx="3" type="body"/>
          </p:nvPr>
        </p:nvSpPr>
        <p:spPr>
          <a:xfrm>
            <a:off x="7543751" y="2456408"/>
            <a:ext cx="416052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orbel"/>
              <a:buNone/>
            </a:pPr>
            <a:r>
              <a:rPr b="0" i="0" lang="en-US" sz="2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Birth house of Michael Pupin in the </a:t>
            </a:r>
            <a:r>
              <a:rPr lang="en-US"/>
              <a:t>village of Idvor in Serbia</a:t>
            </a:r>
            <a:endParaRPr b="0" i="0" sz="24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3162749" y="-1979"/>
            <a:ext cx="639919" cy="1985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r>
              <a:t/>
            </a:r>
            <a:endParaRPr b="1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en-US" sz="1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 </a:t>
            </a:r>
            <a:r>
              <a:rPr b="0" i="0" lang="en-US" sz="10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s://upload.wikimedia.org/wikipedia/sr/thumb/3/31/Pupinov_grob.jpg/240px-Pupinov_grob.jpg" id="144" name="Shape 144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933699" y="3474718"/>
            <a:ext cx="3665921" cy="276471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upload.wikimedia.org/wikipedia/commons/thumb/8/8c/Idvor_-_Rodna_ku%C4%87a_Mihaila_Pupina.jpg/250px-Idvor_-_Rodna_ku%C4%87a_Mihaila_Pupina.jpg" id="145" name="Shape 145">
            <a:hlinkClick r:id="rId6"/>
          </p:cNvPr>
          <p:cNvPicPr preferRelativeResize="0"/>
          <p:nvPr>
            <p:ph idx="4" type="body"/>
          </p:nvPr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784173" y="3474718"/>
            <a:ext cx="3676486" cy="27647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663C4E"/>
              </a:buClr>
              <a:buSzPts val="4400"/>
              <a:buFont typeface="Century Schoolbook"/>
              <a:buNone/>
            </a:pPr>
            <a:r>
              <a:rPr b="0" i="0" lang="en-US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Mileva Maric-Einstein</a:t>
            </a:r>
            <a:endParaRPr b="0" i="0" sz="4400" u="none" cap="none" strike="noStrike">
              <a:solidFill>
                <a:srgbClr val="663C4E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2138701" y="2438400"/>
            <a:ext cx="49554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5440" lvl="0" marL="320040" marR="0" rtl="0" algn="l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rgbClr val="663C4E"/>
              </a:buClr>
              <a:buSzPts val="2400"/>
              <a:buFont typeface="Corbel"/>
              <a:buChar char="–"/>
            </a:pPr>
            <a:r>
              <a:rPr b="0" i="0" lang="en-US" sz="24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rPr>
              <a:t>Mileva Marić-Einstein (Titel, Austro-Hungarian, December 19, 1875 - Zurich, Switzerland, August 4, 1948) was the Serbian mathematician, the first woman of Albert Einstein, one of the most ingenious people of the 20th century.</a:t>
            </a:r>
            <a:endParaRPr sz="2400"/>
          </a:p>
        </p:txBody>
      </p:sp>
      <p:pic>
        <p:nvPicPr>
          <p:cNvPr descr="Mileva Maric.jpg" id="152" name="Shape 1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38814" y="2402109"/>
            <a:ext cx="2980198" cy="3385505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Shape 153"/>
          <p:cNvSpPr txBox="1"/>
          <p:nvPr>
            <p:ph idx="2" type="body"/>
          </p:nvPr>
        </p:nvSpPr>
        <p:spPr>
          <a:xfrm>
            <a:off x="7543751" y="2438399"/>
            <a:ext cx="4160520" cy="3657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3040" lvl="0" marL="320040" marR="0" rtl="0" algn="l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rgbClr val="663C4E"/>
              </a:buClr>
              <a:buSzPts val="2000"/>
              <a:buFont typeface="Corbel"/>
              <a:buNone/>
            </a:pPr>
            <a:r>
              <a:t/>
            </a:r>
            <a:endParaRPr b="0" i="0" sz="2000" u="none" cap="none" strike="noStrike">
              <a:solidFill>
                <a:srgbClr val="663C4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2933699" y="2456408"/>
            <a:ext cx="416052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orbel"/>
              <a:buNone/>
            </a:pPr>
            <a:r>
              <a:rPr b="0" i="0" lang="en-US" sz="2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Mileva and Albert</a:t>
            </a:r>
            <a:endParaRPr b="0" i="0" sz="24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Shape 159"/>
          <p:cNvSpPr txBox="1"/>
          <p:nvPr>
            <p:ph idx="3" type="body"/>
          </p:nvPr>
        </p:nvSpPr>
        <p:spPr>
          <a:xfrm>
            <a:off x="7543751" y="2456408"/>
            <a:ext cx="416052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orbel"/>
              <a:buNone/>
            </a:pPr>
            <a:r>
              <a:rPr b="0" i="0" lang="en-US" sz="2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The grave of Mileva Maric-Einstein in Zurich</a:t>
            </a:r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3554239" y="2075342"/>
            <a:ext cx="1963738" cy="1831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 </a:t>
            </a:r>
            <a:r>
              <a:rPr b="0" i="0" lang="en-US" sz="9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                                 </a:t>
            </a:r>
            <a:endParaRPr/>
          </a:p>
        </p:txBody>
      </p:sp>
      <p:pic>
        <p:nvPicPr>
          <p:cNvPr descr="https://upload.wikimedia.org/wikipedia/commons/thumb/8/87/Albert_Einstein_and_his_wife_Mileva_Maric.jpg/230px-Albert_Einstein_and_his_wife_Mileva_Maric.jpg" id="161" name="Shape 161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130516" y="3353847"/>
            <a:ext cx="3766886" cy="26040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upload.wikimedia.org/wikipedia/commons/thumb/7/7d/%D0%93%D1%80%D0%BE%D0%B1_%D0%9C%D0%B8%D0%BB%D0%B5%D0%B2%D0%B5_%D0%9C%D0%B0%D1%80%D0%B8%D1%9B-%D0%90%D1%98%D0%BD%D1%88%D1%82%D0%B0%D1%98%D0%BD.jpg/180px-%D0%93%D1%80%D0%BE%D0%B1_%D0%9C%D0%B8%D0%BB%D0%B5%D0%B2%D0%B5_%D0%9C%D0%B0%D1%80%D0%B8%D1%9B-%D0%90%D1%98%D0%BD%D1%88%D1%82%D0%B0%D1%98%D0%BD.jpg" id="162" name="Shape 162">
            <a:hlinkClick r:id="rId6"/>
          </p:cNvPr>
          <p:cNvPicPr preferRelativeResize="0"/>
          <p:nvPr>
            <p:ph idx="4" type="body"/>
          </p:nvPr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511339" y="3353847"/>
            <a:ext cx="2225343" cy="2967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663C4E"/>
              </a:buClr>
              <a:buSzPts val="4400"/>
              <a:buFont typeface="Century Schoolbook"/>
              <a:buNone/>
            </a:pPr>
            <a:r>
              <a:rPr b="0" i="0" lang="en-US" sz="4400" u="none" cap="none" strike="noStrike">
                <a:solidFill>
                  <a:srgbClr val="663C4E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Stevan Stojanovic Mokranjac</a:t>
            </a:r>
            <a:endParaRPr b="0" i="0" sz="4400" u="none" cap="none" strike="noStrike">
              <a:solidFill>
                <a:srgbClr val="663C4E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2933699" y="2438399"/>
            <a:ext cx="4160520" cy="3657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rgbClr val="663C4E"/>
              </a:buClr>
              <a:buSzPts val="2800"/>
              <a:buFont typeface="Corbel"/>
              <a:buChar char="–"/>
            </a:pPr>
            <a:r>
              <a:rPr b="0" i="0" lang="en-US" sz="2800" u="none" cap="none" strike="noStrike">
                <a:solidFill>
                  <a:srgbClr val="663C4E"/>
                </a:solidFill>
                <a:latin typeface="Calibri"/>
                <a:ea typeface="Calibri"/>
                <a:cs typeface="Calibri"/>
                <a:sym typeface="Calibri"/>
              </a:rPr>
              <a:t>Stevan Stojanovic Mokranjac (Negotin, January 9, 1856 - Skopje, September 28, 1914) was a Serbian composer and a classic of Serbian music</a:t>
            </a:r>
            <a:r>
              <a:rPr lang="en-US" sz="2800"/>
              <a:t>.</a:t>
            </a:r>
            <a:endParaRPr/>
          </a:p>
        </p:txBody>
      </p:sp>
      <p:pic>
        <p:nvPicPr>
          <p:cNvPr descr="Mokranjac.jpg" id="169" name="Shape 169">
            <a:hlinkClick r:id="rId3"/>
          </p:cNvPr>
          <p:cNvPicPr preferRelativeResize="0"/>
          <p:nvPr>
            <p:ph idx="2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62672" y="2603350"/>
            <a:ext cx="3037621" cy="3120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eathered">
  <a:themeElements>
    <a:clrScheme name="Feathered">
      <a:dk1>
        <a:srgbClr val="000000"/>
      </a:dk1>
      <a:lt1>
        <a:srgbClr val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