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708" r:id="rId3"/>
    <p:sldMasterId id="2147483709" r:id="rId4"/>
    <p:sldMasterId id="2147483710" r:id="rId5"/>
    <p:sldMasterId id="2147483711" r:id="rId6"/>
    <p:sldMasterId id="2147483712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</p:sldIdLst>
  <p:sldSz cy="6858000" cx="12192000"/>
  <p:notesSz cx="7559675" cy="10691800"/>
  <p:embeddedFontLst>
    <p:embeddedFont>
      <p:font typeface="Constantia"/>
      <p:regular r:id="rId15"/>
      <p:bold r:id="rId16"/>
      <p:italic r:id="rId17"/>
      <p:boldItalic r:id="rId18"/>
    </p:embeddedFont>
    <p:embeddedFont>
      <p:font typeface="Candara"/>
      <p:regular r:id="rId19"/>
      <p:bold r:id="rId20"/>
      <p:italic r:id="rId21"/>
      <p:boldItalic r:id="rId22"/>
    </p:embeddedFont>
    <p:embeddedFont>
      <p:font typeface="Questrial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andara-bold.fntdata"/><Relationship Id="rId11" Type="http://schemas.openxmlformats.org/officeDocument/2006/relationships/slide" Target="slides/slide3.xml"/><Relationship Id="rId22" Type="http://schemas.openxmlformats.org/officeDocument/2006/relationships/font" Target="fonts/Candara-boldItalic.fntdata"/><Relationship Id="rId10" Type="http://schemas.openxmlformats.org/officeDocument/2006/relationships/slide" Target="slides/slide2.xml"/><Relationship Id="rId21" Type="http://schemas.openxmlformats.org/officeDocument/2006/relationships/font" Target="fonts/Candara-italic.fntdata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23" Type="http://schemas.openxmlformats.org/officeDocument/2006/relationships/font" Target="fonts/Questrial-regular.fntdata"/><Relationship Id="rId1" Type="http://schemas.openxmlformats.org/officeDocument/2006/relationships/theme" Target="theme/theme5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1.xml"/><Relationship Id="rId15" Type="http://schemas.openxmlformats.org/officeDocument/2006/relationships/font" Target="fonts/Constantia-regular.fntdata"/><Relationship Id="rId14" Type="http://schemas.openxmlformats.org/officeDocument/2006/relationships/slide" Target="slides/slide6.xml"/><Relationship Id="rId17" Type="http://schemas.openxmlformats.org/officeDocument/2006/relationships/font" Target="fonts/Constantia-italic.fntdata"/><Relationship Id="rId16" Type="http://schemas.openxmlformats.org/officeDocument/2006/relationships/font" Target="fonts/Constantia-bold.fntdata"/><Relationship Id="rId5" Type="http://schemas.openxmlformats.org/officeDocument/2006/relationships/slideMaster" Target="slideMasters/slideMaster3.xml"/><Relationship Id="rId19" Type="http://schemas.openxmlformats.org/officeDocument/2006/relationships/font" Target="fonts/Candara-regular.fntdata"/><Relationship Id="rId6" Type="http://schemas.openxmlformats.org/officeDocument/2006/relationships/slideMaster" Target="slideMasters/slideMaster4.xml"/><Relationship Id="rId18" Type="http://schemas.openxmlformats.org/officeDocument/2006/relationships/font" Target="fonts/Constantia-boldItalic.fntdata"/><Relationship Id="rId7" Type="http://schemas.openxmlformats.org/officeDocument/2006/relationships/slideMaster" Target="slideMasters/slideMaster5.xml"/><Relationship Id="rId8" Type="http://schemas.openxmlformats.org/officeDocument/2006/relationships/notesMaster" Target="notesMasters/notesMaster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Shape 474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Shape 481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Shape 486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Shape 493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Shape 498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Shape 504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1141560" y="618480"/>
            <a:ext cx="9906120" cy="1478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9" name="Shape 69"/>
          <p:cNvSpPr txBox="1"/>
          <p:nvPr>
            <p:ph idx="2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0" name="Shape 70"/>
          <p:cNvSpPr/>
          <p:nvPr/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Shape 71"/>
          <p:cNvSpPr/>
          <p:nvPr/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1141560" y="618480"/>
            <a:ext cx="9906120" cy="1478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0" name="Shape 100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1" name="Shape 101"/>
          <p:cNvSpPr txBox="1"/>
          <p:nvPr>
            <p:ph idx="3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1141560" y="618480"/>
            <a:ext cx="9906120" cy="1478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5" name="Shape 105"/>
          <p:cNvSpPr txBox="1"/>
          <p:nvPr>
            <p:ph idx="2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1141560" y="618480"/>
            <a:ext cx="9906120" cy="1478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9" name="Shape 109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0" name="Shape 110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1" name="Shape 111"/>
          <p:cNvSpPr txBox="1"/>
          <p:nvPr>
            <p:ph idx="4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1141560" y="618480"/>
            <a:ext cx="9906120" cy="1478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59" name="Shape 159"/>
          <p:cNvSpPr txBox="1"/>
          <p:nvPr>
            <p:ph idx="1"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title"/>
          </p:nvPr>
        </p:nvSpPr>
        <p:spPr>
          <a:xfrm>
            <a:off x="1141560" y="618480"/>
            <a:ext cx="9906120" cy="1478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x="1141560" y="618480"/>
            <a:ext cx="9906120" cy="1478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66" name="Shape 166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1141560" y="618480"/>
            <a:ext cx="9906120" cy="1478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idx="1" type="subTitle"/>
          </p:nvPr>
        </p:nvSpPr>
        <p:spPr>
          <a:xfrm>
            <a:off x="1141560" y="618480"/>
            <a:ext cx="9906120" cy="6854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x="1141560" y="618480"/>
            <a:ext cx="9906120" cy="1478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4" name="Shape 174"/>
          <p:cNvSpPr txBox="1"/>
          <p:nvPr>
            <p:ph idx="2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5" name="Shape 175"/>
          <p:cNvSpPr txBox="1"/>
          <p:nvPr>
            <p:ph idx="3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>
  <p:cSld name="Blank Slide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1141560" y="618480"/>
            <a:ext cx="9906120" cy="1478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79" name="Shape 179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80" name="Shape 180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x="1141560" y="618480"/>
            <a:ext cx="9906120" cy="1478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84" name="Shape 184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85" name="Shape 185"/>
          <p:cNvSpPr txBox="1"/>
          <p:nvPr>
            <p:ph idx="3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x="1141560" y="618480"/>
            <a:ext cx="9906120" cy="1478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89" name="Shape 189"/>
          <p:cNvSpPr txBox="1"/>
          <p:nvPr>
            <p:ph idx="2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x="1141560" y="618480"/>
            <a:ext cx="9906120" cy="1478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93" name="Shape 193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94" name="Shape 194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95" name="Shape 195"/>
          <p:cNvSpPr txBox="1"/>
          <p:nvPr>
            <p:ph idx="4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type="title"/>
          </p:nvPr>
        </p:nvSpPr>
        <p:spPr>
          <a:xfrm>
            <a:off x="1141560" y="618480"/>
            <a:ext cx="9906120" cy="1478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99" name="Shape 199"/>
          <p:cNvSpPr txBox="1"/>
          <p:nvPr>
            <p:ph idx="2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00" name="Shape 200"/>
          <p:cNvSpPr/>
          <p:nvPr/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</p:sp>
      <p:sp>
        <p:nvSpPr>
          <p:cNvPr id="201" name="Shape 201"/>
          <p:cNvSpPr/>
          <p:nvPr/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type="title"/>
          </p:nvPr>
        </p:nvSpPr>
        <p:spPr>
          <a:xfrm>
            <a:off x="1141560" y="618480"/>
            <a:ext cx="9906120" cy="1478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49" name="Shape 249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50" name="Shape 250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type="title"/>
          </p:nvPr>
        </p:nvSpPr>
        <p:spPr>
          <a:xfrm>
            <a:off x="1141560" y="618480"/>
            <a:ext cx="9906120" cy="1478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54" name="Shape 254"/>
          <p:cNvSpPr txBox="1"/>
          <p:nvPr>
            <p:ph idx="1"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>
            <p:ph type="title"/>
          </p:nvPr>
        </p:nvSpPr>
        <p:spPr>
          <a:xfrm>
            <a:off x="1141560" y="618480"/>
            <a:ext cx="9906120" cy="1478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57" name="Shape 257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type="title"/>
          </p:nvPr>
        </p:nvSpPr>
        <p:spPr>
          <a:xfrm>
            <a:off x="1141560" y="618480"/>
            <a:ext cx="9906120" cy="1478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61" name="Shape 261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1141560" y="618480"/>
            <a:ext cx="9906120" cy="1478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5" name="Shape 75"/>
          <p:cNvSpPr txBox="1"/>
          <p:nvPr>
            <p:ph idx="1"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>
            <p:ph type="title"/>
          </p:nvPr>
        </p:nvSpPr>
        <p:spPr>
          <a:xfrm>
            <a:off x="1141560" y="618480"/>
            <a:ext cx="9906120" cy="1478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>
            <p:ph idx="1" type="subTitle"/>
          </p:nvPr>
        </p:nvSpPr>
        <p:spPr>
          <a:xfrm>
            <a:off x="1141560" y="618480"/>
            <a:ext cx="9906120" cy="6854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>
            <p:ph type="title"/>
          </p:nvPr>
        </p:nvSpPr>
        <p:spPr>
          <a:xfrm>
            <a:off x="1141560" y="618480"/>
            <a:ext cx="9906120" cy="1478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69" name="Shape 269"/>
          <p:cNvSpPr txBox="1"/>
          <p:nvPr>
            <p:ph idx="2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70" name="Shape 270"/>
          <p:cNvSpPr txBox="1"/>
          <p:nvPr>
            <p:ph idx="3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type="title"/>
          </p:nvPr>
        </p:nvSpPr>
        <p:spPr>
          <a:xfrm>
            <a:off x="1141560" y="618480"/>
            <a:ext cx="9906120" cy="1478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73" name="Shape 273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74" name="Shape 274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75" name="Shape 275"/>
          <p:cNvSpPr txBox="1"/>
          <p:nvPr>
            <p:ph idx="3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type="title"/>
          </p:nvPr>
        </p:nvSpPr>
        <p:spPr>
          <a:xfrm>
            <a:off x="1141560" y="618480"/>
            <a:ext cx="9906120" cy="1478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78" name="Shape 278"/>
          <p:cNvSpPr txBox="1"/>
          <p:nvPr>
            <p:ph idx="1"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79" name="Shape 279"/>
          <p:cNvSpPr txBox="1"/>
          <p:nvPr>
            <p:ph idx="2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>
            <p:ph type="title"/>
          </p:nvPr>
        </p:nvSpPr>
        <p:spPr>
          <a:xfrm>
            <a:off x="1141560" y="618480"/>
            <a:ext cx="9906120" cy="1478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82" name="Shape 282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83" name="Shape 283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84" name="Shape 284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85" name="Shape 285"/>
          <p:cNvSpPr txBox="1"/>
          <p:nvPr>
            <p:ph idx="4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/>
          <p:nvPr>
            <p:ph type="title"/>
          </p:nvPr>
        </p:nvSpPr>
        <p:spPr>
          <a:xfrm>
            <a:off x="1141560" y="618480"/>
            <a:ext cx="9906120" cy="1478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88" name="Shape 288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89" name="Shape 289"/>
          <p:cNvSpPr txBox="1"/>
          <p:nvPr>
            <p:ph idx="2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90" name="Shape 290"/>
          <p:cNvSpPr/>
          <p:nvPr/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</p:sp>
      <p:sp>
        <p:nvSpPr>
          <p:cNvPr id="291" name="Shape 291"/>
          <p:cNvSpPr/>
          <p:nvPr/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/>
          <p:nvPr>
            <p:ph type="title"/>
          </p:nvPr>
        </p:nvSpPr>
        <p:spPr>
          <a:xfrm>
            <a:off x="1141560" y="618480"/>
            <a:ext cx="9906120" cy="1478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39" name="Shape 339"/>
          <p:cNvSpPr txBox="1"/>
          <p:nvPr>
            <p:ph idx="1"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/>
          <p:nvPr>
            <p:ph type="title"/>
          </p:nvPr>
        </p:nvSpPr>
        <p:spPr>
          <a:xfrm>
            <a:off x="1141560" y="618480"/>
            <a:ext cx="9906120" cy="1478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42" name="Shape 342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1141560" y="618480"/>
            <a:ext cx="9906120" cy="1478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/>
          <p:nvPr>
            <p:ph type="title"/>
          </p:nvPr>
        </p:nvSpPr>
        <p:spPr>
          <a:xfrm>
            <a:off x="1141560" y="618480"/>
            <a:ext cx="9906120" cy="1478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45" name="Shape 345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46" name="Shape 346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/>
          <p:nvPr>
            <p:ph type="title"/>
          </p:nvPr>
        </p:nvSpPr>
        <p:spPr>
          <a:xfrm>
            <a:off x="1141560" y="618480"/>
            <a:ext cx="9906120" cy="1478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/>
          <p:nvPr>
            <p:ph idx="1" type="subTitle"/>
          </p:nvPr>
        </p:nvSpPr>
        <p:spPr>
          <a:xfrm>
            <a:off x="1141560" y="618480"/>
            <a:ext cx="9906120" cy="6854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/>
          <p:nvPr>
            <p:ph type="title"/>
          </p:nvPr>
        </p:nvSpPr>
        <p:spPr>
          <a:xfrm>
            <a:off x="1141560" y="618480"/>
            <a:ext cx="9906120" cy="1478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53" name="Shape 353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54" name="Shape 354"/>
          <p:cNvSpPr txBox="1"/>
          <p:nvPr>
            <p:ph idx="2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55" name="Shape 355"/>
          <p:cNvSpPr txBox="1"/>
          <p:nvPr>
            <p:ph idx="3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/>
          <p:nvPr>
            <p:ph type="title"/>
          </p:nvPr>
        </p:nvSpPr>
        <p:spPr>
          <a:xfrm>
            <a:off x="1141560" y="618480"/>
            <a:ext cx="9906120" cy="1478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58" name="Shape 358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59" name="Shape 359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60" name="Shape 360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/>
          <p:nvPr>
            <p:ph type="title"/>
          </p:nvPr>
        </p:nvSpPr>
        <p:spPr>
          <a:xfrm>
            <a:off x="1141560" y="618480"/>
            <a:ext cx="9906120" cy="1478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63" name="Shape 363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64" name="Shape 364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65" name="Shape 365"/>
          <p:cNvSpPr txBox="1"/>
          <p:nvPr>
            <p:ph idx="3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/>
          <p:nvPr>
            <p:ph type="title"/>
          </p:nvPr>
        </p:nvSpPr>
        <p:spPr>
          <a:xfrm>
            <a:off x="1141560" y="618480"/>
            <a:ext cx="9906120" cy="1478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68" name="Shape 368"/>
          <p:cNvSpPr txBox="1"/>
          <p:nvPr>
            <p:ph idx="1"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69" name="Shape 369"/>
          <p:cNvSpPr txBox="1"/>
          <p:nvPr>
            <p:ph idx="2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/>
          <p:nvPr>
            <p:ph type="title"/>
          </p:nvPr>
        </p:nvSpPr>
        <p:spPr>
          <a:xfrm>
            <a:off x="1141560" y="618480"/>
            <a:ext cx="9906120" cy="1478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72" name="Shape 372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73" name="Shape 373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74" name="Shape 374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75" name="Shape 375"/>
          <p:cNvSpPr txBox="1"/>
          <p:nvPr>
            <p:ph idx="4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/>
          <p:nvPr>
            <p:ph type="title"/>
          </p:nvPr>
        </p:nvSpPr>
        <p:spPr>
          <a:xfrm>
            <a:off x="1141560" y="618480"/>
            <a:ext cx="9906120" cy="1478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78" name="Shape 378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79" name="Shape 379"/>
          <p:cNvSpPr txBox="1"/>
          <p:nvPr>
            <p:ph idx="2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80" name="Shape 380"/>
          <p:cNvSpPr/>
          <p:nvPr/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</p:sp>
      <p:sp>
        <p:nvSpPr>
          <p:cNvPr id="381" name="Shape 381"/>
          <p:cNvSpPr/>
          <p:nvPr/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1141560" y="618480"/>
            <a:ext cx="9906120" cy="1478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2" name="Shape 82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 txBox="1"/>
          <p:nvPr>
            <p:ph type="title"/>
          </p:nvPr>
        </p:nvSpPr>
        <p:spPr>
          <a:xfrm>
            <a:off x="1141560" y="618480"/>
            <a:ext cx="9906120" cy="1478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29" name="Shape 429"/>
          <p:cNvSpPr txBox="1"/>
          <p:nvPr>
            <p:ph idx="1"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 txBox="1"/>
          <p:nvPr>
            <p:ph type="title"/>
          </p:nvPr>
        </p:nvSpPr>
        <p:spPr>
          <a:xfrm>
            <a:off x="1141560" y="618480"/>
            <a:ext cx="9906120" cy="1478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32" name="Shape 432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/>
          <p:nvPr>
            <p:ph type="title"/>
          </p:nvPr>
        </p:nvSpPr>
        <p:spPr>
          <a:xfrm>
            <a:off x="1141560" y="618480"/>
            <a:ext cx="9906120" cy="1478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35" name="Shape 435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36" name="Shape 436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/>
          <p:nvPr>
            <p:ph type="title"/>
          </p:nvPr>
        </p:nvSpPr>
        <p:spPr>
          <a:xfrm>
            <a:off x="1141560" y="618480"/>
            <a:ext cx="9906120" cy="1478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/>
          <p:nvPr>
            <p:ph idx="1" type="subTitle"/>
          </p:nvPr>
        </p:nvSpPr>
        <p:spPr>
          <a:xfrm>
            <a:off x="1141560" y="618480"/>
            <a:ext cx="9906120" cy="6854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 txBox="1"/>
          <p:nvPr>
            <p:ph type="title"/>
          </p:nvPr>
        </p:nvSpPr>
        <p:spPr>
          <a:xfrm>
            <a:off x="1141560" y="618480"/>
            <a:ext cx="9906120" cy="1478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43" name="Shape 443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44" name="Shape 444"/>
          <p:cNvSpPr txBox="1"/>
          <p:nvPr>
            <p:ph idx="2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45" name="Shape 445"/>
          <p:cNvSpPr txBox="1"/>
          <p:nvPr>
            <p:ph idx="3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/>
          <p:nvPr>
            <p:ph type="title"/>
          </p:nvPr>
        </p:nvSpPr>
        <p:spPr>
          <a:xfrm>
            <a:off x="1141560" y="618480"/>
            <a:ext cx="9906120" cy="1478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48" name="Shape 448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49" name="Shape 449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50" name="Shape 450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 txBox="1"/>
          <p:nvPr>
            <p:ph type="title"/>
          </p:nvPr>
        </p:nvSpPr>
        <p:spPr>
          <a:xfrm>
            <a:off x="1141560" y="618480"/>
            <a:ext cx="9906120" cy="1478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53" name="Shape 453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54" name="Shape 454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55" name="Shape 455"/>
          <p:cNvSpPr txBox="1"/>
          <p:nvPr>
            <p:ph idx="3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 txBox="1"/>
          <p:nvPr>
            <p:ph type="title"/>
          </p:nvPr>
        </p:nvSpPr>
        <p:spPr>
          <a:xfrm>
            <a:off x="1141560" y="618480"/>
            <a:ext cx="9906120" cy="1478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58" name="Shape 458"/>
          <p:cNvSpPr txBox="1"/>
          <p:nvPr>
            <p:ph idx="1"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59" name="Shape 459"/>
          <p:cNvSpPr txBox="1"/>
          <p:nvPr>
            <p:ph idx="2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/>
          <p:nvPr>
            <p:ph type="title"/>
          </p:nvPr>
        </p:nvSpPr>
        <p:spPr>
          <a:xfrm>
            <a:off x="1141560" y="618480"/>
            <a:ext cx="9906120" cy="1478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62" name="Shape 462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63" name="Shape 463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64" name="Shape 464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65" name="Shape 465"/>
          <p:cNvSpPr txBox="1"/>
          <p:nvPr>
            <p:ph idx="4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1141560" y="618480"/>
            <a:ext cx="9906120" cy="1478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 txBox="1"/>
          <p:nvPr>
            <p:ph type="title"/>
          </p:nvPr>
        </p:nvSpPr>
        <p:spPr>
          <a:xfrm>
            <a:off x="1141560" y="618480"/>
            <a:ext cx="9906120" cy="1478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68" name="Shape 468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69" name="Shape 469"/>
          <p:cNvSpPr txBox="1"/>
          <p:nvPr>
            <p:ph idx="2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70" name="Shape 470"/>
          <p:cNvSpPr/>
          <p:nvPr/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</p:sp>
      <p:sp>
        <p:nvSpPr>
          <p:cNvPr id="471" name="Shape 471"/>
          <p:cNvSpPr/>
          <p:nvPr/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idx="1" type="subTitle"/>
          </p:nvPr>
        </p:nvSpPr>
        <p:spPr>
          <a:xfrm>
            <a:off x="1141560" y="618480"/>
            <a:ext cx="9906120" cy="6854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1141560" y="618480"/>
            <a:ext cx="9906120" cy="1478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0" name="Shape 90"/>
          <p:cNvSpPr txBox="1"/>
          <p:nvPr>
            <p:ph idx="2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1" name="Shape 91"/>
          <p:cNvSpPr txBox="1"/>
          <p:nvPr>
            <p:ph idx="3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1141560" y="618480"/>
            <a:ext cx="9906120" cy="1478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5" name="Shape 95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6" name="Shape 96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theme" Target="../theme/theme5.xml"/><Relationship Id="rId1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theme" Target="../theme/theme4.xml"/><Relationship Id="rId1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5" Type="http://schemas.openxmlformats.org/officeDocument/2006/relationships/theme" Target="../theme/theme6.xml"/><Relationship Id="rId1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46.xml"/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58.xml"/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6" name="Shape 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12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"/>
          <p:cNvSpPr/>
          <p:nvPr/>
        </p:nvSpPr>
        <p:spPr>
          <a:xfrm>
            <a:off x="1209600" y="4680"/>
            <a:ext cx="23760" cy="2181240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</p:sp>
      <p:sp>
        <p:nvSpPr>
          <p:cNvPr id="8" name="Shape 8"/>
          <p:cNvSpPr/>
          <p:nvPr/>
        </p:nvSpPr>
        <p:spPr>
          <a:xfrm>
            <a:off x="1128600" y="2176560"/>
            <a:ext cx="190440" cy="190440"/>
          </a:xfrm>
          <a:custGeom>
            <a:pathLst>
              <a:path extrusionOk="0" h="8" w="9">
                <a:moveTo>
                  <a:pt x="2" y="1"/>
                </a:moveTo>
                <a:cubicBezTo>
                  <a:pt x="3" y="1"/>
                  <a:pt x="0" y="4"/>
                  <a:pt x="0" y="2"/>
                </a:cubicBezTo>
                <a:cubicBezTo>
                  <a:pt x="0" y="3"/>
                  <a:pt x="3" y="0"/>
                  <a:pt x="2" y="0"/>
                </a:cubicBezTo>
                <a:cubicBezTo>
                  <a:pt x="4" y="0"/>
                  <a:pt x="1" y="3"/>
                  <a:pt x="1" y="2"/>
                </a:cubicBezTo>
                <a:cubicBezTo>
                  <a:pt x="1" y="4"/>
                  <a:pt x="4" y="1"/>
                  <a:pt x="2" y="1"/>
                </a:cubicBezTo>
                <a:close/>
                <a:moveTo>
                  <a:pt x="2" y="5"/>
                </a:moveTo>
                <a:cubicBezTo>
                  <a:pt x="6" y="5"/>
                  <a:pt x="5" y="6"/>
                  <a:pt x="5" y="2"/>
                </a:cubicBezTo>
                <a:cubicBezTo>
                  <a:pt x="5" y="7"/>
                  <a:pt x="6" y="8"/>
                  <a:pt x="2" y="8"/>
                </a:cubicBezTo>
                <a:cubicBezTo>
                  <a:pt x="9" y="8"/>
                  <a:pt x="8" y="7"/>
                  <a:pt x="8" y="2"/>
                </a:cubicBezTo>
                <a:cubicBezTo>
                  <a:pt x="8" y="6"/>
                  <a:pt x="9" y="5"/>
                  <a:pt x="2" y="5"/>
                </a:cubicBez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" name="Shape 9"/>
          <p:cNvSpPr/>
          <p:nvPr/>
        </p:nvSpPr>
        <p:spPr>
          <a:xfrm>
            <a:off x="1123920" y="4021200"/>
            <a:ext cx="190440" cy="189000"/>
          </a:xfrm>
          <a:custGeom>
            <a:pathLst>
              <a:path extrusionOk="0" h="8" w="8">
                <a:moveTo>
                  <a:pt x="2" y="1"/>
                </a:moveTo>
                <a:cubicBezTo>
                  <a:pt x="3" y="1"/>
                  <a:pt x="0" y="4"/>
                  <a:pt x="0" y="2"/>
                </a:cubicBezTo>
                <a:cubicBezTo>
                  <a:pt x="0" y="3"/>
                  <a:pt x="3" y="0"/>
                  <a:pt x="2" y="0"/>
                </a:cubicBezTo>
                <a:cubicBezTo>
                  <a:pt x="4" y="0"/>
                  <a:pt x="1" y="3"/>
                  <a:pt x="1" y="2"/>
                </a:cubicBezTo>
                <a:cubicBezTo>
                  <a:pt x="1" y="4"/>
                  <a:pt x="4" y="1"/>
                  <a:pt x="2" y="1"/>
                </a:cubicBezTo>
                <a:close/>
                <a:moveTo>
                  <a:pt x="2" y="5"/>
                </a:moveTo>
                <a:cubicBezTo>
                  <a:pt x="6" y="5"/>
                  <a:pt x="5" y="6"/>
                  <a:pt x="5" y="2"/>
                </a:cubicBezTo>
                <a:cubicBezTo>
                  <a:pt x="5" y="7"/>
                  <a:pt x="6" y="8"/>
                  <a:pt x="2" y="8"/>
                </a:cubicBezTo>
                <a:cubicBezTo>
                  <a:pt x="7" y="8"/>
                  <a:pt x="8" y="7"/>
                  <a:pt x="8" y="2"/>
                </a:cubicBezTo>
                <a:cubicBezTo>
                  <a:pt x="8" y="6"/>
                  <a:pt x="7" y="5"/>
                  <a:pt x="2" y="5"/>
                </a:cubicBez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414360" y="9360"/>
            <a:ext cx="28440" cy="4481640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</p:sp>
      <p:sp>
        <p:nvSpPr>
          <p:cNvPr id="11" name="Shape 11"/>
          <p:cNvSpPr/>
          <p:nvPr/>
        </p:nvSpPr>
        <p:spPr>
          <a:xfrm>
            <a:off x="333360" y="4481640"/>
            <a:ext cx="190440" cy="190440"/>
          </a:xfrm>
          <a:custGeom>
            <a:pathLst>
              <a:path extrusionOk="0" h="8" w="8">
                <a:moveTo>
                  <a:pt x="2" y="1"/>
                </a:moveTo>
                <a:cubicBezTo>
                  <a:pt x="3" y="1"/>
                  <a:pt x="0" y="4"/>
                  <a:pt x="0" y="2"/>
                </a:cubicBezTo>
                <a:cubicBezTo>
                  <a:pt x="0" y="3"/>
                  <a:pt x="3" y="0"/>
                  <a:pt x="2" y="0"/>
                </a:cubicBezTo>
                <a:cubicBezTo>
                  <a:pt x="4" y="0"/>
                  <a:pt x="1" y="3"/>
                  <a:pt x="1" y="2"/>
                </a:cubicBezTo>
                <a:cubicBezTo>
                  <a:pt x="1" y="4"/>
                  <a:pt x="4" y="1"/>
                  <a:pt x="2" y="1"/>
                </a:cubicBezTo>
                <a:close/>
                <a:moveTo>
                  <a:pt x="2" y="5"/>
                </a:moveTo>
                <a:cubicBezTo>
                  <a:pt x="6" y="5"/>
                  <a:pt x="5" y="6"/>
                  <a:pt x="5" y="2"/>
                </a:cubicBezTo>
                <a:cubicBezTo>
                  <a:pt x="5" y="7"/>
                  <a:pt x="6" y="8"/>
                  <a:pt x="2" y="8"/>
                </a:cubicBezTo>
                <a:cubicBezTo>
                  <a:pt x="7" y="8"/>
                  <a:pt x="8" y="7"/>
                  <a:pt x="8" y="2"/>
                </a:cubicBezTo>
                <a:cubicBezTo>
                  <a:pt x="8" y="6"/>
                  <a:pt x="7" y="5"/>
                  <a:pt x="2" y="5"/>
                </a:cubicBez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190440" y="9360"/>
            <a:ext cx="152280" cy="907920"/>
          </a:xfrm>
          <a:custGeom>
            <a:pathLst>
              <a:path extrusionOk="0" h="7" w="5">
                <a:moveTo>
                  <a:pt x="3" y="2"/>
                </a:moveTo>
                <a:lnTo>
                  <a:pt x="0" y="4"/>
                </a:lnTo>
                <a:lnTo>
                  <a:pt x="5" y="6"/>
                </a:lnTo>
                <a:lnTo>
                  <a:pt x="5" y="0"/>
                </a:lnTo>
                <a:lnTo>
                  <a:pt x="1" y="0"/>
                </a:lnTo>
                <a:lnTo>
                  <a:pt x="1" y="7"/>
                </a:lnTo>
                <a:lnTo>
                  <a:pt x="3" y="2"/>
                </a:ln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</p:sp>
      <p:sp>
        <p:nvSpPr>
          <p:cNvPr id="13" name="Shape 13"/>
          <p:cNvSpPr/>
          <p:nvPr/>
        </p:nvSpPr>
        <p:spPr>
          <a:xfrm>
            <a:off x="1290600" y="14400"/>
            <a:ext cx="376200" cy="1801800"/>
          </a:xfrm>
          <a:custGeom>
            <a:pathLst>
              <a:path extrusionOk="0" h="7" w="5">
                <a:moveTo>
                  <a:pt x="3" y="2"/>
                </a:moveTo>
                <a:lnTo>
                  <a:pt x="0" y="4"/>
                </a:lnTo>
                <a:lnTo>
                  <a:pt x="0" y="0"/>
                </a:lnTo>
                <a:lnTo>
                  <a:pt x="5" y="0"/>
                </a:lnTo>
                <a:lnTo>
                  <a:pt x="5" y="6"/>
                </a:lnTo>
                <a:lnTo>
                  <a:pt x="1" y="7"/>
                </a:lnTo>
                <a:lnTo>
                  <a:pt x="3" y="2"/>
                </a:ln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</p:sp>
      <p:sp>
        <p:nvSpPr>
          <p:cNvPr id="14" name="Shape 14"/>
          <p:cNvSpPr/>
          <p:nvPr/>
        </p:nvSpPr>
        <p:spPr>
          <a:xfrm>
            <a:off x="1600200" y="1801800"/>
            <a:ext cx="190440" cy="189000"/>
          </a:xfrm>
          <a:custGeom>
            <a:pathLst>
              <a:path extrusionOk="0" h="8" w="9">
                <a:moveTo>
                  <a:pt x="2" y="1"/>
                </a:moveTo>
                <a:cubicBezTo>
                  <a:pt x="3" y="1"/>
                  <a:pt x="0" y="4"/>
                  <a:pt x="0" y="2"/>
                </a:cubicBezTo>
                <a:cubicBezTo>
                  <a:pt x="0" y="3"/>
                  <a:pt x="3" y="0"/>
                  <a:pt x="2" y="0"/>
                </a:cubicBezTo>
                <a:cubicBezTo>
                  <a:pt x="4" y="0"/>
                  <a:pt x="1" y="3"/>
                  <a:pt x="1" y="2"/>
                </a:cubicBezTo>
                <a:cubicBezTo>
                  <a:pt x="1" y="4"/>
                  <a:pt x="4" y="1"/>
                  <a:pt x="2" y="1"/>
                </a:cubicBezTo>
                <a:close/>
                <a:moveTo>
                  <a:pt x="2" y="5"/>
                </a:moveTo>
                <a:cubicBezTo>
                  <a:pt x="6" y="5"/>
                  <a:pt x="5" y="6"/>
                  <a:pt x="5" y="2"/>
                </a:cubicBezTo>
                <a:cubicBezTo>
                  <a:pt x="5" y="7"/>
                  <a:pt x="6" y="8"/>
                  <a:pt x="2" y="8"/>
                </a:cubicBezTo>
                <a:cubicBezTo>
                  <a:pt x="9" y="8"/>
                  <a:pt x="8" y="7"/>
                  <a:pt x="8" y="2"/>
                </a:cubicBezTo>
                <a:cubicBezTo>
                  <a:pt x="8" y="6"/>
                  <a:pt x="9" y="5"/>
                  <a:pt x="2" y="5"/>
                </a:cubicBez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1380960" y="9360"/>
            <a:ext cx="371520" cy="1425600"/>
          </a:xfrm>
          <a:custGeom>
            <a:pathLst>
              <a:path extrusionOk="0" h="7" w="5">
                <a:moveTo>
                  <a:pt x="3" y="2"/>
                </a:moveTo>
                <a:lnTo>
                  <a:pt x="0" y="4"/>
                </a:lnTo>
                <a:lnTo>
                  <a:pt x="0" y="0"/>
                </a:lnTo>
                <a:lnTo>
                  <a:pt x="5" y="0"/>
                </a:lnTo>
                <a:lnTo>
                  <a:pt x="5" y="6"/>
                </a:lnTo>
                <a:lnTo>
                  <a:pt x="1" y="7"/>
                </a:lnTo>
                <a:lnTo>
                  <a:pt x="3" y="2"/>
                </a:ln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</p:sp>
      <p:sp>
        <p:nvSpPr>
          <p:cNvPr id="16" name="Shape 16"/>
          <p:cNvSpPr/>
          <p:nvPr/>
        </p:nvSpPr>
        <p:spPr>
          <a:xfrm>
            <a:off x="1643040" y="0"/>
            <a:ext cx="152280" cy="912960"/>
          </a:xfrm>
          <a:custGeom>
            <a:pathLst>
              <a:path extrusionOk="0" h="7" w="6">
                <a:moveTo>
                  <a:pt x="1" y="2"/>
                </a:moveTo>
                <a:lnTo>
                  <a:pt x="3" y="2"/>
                </a:lnTo>
                <a:lnTo>
                  <a:pt x="3" y="4"/>
                </a:lnTo>
                <a:lnTo>
                  <a:pt x="0" y="5"/>
                </a:lnTo>
                <a:lnTo>
                  <a:pt x="6" y="0"/>
                </a:lnTo>
                <a:lnTo>
                  <a:pt x="1" y="7"/>
                </a:lnTo>
                <a:lnTo>
                  <a:pt x="1" y="2"/>
                </a:ln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</p:sp>
      <p:sp>
        <p:nvSpPr>
          <p:cNvPr id="17" name="Shape 17"/>
          <p:cNvSpPr/>
          <p:nvPr/>
        </p:nvSpPr>
        <p:spPr>
          <a:xfrm>
            <a:off x="1685880" y="1420920"/>
            <a:ext cx="190440" cy="190440"/>
          </a:xfrm>
          <a:custGeom>
            <a:pathLst>
              <a:path extrusionOk="0" h="8" w="8">
                <a:moveTo>
                  <a:pt x="2" y="1"/>
                </a:moveTo>
                <a:cubicBezTo>
                  <a:pt x="3" y="1"/>
                  <a:pt x="0" y="4"/>
                  <a:pt x="0" y="2"/>
                </a:cubicBezTo>
                <a:cubicBezTo>
                  <a:pt x="0" y="3"/>
                  <a:pt x="3" y="0"/>
                  <a:pt x="2" y="0"/>
                </a:cubicBezTo>
                <a:cubicBezTo>
                  <a:pt x="4" y="0"/>
                  <a:pt x="1" y="3"/>
                  <a:pt x="1" y="2"/>
                </a:cubicBezTo>
                <a:cubicBezTo>
                  <a:pt x="1" y="4"/>
                  <a:pt x="4" y="1"/>
                  <a:pt x="2" y="1"/>
                </a:cubicBezTo>
                <a:close/>
                <a:moveTo>
                  <a:pt x="2" y="5"/>
                </a:moveTo>
                <a:cubicBezTo>
                  <a:pt x="6" y="5"/>
                  <a:pt x="5" y="6"/>
                  <a:pt x="5" y="2"/>
                </a:cubicBezTo>
                <a:cubicBezTo>
                  <a:pt x="5" y="7"/>
                  <a:pt x="6" y="8"/>
                  <a:pt x="2" y="8"/>
                </a:cubicBezTo>
                <a:cubicBezTo>
                  <a:pt x="7" y="8"/>
                  <a:pt x="8" y="7"/>
                  <a:pt x="8" y="2"/>
                </a:cubicBezTo>
                <a:cubicBezTo>
                  <a:pt x="8" y="6"/>
                  <a:pt x="7" y="5"/>
                  <a:pt x="2" y="5"/>
                </a:cubicBez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1685880" y="903240"/>
            <a:ext cx="190440" cy="190440"/>
          </a:xfrm>
          <a:custGeom>
            <a:pathLst>
              <a:path extrusionOk="0" h="8" w="8">
                <a:moveTo>
                  <a:pt x="2" y="1"/>
                </a:moveTo>
                <a:cubicBezTo>
                  <a:pt x="3" y="1"/>
                  <a:pt x="0" y="4"/>
                  <a:pt x="0" y="2"/>
                </a:cubicBezTo>
                <a:cubicBezTo>
                  <a:pt x="0" y="3"/>
                  <a:pt x="3" y="0"/>
                  <a:pt x="2" y="0"/>
                </a:cubicBezTo>
                <a:cubicBezTo>
                  <a:pt x="4" y="0"/>
                  <a:pt x="1" y="3"/>
                  <a:pt x="1" y="2"/>
                </a:cubicBezTo>
                <a:cubicBezTo>
                  <a:pt x="1" y="4"/>
                  <a:pt x="4" y="1"/>
                  <a:pt x="2" y="1"/>
                </a:cubicBezTo>
                <a:close/>
                <a:moveTo>
                  <a:pt x="2" y="5"/>
                </a:moveTo>
                <a:cubicBezTo>
                  <a:pt x="6" y="5"/>
                  <a:pt x="5" y="6"/>
                  <a:pt x="5" y="2"/>
                </a:cubicBezTo>
                <a:cubicBezTo>
                  <a:pt x="5" y="7"/>
                  <a:pt x="6" y="8"/>
                  <a:pt x="2" y="8"/>
                </a:cubicBezTo>
                <a:cubicBezTo>
                  <a:pt x="7" y="8"/>
                  <a:pt x="8" y="7"/>
                  <a:pt x="8" y="2"/>
                </a:cubicBezTo>
                <a:cubicBezTo>
                  <a:pt x="8" y="6"/>
                  <a:pt x="7" y="5"/>
                  <a:pt x="2" y="5"/>
                </a:cubicBez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1743120" y="4680"/>
            <a:ext cx="419040" cy="522360"/>
          </a:xfrm>
          <a:custGeom>
            <a:pathLst>
              <a:path extrusionOk="0" h="10" w="8">
                <a:moveTo>
                  <a:pt x="3" y="2"/>
                </a:moveTo>
                <a:lnTo>
                  <a:pt x="4" y="5"/>
                </a:lnTo>
                <a:lnTo>
                  <a:pt x="0" y="6"/>
                </a:lnTo>
                <a:lnTo>
                  <a:pt x="7" y="0"/>
                </a:lnTo>
                <a:lnTo>
                  <a:pt x="8" y="9"/>
                </a:lnTo>
                <a:lnTo>
                  <a:pt x="1" y="10"/>
                </a:lnTo>
                <a:lnTo>
                  <a:pt x="3" y="2"/>
                </a:ln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</p:sp>
      <p:sp>
        <p:nvSpPr>
          <p:cNvPr id="20" name="Shape 20"/>
          <p:cNvSpPr/>
          <p:nvPr/>
        </p:nvSpPr>
        <p:spPr>
          <a:xfrm>
            <a:off x="2119320" y="488880"/>
            <a:ext cx="162000" cy="147600"/>
          </a:xfrm>
          <a:custGeom>
            <a:pathLst>
              <a:path extrusionOk="0" h="23" w="24">
                <a:moveTo>
                  <a:pt x="3" y="2"/>
                </a:moveTo>
                <a:cubicBezTo>
                  <a:pt x="4" y="2"/>
                  <a:pt x="5" y="6"/>
                  <a:pt x="7" y="8"/>
                </a:cubicBezTo>
                <a:cubicBezTo>
                  <a:pt x="0" y="9"/>
                  <a:pt x="0" y="10"/>
                  <a:pt x="7" y="11"/>
                </a:cubicBezTo>
                <a:cubicBezTo>
                  <a:pt x="5" y="12"/>
                  <a:pt x="4" y="0"/>
                  <a:pt x="3" y="0"/>
                </a:cubicBezTo>
                <a:cubicBezTo>
                  <a:pt x="13" y="0"/>
                  <a:pt x="14" y="12"/>
                  <a:pt x="15" y="11"/>
                </a:cubicBezTo>
                <a:cubicBezTo>
                  <a:pt x="1" y="10"/>
                  <a:pt x="1" y="9"/>
                  <a:pt x="15" y="8"/>
                </a:cubicBezTo>
                <a:cubicBezTo>
                  <a:pt x="14" y="6"/>
                  <a:pt x="13" y="2"/>
                  <a:pt x="3" y="2"/>
                </a:cubicBezTo>
                <a:close/>
                <a:moveTo>
                  <a:pt x="3" y="11"/>
                </a:moveTo>
                <a:cubicBezTo>
                  <a:pt x="16" y="11"/>
                  <a:pt x="17" y="18"/>
                  <a:pt x="5" y="19"/>
                </a:cubicBezTo>
                <a:cubicBezTo>
                  <a:pt x="11" y="20"/>
                  <a:pt x="11" y="21"/>
                  <a:pt x="5" y="22"/>
                </a:cubicBezTo>
                <a:cubicBezTo>
                  <a:pt x="17" y="23"/>
                  <a:pt x="16" y="8"/>
                  <a:pt x="3" y="8"/>
                </a:cubicBezTo>
                <a:cubicBezTo>
                  <a:pt x="9" y="8"/>
                  <a:pt x="24" y="23"/>
                  <a:pt x="14" y="22"/>
                </a:cubicBezTo>
                <a:cubicBezTo>
                  <a:pt x="6" y="21"/>
                  <a:pt x="6" y="20"/>
                  <a:pt x="14" y="19"/>
                </a:cubicBezTo>
                <a:cubicBezTo>
                  <a:pt x="24" y="18"/>
                  <a:pt x="9" y="11"/>
                  <a:pt x="3" y="11"/>
                </a:cubicBez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952560" y="4680"/>
            <a:ext cx="152280" cy="907920"/>
          </a:xfrm>
          <a:custGeom>
            <a:pathLst>
              <a:path extrusionOk="0" h="7" w="5">
                <a:moveTo>
                  <a:pt x="3" y="2"/>
                </a:moveTo>
                <a:lnTo>
                  <a:pt x="0" y="2"/>
                </a:lnTo>
                <a:lnTo>
                  <a:pt x="0" y="4"/>
                </a:lnTo>
                <a:lnTo>
                  <a:pt x="5" y="0"/>
                </a:lnTo>
                <a:lnTo>
                  <a:pt x="1" y="6"/>
                </a:lnTo>
                <a:lnTo>
                  <a:pt x="3" y="7"/>
                </a:lnTo>
                <a:lnTo>
                  <a:pt x="3" y="2"/>
                </a:ln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</p:sp>
      <p:sp>
        <p:nvSpPr>
          <p:cNvPr id="22" name="Shape 22"/>
          <p:cNvSpPr/>
          <p:nvPr/>
        </p:nvSpPr>
        <p:spPr>
          <a:xfrm>
            <a:off x="866880" y="903240"/>
            <a:ext cx="190440" cy="190440"/>
          </a:xfrm>
          <a:custGeom>
            <a:pathLst>
              <a:path extrusionOk="0" h="9" w="9">
                <a:moveTo>
                  <a:pt x="2" y="1"/>
                </a:moveTo>
                <a:cubicBezTo>
                  <a:pt x="3" y="1"/>
                  <a:pt x="0" y="4"/>
                  <a:pt x="0" y="2"/>
                </a:cubicBezTo>
                <a:cubicBezTo>
                  <a:pt x="0" y="3"/>
                  <a:pt x="3" y="0"/>
                  <a:pt x="2" y="0"/>
                </a:cubicBezTo>
                <a:cubicBezTo>
                  <a:pt x="4" y="0"/>
                  <a:pt x="1" y="3"/>
                  <a:pt x="1" y="2"/>
                </a:cubicBezTo>
                <a:cubicBezTo>
                  <a:pt x="1" y="4"/>
                  <a:pt x="4" y="1"/>
                  <a:pt x="2" y="1"/>
                </a:cubicBezTo>
                <a:close/>
                <a:moveTo>
                  <a:pt x="2" y="5"/>
                </a:moveTo>
                <a:cubicBezTo>
                  <a:pt x="6" y="5"/>
                  <a:pt x="5" y="7"/>
                  <a:pt x="5" y="2"/>
                </a:cubicBezTo>
                <a:cubicBezTo>
                  <a:pt x="5" y="8"/>
                  <a:pt x="6" y="9"/>
                  <a:pt x="2" y="9"/>
                </a:cubicBezTo>
                <a:cubicBezTo>
                  <a:pt x="8" y="9"/>
                  <a:pt x="9" y="8"/>
                  <a:pt x="9" y="2"/>
                </a:cubicBezTo>
                <a:cubicBezTo>
                  <a:pt x="9" y="7"/>
                  <a:pt x="8" y="5"/>
                  <a:pt x="2" y="5"/>
                </a:cubicBez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890640" y="1554120"/>
            <a:ext cx="190440" cy="190440"/>
          </a:xfrm>
          <a:custGeom>
            <a:pathLst>
              <a:path extrusionOk="0" h="8" w="9">
                <a:moveTo>
                  <a:pt x="2" y="1"/>
                </a:moveTo>
                <a:cubicBezTo>
                  <a:pt x="3" y="1"/>
                  <a:pt x="0" y="4"/>
                  <a:pt x="0" y="2"/>
                </a:cubicBezTo>
                <a:cubicBezTo>
                  <a:pt x="0" y="3"/>
                  <a:pt x="3" y="0"/>
                  <a:pt x="2" y="0"/>
                </a:cubicBezTo>
                <a:cubicBezTo>
                  <a:pt x="4" y="0"/>
                  <a:pt x="1" y="3"/>
                  <a:pt x="1" y="2"/>
                </a:cubicBezTo>
                <a:cubicBezTo>
                  <a:pt x="1" y="4"/>
                  <a:pt x="4" y="1"/>
                  <a:pt x="2" y="1"/>
                </a:cubicBezTo>
                <a:close/>
                <a:moveTo>
                  <a:pt x="2" y="5"/>
                </a:moveTo>
                <a:cubicBezTo>
                  <a:pt x="6" y="5"/>
                  <a:pt x="5" y="6"/>
                  <a:pt x="5" y="2"/>
                </a:cubicBezTo>
                <a:cubicBezTo>
                  <a:pt x="5" y="7"/>
                  <a:pt x="6" y="8"/>
                  <a:pt x="2" y="8"/>
                </a:cubicBezTo>
                <a:cubicBezTo>
                  <a:pt x="9" y="8"/>
                  <a:pt x="8" y="7"/>
                  <a:pt x="8" y="2"/>
                </a:cubicBezTo>
                <a:cubicBezTo>
                  <a:pt x="8" y="6"/>
                  <a:pt x="9" y="5"/>
                  <a:pt x="2" y="5"/>
                </a:cubicBez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738360" y="5622840"/>
            <a:ext cx="338040" cy="1216080"/>
          </a:xfrm>
          <a:custGeom>
            <a:pathLst>
              <a:path extrusionOk="0" h="7" w="6">
                <a:moveTo>
                  <a:pt x="1" y="2"/>
                </a:moveTo>
                <a:lnTo>
                  <a:pt x="3" y="2"/>
                </a:lnTo>
                <a:lnTo>
                  <a:pt x="3" y="4"/>
                </a:lnTo>
                <a:lnTo>
                  <a:pt x="0" y="5"/>
                </a:lnTo>
                <a:lnTo>
                  <a:pt x="6" y="0"/>
                </a:lnTo>
                <a:lnTo>
                  <a:pt x="1" y="7"/>
                </a:lnTo>
                <a:lnTo>
                  <a:pt x="1" y="2"/>
                </a:ln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</p:sp>
      <p:sp>
        <p:nvSpPr>
          <p:cNvPr id="25" name="Shape 25"/>
          <p:cNvSpPr/>
          <p:nvPr/>
        </p:nvSpPr>
        <p:spPr>
          <a:xfrm>
            <a:off x="647640" y="5479920"/>
            <a:ext cx="157320" cy="157320"/>
          </a:xfrm>
          <a:custGeom>
            <a:pathLst>
              <a:path extrusionOk="0" h="8" w="9">
                <a:moveTo>
                  <a:pt x="2" y="1"/>
                </a:moveTo>
                <a:cubicBezTo>
                  <a:pt x="3" y="1"/>
                  <a:pt x="0" y="4"/>
                  <a:pt x="0" y="2"/>
                </a:cubicBezTo>
                <a:cubicBezTo>
                  <a:pt x="0" y="3"/>
                  <a:pt x="3" y="0"/>
                  <a:pt x="2" y="0"/>
                </a:cubicBezTo>
                <a:cubicBezTo>
                  <a:pt x="4" y="0"/>
                  <a:pt x="1" y="3"/>
                  <a:pt x="1" y="2"/>
                </a:cubicBezTo>
                <a:cubicBezTo>
                  <a:pt x="1" y="4"/>
                  <a:pt x="4" y="1"/>
                  <a:pt x="2" y="1"/>
                </a:cubicBezTo>
                <a:close/>
                <a:moveTo>
                  <a:pt x="2" y="5"/>
                </a:moveTo>
                <a:cubicBezTo>
                  <a:pt x="6" y="5"/>
                  <a:pt x="5" y="6"/>
                  <a:pt x="5" y="2"/>
                </a:cubicBezTo>
                <a:cubicBezTo>
                  <a:pt x="5" y="7"/>
                  <a:pt x="6" y="8"/>
                  <a:pt x="2" y="8"/>
                </a:cubicBezTo>
                <a:cubicBezTo>
                  <a:pt x="9" y="8"/>
                  <a:pt x="8" y="7"/>
                  <a:pt x="8" y="2"/>
                </a:cubicBezTo>
                <a:cubicBezTo>
                  <a:pt x="8" y="6"/>
                  <a:pt x="9" y="5"/>
                  <a:pt x="2" y="5"/>
                </a:cubicBez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66600" y="903240"/>
            <a:ext cx="190440" cy="190440"/>
          </a:xfrm>
          <a:custGeom>
            <a:pathLst>
              <a:path extrusionOk="0" h="9" w="9">
                <a:moveTo>
                  <a:pt x="2" y="1"/>
                </a:moveTo>
                <a:cubicBezTo>
                  <a:pt x="3" y="1"/>
                  <a:pt x="0" y="4"/>
                  <a:pt x="0" y="2"/>
                </a:cubicBezTo>
                <a:cubicBezTo>
                  <a:pt x="0" y="3"/>
                  <a:pt x="3" y="0"/>
                  <a:pt x="2" y="0"/>
                </a:cubicBezTo>
                <a:cubicBezTo>
                  <a:pt x="5" y="0"/>
                  <a:pt x="1" y="3"/>
                  <a:pt x="1" y="2"/>
                </a:cubicBezTo>
                <a:cubicBezTo>
                  <a:pt x="1" y="4"/>
                  <a:pt x="5" y="1"/>
                  <a:pt x="2" y="1"/>
                </a:cubicBezTo>
                <a:close/>
                <a:moveTo>
                  <a:pt x="2" y="6"/>
                </a:moveTo>
                <a:cubicBezTo>
                  <a:pt x="7" y="6"/>
                  <a:pt x="6" y="7"/>
                  <a:pt x="6" y="2"/>
                </a:cubicBezTo>
                <a:cubicBezTo>
                  <a:pt x="6" y="8"/>
                  <a:pt x="7" y="9"/>
                  <a:pt x="2" y="9"/>
                </a:cubicBezTo>
                <a:cubicBezTo>
                  <a:pt x="8" y="9"/>
                  <a:pt x="9" y="8"/>
                  <a:pt x="9" y="2"/>
                </a:cubicBezTo>
                <a:cubicBezTo>
                  <a:pt x="9" y="7"/>
                  <a:pt x="8" y="6"/>
                  <a:pt x="2" y="6"/>
                </a:cubicBez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/>
          <p:nvPr/>
        </p:nvSpPr>
        <p:spPr>
          <a:xfrm>
            <a:off x="0" y="3897360"/>
            <a:ext cx="133200" cy="266760"/>
          </a:xfrm>
          <a:custGeom>
            <a:pathLst>
              <a:path extrusionOk="0" h="6" w="5">
                <a:moveTo>
                  <a:pt x="3" y="2"/>
                </a:moveTo>
                <a:lnTo>
                  <a:pt x="0" y="4"/>
                </a:lnTo>
                <a:lnTo>
                  <a:pt x="5" y="0"/>
                </a:lnTo>
                <a:lnTo>
                  <a:pt x="1" y="6"/>
                </a:lnTo>
                <a:lnTo>
                  <a:pt x="3" y="2"/>
                </a:ln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</p:sp>
      <p:sp>
        <p:nvSpPr>
          <p:cNvPr id="28" name="Shape 28"/>
          <p:cNvSpPr/>
          <p:nvPr/>
        </p:nvSpPr>
        <p:spPr>
          <a:xfrm>
            <a:off x="66600" y="4149720"/>
            <a:ext cx="190440" cy="189000"/>
          </a:xfrm>
          <a:custGeom>
            <a:pathLst>
              <a:path extrusionOk="0" h="8" w="9">
                <a:moveTo>
                  <a:pt x="2" y="1"/>
                </a:moveTo>
                <a:cubicBezTo>
                  <a:pt x="3" y="1"/>
                  <a:pt x="0" y="4"/>
                  <a:pt x="0" y="2"/>
                </a:cubicBezTo>
                <a:cubicBezTo>
                  <a:pt x="0" y="3"/>
                  <a:pt x="3" y="0"/>
                  <a:pt x="2" y="0"/>
                </a:cubicBezTo>
                <a:cubicBezTo>
                  <a:pt x="4" y="0"/>
                  <a:pt x="1" y="3"/>
                  <a:pt x="1" y="2"/>
                </a:cubicBezTo>
                <a:cubicBezTo>
                  <a:pt x="1" y="4"/>
                  <a:pt x="4" y="1"/>
                  <a:pt x="2" y="1"/>
                </a:cubicBezTo>
                <a:close/>
                <a:moveTo>
                  <a:pt x="2" y="5"/>
                </a:moveTo>
                <a:cubicBezTo>
                  <a:pt x="6" y="5"/>
                  <a:pt x="5" y="6"/>
                  <a:pt x="5" y="2"/>
                </a:cubicBezTo>
                <a:cubicBezTo>
                  <a:pt x="5" y="7"/>
                  <a:pt x="6" y="8"/>
                  <a:pt x="2" y="8"/>
                </a:cubicBezTo>
                <a:cubicBezTo>
                  <a:pt x="9" y="8"/>
                  <a:pt x="8" y="7"/>
                  <a:pt x="8" y="2"/>
                </a:cubicBezTo>
                <a:cubicBezTo>
                  <a:pt x="8" y="6"/>
                  <a:pt x="9" y="5"/>
                  <a:pt x="2" y="5"/>
                </a:cubicBez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Shape 29"/>
          <p:cNvSpPr/>
          <p:nvPr/>
        </p:nvSpPr>
        <p:spPr>
          <a:xfrm>
            <a:off x="0" y="1644480"/>
            <a:ext cx="133200" cy="270000"/>
          </a:xfrm>
          <a:custGeom>
            <a:pathLst>
              <a:path extrusionOk="0" h="6" w="5">
                <a:moveTo>
                  <a:pt x="3" y="2"/>
                </a:moveTo>
                <a:lnTo>
                  <a:pt x="0" y="4"/>
                </a:lnTo>
                <a:lnTo>
                  <a:pt x="5" y="0"/>
                </a:lnTo>
                <a:lnTo>
                  <a:pt x="1" y="6"/>
                </a:lnTo>
                <a:lnTo>
                  <a:pt x="3" y="2"/>
                </a:ln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</p:sp>
      <p:sp>
        <p:nvSpPr>
          <p:cNvPr id="30" name="Shape 30"/>
          <p:cNvSpPr/>
          <p:nvPr/>
        </p:nvSpPr>
        <p:spPr>
          <a:xfrm>
            <a:off x="66600" y="1468440"/>
            <a:ext cx="190440" cy="190440"/>
          </a:xfrm>
          <a:custGeom>
            <a:pathLst>
              <a:path extrusionOk="0" h="8" w="9">
                <a:moveTo>
                  <a:pt x="2" y="1"/>
                </a:moveTo>
                <a:cubicBezTo>
                  <a:pt x="3" y="1"/>
                  <a:pt x="0" y="4"/>
                  <a:pt x="0" y="2"/>
                </a:cubicBezTo>
                <a:cubicBezTo>
                  <a:pt x="0" y="3"/>
                  <a:pt x="3" y="0"/>
                  <a:pt x="2" y="0"/>
                </a:cubicBezTo>
                <a:cubicBezTo>
                  <a:pt x="4" y="0"/>
                  <a:pt x="1" y="3"/>
                  <a:pt x="1" y="2"/>
                </a:cubicBezTo>
                <a:cubicBezTo>
                  <a:pt x="1" y="4"/>
                  <a:pt x="4" y="1"/>
                  <a:pt x="2" y="1"/>
                </a:cubicBezTo>
                <a:close/>
                <a:moveTo>
                  <a:pt x="2" y="5"/>
                </a:moveTo>
                <a:cubicBezTo>
                  <a:pt x="6" y="5"/>
                  <a:pt x="5" y="6"/>
                  <a:pt x="5" y="2"/>
                </a:cubicBezTo>
                <a:cubicBezTo>
                  <a:pt x="5" y="7"/>
                  <a:pt x="6" y="8"/>
                  <a:pt x="2" y="8"/>
                </a:cubicBezTo>
                <a:cubicBezTo>
                  <a:pt x="9" y="8"/>
                  <a:pt x="8" y="7"/>
                  <a:pt x="8" y="2"/>
                </a:cubicBezTo>
                <a:cubicBezTo>
                  <a:pt x="8" y="6"/>
                  <a:pt x="9" y="5"/>
                  <a:pt x="2" y="5"/>
                </a:cubicBez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Shape 31"/>
          <p:cNvSpPr/>
          <p:nvPr/>
        </p:nvSpPr>
        <p:spPr>
          <a:xfrm>
            <a:off x="695160" y="4680"/>
            <a:ext cx="309600" cy="1558800"/>
          </a:xfrm>
          <a:custGeom>
            <a:pathLst>
              <a:path extrusionOk="0" h="8" w="6">
                <a:moveTo>
                  <a:pt x="1" y="2"/>
                </a:moveTo>
                <a:lnTo>
                  <a:pt x="3" y="2"/>
                </a:lnTo>
                <a:lnTo>
                  <a:pt x="3" y="4"/>
                </a:lnTo>
                <a:lnTo>
                  <a:pt x="0" y="5"/>
                </a:lnTo>
                <a:lnTo>
                  <a:pt x="0" y="0"/>
                </a:lnTo>
                <a:lnTo>
                  <a:pt x="6" y="0"/>
                </a:lnTo>
                <a:lnTo>
                  <a:pt x="6" y="7"/>
                </a:lnTo>
                <a:lnTo>
                  <a:pt x="1" y="8"/>
                </a:lnTo>
                <a:lnTo>
                  <a:pt x="1" y="2"/>
                </a:ln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</p:sp>
      <p:sp>
        <p:nvSpPr>
          <p:cNvPr id="32" name="Shape 32"/>
          <p:cNvSpPr/>
          <p:nvPr/>
        </p:nvSpPr>
        <p:spPr>
          <a:xfrm>
            <a:off x="57240" y="4881600"/>
            <a:ext cx="190440" cy="189000"/>
          </a:xfrm>
          <a:custGeom>
            <a:pathLst>
              <a:path extrusionOk="0" h="9" w="9">
                <a:moveTo>
                  <a:pt x="2" y="1"/>
                </a:moveTo>
                <a:cubicBezTo>
                  <a:pt x="3" y="1"/>
                  <a:pt x="0" y="4"/>
                  <a:pt x="0" y="2"/>
                </a:cubicBezTo>
                <a:cubicBezTo>
                  <a:pt x="0" y="3"/>
                  <a:pt x="3" y="0"/>
                  <a:pt x="2" y="0"/>
                </a:cubicBezTo>
                <a:cubicBezTo>
                  <a:pt x="4" y="0"/>
                  <a:pt x="1" y="3"/>
                  <a:pt x="1" y="2"/>
                </a:cubicBezTo>
                <a:cubicBezTo>
                  <a:pt x="1" y="4"/>
                  <a:pt x="4" y="1"/>
                  <a:pt x="2" y="1"/>
                </a:cubicBezTo>
                <a:close/>
                <a:moveTo>
                  <a:pt x="2" y="5"/>
                </a:moveTo>
                <a:cubicBezTo>
                  <a:pt x="6" y="5"/>
                  <a:pt x="5" y="7"/>
                  <a:pt x="5" y="2"/>
                </a:cubicBezTo>
                <a:cubicBezTo>
                  <a:pt x="5" y="8"/>
                  <a:pt x="6" y="9"/>
                  <a:pt x="2" y="9"/>
                </a:cubicBezTo>
                <a:cubicBezTo>
                  <a:pt x="8" y="9"/>
                  <a:pt x="9" y="8"/>
                  <a:pt x="9" y="2"/>
                </a:cubicBezTo>
                <a:cubicBezTo>
                  <a:pt x="9" y="7"/>
                  <a:pt x="8" y="5"/>
                  <a:pt x="2" y="5"/>
                </a:cubicBez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138240" y="5060880"/>
            <a:ext cx="304920" cy="1778040"/>
          </a:xfrm>
          <a:custGeom>
            <a:pathLst>
              <a:path extrusionOk="0" h="7" w="5">
                <a:moveTo>
                  <a:pt x="2" y="3"/>
                </a:moveTo>
                <a:lnTo>
                  <a:pt x="4" y="3"/>
                </a:lnTo>
                <a:lnTo>
                  <a:pt x="4" y="0"/>
                </a:lnTo>
                <a:lnTo>
                  <a:pt x="1" y="5"/>
                </a:lnTo>
                <a:lnTo>
                  <a:pt x="1" y="1"/>
                </a:lnTo>
                <a:lnTo>
                  <a:pt x="6" y="1"/>
                </a:lnTo>
                <a:lnTo>
                  <a:pt x="6" y="4"/>
                </a:lnTo>
                <a:lnTo>
                  <a:pt x="2" y="7"/>
                </a:lnTo>
                <a:lnTo>
                  <a:pt x="2" y="3"/>
                </a:ln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</p:sp>
      <p:sp>
        <p:nvSpPr>
          <p:cNvPr id="34" name="Shape 34"/>
          <p:cNvSpPr/>
          <p:nvPr/>
        </p:nvSpPr>
        <p:spPr>
          <a:xfrm>
            <a:off x="561960" y="6431040"/>
            <a:ext cx="190440" cy="189000"/>
          </a:xfrm>
          <a:custGeom>
            <a:pathLst>
              <a:path extrusionOk="0" h="9" w="9">
                <a:moveTo>
                  <a:pt x="2" y="1"/>
                </a:moveTo>
                <a:cubicBezTo>
                  <a:pt x="3" y="1"/>
                  <a:pt x="0" y="4"/>
                  <a:pt x="0" y="2"/>
                </a:cubicBezTo>
                <a:cubicBezTo>
                  <a:pt x="0" y="3"/>
                  <a:pt x="3" y="0"/>
                  <a:pt x="2" y="0"/>
                </a:cubicBezTo>
                <a:cubicBezTo>
                  <a:pt x="4" y="0"/>
                  <a:pt x="1" y="3"/>
                  <a:pt x="1" y="2"/>
                </a:cubicBezTo>
                <a:cubicBezTo>
                  <a:pt x="1" y="4"/>
                  <a:pt x="4" y="1"/>
                  <a:pt x="2" y="1"/>
                </a:cubicBezTo>
                <a:close/>
                <a:moveTo>
                  <a:pt x="2" y="5"/>
                </a:moveTo>
                <a:cubicBezTo>
                  <a:pt x="6" y="5"/>
                  <a:pt x="5" y="7"/>
                  <a:pt x="5" y="2"/>
                </a:cubicBezTo>
                <a:cubicBezTo>
                  <a:pt x="5" y="8"/>
                  <a:pt x="6" y="9"/>
                  <a:pt x="2" y="9"/>
                </a:cubicBezTo>
                <a:cubicBezTo>
                  <a:pt x="8" y="9"/>
                  <a:pt x="9" y="8"/>
                  <a:pt x="9" y="2"/>
                </a:cubicBezTo>
                <a:cubicBezTo>
                  <a:pt x="9" y="7"/>
                  <a:pt x="8" y="5"/>
                  <a:pt x="2" y="5"/>
                </a:cubicBez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Shape 35"/>
          <p:cNvSpPr/>
          <p:nvPr/>
        </p:nvSpPr>
        <p:spPr>
          <a:xfrm>
            <a:off x="642960" y="6610320"/>
            <a:ext cx="23760" cy="243000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</p:sp>
      <p:sp>
        <p:nvSpPr>
          <p:cNvPr id="36" name="Shape 36"/>
          <p:cNvSpPr/>
          <p:nvPr/>
        </p:nvSpPr>
        <p:spPr>
          <a:xfrm>
            <a:off x="76320" y="6431040"/>
            <a:ext cx="190440" cy="189000"/>
          </a:xfrm>
          <a:custGeom>
            <a:pathLst>
              <a:path extrusionOk="0" h="10" w="10">
                <a:moveTo>
                  <a:pt x="2" y="1"/>
                </a:moveTo>
                <a:cubicBezTo>
                  <a:pt x="3" y="1"/>
                  <a:pt x="0" y="4"/>
                  <a:pt x="0" y="2"/>
                </a:cubicBezTo>
                <a:cubicBezTo>
                  <a:pt x="0" y="3"/>
                  <a:pt x="3" y="0"/>
                  <a:pt x="2" y="0"/>
                </a:cubicBezTo>
                <a:cubicBezTo>
                  <a:pt x="5" y="0"/>
                  <a:pt x="1" y="3"/>
                  <a:pt x="1" y="2"/>
                </a:cubicBezTo>
                <a:cubicBezTo>
                  <a:pt x="1" y="4"/>
                  <a:pt x="5" y="1"/>
                  <a:pt x="2" y="1"/>
                </a:cubicBezTo>
                <a:close/>
                <a:moveTo>
                  <a:pt x="2" y="6"/>
                </a:moveTo>
                <a:cubicBezTo>
                  <a:pt x="7" y="6"/>
                  <a:pt x="6" y="8"/>
                  <a:pt x="6" y="2"/>
                </a:cubicBezTo>
                <a:cubicBezTo>
                  <a:pt x="6" y="9"/>
                  <a:pt x="7" y="10"/>
                  <a:pt x="2" y="10"/>
                </a:cubicBezTo>
                <a:cubicBezTo>
                  <a:pt x="9" y="10"/>
                  <a:pt x="10" y="9"/>
                  <a:pt x="10" y="2"/>
                </a:cubicBezTo>
                <a:cubicBezTo>
                  <a:pt x="10" y="8"/>
                  <a:pt x="9" y="6"/>
                  <a:pt x="2" y="6"/>
                </a:cubicBez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/>
          <p:nvPr/>
        </p:nvSpPr>
        <p:spPr>
          <a:xfrm>
            <a:off x="0" y="5978520"/>
            <a:ext cx="190440" cy="461880"/>
          </a:xfrm>
          <a:custGeom>
            <a:pathLst>
              <a:path extrusionOk="0" h="7" w="6">
                <a:moveTo>
                  <a:pt x="1" y="2"/>
                </a:moveTo>
                <a:lnTo>
                  <a:pt x="3" y="2"/>
                </a:lnTo>
                <a:lnTo>
                  <a:pt x="3" y="4"/>
                </a:lnTo>
                <a:lnTo>
                  <a:pt x="0" y="5"/>
                </a:lnTo>
                <a:lnTo>
                  <a:pt x="6" y="0"/>
                </a:lnTo>
                <a:lnTo>
                  <a:pt x="1" y="7"/>
                </a:lnTo>
                <a:lnTo>
                  <a:pt x="1" y="2"/>
                </a:ln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</p:sp>
      <p:sp>
        <p:nvSpPr>
          <p:cNvPr id="38" name="Shape 38"/>
          <p:cNvSpPr/>
          <p:nvPr/>
        </p:nvSpPr>
        <p:spPr>
          <a:xfrm>
            <a:off x="1014480" y="1801800"/>
            <a:ext cx="214200" cy="755640"/>
          </a:xfrm>
          <a:custGeom>
            <a:pathLst>
              <a:path extrusionOk="0" h="7" w="5">
                <a:moveTo>
                  <a:pt x="3" y="2"/>
                </a:moveTo>
                <a:lnTo>
                  <a:pt x="0" y="2"/>
                </a:lnTo>
                <a:lnTo>
                  <a:pt x="0" y="4"/>
                </a:lnTo>
                <a:lnTo>
                  <a:pt x="5" y="0"/>
                </a:lnTo>
                <a:lnTo>
                  <a:pt x="1" y="6"/>
                </a:lnTo>
                <a:lnTo>
                  <a:pt x="3" y="7"/>
                </a:lnTo>
                <a:lnTo>
                  <a:pt x="3" y="2"/>
                </a:ln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</p:sp>
      <p:sp>
        <p:nvSpPr>
          <p:cNvPr id="39" name="Shape 39"/>
          <p:cNvSpPr/>
          <p:nvPr/>
        </p:nvSpPr>
        <p:spPr>
          <a:xfrm>
            <a:off x="938160" y="2548080"/>
            <a:ext cx="166680" cy="160200"/>
          </a:xfrm>
          <a:custGeom>
            <a:pathLst>
              <a:path extrusionOk="0" h="12" w="14">
                <a:moveTo>
                  <a:pt x="3" y="2"/>
                </a:moveTo>
                <a:cubicBezTo>
                  <a:pt x="4" y="2"/>
                  <a:pt x="0" y="5"/>
                  <a:pt x="0" y="6"/>
                </a:cubicBezTo>
                <a:cubicBezTo>
                  <a:pt x="0" y="7"/>
                  <a:pt x="4" y="0"/>
                  <a:pt x="3" y="0"/>
                </a:cubicBezTo>
                <a:cubicBezTo>
                  <a:pt x="8" y="0"/>
                  <a:pt x="1" y="7"/>
                  <a:pt x="1" y="6"/>
                </a:cubicBezTo>
                <a:cubicBezTo>
                  <a:pt x="1" y="5"/>
                  <a:pt x="8" y="2"/>
                  <a:pt x="3" y="2"/>
                </a:cubicBezTo>
                <a:close/>
                <a:moveTo>
                  <a:pt x="3" y="9"/>
                </a:moveTo>
                <a:cubicBezTo>
                  <a:pt x="10" y="9"/>
                  <a:pt x="9" y="10"/>
                  <a:pt x="9" y="6"/>
                </a:cubicBezTo>
                <a:cubicBezTo>
                  <a:pt x="9" y="11"/>
                  <a:pt x="10" y="12"/>
                  <a:pt x="3" y="12"/>
                </a:cubicBezTo>
                <a:cubicBezTo>
                  <a:pt x="13" y="12"/>
                  <a:pt x="14" y="11"/>
                  <a:pt x="14" y="6"/>
                </a:cubicBezTo>
                <a:cubicBezTo>
                  <a:pt x="14" y="10"/>
                  <a:pt x="13" y="9"/>
                  <a:pt x="3" y="9"/>
                </a:cubicBez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Shape 40"/>
          <p:cNvSpPr/>
          <p:nvPr/>
        </p:nvSpPr>
        <p:spPr>
          <a:xfrm>
            <a:off x="595440" y="4680"/>
            <a:ext cx="638280" cy="4025880"/>
          </a:xfrm>
          <a:custGeom>
            <a:pathLst>
              <a:path extrusionOk="0" h="8" w="6">
                <a:moveTo>
                  <a:pt x="1" y="2"/>
                </a:moveTo>
                <a:lnTo>
                  <a:pt x="3" y="2"/>
                </a:lnTo>
                <a:lnTo>
                  <a:pt x="3" y="4"/>
                </a:lnTo>
                <a:lnTo>
                  <a:pt x="0" y="5"/>
                </a:lnTo>
                <a:lnTo>
                  <a:pt x="0" y="0"/>
                </a:lnTo>
                <a:lnTo>
                  <a:pt x="6" y="0"/>
                </a:lnTo>
                <a:lnTo>
                  <a:pt x="6" y="7"/>
                </a:lnTo>
                <a:lnTo>
                  <a:pt x="1" y="8"/>
                </a:lnTo>
                <a:lnTo>
                  <a:pt x="1" y="2"/>
                </a:ln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</p:sp>
      <p:sp>
        <p:nvSpPr>
          <p:cNvPr id="41" name="Shape 41"/>
          <p:cNvSpPr/>
          <p:nvPr/>
        </p:nvSpPr>
        <p:spPr>
          <a:xfrm>
            <a:off x="1224000" y="1382760"/>
            <a:ext cx="142920" cy="476280"/>
          </a:xfrm>
          <a:custGeom>
            <a:pathLst>
              <a:path extrusionOk="0" h="6" w="5">
                <a:moveTo>
                  <a:pt x="1" y="2"/>
                </a:moveTo>
                <a:lnTo>
                  <a:pt x="3" y="2"/>
                </a:lnTo>
                <a:lnTo>
                  <a:pt x="3" y="4"/>
                </a:lnTo>
                <a:lnTo>
                  <a:pt x="0" y="5"/>
                </a:lnTo>
                <a:lnTo>
                  <a:pt x="5" y="0"/>
                </a:lnTo>
                <a:lnTo>
                  <a:pt x="1" y="6"/>
                </a:lnTo>
                <a:lnTo>
                  <a:pt x="1" y="2"/>
                </a:ln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</p:sp>
      <p:sp>
        <p:nvSpPr>
          <p:cNvPr id="42" name="Shape 42"/>
          <p:cNvSpPr/>
          <p:nvPr/>
        </p:nvSpPr>
        <p:spPr>
          <a:xfrm>
            <a:off x="1300320" y="1849320"/>
            <a:ext cx="109440" cy="108000"/>
          </a:xfrm>
          <a:custGeom>
            <a:pathLst>
              <a:path extrusionOk="0" h="8" w="8">
                <a:moveTo>
                  <a:pt x="2" y="1"/>
                </a:moveTo>
                <a:cubicBezTo>
                  <a:pt x="3" y="1"/>
                  <a:pt x="0" y="4"/>
                  <a:pt x="0" y="2"/>
                </a:cubicBezTo>
                <a:cubicBezTo>
                  <a:pt x="0" y="3"/>
                  <a:pt x="3" y="0"/>
                  <a:pt x="2" y="0"/>
                </a:cubicBezTo>
                <a:cubicBezTo>
                  <a:pt x="4" y="0"/>
                  <a:pt x="1" y="3"/>
                  <a:pt x="1" y="2"/>
                </a:cubicBezTo>
                <a:cubicBezTo>
                  <a:pt x="1" y="4"/>
                  <a:pt x="4" y="1"/>
                  <a:pt x="2" y="1"/>
                </a:cubicBezTo>
                <a:close/>
                <a:moveTo>
                  <a:pt x="2" y="5"/>
                </a:moveTo>
                <a:cubicBezTo>
                  <a:pt x="6" y="5"/>
                  <a:pt x="5" y="6"/>
                  <a:pt x="5" y="2"/>
                </a:cubicBezTo>
                <a:cubicBezTo>
                  <a:pt x="5" y="7"/>
                  <a:pt x="6" y="8"/>
                  <a:pt x="2" y="8"/>
                </a:cubicBezTo>
                <a:cubicBezTo>
                  <a:pt x="7" y="8"/>
                  <a:pt x="8" y="7"/>
                  <a:pt x="8" y="2"/>
                </a:cubicBezTo>
                <a:cubicBezTo>
                  <a:pt x="8" y="6"/>
                  <a:pt x="7" y="5"/>
                  <a:pt x="2" y="5"/>
                </a:cubicBez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281160" y="3417840"/>
            <a:ext cx="142920" cy="474840"/>
          </a:xfrm>
          <a:custGeom>
            <a:pathLst>
              <a:path extrusionOk="0" h="7" w="5">
                <a:moveTo>
                  <a:pt x="3" y="2"/>
                </a:moveTo>
                <a:lnTo>
                  <a:pt x="0" y="2"/>
                </a:lnTo>
                <a:lnTo>
                  <a:pt x="0" y="4"/>
                </a:lnTo>
                <a:lnTo>
                  <a:pt x="5" y="0"/>
                </a:lnTo>
                <a:lnTo>
                  <a:pt x="1" y="6"/>
                </a:lnTo>
                <a:lnTo>
                  <a:pt x="3" y="7"/>
                </a:lnTo>
                <a:lnTo>
                  <a:pt x="3" y="2"/>
                </a:ln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</p:sp>
      <p:sp>
        <p:nvSpPr>
          <p:cNvPr id="44" name="Shape 44"/>
          <p:cNvSpPr/>
          <p:nvPr/>
        </p:nvSpPr>
        <p:spPr>
          <a:xfrm>
            <a:off x="237960" y="3882960"/>
            <a:ext cx="109440" cy="109440"/>
          </a:xfrm>
          <a:custGeom>
            <a:pathLst>
              <a:path extrusionOk="0" h="11" w="12">
                <a:moveTo>
                  <a:pt x="2" y="1"/>
                </a:moveTo>
                <a:cubicBezTo>
                  <a:pt x="3" y="1"/>
                  <a:pt x="0" y="4"/>
                  <a:pt x="0" y="5"/>
                </a:cubicBezTo>
                <a:cubicBezTo>
                  <a:pt x="0" y="3"/>
                  <a:pt x="3" y="0"/>
                  <a:pt x="2" y="0"/>
                </a:cubicBezTo>
                <a:cubicBezTo>
                  <a:pt x="6" y="0"/>
                  <a:pt x="1" y="3"/>
                  <a:pt x="1" y="5"/>
                </a:cubicBezTo>
                <a:cubicBezTo>
                  <a:pt x="1" y="4"/>
                  <a:pt x="6" y="1"/>
                  <a:pt x="2" y="1"/>
                </a:cubicBezTo>
                <a:close/>
                <a:moveTo>
                  <a:pt x="2" y="7"/>
                </a:moveTo>
                <a:cubicBezTo>
                  <a:pt x="8" y="7"/>
                  <a:pt x="7" y="9"/>
                  <a:pt x="7" y="5"/>
                </a:cubicBezTo>
                <a:cubicBezTo>
                  <a:pt x="7" y="10"/>
                  <a:pt x="8" y="11"/>
                  <a:pt x="2" y="11"/>
                </a:cubicBezTo>
                <a:cubicBezTo>
                  <a:pt x="12" y="11"/>
                  <a:pt x="11" y="10"/>
                  <a:pt x="11" y="5"/>
                </a:cubicBezTo>
                <a:cubicBezTo>
                  <a:pt x="11" y="9"/>
                  <a:pt x="12" y="7"/>
                  <a:pt x="2" y="7"/>
                </a:cubicBez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Shape 45"/>
          <p:cNvSpPr/>
          <p:nvPr/>
        </p:nvSpPr>
        <p:spPr>
          <a:xfrm>
            <a:off x="4680" y="2166840"/>
            <a:ext cx="114480" cy="452520"/>
          </a:xfrm>
          <a:custGeom>
            <a:pathLst>
              <a:path extrusionOk="0" h="7" w="5">
                <a:moveTo>
                  <a:pt x="3" y="2"/>
                </a:moveTo>
                <a:lnTo>
                  <a:pt x="0" y="4"/>
                </a:lnTo>
                <a:lnTo>
                  <a:pt x="5" y="6"/>
                </a:lnTo>
                <a:lnTo>
                  <a:pt x="5" y="0"/>
                </a:lnTo>
                <a:lnTo>
                  <a:pt x="1" y="0"/>
                </a:lnTo>
                <a:lnTo>
                  <a:pt x="1" y="7"/>
                </a:lnTo>
                <a:lnTo>
                  <a:pt x="3" y="2"/>
                </a:ln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</p:sp>
      <p:sp>
        <p:nvSpPr>
          <p:cNvPr id="46" name="Shape 46"/>
          <p:cNvSpPr/>
          <p:nvPr/>
        </p:nvSpPr>
        <p:spPr>
          <a:xfrm>
            <a:off x="52560" y="2066760"/>
            <a:ext cx="109440" cy="109440"/>
          </a:xfrm>
          <a:custGeom>
            <a:pathLst>
              <a:path extrusionOk="0" h="8" w="8">
                <a:moveTo>
                  <a:pt x="2" y="1"/>
                </a:moveTo>
                <a:cubicBezTo>
                  <a:pt x="3" y="1"/>
                  <a:pt x="0" y="4"/>
                  <a:pt x="0" y="2"/>
                </a:cubicBezTo>
                <a:cubicBezTo>
                  <a:pt x="0" y="3"/>
                  <a:pt x="3" y="0"/>
                  <a:pt x="2" y="0"/>
                </a:cubicBezTo>
                <a:cubicBezTo>
                  <a:pt x="4" y="0"/>
                  <a:pt x="1" y="3"/>
                  <a:pt x="1" y="2"/>
                </a:cubicBezTo>
                <a:cubicBezTo>
                  <a:pt x="1" y="4"/>
                  <a:pt x="4" y="1"/>
                  <a:pt x="2" y="1"/>
                </a:cubicBezTo>
                <a:close/>
                <a:moveTo>
                  <a:pt x="2" y="5"/>
                </a:moveTo>
                <a:cubicBezTo>
                  <a:pt x="6" y="5"/>
                  <a:pt x="5" y="6"/>
                  <a:pt x="5" y="2"/>
                </a:cubicBezTo>
                <a:cubicBezTo>
                  <a:pt x="5" y="7"/>
                  <a:pt x="6" y="8"/>
                  <a:pt x="2" y="8"/>
                </a:cubicBezTo>
                <a:cubicBezTo>
                  <a:pt x="7" y="8"/>
                  <a:pt x="8" y="7"/>
                  <a:pt x="8" y="2"/>
                </a:cubicBezTo>
                <a:cubicBezTo>
                  <a:pt x="8" y="6"/>
                  <a:pt x="7" y="5"/>
                  <a:pt x="2" y="5"/>
                </a:cubicBez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Shape 47"/>
          <p:cNvSpPr/>
          <p:nvPr/>
        </p:nvSpPr>
        <p:spPr>
          <a:xfrm>
            <a:off x="1228680" y="4662360"/>
            <a:ext cx="23760" cy="2181240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</p:sp>
      <p:sp>
        <p:nvSpPr>
          <p:cNvPr id="48" name="Shape 48"/>
          <p:cNvSpPr/>
          <p:nvPr/>
        </p:nvSpPr>
        <p:spPr>
          <a:xfrm>
            <a:off x="1319040" y="5041800"/>
            <a:ext cx="371520" cy="1801800"/>
          </a:xfrm>
          <a:custGeom>
            <a:pathLst>
              <a:path extrusionOk="0" h="8" w="6">
                <a:moveTo>
                  <a:pt x="3" y="2"/>
                </a:moveTo>
                <a:lnTo>
                  <a:pt x="0" y="2"/>
                </a:lnTo>
                <a:lnTo>
                  <a:pt x="0" y="4"/>
                </a:lnTo>
                <a:lnTo>
                  <a:pt x="0" y="5"/>
                </a:lnTo>
                <a:lnTo>
                  <a:pt x="6" y="0"/>
                </a:lnTo>
                <a:lnTo>
                  <a:pt x="1" y="7"/>
                </a:lnTo>
                <a:lnTo>
                  <a:pt x="3" y="8"/>
                </a:lnTo>
                <a:lnTo>
                  <a:pt x="3" y="2"/>
                </a:ln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</p:sp>
      <p:sp>
        <p:nvSpPr>
          <p:cNvPr id="49" name="Shape 49"/>
          <p:cNvSpPr/>
          <p:nvPr/>
        </p:nvSpPr>
        <p:spPr>
          <a:xfrm>
            <a:off x="1147680" y="4481640"/>
            <a:ext cx="190440" cy="190440"/>
          </a:xfrm>
          <a:custGeom>
            <a:pathLst>
              <a:path extrusionOk="0" h="8" w="9">
                <a:moveTo>
                  <a:pt x="2" y="1"/>
                </a:moveTo>
                <a:cubicBezTo>
                  <a:pt x="3" y="1"/>
                  <a:pt x="0" y="4"/>
                  <a:pt x="0" y="2"/>
                </a:cubicBezTo>
                <a:cubicBezTo>
                  <a:pt x="0" y="3"/>
                  <a:pt x="3" y="0"/>
                  <a:pt x="2" y="0"/>
                </a:cubicBezTo>
                <a:cubicBezTo>
                  <a:pt x="4" y="0"/>
                  <a:pt x="1" y="3"/>
                  <a:pt x="1" y="2"/>
                </a:cubicBezTo>
                <a:cubicBezTo>
                  <a:pt x="1" y="4"/>
                  <a:pt x="4" y="1"/>
                  <a:pt x="2" y="1"/>
                </a:cubicBezTo>
                <a:close/>
                <a:moveTo>
                  <a:pt x="2" y="5"/>
                </a:moveTo>
                <a:cubicBezTo>
                  <a:pt x="6" y="5"/>
                  <a:pt x="5" y="6"/>
                  <a:pt x="5" y="2"/>
                </a:cubicBezTo>
                <a:cubicBezTo>
                  <a:pt x="5" y="7"/>
                  <a:pt x="6" y="8"/>
                  <a:pt x="2" y="8"/>
                </a:cubicBezTo>
                <a:cubicBezTo>
                  <a:pt x="9" y="8"/>
                  <a:pt x="8" y="7"/>
                  <a:pt x="8" y="2"/>
                </a:cubicBezTo>
                <a:cubicBezTo>
                  <a:pt x="8" y="6"/>
                  <a:pt x="9" y="5"/>
                  <a:pt x="2" y="5"/>
                </a:cubicBez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Shape 50"/>
          <p:cNvSpPr/>
          <p:nvPr/>
        </p:nvSpPr>
        <p:spPr>
          <a:xfrm>
            <a:off x="819000" y="3983040"/>
            <a:ext cx="347760" cy="2860560"/>
          </a:xfrm>
          <a:custGeom>
            <a:pathLst>
              <a:path extrusionOk="0" h="5" w="6">
                <a:moveTo>
                  <a:pt x="1" y="2"/>
                </a:moveTo>
                <a:lnTo>
                  <a:pt x="3" y="2"/>
                </a:lnTo>
                <a:lnTo>
                  <a:pt x="3" y="4"/>
                </a:lnTo>
                <a:lnTo>
                  <a:pt x="0" y="5"/>
                </a:lnTo>
                <a:lnTo>
                  <a:pt x="6" y="0"/>
                </a:lnTo>
                <a:lnTo>
                  <a:pt x="1" y="4"/>
                </a:lnTo>
                <a:lnTo>
                  <a:pt x="1" y="2"/>
                </a:ln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</p:sp>
      <p:sp>
        <p:nvSpPr>
          <p:cNvPr id="51" name="Shape 51"/>
          <p:cNvSpPr/>
          <p:nvPr/>
        </p:nvSpPr>
        <p:spPr>
          <a:xfrm>
            <a:off x="728640" y="3807000"/>
            <a:ext cx="190440" cy="190440"/>
          </a:xfrm>
          <a:custGeom>
            <a:pathLst>
              <a:path extrusionOk="0" h="8" w="9">
                <a:moveTo>
                  <a:pt x="2" y="1"/>
                </a:moveTo>
                <a:cubicBezTo>
                  <a:pt x="3" y="1"/>
                  <a:pt x="0" y="4"/>
                  <a:pt x="0" y="2"/>
                </a:cubicBezTo>
                <a:cubicBezTo>
                  <a:pt x="0" y="3"/>
                  <a:pt x="3" y="0"/>
                  <a:pt x="2" y="0"/>
                </a:cubicBezTo>
                <a:cubicBezTo>
                  <a:pt x="4" y="0"/>
                  <a:pt x="1" y="3"/>
                  <a:pt x="1" y="2"/>
                </a:cubicBezTo>
                <a:cubicBezTo>
                  <a:pt x="1" y="4"/>
                  <a:pt x="4" y="1"/>
                  <a:pt x="2" y="1"/>
                </a:cubicBezTo>
                <a:close/>
                <a:moveTo>
                  <a:pt x="2" y="5"/>
                </a:moveTo>
                <a:cubicBezTo>
                  <a:pt x="6" y="5"/>
                  <a:pt x="5" y="6"/>
                  <a:pt x="5" y="2"/>
                </a:cubicBezTo>
                <a:cubicBezTo>
                  <a:pt x="5" y="7"/>
                  <a:pt x="6" y="8"/>
                  <a:pt x="2" y="8"/>
                </a:cubicBezTo>
                <a:cubicBezTo>
                  <a:pt x="9" y="8"/>
                  <a:pt x="8" y="7"/>
                  <a:pt x="8" y="2"/>
                </a:cubicBezTo>
                <a:cubicBezTo>
                  <a:pt x="8" y="6"/>
                  <a:pt x="9" y="5"/>
                  <a:pt x="2" y="5"/>
                </a:cubicBez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Shape 52"/>
          <p:cNvSpPr/>
          <p:nvPr/>
        </p:nvSpPr>
        <p:spPr>
          <a:xfrm>
            <a:off x="1623960" y="4867200"/>
            <a:ext cx="190440" cy="189000"/>
          </a:xfrm>
          <a:custGeom>
            <a:pathLst>
              <a:path extrusionOk="0" h="8" w="9">
                <a:moveTo>
                  <a:pt x="2" y="1"/>
                </a:moveTo>
                <a:cubicBezTo>
                  <a:pt x="3" y="1"/>
                  <a:pt x="0" y="4"/>
                  <a:pt x="0" y="2"/>
                </a:cubicBezTo>
                <a:cubicBezTo>
                  <a:pt x="0" y="3"/>
                  <a:pt x="3" y="0"/>
                  <a:pt x="2" y="0"/>
                </a:cubicBezTo>
                <a:cubicBezTo>
                  <a:pt x="4" y="0"/>
                  <a:pt x="1" y="3"/>
                  <a:pt x="1" y="2"/>
                </a:cubicBezTo>
                <a:cubicBezTo>
                  <a:pt x="1" y="4"/>
                  <a:pt x="4" y="1"/>
                  <a:pt x="2" y="1"/>
                </a:cubicBezTo>
                <a:close/>
                <a:moveTo>
                  <a:pt x="2" y="5"/>
                </a:moveTo>
                <a:cubicBezTo>
                  <a:pt x="6" y="5"/>
                  <a:pt x="5" y="6"/>
                  <a:pt x="5" y="2"/>
                </a:cubicBezTo>
                <a:cubicBezTo>
                  <a:pt x="5" y="7"/>
                  <a:pt x="6" y="8"/>
                  <a:pt x="2" y="8"/>
                </a:cubicBezTo>
                <a:cubicBezTo>
                  <a:pt x="9" y="8"/>
                  <a:pt x="8" y="7"/>
                  <a:pt x="8" y="2"/>
                </a:cubicBezTo>
                <a:cubicBezTo>
                  <a:pt x="8" y="6"/>
                  <a:pt x="9" y="5"/>
                  <a:pt x="2" y="5"/>
                </a:cubicBez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Shape 53"/>
          <p:cNvSpPr/>
          <p:nvPr/>
        </p:nvSpPr>
        <p:spPr>
          <a:xfrm>
            <a:off x="1405080" y="5423040"/>
            <a:ext cx="371520" cy="1425600"/>
          </a:xfrm>
          <a:custGeom>
            <a:pathLst>
              <a:path extrusionOk="0" h="8" w="6">
                <a:moveTo>
                  <a:pt x="3" y="2"/>
                </a:moveTo>
                <a:lnTo>
                  <a:pt x="0" y="2"/>
                </a:lnTo>
                <a:lnTo>
                  <a:pt x="0" y="4"/>
                </a:lnTo>
                <a:lnTo>
                  <a:pt x="0" y="5"/>
                </a:lnTo>
                <a:lnTo>
                  <a:pt x="6" y="0"/>
                </a:lnTo>
                <a:lnTo>
                  <a:pt x="1" y="7"/>
                </a:lnTo>
                <a:lnTo>
                  <a:pt x="3" y="8"/>
                </a:lnTo>
                <a:lnTo>
                  <a:pt x="3" y="2"/>
                </a:ln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</p:sp>
      <p:sp>
        <p:nvSpPr>
          <p:cNvPr id="54" name="Shape 54"/>
          <p:cNvSpPr/>
          <p:nvPr/>
        </p:nvSpPr>
        <p:spPr>
          <a:xfrm>
            <a:off x="1666800" y="5945040"/>
            <a:ext cx="152280" cy="912960"/>
          </a:xfrm>
          <a:custGeom>
            <a:pathLst>
              <a:path extrusionOk="0" h="7" w="5">
                <a:moveTo>
                  <a:pt x="3" y="2"/>
                </a:moveTo>
                <a:lnTo>
                  <a:pt x="0" y="4"/>
                </a:lnTo>
                <a:lnTo>
                  <a:pt x="5" y="6"/>
                </a:lnTo>
                <a:lnTo>
                  <a:pt x="5" y="0"/>
                </a:lnTo>
                <a:lnTo>
                  <a:pt x="1" y="0"/>
                </a:lnTo>
                <a:lnTo>
                  <a:pt x="1" y="7"/>
                </a:lnTo>
                <a:lnTo>
                  <a:pt x="3" y="2"/>
                </a:ln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</p:sp>
      <p:sp>
        <p:nvSpPr>
          <p:cNvPr id="55" name="Shape 55"/>
          <p:cNvSpPr/>
          <p:nvPr/>
        </p:nvSpPr>
        <p:spPr>
          <a:xfrm>
            <a:off x="1709640" y="5246640"/>
            <a:ext cx="190440" cy="190440"/>
          </a:xfrm>
          <a:custGeom>
            <a:pathLst>
              <a:path extrusionOk="0" h="8" w="8">
                <a:moveTo>
                  <a:pt x="2" y="1"/>
                </a:moveTo>
                <a:cubicBezTo>
                  <a:pt x="3" y="1"/>
                  <a:pt x="0" y="4"/>
                  <a:pt x="0" y="2"/>
                </a:cubicBezTo>
                <a:cubicBezTo>
                  <a:pt x="0" y="3"/>
                  <a:pt x="3" y="0"/>
                  <a:pt x="2" y="0"/>
                </a:cubicBezTo>
                <a:cubicBezTo>
                  <a:pt x="4" y="0"/>
                  <a:pt x="1" y="3"/>
                  <a:pt x="1" y="2"/>
                </a:cubicBezTo>
                <a:cubicBezTo>
                  <a:pt x="1" y="4"/>
                  <a:pt x="4" y="1"/>
                  <a:pt x="2" y="1"/>
                </a:cubicBezTo>
                <a:close/>
                <a:moveTo>
                  <a:pt x="2" y="5"/>
                </a:moveTo>
                <a:cubicBezTo>
                  <a:pt x="6" y="5"/>
                  <a:pt x="5" y="6"/>
                  <a:pt x="5" y="2"/>
                </a:cubicBezTo>
                <a:cubicBezTo>
                  <a:pt x="5" y="7"/>
                  <a:pt x="6" y="8"/>
                  <a:pt x="2" y="8"/>
                </a:cubicBezTo>
                <a:cubicBezTo>
                  <a:pt x="7" y="8"/>
                  <a:pt x="8" y="7"/>
                  <a:pt x="8" y="2"/>
                </a:cubicBezTo>
                <a:cubicBezTo>
                  <a:pt x="8" y="6"/>
                  <a:pt x="7" y="5"/>
                  <a:pt x="2" y="5"/>
                </a:cubicBez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Shape 56"/>
          <p:cNvSpPr/>
          <p:nvPr/>
        </p:nvSpPr>
        <p:spPr>
          <a:xfrm>
            <a:off x="1709640" y="5764320"/>
            <a:ext cx="190440" cy="190440"/>
          </a:xfrm>
          <a:custGeom>
            <a:pathLst>
              <a:path extrusionOk="0" h="8" w="8">
                <a:moveTo>
                  <a:pt x="2" y="1"/>
                </a:moveTo>
                <a:cubicBezTo>
                  <a:pt x="3" y="1"/>
                  <a:pt x="0" y="4"/>
                  <a:pt x="0" y="2"/>
                </a:cubicBezTo>
                <a:cubicBezTo>
                  <a:pt x="0" y="3"/>
                  <a:pt x="3" y="0"/>
                  <a:pt x="2" y="0"/>
                </a:cubicBezTo>
                <a:cubicBezTo>
                  <a:pt x="4" y="0"/>
                  <a:pt x="1" y="3"/>
                  <a:pt x="1" y="2"/>
                </a:cubicBezTo>
                <a:cubicBezTo>
                  <a:pt x="1" y="4"/>
                  <a:pt x="4" y="1"/>
                  <a:pt x="2" y="1"/>
                </a:cubicBezTo>
                <a:close/>
                <a:moveTo>
                  <a:pt x="2" y="5"/>
                </a:moveTo>
                <a:cubicBezTo>
                  <a:pt x="6" y="5"/>
                  <a:pt x="5" y="6"/>
                  <a:pt x="5" y="2"/>
                </a:cubicBezTo>
                <a:cubicBezTo>
                  <a:pt x="5" y="7"/>
                  <a:pt x="6" y="8"/>
                  <a:pt x="2" y="8"/>
                </a:cubicBezTo>
                <a:cubicBezTo>
                  <a:pt x="7" y="8"/>
                  <a:pt x="8" y="7"/>
                  <a:pt x="8" y="2"/>
                </a:cubicBezTo>
                <a:cubicBezTo>
                  <a:pt x="8" y="6"/>
                  <a:pt x="7" y="5"/>
                  <a:pt x="2" y="5"/>
                </a:cubicBez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/>
          <p:nvPr/>
        </p:nvSpPr>
        <p:spPr>
          <a:xfrm>
            <a:off x="1766880" y="6330960"/>
            <a:ext cx="419040" cy="527040"/>
          </a:xfrm>
          <a:custGeom>
            <a:pathLst>
              <a:path extrusionOk="0" h="9" w="8">
                <a:moveTo>
                  <a:pt x="3" y="2"/>
                </a:moveTo>
                <a:lnTo>
                  <a:pt x="0" y="4"/>
                </a:lnTo>
                <a:lnTo>
                  <a:pt x="5" y="6"/>
                </a:lnTo>
                <a:lnTo>
                  <a:pt x="7" y="0"/>
                </a:lnTo>
                <a:lnTo>
                  <a:pt x="1" y="3"/>
                </a:lnTo>
                <a:lnTo>
                  <a:pt x="8" y="9"/>
                </a:lnTo>
                <a:lnTo>
                  <a:pt x="3" y="2"/>
                </a:ln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</p:sp>
      <p:sp>
        <p:nvSpPr>
          <p:cNvPr id="58" name="Shape 58"/>
          <p:cNvSpPr/>
          <p:nvPr/>
        </p:nvSpPr>
        <p:spPr>
          <a:xfrm>
            <a:off x="2147760" y="6221520"/>
            <a:ext cx="157320" cy="147600"/>
          </a:xfrm>
          <a:custGeom>
            <a:pathLst>
              <a:path extrusionOk="0" h="23" w="24">
                <a:moveTo>
                  <a:pt x="3" y="2"/>
                </a:moveTo>
                <a:cubicBezTo>
                  <a:pt x="4" y="2"/>
                  <a:pt x="5" y="6"/>
                  <a:pt x="7" y="8"/>
                </a:cubicBezTo>
                <a:cubicBezTo>
                  <a:pt x="9" y="10"/>
                  <a:pt x="0" y="11"/>
                  <a:pt x="0" y="12"/>
                </a:cubicBezTo>
                <a:cubicBezTo>
                  <a:pt x="0" y="13"/>
                  <a:pt x="9" y="14"/>
                  <a:pt x="7" y="15"/>
                </a:cubicBezTo>
                <a:cubicBezTo>
                  <a:pt x="5" y="16"/>
                  <a:pt x="4" y="0"/>
                  <a:pt x="3" y="0"/>
                </a:cubicBezTo>
                <a:cubicBezTo>
                  <a:pt x="11" y="0"/>
                  <a:pt x="10" y="16"/>
                  <a:pt x="17" y="15"/>
                </a:cubicBezTo>
                <a:cubicBezTo>
                  <a:pt x="1" y="18"/>
                  <a:pt x="1" y="11"/>
                  <a:pt x="17" y="8"/>
                </a:cubicBezTo>
                <a:cubicBezTo>
                  <a:pt x="10" y="6"/>
                  <a:pt x="11" y="2"/>
                  <a:pt x="3" y="2"/>
                </a:cubicBezTo>
                <a:close/>
                <a:moveTo>
                  <a:pt x="3" y="15"/>
                </a:moveTo>
                <a:cubicBezTo>
                  <a:pt x="19" y="15"/>
                  <a:pt x="18" y="7"/>
                  <a:pt x="5" y="14"/>
                </a:cubicBezTo>
                <a:cubicBezTo>
                  <a:pt x="20" y="21"/>
                  <a:pt x="15" y="4"/>
                  <a:pt x="15" y="12"/>
                </a:cubicBezTo>
                <a:cubicBezTo>
                  <a:pt x="15" y="22"/>
                  <a:pt x="20" y="23"/>
                  <a:pt x="5" y="10"/>
                </a:cubicBezTo>
                <a:cubicBezTo>
                  <a:pt x="18" y="8"/>
                  <a:pt x="19" y="17"/>
                  <a:pt x="3" y="17"/>
                </a:cubicBezTo>
                <a:cubicBezTo>
                  <a:pt x="22" y="17"/>
                  <a:pt x="24" y="8"/>
                  <a:pt x="10" y="10"/>
                </a:cubicBezTo>
                <a:cubicBezTo>
                  <a:pt x="6" y="22"/>
                  <a:pt x="6" y="4"/>
                  <a:pt x="10" y="14"/>
                </a:cubicBezTo>
                <a:cubicBezTo>
                  <a:pt x="24" y="7"/>
                  <a:pt x="22" y="15"/>
                  <a:pt x="3" y="15"/>
                </a:cubicBez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504720" y="9360"/>
            <a:ext cx="233280" cy="5103720"/>
          </a:xfrm>
          <a:custGeom>
            <a:pathLst>
              <a:path extrusionOk="0" h="8" w="9">
                <a:moveTo>
                  <a:pt x="3" y="2"/>
                </a:moveTo>
                <a:lnTo>
                  <a:pt x="4" y="5"/>
                </a:lnTo>
                <a:lnTo>
                  <a:pt x="0" y="6"/>
                </a:lnTo>
                <a:lnTo>
                  <a:pt x="0" y="0"/>
                </a:lnTo>
                <a:lnTo>
                  <a:pt x="7" y="0"/>
                </a:lnTo>
                <a:lnTo>
                  <a:pt x="7" y="8"/>
                </a:lnTo>
                <a:lnTo>
                  <a:pt x="9" y="5"/>
                </a:lnTo>
                <a:lnTo>
                  <a:pt x="1" y="2"/>
                </a:lnTo>
                <a:lnTo>
                  <a:pt x="3" y="2"/>
                </a:ln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</p:sp>
      <p:sp>
        <p:nvSpPr>
          <p:cNvPr id="60" name="Shape 60"/>
          <p:cNvSpPr/>
          <p:nvPr/>
        </p:nvSpPr>
        <p:spPr>
          <a:xfrm>
            <a:off x="633240" y="5103720"/>
            <a:ext cx="185760" cy="185760"/>
          </a:xfrm>
          <a:custGeom>
            <a:pathLst>
              <a:path extrusionOk="0" h="9" w="9">
                <a:moveTo>
                  <a:pt x="2" y="1"/>
                </a:moveTo>
                <a:cubicBezTo>
                  <a:pt x="3" y="1"/>
                  <a:pt x="0" y="4"/>
                  <a:pt x="0" y="5"/>
                </a:cubicBezTo>
                <a:cubicBezTo>
                  <a:pt x="0" y="3"/>
                  <a:pt x="3" y="0"/>
                  <a:pt x="2" y="0"/>
                </a:cubicBezTo>
                <a:cubicBezTo>
                  <a:pt x="4" y="0"/>
                  <a:pt x="1" y="3"/>
                  <a:pt x="1" y="5"/>
                </a:cubicBezTo>
                <a:cubicBezTo>
                  <a:pt x="1" y="4"/>
                  <a:pt x="4" y="1"/>
                  <a:pt x="2" y="1"/>
                </a:cubicBezTo>
                <a:close/>
                <a:moveTo>
                  <a:pt x="2" y="6"/>
                </a:moveTo>
                <a:cubicBezTo>
                  <a:pt x="7" y="6"/>
                  <a:pt x="6" y="7"/>
                  <a:pt x="6" y="5"/>
                </a:cubicBezTo>
                <a:cubicBezTo>
                  <a:pt x="6" y="8"/>
                  <a:pt x="7" y="9"/>
                  <a:pt x="2" y="9"/>
                </a:cubicBezTo>
                <a:cubicBezTo>
                  <a:pt x="8" y="9"/>
                  <a:pt x="9" y="8"/>
                  <a:pt x="9" y="5"/>
                </a:cubicBezTo>
                <a:cubicBezTo>
                  <a:pt x="9" y="7"/>
                  <a:pt x="8" y="6"/>
                  <a:pt x="2" y="6"/>
                </a:cubicBez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Shape 61"/>
          <p:cNvSpPr txBox="1"/>
          <p:nvPr>
            <p:ph type="title"/>
          </p:nvPr>
        </p:nvSpPr>
        <p:spPr>
          <a:xfrm>
            <a:off x="1876320" y="1122480"/>
            <a:ext cx="8791560" cy="23875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7077600" y="541008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1876320" y="5410080"/>
            <a:ext cx="51249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9896760" y="5410080"/>
            <a:ext cx="77112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 sz="24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113" name="Shape 1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12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/>
          <p:nvPr/>
        </p:nvSpPr>
        <p:spPr>
          <a:xfrm>
            <a:off x="114480" y="4680"/>
            <a:ext cx="23760" cy="2181240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</p:sp>
      <p:sp>
        <p:nvSpPr>
          <p:cNvPr id="115" name="Shape 115"/>
          <p:cNvSpPr/>
          <p:nvPr/>
        </p:nvSpPr>
        <p:spPr>
          <a:xfrm>
            <a:off x="33480" y="2176560"/>
            <a:ext cx="190440" cy="190440"/>
          </a:xfrm>
          <a:custGeom>
            <a:pathLst>
              <a:path extrusionOk="0" h="8" w="9">
                <a:moveTo>
                  <a:pt x="2" y="1"/>
                </a:moveTo>
                <a:cubicBezTo>
                  <a:pt x="3" y="1"/>
                  <a:pt x="0" y="4"/>
                  <a:pt x="0" y="2"/>
                </a:cubicBezTo>
                <a:cubicBezTo>
                  <a:pt x="0" y="3"/>
                  <a:pt x="3" y="0"/>
                  <a:pt x="2" y="0"/>
                </a:cubicBezTo>
                <a:cubicBezTo>
                  <a:pt x="4" y="0"/>
                  <a:pt x="1" y="3"/>
                  <a:pt x="1" y="2"/>
                </a:cubicBezTo>
                <a:cubicBezTo>
                  <a:pt x="1" y="4"/>
                  <a:pt x="4" y="1"/>
                  <a:pt x="2" y="1"/>
                </a:cubicBezTo>
                <a:close/>
                <a:moveTo>
                  <a:pt x="2" y="5"/>
                </a:moveTo>
                <a:cubicBezTo>
                  <a:pt x="6" y="5"/>
                  <a:pt x="5" y="6"/>
                  <a:pt x="5" y="2"/>
                </a:cubicBezTo>
                <a:cubicBezTo>
                  <a:pt x="5" y="7"/>
                  <a:pt x="6" y="8"/>
                  <a:pt x="2" y="8"/>
                </a:cubicBezTo>
                <a:cubicBezTo>
                  <a:pt x="9" y="8"/>
                  <a:pt x="8" y="7"/>
                  <a:pt x="8" y="2"/>
                </a:cubicBezTo>
                <a:cubicBezTo>
                  <a:pt x="8" y="6"/>
                  <a:pt x="9" y="5"/>
                  <a:pt x="2" y="5"/>
                </a:cubicBez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Shape 116"/>
          <p:cNvSpPr/>
          <p:nvPr/>
        </p:nvSpPr>
        <p:spPr>
          <a:xfrm>
            <a:off x="28440" y="4021200"/>
            <a:ext cx="190440" cy="189000"/>
          </a:xfrm>
          <a:custGeom>
            <a:pathLst>
              <a:path extrusionOk="0" h="9" w="9">
                <a:moveTo>
                  <a:pt x="2" y="1"/>
                </a:moveTo>
                <a:cubicBezTo>
                  <a:pt x="3" y="1"/>
                  <a:pt x="0" y="4"/>
                  <a:pt x="0" y="2"/>
                </a:cubicBezTo>
                <a:cubicBezTo>
                  <a:pt x="0" y="3"/>
                  <a:pt x="3" y="0"/>
                  <a:pt x="2" y="0"/>
                </a:cubicBezTo>
                <a:cubicBezTo>
                  <a:pt x="4" y="0"/>
                  <a:pt x="1" y="3"/>
                  <a:pt x="1" y="2"/>
                </a:cubicBezTo>
                <a:cubicBezTo>
                  <a:pt x="1" y="4"/>
                  <a:pt x="4" y="1"/>
                  <a:pt x="2" y="1"/>
                </a:cubicBezTo>
                <a:close/>
                <a:moveTo>
                  <a:pt x="2" y="5"/>
                </a:moveTo>
                <a:cubicBezTo>
                  <a:pt x="6" y="5"/>
                  <a:pt x="5" y="7"/>
                  <a:pt x="5" y="2"/>
                </a:cubicBezTo>
                <a:cubicBezTo>
                  <a:pt x="5" y="8"/>
                  <a:pt x="6" y="9"/>
                  <a:pt x="2" y="9"/>
                </a:cubicBezTo>
                <a:cubicBezTo>
                  <a:pt x="8" y="9"/>
                  <a:pt x="9" y="8"/>
                  <a:pt x="9" y="2"/>
                </a:cubicBezTo>
                <a:cubicBezTo>
                  <a:pt x="9" y="7"/>
                  <a:pt x="8" y="5"/>
                  <a:pt x="2" y="5"/>
                </a:cubicBez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Shape 117"/>
          <p:cNvSpPr/>
          <p:nvPr/>
        </p:nvSpPr>
        <p:spPr>
          <a:xfrm>
            <a:off x="200160" y="4680"/>
            <a:ext cx="369720" cy="1811160"/>
          </a:xfrm>
          <a:custGeom>
            <a:pathLst>
              <a:path extrusionOk="0" h="7" w="5">
                <a:moveTo>
                  <a:pt x="3" y="2"/>
                </a:moveTo>
                <a:lnTo>
                  <a:pt x="0" y="4"/>
                </a:lnTo>
                <a:lnTo>
                  <a:pt x="0" y="0"/>
                </a:lnTo>
                <a:lnTo>
                  <a:pt x="5" y="0"/>
                </a:lnTo>
                <a:lnTo>
                  <a:pt x="5" y="6"/>
                </a:lnTo>
                <a:lnTo>
                  <a:pt x="1" y="7"/>
                </a:lnTo>
                <a:lnTo>
                  <a:pt x="3" y="2"/>
                </a:ln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</p:sp>
      <p:sp>
        <p:nvSpPr>
          <p:cNvPr id="118" name="Shape 118"/>
          <p:cNvSpPr/>
          <p:nvPr/>
        </p:nvSpPr>
        <p:spPr>
          <a:xfrm>
            <a:off x="503280" y="1801800"/>
            <a:ext cx="190440" cy="189000"/>
          </a:xfrm>
          <a:custGeom>
            <a:pathLst>
              <a:path extrusionOk="0" h="10" w="11">
                <a:moveTo>
                  <a:pt x="2" y="1"/>
                </a:moveTo>
                <a:cubicBezTo>
                  <a:pt x="3" y="1"/>
                  <a:pt x="0" y="4"/>
                  <a:pt x="0" y="2"/>
                </a:cubicBezTo>
                <a:cubicBezTo>
                  <a:pt x="0" y="3"/>
                  <a:pt x="3" y="0"/>
                  <a:pt x="2" y="0"/>
                </a:cubicBezTo>
                <a:cubicBezTo>
                  <a:pt x="5" y="0"/>
                  <a:pt x="1" y="6"/>
                  <a:pt x="1" y="2"/>
                </a:cubicBezTo>
                <a:cubicBezTo>
                  <a:pt x="1" y="4"/>
                  <a:pt x="4" y="1"/>
                  <a:pt x="2" y="1"/>
                </a:cubicBezTo>
                <a:close/>
                <a:moveTo>
                  <a:pt x="2" y="7"/>
                </a:moveTo>
                <a:cubicBezTo>
                  <a:pt x="8" y="7"/>
                  <a:pt x="7" y="8"/>
                  <a:pt x="7" y="2"/>
                </a:cubicBezTo>
                <a:cubicBezTo>
                  <a:pt x="7" y="9"/>
                  <a:pt x="8" y="10"/>
                  <a:pt x="2" y="10"/>
                </a:cubicBezTo>
                <a:cubicBezTo>
                  <a:pt x="11" y="10"/>
                  <a:pt x="10" y="9"/>
                  <a:pt x="10" y="2"/>
                </a:cubicBezTo>
                <a:cubicBezTo>
                  <a:pt x="10" y="3"/>
                  <a:pt x="4" y="7"/>
                  <a:pt x="2" y="7"/>
                </a:cubicBez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Shape 119"/>
          <p:cNvSpPr/>
          <p:nvPr/>
        </p:nvSpPr>
        <p:spPr>
          <a:xfrm>
            <a:off x="285840" y="4680"/>
            <a:ext cx="369720" cy="1430280"/>
          </a:xfrm>
          <a:custGeom>
            <a:pathLst>
              <a:path extrusionOk="0" h="7" w="5">
                <a:moveTo>
                  <a:pt x="3" y="2"/>
                </a:moveTo>
                <a:lnTo>
                  <a:pt x="0" y="4"/>
                </a:lnTo>
                <a:lnTo>
                  <a:pt x="0" y="0"/>
                </a:lnTo>
                <a:lnTo>
                  <a:pt x="5" y="0"/>
                </a:lnTo>
                <a:lnTo>
                  <a:pt x="5" y="6"/>
                </a:lnTo>
                <a:lnTo>
                  <a:pt x="1" y="7"/>
                </a:lnTo>
                <a:lnTo>
                  <a:pt x="3" y="2"/>
                </a:ln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</p:sp>
      <p:sp>
        <p:nvSpPr>
          <p:cNvPr id="120" name="Shape 120"/>
          <p:cNvSpPr/>
          <p:nvPr/>
        </p:nvSpPr>
        <p:spPr>
          <a:xfrm>
            <a:off x="546120" y="0"/>
            <a:ext cx="152280" cy="912960"/>
          </a:xfrm>
          <a:custGeom>
            <a:pathLst>
              <a:path extrusionOk="0" h="7" w="6">
                <a:moveTo>
                  <a:pt x="1" y="2"/>
                </a:moveTo>
                <a:lnTo>
                  <a:pt x="3" y="2"/>
                </a:lnTo>
                <a:lnTo>
                  <a:pt x="3" y="4"/>
                </a:lnTo>
                <a:lnTo>
                  <a:pt x="0" y="5"/>
                </a:lnTo>
                <a:lnTo>
                  <a:pt x="6" y="0"/>
                </a:lnTo>
                <a:lnTo>
                  <a:pt x="1" y="7"/>
                </a:lnTo>
                <a:lnTo>
                  <a:pt x="1" y="2"/>
                </a:ln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</p:sp>
      <p:sp>
        <p:nvSpPr>
          <p:cNvPr id="121" name="Shape 121"/>
          <p:cNvSpPr/>
          <p:nvPr/>
        </p:nvSpPr>
        <p:spPr>
          <a:xfrm>
            <a:off x="588960" y="1420920"/>
            <a:ext cx="190440" cy="190440"/>
          </a:xfrm>
          <a:custGeom>
            <a:pathLst>
              <a:path extrusionOk="0" h="10" w="10">
                <a:moveTo>
                  <a:pt x="2" y="1"/>
                </a:moveTo>
                <a:cubicBezTo>
                  <a:pt x="3" y="1"/>
                  <a:pt x="0" y="4"/>
                  <a:pt x="0" y="2"/>
                </a:cubicBezTo>
                <a:cubicBezTo>
                  <a:pt x="0" y="3"/>
                  <a:pt x="3" y="0"/>
                  <a:pt x="2" y="0"/>
                </a:cubicBezTo>
                <a:cubicBezTo>
                  <a:pt x="5" y="0"/>
                  <a:pt x="1" y="6"/>
                  <a:pt x="1" y="2"/>
                </a:cubicBezTo>
                <a:cubicBezTo>
                  <a:pt x="1" y="4"/>
                  <a:pt x="4" y="1"/>
                  <a:pt x="2" y="1"/>
                </a:cubicBezTo>
                <a:close/>
                <a:moveTo>
                  <a:pt x="2" y="7"/>
                </a:moveTo>
                <a:cubicBezTo>
                  <a:pt x="8" y="7"/>
                  <a:pt x="7" y="8"/>
                  <a:pt x="7" y="2"/>
                </a:cubicBezTo>
                <a:cubicBezTo>
                  <a:pt x="7" y="9"/>
                  <a:pt x="8" y="10"/>
                  <a:pt x="2" y="10"/>
                </a:cubicBezTo>
                <a:cubicBezTo>
                  <a:pt x="9" y="10"/>
                  <a:pt x="10" y="9"/>
                  <a:pt x="10" y="2"/>
                </a:cubicBezTo>
                <a:cubicBezTo>
                  <a:pt x="10" y="3"/>
                  <a:pt x="4" y="7"/>
                  <a:pt x="2" y="7"/>
                </a:cubicBez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Shape 122"/>
          <p:cNvSpPr/>
          <p:nvPr/>
        </p:nvSpPr>
        <p:spPr>
          <a:xfrm>
            <a:off x="588960" y="903240"/>
            <a:ext cx="190440" cy="190440"/>
          </a:xfrm>
          <a:custGeom>
            <a:pathLst>
              <a:path extrusionOk="0" h="8" w="8">
                <a:moveTo>
                  <a:pt x="2" y="1"/>
                </a:moveTo>
                <a:cubicBezTo>
                  <a:pt x="3" y="1"/>
                  <a:pt x="0" y="4"/>
                  <a:pt x="0" y="2"/>
                </a:cubicBezTo>
                <a:cubicBezTo>
                  <a:pt x="0" y="3"/>
                  <a:pt x="3" y="0"/>
                  <a:pt x="2" y="0"/>
                </a:cubicBezTo>
                <a:cubicBezTo>
                  <a:pt x="4" y="0"/>
                  <a:pt x="1" y="3"/>
                  <a:pt x="1" y="2"/>
                </a:cubicBezTo>
                <a:cubicBezTo>
                  <a:pt x="1" y="4"/>
                  <a:pt x="4" y="1"/>
                  <a:pt x="2" y="1"/>
                </a:cubicBezTo>
                <a:close/>
                <a:moveTo>
                  <a:pt x="2" y="5"/>
                </a:moveTo>
                <a:cubicBezTo>
                  <a:pt x="6" y="5"/>
                  <a:pt x="5" y="6"/>
                  <a:pt x="5" y="2"/>
                </a:cubicBezTo>
                <a:cubicBezTo>
                  <a:pt x="5" y="7"/>
                  <a:pt x="6" y="8"/>
                  <a:pt x="2" y="8"/>
                </a:cubicBezTo>
                <a:cubicBezTo>
                  <a:pt x="7" y="8"/>
                  <a:pt x="8" y="7"/>
                  <a:pt x="8" y="2"/>
                </a:cubicBezTo>
                <a:cubicBezTo>
                  <a:pt x="8" y="6"/>
                  <a:pt x="7" y="5"/>
                  <a:pt x="2" y="5"/>
                </a:cubicBez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641520" y="0"/>
            <a:ext cx="422280" cy="527040"/>
          </a:xfrm>
          <a:custGeom>
            <a:pathLst>
              <a:path extrusionOk="0" h="10" w="8">
                <a:moveTo>
                  <a:pt x="3" y="2"/>
                </a:moveTo>
                <a:lnTo>
                  <a:pt x="4" y="5"/>
                </a:lnTo>
                <a:lnTo>
                  <a:pt x="0" y="6"/>
                </a:lnTo>
                <a:lnTo>
                  <a:pt x="7" y="0"/>
                </a:lnTo>
                <a:lnTo>
                  <a:pt x="8" y="9"/>
                </a:lnTo>
                <a:lnTo>
                  <a:pt x="1" y="10"/>
                </a:lnTo>
                <a:lnTo>
                  <a:pt x="3" y="2"/>
                </a:ln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</p:sp>
      <p:sp>
        <p:nvSpPr>
          <p:cNvPr id="124" name="Shape 124"/>
          <p:cNvSpPr/>
          <p:nvPr/>
        </p:nvSpPr>
        <p:spPr>
          <a:xfrm>
            <a:off x="1020600" y="488880"/>
            <a:ext cx="162000" cy="147600"/>
          </a:xfrm>
          <a:custGeom>
            <a:pathLst>
              <a:path extrusionOk="0" h="23" w="24">
                <a:moveTo>
                  <a:pt x="3" y="2"/>
                </a:moveTo>
                <a:cubicBezTo>
                  <a:pt x="4" y="2"/>
                  <a:pt x="5" y="6"/>
                  <a:pt x="7" y="8"/>
                </a:cubicBezTo>
                <a:cubicBezTo>
                  <a:pt x="0" y="9"/>
                  <a:pt x="0" y="10"/>
                  <a:pt x="7" y="11"/>
                </a:cubicBezTo>
                <a:cubicBezTo>
                  <a:pt x="5" y="12"/>
                  <a:pt x="4" y="0"/>
                  <a:pt x="3" y="0"/>
                </a:cubicBezTo>
                <a:cubicBezTo>
                  <a:pt x="13" y="0"/>
                  <a:pt x="14" y="12"/>
                  <a:pt x="15" y="11"/>
                </a:cubicBezTo>
                <a:cubicBezTo>
                  <a:pt x="1" y="10"/>
                  <a:pt x="1" y="9"/>
                  <a:pt x="15" y="8"/>
                </a:cubicBezTo>
                <a:cubicBezTo>
                  <a:pt x="14" y="6"/>
                  <a:pt x="13" y="2"/>
                  <a:pt x="3" y="2"/>
                </a:cubicBezTo>
                <a:close/>
                <a:moveTo>
                  <a:pt x="3" y="11"/>
                </a:moveTo>
                <a:cubicBezTo>
                  <a:pt x="16" y="11"/>
                  <a:pt x="17" y="18"/>
                  <a:pt x="5" y="19"/>
                </a:cubicBezTo>
                <a:cubicBezTo>
                  <a:pt x="11" y="20"/>
                  <a:pt x="11" y="21"/>
                  <a:pt x="5" y="22"/>
                </a:cubicBezTo>
                <a:cubicBezTo>
                  <a:pt x="17" y="23"/>
                  <a:pt x="16" y="8"/>
                  <a:pt x="3" y="8"/>
                </a:cubicBezTo>
                <a:cubicBezTo>
                  <a:pt x="9" y="8"/>
                  <a:pt x="24" y="23"/>
                  <a:pt x="14" y="22"/>
                </a:cubicBezTo>
                <a:cubicBezTo>
                  <a:pt x="6" y="21"/>
                  <a:pt x="6" y="20"/>
                  <a:pt x="14" y="19"/>
                </a:cubicBezTo>
                <a:cubicBezTo>
                  <a:pt x="24" y="18"/>
                  <a:pt x="9" y="11"/>
                  <a:pt x="3" y="11"/>
                </a:cubicBez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/>
          <p:nvPr/>
        </p:nvSpPr>
        <p:spPr>
          <a:xfrm>
            <a:off x="-4680" y="9360"/>
            <a:ext cx="360" cy="360"/>
          </a:xfrm>
          <a:custGeom>
            <a:pathLst>
              <a:path extrusionOk="0" h="4" w="3">
                <a:moveTo>
                  <a:pt x="7" y="7"/>
                </a:moveTo>
                <a:lnTo>
                  <a:pt x="10" y="11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Shape 126"/>
          <p:cNvSpPr/>
          <p:nvPr/>
        </p:nvSpPr>
        <p:spPr>
          <a:xfrm>
            <a:off x="9360" y="1801800"/>
            <a:ext cx="123840" cy="127080"/>
          </a:xfrm>
          <a:custGeom>
            <a:pathLst>
              <a:path extrusionOk="0" h="6" w="5">
                <a:moveTo>
                  <a:pt x="3" y="2"/>
                </a:moveTo>
                <a:lnTo>
                  <a:pt x="0" y="4"/>
                </a:lnTo>
                <a:lnTo>
                  <a:pt x="5" y="0"/>
                </a:lnTo>
                <a:lnTo>
                  <a:pt x="1" y="6"/>
                </a:lnTo>
                <a:lnTo>
                  <a:pt x="3" y="2"/>
                </a:ln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</p:sp>
      <p:sp>
        <p:nvSpPr>
          <p:cNvPr id="127" name="Shape 127"/>
          <p:cNvSpPr/>
          <p:nvPr/>
        </p:nvSpPr>
        <p:spPr>
          <a:xfrm>
            <a:off x="-9360" y="3549600"/>
            <a:ext cx="147600" cy="480960"/>
          </a:xfrm>
          <a:custGeom>
            <a:pathLst>
              <a:path extrusionOk="0" h="5" w="4">
                <a:moveTo>
                  <a:pt x="1" y="2"/>
                </a:moveTo>
                <a:lnTo>
                  <a:pt x="3" y="2"/>
                </a:lnTo>
                <a:lnTo>
                  <a:pt x="3" y="3"/>
                </a:lnTo>
                <a:lnTo>
                  <a:pt x="0" y="4"/>
                </a:lnTo>
                <a:lnTo>
                  <a:pt x="4" y="0"/>
                </a:lnTo>
                <a:lnTo>
                  <a:pt x="1" y="5"/>
                </a:lnTo>
                <a:lnTo>
                  <a:pt x="1" y="2"/>
                </a:ln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</p:sp>
      <p:sp>
        <p:nvSpPr>
          <p:cNvPr id="128" name="Shape 128"/>
          <p:cNvSpPr/>
          <p:nvPr/>
        </p:nvSpPr>
        <p:spPr>
          <a:xfrm>
            <a:off x="128520" y="1382760"/>
            <a:ext cx="142920" cy="476280"/>
          </a:xfrm>
          <a:custGeom>
            <a:pathLst>
              <a:path extrusionOk="0" h="6" w="5">
                <a:moveTo>
                  <a:pt x="1" y="2"/>
                </a:moveTo>
                <a:lnTo>
                  <a:pt x="3" y="2"/>
                </a:lnTo>
                <a:lnTo>
                  <a:pt x="3" y="4"/>
                </a:lnTo>
                <a:lnTo>
                  <a:pt x="0" y="5"/>
                </a:lnTo>
                <a:lnTo>
                  <a:pt x="5" y="0"/>
                </a:lnTo>
                <a:lnTo>
                  <a:pt x="1" y="6"/>
                </a:lnTo>
                <a:lnTo>
                  <a:pt x="1" y="2"/>
                </a:ln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</p:sp>
      <p:sp>
        <p:nvSpPr>
          <p:cNvPr id="129" name="Shape 129"/>
          <p:cNvSpPr/>
          <p:nvPr/>
        </p:nvSpPr>
        <p:spPr>
          <a:xfrm>
            <a:off x="204840" y="1849320"/>
            <a:ext cx="114480" cy="108000"/>
          </a:xfrm>
          <a:custGeom>
            <a:pathLst>
              <a:path extrusionOk="0" h="10" w="11">
                <a:moveTo>
                  <a:pt x="3" y="2"/>
                </a:moveTo>
                <a:cubicBezTo>
                  <a:pt x="4" y="2"/>
                  <a:pt x="0" y="5"/>
                  <a:pt x="0" y="3"/>
                </a:cubicBezTo>
                <a:cubicBezTo>
                  <a:pt x="0" y="6"/>
                  <a:pt x="4" y="0"/>
                  <a:pt x="3" y="0"/>
                </a:cubicBezTo>
                <a:cubicBezTo>
                  <a:pt x="5" y="0"/>
                  <a:pt x="1" y="6"/>
                  <a:pt x="1" y="3"/>
                </a:cubicBezTo>
                <a:cubicBezTo>
                  <a:pt x="1" y="5"/>
                  <a:pt x="5" y="2"/>
                  <a:pt x="3" y="2"/>
                </a:cubicBezTo>
                <a:close/>
                <a:moveTo>
                  <a:pt x="3" y="7"/>
                </a:moveTo>
                <a:cubicBezTo>
                  <a:pt x="8" y="7"/>
                  <a:pt x="7" y="8"/>
                  <a:pt x="7" y="3"/>
                </a:cubicBezTo>
                <a:cubicBezTo>
                  <a:pt x="7" y="9"/>
                  <a:pt x="8" y="10"/>
                  <a:pt x="3" y="10"/>
                </a:cubicBezTo>
                <a:cubicBezTo>
                  <a:pt x="9" y="10"/>
                  <a:pt x="11" y="9"/>
                  <a:pt x="11" y="3"/>
                </a:cubicBezTo>
                <a:cubicBezTo>
                  <a:pt x="11" y="8"/>
                  <a:pt x="9" y="7"/>
                  <a:pt x="3" y="7"/>
                </a:cubicBez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Shape 130"/>
          <p:cNvSpPr/>
          <p:nvPr/>
        </p:nvSpPr>
        <p:spPr>
          <a:xfrm>
            <a:off x="133200" y="4662360"/>
            <a:ext cx="23760" cy="2181240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</p:sp>
      <p:sp>
        <p:nvSpPr>
          <p:cNvPr id="131" name="Shape 131"/>
          <p:cNvSpPr/>
          <p:nvPr/>
        </p:nvSpPr>
        <p:spPr>
          <a:xfrm>
            <a:off x="223920" y="5041800"/>
            <a:ext cx="369720" cy="1801800"/>
          </a:xfrm>
          <a:custGeom>
            <a:pathLst>
              <a:path extrusionOk="0" h="8" w="6">
                <a:moveTo>
                  <a:pt x="3" y="2"/>
                </a:moveTo>
                <a:lnTo>
                  <a:pt x="0" y="2"/>
                </a:lnTo>
                <a:lnTo>
                  <a:pt x="0" y="4"/>
                </a:lnTo>
                <a:lnTo>
                  <a:pt x="0" y="5"/>
                </a:lnTo>
                <a:lnTo>
                  <a:pt x="6" y="0"/>
                </a:lnTo>
                <a:lnTo>
                  <a:pt x="1" y="7"/>
                </a:lnTo>
                <a:lnTo>
                  <a:pt x="3" y="8"/>
                </a:lnTo>
                <a:lnTo>
                  <a:pt x="3" y="2"/>
                </a:ln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</p:sp>
      <p:sp>
        <p:nvSpPr>
          <p:cNvPr id="132" name="Shape 132"/>
          <p:cNvSpPr/>
          <p:nvPr/>
        </p:nvSpPr>
        <p:spPr>
          <a:xfrm>
            <a:off x="52560" y="4481640"/>
            <a:ext cx="190440" cy="190440"/>
          </a:xfrm>
          <a:custGeom>
            <a:pathLst>
              <a:path extrusionOk="0" h="8" w="9">
                <a:moveTo>
                  <a:pt x="2" y="1"/>
                </a:moveTo>
                <a:cubicBezTo>
                  <a:pt x="3" y="1"/>
                  <a:pt x="0" y="4"/>
                  <a:pt x="0" y="2"/>
                </a:cubicBezTo>
                <a:cubicBezTo>
                  <a:pt x="0" y="3"/>
                  <a:pt x="3" y="0"/>
                  <a:pt x="2" y="0"/>
                </a:cubicBezTo>
                <a:cubicBezTo>
                  <a:pt x="4" y="0"/>
                  <a:pt x="1" y="3"/>
                  <a:pt x="1" y="2"/>
                </a:cubicBezTo>
                <a:cubicBezTo>
                  <a:pt x="1" y="4"/>
                  <a:pt x="4" y="1"/>
                  <a:pt x="2" y="1"/>
                </a:cubicBezTo>
                <a:close/>
                <a:moveTo>
                  <a:pt x="2" y="5"/>
                </a:moveTo>
                <a:cubicBezTo>
                  <a:pt x="6" y="5"/>
                  <a:pt x="5" y="6"/>
                  <a:pt x="5" y="2"/>
                </a:cubicBezTo>
                <a:cubicBezTo>
                  <a:pt x="5" y="7"/>
                  <a:pt x="6" y="8"/>
                  <a:pt x="2" y="8"/>
                </a:cubicBezTo>
                <a:cubicBezTo>
                  <a:pt x="9" y="8"/>
                  <a:pt x="8" y="7"/>
                  <a:pt x="8" y="2"/>
                </a:cubicBezTo>
                <a:cubicBezTo>
                  <a:pt x="8" y="6"/>
                  <a:pt x="9" y="5"/>
                  <a:pt x="2" y="5"/>
                </a:cubicBez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Shape 133"/>
          <p:cNvSpPr/>
          <p:nvPr/>
        </p:nvSpPr>
        <p:spPr>
          <a:xfrm>
            <a:off x="-14400" y="5627520"/>
            <a:ext cx="85680" cy="1216080"/>
          </a:xfrm>
          <a:custGeom>
            <a:pathLst>
              <a:path extrusionOk="0" h="7" w="6">
                <a:moveTo>
                  <a:pt x="1" y="2"/>
                </a:moveTo>
                <a:lnTo>
                  <a:pt x="3" y="2"/>
                </a:lnTo>
                <a:lnTo>
                  <a:pt x="3" y="4"/>
                </a:lnTo>
                <a:lnTo>
                  <a:pt x="0" y="5"/>
                </a:lnTo>
                <a:lnTo>
                  <a:pt x="6" y="0"/>
                </a:lnTo>
                <a:lnTo>
                  <a:pt x="1" y="7"/>
                </a:lnTo>
                <a:lnTo>
                  <a:pt x="1" y="2"/>
                </a:ln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</p:sp>
      <p:sp>
        <p:nvSpPr>
          <p:cNvPr id="134" name="Shape 134"/>
          <p:cNvSpPr/>
          <p:nvPr/>
        </p:nvSpPr>
        <p:spPr>
          <a:xfrm>
            <a:off x="527040" y="4867200"/>
            <a:ext cx="190440" cy="189000"/>
          </a:xfrm>
          <a:custGeom>
            <a:pathLst>
              <a:path extrusionOk="0" h="8" w="8">
                <a:moveTo>
                  <a:pt x="2" y="1"/>
                </a:moveTo>
                <a:cubicBezTo>
                  <a:pt x="3" y="1"/>
                  <a:pt x="0" y="4"/>
                  <a:pt x="0" y="2"/>
                </a:cubicBezTo>
                <a:cubicBezTo>
                  <a:pt x="0" y="3"/>
                  <a:pt x="3" y="0"/>
                  <a:pt x="2" y="0"/>
                </a:cubicBezTo>
                <a:cubicBezTo>
                  <a:pt x="4" y="0"/>
                  <a:pt x="1" y="3"/>
                  <a:pt x="1" y="2"/>
                </a:cubicBezTo>
                <a:cubicBezTo>
                  <a:pt x="1" y="4"/>
                  <a:pt x="4" y="1"/>
                  <a:pt x="2" y="1"/>
                </a:cubicBezTo>
                <a:close/>
                <a:moveTo>
                  <a:pt x="2" y="5"/>
                </a:moveTo>
                <a:cubicBezTo>
                  <a:pt x="6" y="5"/>
                  <a:pt x="5" y="6"/>
                  <a:pt x="5" y="2"/>
                </a:cubicBezTo>
                <a:cubicBezTo>
                  <a:pt x="5" y="7"/>
                  <a:pt x="6" y="8"/>
                  <a:pt x="2" y="8"/>
                </a:cubicBezTo>
                <a:cubicBezTo>
                  <a:pt x="7" y="8"/>
                  <a:pt x="8" y="7"/>
                  <a:pt x="8" y="2"/>
                </a:cubicBezTo>
                <a:cubicBezTo>
                  <a:pt x="8" y="6"/>
                  <a:pt x="7" y="5"/>
                  <a:pt x="2" y="5"/>
                </a:cubicBez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/>
          <p:nvPr/>
        </p:nvSpPr>
        <p:spPr>
          <a:xfrm>
            <a:off x="309600" y="5423040"/>
            <a:ext cx="374760" cy="1425600"/>
          </a:xfrm>
          <a:custGeom>
            <a:pathLst>
              <a:path extrusionOk="0" h="9" w="7">
                <a:moveTo>
                  <a:pt x="3" y="2"/>
                </a:moveTo>
                <a:lnTo>
                  <a:pt x="0" y="2"/>
                </a:lnTo>
                <a:lnTo>
                  <a:pt x="0" y="4"/>
                </a:lnTo>
                <a:lnTo>
                  <a:pt x="5" y="6"/>
                </a:lnTo>
                <a:lnTo>
                  <a:pt x="7" y="0"/>
                </a:lnTo>
                <a:lnTo>
                  <a:pt x="1" y="8"/>
                </a:lnTo>
                <a:lnTo>
                  <a:pt x="3" y="9"/>
                </a:lnTo>
                <a:lnTo>
                  <a:pt x="3" y="2"/>
                </a:ln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</p:sp>
      <p:sp>
        <p:nvSpPr>
          <p:cNvPr id="136" name="Shape 136"/>
          <p:cNvSpPr/>
          <p:nvPr/>
        </p:nvSpPr>
        <p:spPr>
          <a:xfrm>
            <a:off x="569880" y="5945040"/>
            <a:ext cx="152280" cy="912960"/>
          </a:xfrm>
          <a:custGeom>
            <a:pathLst>
              <a:path extrusionOk="0" h="7" w="5">
                <a:moveTo>
                  <a:pt x="3" y="2"/>
                </a:moveTo>
                <a:lnTo>
                  <a:pt x="0" y="4"/>
                </a:lnTo>
                <a:lnTo>
                  <a:pt x="5" y="6"/>
                </a:lnTo>
                <a:lnTo>
                  <a:pt x="5" y="0"/>
                </a:lnTo>
                <a:lnTo>
                  <a:pt x="1" y="0"/>
                </a:lnTo>
                <a:lnTo>
                  <a:pt x="1" y="7"/>
                </a:lnTo>
                <a:lnTo>
                  <a:pt x="3" y="2"/>
                </a:ln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</p:sp>
      <p:sp>
        <p:nvSpPr>
          <p:cNvPr id="137" name="Shape 137"/>
          <p:cNvSpPr/>
          <p:nvPr/>
        </p:nvSpPr>
        <p:spPr>
          <a:xfrm>
            <a:off x="612720" y="5246640"/>
            <a:ext cx="190440" cy="190440"/>
          </a:xfrm>
          <a:custGeom>
            <a:pathLst>
              <a:path extrusionOk="0" h="9" w="9">
                <a:moveTo>
                  <a:pt x="2" y="1"/>
                </a:moveTo>
                <a:cubicBezTo>
                  <a:pt x="3" y="1"/>
                  <a:pt x="0" y="4"/>
                  <a:pt x="0" y="2"/>
                </a:cubicBezTo>
                <a:cubicBezTo>
                  <a:pt x="0" y="3"/>
                  <a:pt x="3" y="0"/>
                  <a:pt x="2" y="0"/>
                </a:cubicBezTo>
                <a:cubicBezTo>
                  <a:pt x="4" y="0"/>
                  <a:pt x="1" y="3"/>
                  <a:pt x="1" y="2"/>
                </a:cubicBezTo>
                <a:cubicBezTo>
                  <a:pt x="1" y="4"/>
                  <a:pt x="4" y="1"/>
                  <a:pt x="2" y="1"/>
                </a:cubicBezTo>
                <a:close/>
                <a:moveTo>
                  <a:pt x="2" y="5"/>
                </a:moveTo>
                <a:cubicBezTo>
                  <a:pt x="6" y="5"/>
                  <a:pt x="5" y="7"/>
                  <a:pt x="5" y="2"/>
                </a:cubicBezTo>
                <a:cubicBezTo>
                  <a:pt x="5" y="8"/>
                  <a:pt x="6" y="9"/>
                  <a:pt x="2" y="9"/>
                </a:cubicBezTo>
                <a:cubicBezTo>
                  <a:pt x="8" y="9"/>
                  <a:pt x="9" y="8"/>
                  <a:pt x="9" y="2"/>
                </a:cubicBezTo>
                <a:cubicBezTo>
                  <a:pt x="9" y="7"/>
                  <a:pt x="8" y="5"/>
                  <a:pt x="2" y="5"/>
                </a:cubicBez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612720" y="5764320"/>
            <a:ext cx="190440" cy="190440"/>
          </a:xfrm>
          <a:custGeom>
            <a:pathLst>
              <a:path extrusionOk="0" h="9" w="9">
                <a:moveTo>
                  <a:pt x="2" y="1"/>
                </a:moveTo>
                <a:cubicBezTo>
                  <a:pt x="3" y="1"/>
                  <a:pt x="0" y="4"/>
                  <a:pt x="0" y="2"/>
                </a:cubicBezTo>
                <a:cubicBezTo>
                  <a:pt x="0" y="3"/>
                  <a:pt x="3" y="0"/>
                  <a:pt x="2" y="0"/>
                </a:cubicBezTo>
                <a:cubicBezTo>
                  <a:pt x="4" y="0"/>
                  <a:pt x="1" y="3"/>
                  <a:pt x="1" y="2"/>
                </a:cubicBezTo>
                <a:cubicBezTo>
                  <a:pt x="1" y="4"/>
                  <a:pt x="4" y="1"/>
                  <a:pt x="2" y="1"/>
                </a:cubicBezTo>
                <a:close/>
                <a:moveTo>
                  <a:pt x="2" y="5"/>
                </a:moveTo>
                <a:cubicBezTo>
                  <a:pt x="6" y="5"/>
                  <a:pt x="5" y="7"/>
                  <a:pt x="5" y="2"/>
                </a:cubicBezTo>
                <a:cubicBezTo>
                  <a:pt x="5" y="8"/>
                  <a:pt x="6" y="9"/>
                  <a:pt x="2" y="9"/>
                </a:cubicBezTo>
                <a:cubicBezTo>
                  <a:pt x="8" y="9"/>
                  <a:pt x="9" y="8"/>
                  <a:pt x="9" y="2"/>
                </a:cubicBezTo>
                <a:cubicBezTo>
                  <a:pt x="9" y="7"/>
                  <a:pt x="8" y="5"/>
                  <a:pt x="2" y="5"/>
                </a:cubicBez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669960" y="6330960"/>
            <a:ext cx="417600" cy="517680"/>
          </a:xfrm>
          <a:custGeom>
            <a:pathLst>
              <a:path extrusionOk="0" h="11" w="10">
                <a:moveTo>
                  <a:pt x="3" y="2"/>
                </a:moveTo>
                <a:lnTo>
                  <a:pt x="0" y="4"/>
                </a:lnTo>
                <a:lnTo>
                  <a:pt x="5" y="6"/>
                </a:lnTo>
                <a:lnTo>
                  <a:pt x="7" y="6"/>
                </a:lnTo>
                <a:lnTo>
                  <a:pt x="8" y="0"/>
                </a:lnTo>
                <a:lnTo>
                  <a:pt x="1" y="9"/>
                </a:lnTo>
                <a:lnTo>
                  <a:pt x="10" y="11"/>
                </a:lnTo>
                <a:lnTo>
                  <a:pt x="3" y="2"/>
                </a:ln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</p:sp>
      <p:sp>
        <p:nvSpPr>
          <p:cNvPr id="140" name="Shape 140"/>
          <p:cNvSpPr/>
          <p:nvPr/>
        </p:nvSpPr>
        <p:spPr>
          <a:xfrm>
            <a:off x="1049400" y="6221520"/>
            <a:ext cx="157320" cy="147600"/>
          </a:xfrm>
          <a:custGeom>
            <a:pathLst>
              <a:path extrusionOk="0" h="23" w="24">
                <a:moveTo>
                  <a:pt x="3" y="2"/>
                </a:moveTo>
                <a:cubicBezTo>
                  <a:pt x="4" y="2"/>
                  <a:pt x="5" y="6"/>
                  <a:pt x="7" y="8"/>
                </a:cubicBezTo>
                <a:cubicBezTo>
                  <a:pt x="9" y="10"/>
                  <a:pt x="0" y="11"/>
                  <a:pt x="0" y="12"/>
                </a:cubicBezTo>
                <a:cubicBezTo>
                  <a:pt x="0" y="13"/>
                  <a:pt x="9" y="14"/>
                  <a:pt x="7" y="15"/>
                </a:cubicBezTo>
                <a:cubicBezTo>
                  <a:pt x="5" y="16"/>
                  <a:pt x="4" y="0"/>
                  <a:pt x="3" y="0"/>
                </a:cubicBezTo>
                <a:cubicBezTo>
                  <a:pt x="11" y="0"/>
                  <a:pt x="10" y="16"/>
                  <a:pt x="17" y="15"/>
                </a:cubicBezTo>
                <a:cubicBezTo>
                  <a:pt x="1" y="18"/>
                  <a:pt x="1" y="11"/>
                  <a:pt x="17" y="8"/>
                </a:cubicBezTo>
                <a:cubicBezTo>
                  <a:pt x="10" y="6"/>
                  <a:pt x="11" y="2"/>
                  <a:pt x="3" y="2"/>
                </a:cubicBezTo>
                <a:close/>
                <a:moveTo>
                  <a:pt x="3" y="15"/>
                </a:moveTo>
                <a:cubicBezTo>
                  <a:pt x="19" y="15"/>
                  <a:pt x="18" y="7"/>
                  <a:pt x="5" y="14"/>
                </a:cubicBezTo>
                <a:cubicBezTo>
                  <a:pt x="20" y="21"/>
                  <a:pt x="15" y="4"/>
                  <a:pt x="15" y="12"/>
                </a:cubicBezTo>
                <a:cubicBezTo>
                  <a:pt x="15" y="22"/>
                  <a:pt x="20" y="23"/>
                  <a:pt x="5" y="10"/>
                </a:cubicBezTo>
                <a:cubicBezTo>
                  <a:pt x="18" y="8"/>
                  <a:pt x="19" y="17"/>
                  <a:pt x="3" y="17"/>
                </a:cubicBezTo>
                <a:cubicBezTo>
                  <a:pt x="22" y="17"/>
                  <a:pt x="24" y="8"/>
                  <a:pt x="10" y="10"/>
                </a:cubicBezTo>
                <a:cubicBezTo>
                  <a:pt x="6" y="22"/>
                  <a:pt x="6" y="4"/>
                  <a:pt x="10" y="14"/>
                </a:cubicBezTo>
                <a:cubicBezTo>
                  <a:pt x="24" y="7"/>
                  <a:pt x="22" y="15"/>
                  <a:pt x="3" y="15"/>
                </a:cubicBez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/>
          <p:nvPr/>
        </p:nvSpPr>
        <p:spPr>
          <a:xfrm>
            <a:off x="11484000" y="0"/>
            <a:ext cx="417600" cy="512640"/>
          </a:xfrm>
          <a:custGeom>
            <a:pathLst>
              <a:path extrusionOk="0" h="10" w="9">
                <a:moveTo>
                  <a:pt x="3" y="2"/>
                </a:moveTo>
                <a:lnTo>
                  <a:pt x="0" y="4"/>
                </a:lnTo>
                <a:lnTo>
                  <a:pt x="5" y="6"/>
                </a:lnTo>
                <a:lnTo>
                  <a:pt x="7" y="0"/>
                </a:lnTo>
                <a:lnTo>
                  <a:pt x="1" y="8"/>
                </a:lnTo>
                <a:lnTo>
                  <a:pt x="9" y="10"/>
                </a:lnTo>
                <a:lnTo>
                  <a:pt x="9" y="10"/>
                </a:lnTo>
                <a:lnTo>
                  <a:pt x="3" y="2"/>
                </a:lnTo>
                <a:close/>
              </a:path>
            </a:pathLst>
          </a:custGeom>
          <a:gradFill>
            <a:gsLst>
              <a:gs pos="0">
                <a:srgbClr val="68CCCC"/>
              </a:gs>
              <a:gs pos="100000">
                <a:srgbClr val="24DB85"/>
              </a:gs>
            </a:gsLst>
            <a:lin ang="5400000" scaled="0"/>
          </a:gradFill>
          <a:ln>
            <a:noFill/>
          </a:ln>
        </p:spPr>
      </p:sp>
      <p:sp>
        <p:nvSpPr>
          <p:cNvPr id="142" name="Shape 142"/>
          <p:cNvSpPr/>
          <p:nvPr/>
        </p:nvSpPr>
        <p:spPr>
          <a:xfrm>
            <a:off x="11364840" y="474840"/>
            <a:ext cx="157320" cy="152280"/>
          </a:xfrm>
          <a:custGeom>
            <a:pathLst>
              <a:path extrusionOk="0" h="21" w="24">
                <a:moveTo>
                  <a:pt x="3" y="2"/>
                </a:moveTo>
                <a:cubicBezTo>
                  <a:pt x="4" y="2"/>
                  <a:pt x="5" y="6"/>
                  <a:pt x="7" y="8"/>
                </a:cubicBezTo>
                <a:cubicBezTo>
                  <a:pt x="0" y="9"/>
                  <a:pt x="0" y="10"/>
                  <a:pt x="7" y="11"/>
                </a:cubicBezTo>
                <a:cubicBezTo>
                  <a:pt x="5" y="12"/>
                  <a:pt x="4" y="0"/>
                  <a:pt x="3" y="0"/>
                </a:cubicBezTo>
                <a:cubicBezTo>
                  <a:pt x="9" y="0"/>
                  <a:pt x="13" y="12"/>
                  <a:pt x="14" y="11"/>
                </a:cubicBezTo>
                <a:cubicBezTo>
                  <a:pt x="15" y="16"/>
                  <a:pt x="1" y="17"/>
                  <a:pt x="1" y="18"/>
                </a:cubicBezTo>
                <a:cubicBezTo>
                  <a:pt x="1" y="19"/>
                  <a:pt x="15" y="20"/>
                  <a:pt x="14" y="8"/>
                </a:cubicBezTo>
                <a:cubicBezTo>
                  <a:pt x="13" y="6"/>
                  <a:pt x="9" y="2"/>
                  <a:pt x="3" y="2"/>
                </a:cubicBezTo>
                <a:close/>
                <a:moveTo>
                  <a:pt x="3" y="21"/>
                </a:moveTo>
                <a:cubicBezTo>
                  <a:pt x="22" y="21"/>
                  <a:pt x="10" y="7"/>
                  <a:pt x="5" y="16"/>
                </a:cubicBezTo>
                <a:cubicBezTo>
                  <a:pt x="21" y="17"/>
                  <a:pt x="21" y="19"/>
                  <a:pt x="5" y="20"/>
                </a:cubicBezTo>
                <a:cubicBezTo>
                  <a:pt x="10" y="8"/>
                  <a:pt x="22" y="14"/>
                  <a:pt x="3" y="14"/>
                </a:cubicBezTo>
                <a:cubicBezTo>
                  <a:pt x="19" y="14"/>
                  <a:pt x="23" y="8"/>
                  <a:pt x="24" y="20"/>
                </a:cubicBezTo>
                <a:cubicBezTo>
                  <a:pt x="6" y="19"/>
                  <a:pt x="6" y="17"/>
                  <a:pt x="24" y="16"/>
                </a:cubicBezTo>
                <a:cubicBezTo>
                  <a:pt x="23" y="7"/>
                  <a:pt x="19" y="21"/>
                  <a:pt x="3" y="21"/>
                </a:cubicBezTo>
                <a:close/>
              </a:path>
            </a:pathLst>
          </a:custGeom>
          <a:gradFill>
            <a:gsLst>
              <a:gs pos="0">
                <a:srgbClr val="68CCCC"/>
              </a:gs>
              <a:gs pos="100000">
                <a:srgbClr val="24DB85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/>
          <p:nvPr/>
        </p:nvSpPr>
        <p:spPr>
          <a:xfrm>
            <a:off x="11631600" y="1539720"/>
            <a:ext cx="189000" cy="190440"/>
          </a:xfrm>
          <a:custGeom>
            <a:pathLst>
              <a:path extrusionOk="0" h="8" w="8">
                <a:moveTo>
                  <a:pt x="2" y="1"/>
                </a:moveTo>
                <a:cubicBezTo>
                  <a:pt x="3" y="1"/>
                  <a:pt x="0" y="4"/>
                  <a:pt x="0" y="2"/>
                </a:cubicBezTo>
                <a:cubicBezTo>
                  <a:pt x="0" y="3"/>
                  <a:pt x="3" y="0"/>
                  <a:pt x="2" y="0"/>
                </a:cubicBezTo>
                <a:cubicBezTo>
                  <a:pt x="4" y="0"/>
                  <a:pt x="1" y="3"/>
                  <a:pt x="1" y="2"/>
                </a:cubicBezTo>
                <a:cubicBezTo>
                  <a:pt x="1" y="4"/>
                  <a:pt x="4" y="1"/>
                  <a:pt x="2" y="1"/>
                </a:cubicBezTo>
                <a:close/>
                <a:moveTo>
                  <a:pt x="2" y="5"/>
                </a:moveTo>
                <a:cubicBezTo>
                  <a:pt x="6" y="5"/>
                  <a:pt x="5" y="6"/>
                  <a:pt x="5" y="2"/>
                </a:cubicBezTo>
                <a:cubicBezTo>
                  <a:pt x="5" y="7"/>
                  <a:pt x="6" y="8"/>
                  <a:pt x="2" y="8"/>
                </a:cubicBezTo>
                <a:cubicBezTo>
                  <a:pt x="7" y="8"/>
                  <a:pt x="8" y="7"/>
                  <a:pt x="8" y="2"/>
                </a:cubicBezTo>
                <a:cubicBezTo>
                  <a:pt x="8" y="6"/>
                  <a:pt x="7" y="5"/>
                  <a:pt x="2" y="5"/>
                </a:cubicBezTo>
                <a:close/>
              </a:path>
            </a:pathLst>
          </a:custGeom>
          <a:gradFill>
            <a:gsLst>
              <a:gs pos="0">
                <a:srgbClr val="68CCCC"/>
              </a:gs>
              <a:gs pos="100000">
                <a:srgbClr val="24DB85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Shape 144"/>
          <p:cNvSpPr/>
          <p:nvPr/>
        </p:nvSpPr>
        <p:spPr>
          <a:xfrm>
            <a:off x="11531520" y="5694480"/>
            <a:ext cx="298440" cy="1154160"/>
          </a:xfrm>
          <a:custGeom>
            <a:pathLst>
              <a:path extrusionOk="0" h="7" w="5">
                <a:moveTo>
                  <a:pt x="3" y="2"/>
                </a:moveTo>
                <a:lnTo>
                  <a:pt x="0" y="2"/>
                </a:lnTo>
                <a:lnTo>
                  <a:pt x="0" y="4"/>
                </a:lnTo>
                <a:lnTo>
                  <a:pt x="0" y="4"/>
                </a:lnTo>
                <a:lnTo>
                  <a:pt x="5" y="0"/>
                </a:lnTo>
                <a:lnTo>
                  <a:pt x="1" y="6"/>
                </a:lnTo>
                <a:lnTo>
                  <a:pt x="3" y="7"/>
                </a:lnTo>
                <a:lnTo>
                  <a:pt x="3" y="2"/>
                </a:lnTo>
                <a:close/>
              </a:path>
            </a:pathLst>
          </a:custGeom>
          <a:gradFill>
            <a:gsLst>
              <a:gs pos="0">
                <a:srgbClr val="68CCCC"/>
              </a:gs>
              <a:gs pos="100000">
                <a:srgbClr val="24DB85"/>
              </a:gs>
            </a:gsLst>
            <a:lin ang="5400000" scaled="0"/>
          </a:gradFill>
          <a:ln>
            <a:noFill/>
          </a:ln>
        </p:spPr>
      </p:sp>
      <p:sp>
        <p:nvSpPr>
          <p:cNvPr id="145" name="Shape 145"/>
          <p:cNvSpPr/>
          <p:nvPr/>
        </p:nvSpPr>
        <p:spPr>
          <a:xfrm>
            <a:off x="11773080" y="5551560"/>
            <a:ext cx="157320" cy="155520"/>
          </a:xfrm>
          <a:custGeom>
            <a:pathLst>
              <a:path extrusionOk="0" h="12" w="12">
                <a:moveTo>
                  <a:pt x="2" y="1"/>
                </a:moveTo>
                <a:cubicBezTo>
                  <a:pt x="3" y="1"/>
                  <a:pt x="0" y="4"/>
                  <a:pt x="0" y="5"/>
                </a:cubicBezTo>
                <a:cubicBezTo>
                  <a:pt x="0" y="6"/>
                  <a:pt x="3" y="0"/>
                  <a:pt x="2" y="0"/>
                </a:cubicBezTo>
                <a:cubicBezTo>
                  <a:pt x="7" y="0"/>
                  <a:pt x="1" y="6"/>
                  <a:pt x="1" y="5"/>
                </a:cubicBezTo>
                <a:cubicBezTo>
                  <a:pt x="1" y="4"/>
                  <a:pt x="7" y="1"/>
                  <a:pt x="2" y="1"/>
                </a:cubicBezTo>
                <a:close/>
                <a:moveTo>
                  <a:pt x="2" y="8"/>
                </a:moveTo>
                <a:cubicBezTo>
                  <a:pt x="9" y="8"/>
                  <a:pt x="8" y="10"/>
                  <a:pt x="8" y="5"/>
                </a:cubicBezTo>
                <a:cubicBezTo>
                  <a:pt x="8" y="11"/>
                  <a:pt x="9" y="12"/>
                  <a:pt x="2" y="12"/>
                </a:cubicBezTo>
                <a:cubicBezTo>
                  <a:pt x="11" y="12"/>
                  <a:pt x="12" y="11"/>
                  <a:pt x="12" y="5"/>
                </a:cubicBezTo>
                <a:cubicBezTo>
                  <a:pt x="12" y="10"/>
                  <a:pt x="11" y="8"/>
                  <a:pt x="2" y="8"/>
                </a:cubicBezTo>
                <a:close/>
              </a:path>
            </a:pathLst>
          </a:custGeom>
          <a:gradFill>
            <a:gsLst>
              <a:gs pos="0">
                <a:srgbClr val="68CCCC"/>
              </a:gs>
              <a:gs pos="100000">
                <a:srgbClr val="24DB85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11711160" y="4680"/>
            <a:ext cx="304920" cy="1544760"/>
          </a:xfrm>
          <a:custGeom>
            <a:pathLst>
              <a:path extrusionOk="0" h="8" w="5">
                <a:moveTo>
                  <a:pt x="3" y="2"/>
                </a:moveTo>
                <a:lnTo>
                  <a:pt x="0" y="2"/>
                </a:lnTo>
                <a:lnTo>
                  <a:pt x="0" y="4"/>
                </a:lnTo>
                <a:lnTo>
                  <a:pt x="5" y="6"/>
                </a:lnTo>
                <a:lnTo>
                  <a:pt x="5" y="0"/>
                </a:lnTo>
                <a:lnTo>
                  <a:pt x="1" y="0"/>
                </a:lnTo>
                <a:lnTo>
                  <a:pt x="1" y="7"/>
                </a:lnTo>
                <a:lnTo>
                  <a:pt x="3" y="8"/>
                </a:lnTo>
                <a:lnTo>
                  <a:pt x="3" y="2"/>
                </a:lnTo>
                <a:close/>
              </a:path>
            </a:pathLst>
          </a:custGeom>
          <a:gradFill>
            <a:gsLst>
              <a:gs pos="0">
                <a:srgbClr val="68CCCC"/>
              </a:gs>
              <a:gs pos="100000">
                <a:srgbClr val="24DB85"/>
              </a:gs>
            </a:gsLst>
            <a:lin ang="5400000" scaled="0"/>
          </a:gradFill>
          <a:ln>
            <a:noFill/>
          </a:ln>
        </p:spPr>
      </p:sp>
      <p:sp>
        <p:nvSpPr>
          <p:cNvPr id="147" name="Shape 147"/>
          <p:cNvSpPr/>
          <p:nvPr/>
        </p:nvSpPr>
        <p:spPr>
          <a:xfrm>
            <a:off x="11636280" y="4867200"/>
            <a:ext cx="189000" cy="189000"/>
          </a:xfrm>
          <a:custGeom>
            <a:pathLst>
              <a:path extrusionOk="0" h="8" w="8">
                <a:moveTo>
                  <a:pt x="2" y="1"/>
                </a:moveTo>
                <a:cubicBezTo>
                  <a:pt x="3" y="1"/>
                  <a:pt x="0" y="4"/>
                  <a:pt x="0" y="2"/>
                </a:cubicBezTo>
                <a:cubicBezTo>
                  <a:pt x="0" y="3"/>
                  <a:pt x="3" y="0"/>
                  <a:pt x="2" y="0"/>
                </a:cubicBezTo>
                <a:cubicBezTo>
                  <a:pt x="4" y="0"/>
                  <a:pt x="1" y="3"/>
                  <a:pt x="1" y="2"/>
                </a:cubicBezTo>
                <a:cubicBezTo>
                  <a:pt x="1" y="4"/>
                  <a:pt x="4" y="1"/>
                  <a:pt x="2" y="1"/>
                </a:cubicBezTo>
                <a:close/>
                <a:moveTo>
                  <a:pt x="2" y="5"/>
                </a:moveTo>
                <a:cubicBezTo>
                  <a:pt x="6" y="5"/>
                  <a:pt x="5" y="6"/>
                  <a:pt x="5" y="2"/>
                </a:cubicBezTo>
                <a:cubicBezTo>
                  <a:pt x="5" y="7"/>
                  <a:pt x="6" y="8"/>
                  <a:pt x="2" y="8"/>
                </a:cubicBezTo>
                <a:cubicBezTo>
                  <a:pt x="7" y="8"/>
                  <a:pt x="8" y="7"/>
                  <a:pt x="8" y="2"/>
                </a:cubicBezTo>
                <a:cubicBezTo>
                  <a:pt x="8" y="6"/>
                  <a:pt x="7" y="5"/>
                  <a:pt x="2" y="5"/>
                </a:cubicBezTo>
                <a:close/>
              </a:path>
            </a:pathLst>
          </a:custGeom>
          <a:gradFill>
            <a:gsLst>
              <a:gs pos="0">
                <a:srgbClr val="68CCCC"/>
              </a:gs>
              <a:gs pos="100000">
                <a:srgbClr val="24DB85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Shape 148"/>
          <p:cNvSpPr/>
          <p:nvPr/>
        </p:nvSpPr>
        <p:spPr>
          <a:xfrm>
            <a:off x="11441160" y="5046840"/>
            <a:ext cx="307800" cy="1801800"/>
          </a:xfrm>
          <a:custGeom>
            <a:pathLst>
              <a:path extrusionOk="0" h="8" w="5">
                <a:moveTo>
                  <a:pt x="4" y="3"/>
                </a:moveTo>
                <a:lnTo>
                  <a:pt x="1" y="3"/>
                </a:lnTo>
                <a:lnTo>
                  <a:pt x="1" y="5"/>
                </a:lnTo>
                <a:lnTo>
                  <a:pt x="6" y="7"/>
                </a:lnTo>
                <a:lnTo>
                  <a:pt x="6" y="1"/>
                </a:lnTo>
                <a:lnTo>
                  <a:pt x="2" y="1"/>
                </a:lnTo>
                <a:lnTo>
                  <a:pt x="2" y="8"/>
                </a:lnTo>
                <a:lnTo>
                  <a:pt x="4" y="0"/>
                </a:lnTo>
                <a:lnTo>
                  <a:pt x="4" y="3"/>
                </a:lnTo>
                <a:close/>
              </a:path>
            </a:pathLst>
          </a:custGeom>
          <a:gradFill>
            <a:gsLst>
              <a:gs pos="0">
                <a:srgbClr val="68CCCC"/>
              </a:gs>
              <a:gs pos="100000">
                <a:srgbClr val="24DB85"/>
              </a:gs>
            </a:gsLst>
            <a:lin ang="5400000" scaled="0"/>
          </a:gradFill>
          <a:ln>
            <a:noFill/>
          </a:ln>
        </p:spPr>
      </p:sp>
      <p:sp>
        <p:nvSpPr>
          <p:cNvPr id="149" name="Shape 149"/>
          <p:cNvSpPr/>
          <p:nvPr/>
        </p:nvSpPr>
        <p:spPr>
          <a:xfrm>
            <a:off x="11849040" y="6416640"/>
            <a:ext cx="190440" cy="189000"/>
          </a:xfrm>
          <a:custGeom>
            <a:pathLst>
              <a:path extrusionOk="0" h="9" w="9">
                <a:moveTo>
                  <a:pt x="2" y="1"/>
                </a:moveTo>
                <a:cubicBezTo>
                  <a:pt x="3" y="1"/>
                  <a:pt x="0" y="4"/>
                  <a:pt x="0" y="2"/>
                </a:cubicBezTo>
                <a:cubicBezTo>
                  <a:pt x="0" y="3"/>
                  <a:pt x="3" y="0"/>
                  <a:pt x="2" y="0"/>
                </a:cubicBezTo>
                <a:cubicBezTo>
                  <a:pt x="4" y="0"/>
                  <a:pt x="1" y="3"/>
                  <a:pt x="1" y="2"/>
                </a:cubicBezTo>
                <a:cubicBezTo>
                  <a:pt x="1" y="4"/>
                  <a:pt x="4" y="1"/>
                  <a:pt x="2" y="1"/>
                </a:cubicBezTo>
                <a:close/>
                <a:moveTo>
                  <a:pt x="2" y="5"/>
                </a:moveTo>
                <a:cubicBezTo>
                  <a:pt x="6" y="5"/>
                  <a:pt x="5" y="7"/>
                  <a:pt x="5" y="2"/>
                </a:cubicBezTo>
                <a:cubicBezTo>
                  <a:pt x="5" y="8"/>
                  <a:pt x="6" y="9"/>
                  <a:pt x="2" y="9"/>
                </a:cubicBezTo>
                <a:cubicBezTo>
                  <a:pt x="8" y="9"/>
                  <a:pt x="9" y="8"/>
                  <a:pt x="9" y="2"/>
                </a:cubicBezTo>
                <a:cubicBezTo>
                  <a:pt x="9" y="7"/>
                  <a:pt x="8" y="5"/>
                  <a:pt x="2" y="5"/>
                </a:cubicBezTo>
                <a:close/>
              </a:path>
            </a:pathLst>
          </a:custGeom>
          <a:gradFill>
            <a:gsLst>
              <a:gs pos="0">
                <a:srgbClr val="68CCCC"/>
              </a:gs>
              <a:gs pos="100000">
                <a:srgbClr val="24DB85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Shape 150"/>
          <p:cNvSpPr/>
          <p:nvPr/>
        </p:nvSpPr>
        <p:spPr>
          <a:xfrm>
            <a:off x="11939760" y="6595920"/>
            <a:ext cx="23760" cy="252360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68CCCC"/>
              </a:gs>
              <a:gs pos="100000">
                <a:srgbClr val="24DB85"/>
              </a:gs>
            </a:gsLst>
            <a:lin ang="5400000" scaled="0"/>
          </a:gradFill>
          <a:ln>
            <a:noFill/>
          </a:ln>
        </p:spPr>
      </p:sp>
      <p:sp>
        <p:nvSpPr>
          <p:cNvPr id="151" name="Shape 151"/>
          <p:cNvSpPr txBox="1"/>
          <p:nvPr>
            <p:ph idx="10" type="dt"/>
          </p:nvPr>
        </p:nvSpPr>
        <p:spPr>
          <a:xfrm>
            <a:off x="7457040" y="58831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52" name="Shape 152"/>
          <p:cNvSpPr txBox="1"/>
          <p:nvPr>
            <p:ph idx="11" type="ftr"/>
          </p:nvPr>
        </p:nvSpPr>
        <p:spPr>
          <a:xfrm>
            <a:off x="1141560" y="5883120"/>
            <a:ext cx="62391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53" name="Shape 153"/>
          <p:cNvSpPr txBox="1"/>
          <p:nvPr>
            <p:ph idx="12" type="sldNum"/>
          </p:nvPr>
        </p:nvSpPr>
        <p:spPr>
          <a:xfrm>
            <a:off x="10276200" y="5883120"/>
            <a:ext cx="77112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 sz="24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4" name="Shape 154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203" name="Shape 2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12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Shape 204"/>
          <p:cNvSpPr/>
          <p:nvPr/>
        </p:nvSpPr>
        <p:spPr>
          <a:xfrm>
            <a:off x="114480" y="4680"/>
            <a:ext cx="23760" cy="2181240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</p:sp>
      <p:sp>
        <p:nvSpPr>
          <p:cNvPr id="205" name="Shape 205"/>
          <p:cNvSpPr/>
          <p:nvPr/>
        </p:nvSpPr>
        <p:spPr>
          <a:xfrm>
            <a:off x="33480" y="2176560"/>
            <a:ext cx="190440" cy="190440"/>
          </a:xfrm>
          <a:custGeom>
            <a:pathLst>
              <a:path extrusionOk="0" h="8" w="9">
                <a:moveTo>
                  <a:pt x="2" y="1"/>
                </a:moveTo>
                <a:cubicBezTo>
                  <a:pt x="3" y="1"/>
                  <a:pt x="0" y="4"/>
                  <a:pt x="0" y="2"/>
                </a:cubicBezTo>
                <a:cubicBezTo>
                  <a:pt x="0" y="3"/>
                  <a:pt x="3" y="0"/>
                  <a:pt x="2" y="0"/>
                </a:cubicBezTo>
                <a:cubicBezTo>
                  <a:pt x="4" y="0"/>
                  <a:pt x="1" y="3"/>
                  <a:pt x="1" y="2"/>
                </a:cubicBezTo>
                <a:cubicBezTo>
                  <a:pt x="1" y="4"/>
                  <a:pt x="4" y="1"/>
                  <a:pt x="2" y="1"/>
                </a:cubicBezTo>
                <a:close/>
                <a:moveTo>
                  <a:pt x="2" y="5"/>
                </a:moveTo>
                <a:cubicBezTo>
                  <a:pt x="6" y="5"/>
                  <a:pt x="5" y="6"/>
                  <a:pt x="5" y="2"/>
                </a:cubicBezTo>
                <a:cubicBezTo>
                  <a:pt x="5" y="7"/>
                  <a:pt x="6" y="8"/>
                  <a:pt x="2" y="8"/>
                </a:cubicBezTo>
                <a:cubicBezTo>
                  <a:pt x="9" y="8"/>
                  <a:pt x="8" y="7"/>
                  <a:pt x="8" y="2"/>
                </a:cubicBezTo>
                <a:cubicBezTo>
                  <a:pt x="8" y="6"/>
                  <a:pt x="9" y="5"/>
                  <a:pt x="2" y="5"/>
                </a:cubicBez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Shape 206"/>
          <p:cNvSpPr/>
          <p:nvPr/>
        </p:nvSpPr>
        <p:spPr>
          <a:xfrm>
            <a:off x="28440" y="4021200"/>
            <a:ext cx="190440" cy="189000"/>
          </a:xfrm>
          <a:custGeom>
            <a:pathLst>
              <a:path extrusionOk="0" h="9" w="9">
                <a:moveTo>
                  <a:pt x="2" y="1"/>
                </a:moveTo>
                <a:cubicBezTo>
                  <a:pt x="3" y="1"/>
                  <a:pt x="0" y="4"/>
                  <a:pt x="0" y="2"/>
                </a:cubicBezTo>
                <a:cubicBezTo>
                  <a:pt x="0" y="3"/>
                  <a:pt x="3" y="0"/>
                  <a:pt x="2" y="0"/>
                </a:cubicBezTo>
                <a:cubicBezTo>
                  <a:pt x="4" y="0"/>
                  <a:pt x="1" y="3"/>
                  <a:pt x="1" y="2"/>
                </a:cubicBezTo>
                <a:cubicBezTo>
                  <a:pt x="1" y="4"/>
                  <a:pt x="4" y="1"/>
                  <a:pt x="2" y="1"/>
                </a:cubicBezTo>
                <a:close/>
                <a:moveTo>
                  <a:pt x="2" y="5"/>
                </a:moveTo>
                <a:cubicBezTo>
                  <a:pt x="6" y="5"/>
                  <a:pt x="5" y="7"/>
                  <a:pt x="5" y="2"/>
                </a:cubicBezTo>
                <a:cubicBezTo>
                  <a:pt x="5" y="8"/>
                  <a:pt x="6" y="9"/>
                  <a:pt x="2" y="9"/>
                </a:cubicBezTo>
                <a:cubicBezTo>
                  <a:pt x="8" y="9"/>
                  <a:pt x="9" y="8"/>
                  <a:pt x="9" y="2"/>
                </a:cubicBezTo>
                <a:cubicBezTo>
                  <a:pt x="9" y="7"/>
                  <a:pt x="8" y="5"/>
                  <a:pt x="2" y="5"/>
                </a:cubicBez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Shape 207"/>
          <p:cNvSpPr/>
          <p:nvPr/>
        </p:nvSpPr>
        <p:spPr>
          <a:xfrm>
            <a:off x="200160" y="4680"/>
            <a:ext cx="369720" cy="1811160"/>
          </a:xfrm>
          <a:custGeom>
            <a:pathLst>
              <a:path extrusionOk="0" h="7" w="5">
                <a:moveTo>
                  <a:pt x="3" y="2"/>
                </a:moveTo>
                <a:lnTo>
                  <a:pt x="0" y="4"/>
                </a:lnTo>
                <a:lnTo>
                  <a:pt x="0" y="0"/>
                </a:lnTo>
                <a:lnTo>
                  <a:pt x="5" y="0"/>
                </a:lnTo>
                <a:lnTo>
                  <a:pt x="5" y="6"/>
                </a:lnTo>
                <a:lnTo>
                  <a:pt x="1" y="7"/>
                </a:lnTo>
                <a:lnTo>
                  <a:pt x="3" y="2"/>
                </a:ln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</p:sp>
      <p:sp>
        <p:nvSpPr>
          <p:cNvPr id="208" name="Shape 208"/>
          <p:cNvSpPr/>
          <p:nvPr/>
        </p:nvSpPr>
        <p:spPr>
          <a:xfrm>
            <a:off x="503280" y="1801800"/>
            <a:ext cx="190440" cy="189000"/>
          </a:xfrm>
          <a:custGeom>
            <a:pathLst>
              <a:path extrusionOk="0" h="10" w="11">
                <a:moveTo>
                  <a:pt x="2" y="1"/>
                </a:moveTo>
                <a:cubicBezTo>
                  <a:pt x="3" y="1"/>
                  <a:pt x="0" y="4"/>
                  <a:pt x="0" y="2"/>
                </a:cubicBezTo>
                <a:cubicBezTo>
                  <a:pt x="0" y="3"/>
                  <a:pt x="3" y="0"/>
                  <a:pt x="2" y="0"/>
                </a:cubicBezTo>
                <a:cubicBezTo>
                  <a:pt x="5" y="0"/>
                  <a:pt x="1" y="6"/>
                  <a:pt x="1" y="2"/>
                </a:cubicBezTo>
                <a:cubicBezTo>
                  <a:pt x="1" y="4"/>
                  <a:pt x="4" y="1"/>
                  <a:pt x="2" y="1"/>
                </a:cubicBezTo>
                <a:close/>
                <a:moveTo>
                  <a:pt x="2" y="7"/>
                </a:moveTo>
                <a:cubicBezTo>
                  <a:pt x="8" y="7"/>
                  <a:pt x="7" y="8"/>
                  <a:pt x="7" y="2"/>
                </a:cubicBezTo>
                <a:cubicBezTo>
                  <a:pt x="7" y="9"/>
                  <a:pt x="8" y="10"/>
                  <a:pt x="2" y="10"/>
                </a:cubicBezTo>
                <a:cubicBezTo>
                  <a:pt x="11" y="10"/>
                  <a:pt x="10" y="9"/>
                  <a:pt x="10" y="2"/>
                </a:cubicBezTo>
                <a:cubicBezTo>
                  <a:pt x="10" y="3"/>
                  <a:pt x="4" y="7"/>
                  <a:pt x="2" y="7"/>
                </a:cubicBez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Shape 209"/>
          <p:cNvSpPr/>
          <p:nvPr/>
        </p:nvSpPr>
        <p:spPr>
          <a:xfrm>
            <a:off x="285840" y="4680"/>
            <a:ext cx="369720" cy="1430280"/>
          </a:xfrm>
          <a:custGeom>
            <a:pathLst>
              <a:path extrusionOk="0" h="7" w="5">
                <a:moveTo>
                  <a:pt x="3" y="2"/>
                </a:moveTo>
                <a:lnTo>
                  <a:pt x="0" y="4"/>
                </a:lnTo>
                <a:lnTo>
                  <a:pt x="0" y="0"/>
                </a:lnTo>
                <a:lnTo>
                  <a:pt x="5" y="0"/>
                </a:lnTo>
                <a:lnTo>
                  <a:pt x="5" y="6"/>
                </a:lnTo>
                <a:lnTo>
                  <a:pt x="1" y="7"/>
                </a:lnTo>
                <a:lnTo>
                  <a:pt x="3" y="2"/>
                </a:ln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</p:sp>
      <p:sp>
        <p:nvSpPr>
          <p:cNvPr id="210" name="Shape 210"/>
          <p:cNvSpPr/>
          <p:nvPr/>
        </p:nvSpPr>
        <p:spPr>
          <a:xfrm>
            <a:off x="546120" y="0"/>
            <a:ext cx="152280" cy="912960"/>
          </a:xfrm>
          <a:custGeom>
            <a:pathLst>
              <a:path extrusionOk="0" h="7" w="6">
                <a:moveTo>
                  <a:pt x="1" y="2"/>
                </a:moveTo>
                <a:lnTo>
                  <a:pt x="3" y="2"/>
                </a:lnTo>
                <a:lnTo>
                  <a:pt x="3" y="4"/>
                </a:lnTo>
                <a:lnTo>
                  <a:pt x="0" y="5"/>
                </a:lnTo>
                <a:lnTo>
                  <a:pt x="6" y="0"/>
                </a:lnTo>
                <a:lnTo>
                  <a:pt x="1" y="7"/>
                </a:lnTo>
                <a:lnTo>
                  <a:pt x="1" y="2"/>
                </a:ln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</p:sp>
      <p:sp>
        <p:nvSpPr>
          <p:cNvPr id="211" name="Shape 211"/>
          <p:cNvSpPr/>
          <p:nvPr/>
        </p:nvSpPr>
        <p:spPr>
          <a:xfrm>
            <a:off x="588960" y="1420920"/>
            <a:ext cx="190440" cy="190440"/>
          </a:xfrm>
          <a:custGeom>
            <a:pathLst>
              <a:path extrusionOk="0" h="10" w="10">
                <a:moveTo>
                  <a:pt x="2" y="1"/>
                </a:moveTo>
                <a:cubicBezTo>
                  <a:pt x="3" y="1"/>
                  <a:pt x="0" y="4"/>
                  <a:pt x="0" y="2"/>
                </a:cubicBezTo>
                <a:cubicBezTo>
                  <a:pt x="0" y="3"/>
                  <a:pt x="3" y="0"/>
                  <a:pt x="2" y="0"/>
                </a:cubicBezTo>
                <a:cubicBezTo>
                  <a:pt x="5" y="0"/>
                  <a:pt x="1" y="6"/>
                  <a:pt x="1" y="2"/>
                </a:cubicBezTo>
                <a:cubicBezTo>
                  <a:pt x="1" y="4"/>
                  <a:pt x="4" y="1"/>
                  <a:pt x="2" y="1"/>
                </a:cubicBezTo>
                <a:close/>
                <a:moveTo>
                  <a:pt x="2" y="7"/>
                </a:moveTo>
                <a:cubicBezTo>
                  <a:pt x="8" y="7"/>
                  <a:pt x="7" y="8"/>
                  <a:pt x="7" y="2"/>
                </a:cubicBezTo>
                <a:cubicBezTo>
                  <a:pt x="7" y="9"/>
                  <a:pt x="8" y="10"/>
                  <a:pt x="2" y="10"/>
                </a:cubicBezTo>
                <a:cubicBezTo>
                  <a:pt x="9" y="10"/>
                  <a:pt x="10" y="9"/>
                  <a:pt x="10" y="2"/>
                </a:cubicBezTo>
                <a:cubicBezTo>
                  <a:pt x="10" y="3"/>
                  <a:pt x="4" y="7"/>
                  <a:pt x="2" y="7"/>
                </a:cubicBez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Shape 212"/>
          <p:cNvSpPr/>
          <p:nvPr/>
        </p:nvSpPr>
        <p:spPr>
          <a:xfrm>
            <a:off x="588960" y="903240"/>
            <a:ext cx="190440" cy="190440"/>
          </a:xfrm>
          <a:custGeom>
            <a:pathLst>
              <a:path extrusionOk="0" h="8" w="8">
                <a:moveTo>
                  <a:pt x="2" y="1"/>
                </a:moveTo>
                <a:cubicBezTo>
                  <a:pt x="3" y="1"/>
                  <a:pt x="0" y="4"/>
                  <a:pt x="0" y="2"/>
                </a:cubicBezTo>
                <a:cubicBezTo>
                  <a:pt x="0" y="3"/>
                  <a:pt x="3" y="0"/>
                  <a:pt x="2" y="0"/>
                </a:cubicBezTo>
                <a:cubicBezTo>
                  <a:pt x="4" y="0"/>
                  <a:pt x="1" y="3"/>
                  <a:pt x="1" y="2"/>
                </a:cubicBezTo>
                <a:cubicBezTo>
                  <a:pt x="1" y="4"/>
                  <a:pt x="4" y="1"/>
                  <a:pt x="2" y="1"/>
                </a:cubicBezTo>
                <a:close/>
                <a:moveTo>
                  <a:pt x="2" y="5"/>
                </a:moveTo>
                <a:cubicBezTo>
                  <a:pt x="6" y="5"/>
                  <a:pt x="5" y="6"/>
                  <a:pt x="5" y="2"/>
                </a:cubicBezTo>
                <a:cubicBezTo>
                  <a:pt x="5" y="7"/>
                  <a:pt x="6" y="8"/>
                  <a:pt x="2" y="8"/>
                </a:cubicBezTo>
                <a:cubicBezTo>
                  <a:pt x="7" y="8"/>
                  <a:pt x="8" y="7"/>
                  <a:pt x="8" y="2"/>
                </a:cubicBezTo>
                <a:cubicBezTo>
                  <a:pt x="8" y="6"/>
                  <a:pt x="7" y="5"/>
                  <a:pt x="2" y="5"/>
                </a:cubicBez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Shape 213"/>
          <p:cNvSpPr/>
          <p:nvPr/>
        </p:nvSpPr>
        <p:spPr>
          <a:xfrm>
            <a:off x="641520" y="0"/>
            <a:ext cx="422280" cy="527040"/>
          </a:xfrm>
          <a:custGeom>
            <a:pathLst>
              <a:path extrusionOk="0" h="10" w="8">
                <a:moveTo>
                  <a:pt x="3" y="2"/>
                </a:moveTo>
                <a:lnTo>
                  <a:pt x="4" y="5"/>
                </a:lnTo>
                <a:lnTo>
                  <a:pt x="0" y="6"/>
                </a:lnTo>
                <a:lnTo>
                  <a:pt x="7" y="0"/>
                </a:lnTo>
                <a:lnTo>
                  <a:pt x="8" y="9"/>
                </a:lnTo>
                <a:lnTo>
                  <a:pt x="1" y="10"/>
                </a:lnTo>
                <a:lnTo>
                  <a:pt x="3" y="2"/>
                </a:ln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</p:sp>
      <p:sp>
        <p:nvSpPr>
          <p:cNvPr id="214" name="Shape 214"/>
          <p:cNvSpPr/>
          <p:nvPr/>
        </p:nvSpPr>
        <p:spPr>
          <a:xfrm>
            <a:off x="1020600" y="488880"/>
            <a:ext cx="162000" cy="147600"/>
          </a:xfrm>
          <a:custGeom>
            <a:pathLst>
              <a:path extrusionOk="0" h="23" w="24">
                <a:moveTo>
                  <a:pt x="3" y="2"/>
                </a:moveTo>
                <a:cubicBezTo>
                  <a:pt x="4" y="2"/>
                  <a:pt x="5" y="6"/>
                  <a:pt x="7" y="8"/>
                </a:cubicBezTo>
                <a:cubicBezTo>
                  <a:pt x="0" y="9"/>
                  <a:pt x="0" y="10"/>
                  <a:pt x="7" y="11"/>
                </a:cubicBezTo>
                <a:cubicBezTo>
                  <a:pt x="5" y="12"/>
                  <a:pt x="4" y="0"/>
                  <a:pt x="3" y="0"/>
                </a:cubicBezTo>
                <a:cubicBezTo>
                  <a:pt x="13" y="0"/>
                  <a:pt x="14" y="12"/>
                  <a:pt x="15" y="11"/>
                </a:cubicBezTo>
                <a:cubicBezTo>
                  <a:pt x="1" y="10"/>
                  <a:pt x="1" y="9"/>
                  <a:pt x="15" y="8"/>
                </a:cubicBezTo>
                <a:cubicBezTo>
                  <a:pt x="14" y="6"/>
                  <a:pt x="13" y="2"/>
                  <a:pt x="3" y="2"/>
                </a:cubicBezTo>
                <a:close/>
                <a:moveTo>
                  <a:pt x="3" y="11"/>
                </a:moveTo>
                <a:cubicBezTo>
                  <a:pt x="16" y="11"/>
                  <a:pt x="17" y="18"/>
                  <a:pt x="5" y="19"/>
                </a:cubicBezTo>
                <a:cubicBezTo>
                  <a:pt x="11" y="20"/>
                  <a:pt x="11" y="21"/>
                  <a:pt x="5" y="22"/>
                </a:cubicBezTo>
                <a:cubicBezTo>
                  <a:pt x="17" y="23"/>
                  <a:pt x="16" y="8"/>
                  <a:pt x="3" y="8"/>
                </a:cubicBezTo>
                <a:cubicBezTo>
                  <a:pt x="9" y="8"/>
                  <a:pt x="24" y="23"/>
                  <a:pt x="14" y="22"/>
                </a:cubicBezTo>
                <a:cubicBezTo>
                  <a:pt x="6" y="21"/>
                  <a:pt x="6" y="20"/>
                  <a:pt x="14" y="19"/>
                </a:cubicBezTo>
                <a:cubicBezTo>
                  <a:pt x="24" y="18"/>
                  <a:pt x="9" y="11"/>
                  <a:pt x="3" y="11"/>
                </a:cubicBez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Shape 215"/>
          <p:cNvSpPr/>
          <p:nvPr/>
        </p:nvSpPr>
        <p:spPr>
          <a:xfrm>
            <a:off x="-4680" y="9360"/>
            <a:ext cx="360" cy="360"/>
          </a:xfrm>
          <a:custGeom>
            <a:pathLst>
              <a:path extrusionOk="0" h="4" w="3">
                <a:moveTo>
                  <a:pt x="7" y="7"/>
                </a:moveTo>
                <a:lnTo>
                  <a:pt x="10" y="11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Shape 216"/>
          <p:cNvSpPr/>
          <p:nvPr/>
        </p:nvSpPr>
        <p:spPr>
          <a:xfrm>
            <a:off x="9360" y="1801800"/>
            <a:ext cx="123840" cy="127080"/>
          </a:xfrm>
          <a:custGeom>
            <a:pathLst>
              <a:path extrusionOk="0" h="6" w="5">
                <a:moveTo>
                  <a:pt x="3" y="2"/>
                </a:moveTo>
                <a:lnTo>
                  <a:pt x="0" y="4"/>
                </a:lnTo>
                <a:lnTo>
                  <a:pt x="5" y="0"/>
                </a:lnTo>
                <a:lnTo>
                  <a:pt x="1" y="6"/>
                </a:lnTo>
                <a:lnTo>
                  <a:pt x="3" y="2"/>
                </a:ln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</p:sp>
      <p:sp>
        <p:nvSpPr>
          <p:cNvPr id="217" name="Shape 217"/>
          <p:cNvSpPr/>
          <p:nvPr/>
        </p:nvSpPr>
        <p:spPr>
          <a:xfrm>
            <a:off x="-9360" y="3549600"/>
            <a:ext cx="147600" cy="480960"/>
          </a:xfrm>
          <a:custGeom>
            <a:pathLst>
              <a:path extrusionOk="0" h="5" w="4">
                <a:moveTo>
                  <a:pt x="1" y="2"/>
                </a:moveTo>
                <a:lnTo>
                  <a:pt x="3" y="2"/>
                </a:lnTo>
                <a:lnTo>
                  <a:pt x="3" y="3"/>
                </a:lnTo>
                <a:lnTo>
                  <a:pt x="0" y="4"/>
                </a:lnTo>
                <a:lnTo>
                  <a:pt x="4" y="0"/>
                </a:lnTo>
                <a:lnTo>
                  <a:pt x="1" y="5"/>
                </a:lnTo>
                <a:lnTo>
                  <a:pt x="1" y="2"/>
                </a:ln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</p:sp>
      <p:sp>
        <p:nvSpPr>
          <p:cNvPr id="218" name="Shape 218"/>
          <p:cNvSpPr/>
          <p:nvPr/>
        </p:nvSpPr>
        <p:spPr>
          <a:xfrm>
            <a:off x="128520" y="1382760"/>
            <a:ext cx="142920" cy="476280"/>
          </a:xfrm>
          <a:custGeom>
            <a:pathLst>
              <a:path extrusionOk="0" h="6" w="5">
                <a:moveTo>
                  <a:pt x="1" y="2"/>
                </a:moveTo>
                <a:lnTo>
                  <a:pt x="3" y="2"/>
                </a:lnTo>
                <a:lnTo>
                  <a:pt x="3" y="4"/>
                </a:lnTo>
                <a:lnTo>
                  <a:pt x="0" y="5"/>
                </a:lnTo>
                <a:lnTo>
                  <a:pt x="5" y="0"/>
                </a:lnTo>
                <a:lnTo>
                  <a:pt x="1" y="6"/>
                </a:lnTo>
                <a:lnTo>
                  <a:pt x="1" y="2"/>
                </a:ln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</p:sp>
      <p:sp>
        <p:nvSpPr>
          <p:cNvPr id="219" name="Shape 219"/>
          <p:cNvSpPr/>
          <p:nvPr/>
        </p:nvSpPr>
        <p:spPr>
          <a:xfrm>
            <a:off x="204840" y="1849320"/>
            <a:ext cx="114480" cy="108000"/>
          </a:xfrm>
          <a:custGeom>
            <a:pathLst>
              <a:path extrusionOk="0" h="10" w="11">
                <a:moveTo>
                  <a:pt x="3" y="2"/>
                </a:moveTo>
                <a:cubicBezTo>
                  <a:pt x="4" y="2"/>
                  <a:pt x="0" y="5"/>
                  <a:pt x="0" y="3"/>
                </a:cubicBezTo>
                <a:cubicBezTo>
                  <a:pt x="0" y="6"/>
                  <a:pt x="4" y="0"/>
                  <a:pt x="3" y="0"/>
                </a:cubicBezTo>
                <a:cubicBezTo>
                  <a:pt x="5" y="0"/>
                  <a:pt x="1" y="6"/>
                  <a:pt x="1" y="3"/>
                </a:cubicBezTo>
                <a:cubicBezTo>
                  <a:pt x="1" y="5"/>
                  <a:pt x="5" y="2"/>
                  <a:pt x="3" y="2"/>
                </a:cubicBezTo>
                <a:close/>
                <a:moveTo>
                  <a:pt x="3" y="7"/>
                </a:moveTo>
                <a:cubicBezTo>
                  <a:pt x="8" y="7"/>
                  <a:pt x="7" y="8"/>
                  <a:pt x="7" y="3"/>
                </a:cubicBezTo>
                <a:cubicBezTo>
                  <a:pt x="7" y="9"/>
                  <a:pt x="8" y="10"/>
                  <a:pt x="3" y="10"/>
                </a:cubicBezTo>
                <a:cubicBezTo>
                  <a:pt x="9" y="10"/>
                  <a:pt x="11" y="9"/>
                  <a:pt x="11" y="3"/>
                </a:cubicBezTo>
                <a:cubicBezTo>
                  <a:pt x="11" y="8"/>
                  <a:pt x="9" y="7"/>
                  <a:pt x="3" y="7"/>
                </a:cubicBez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Shape 220"/>
          <p:cNvSpPr/>
          <p:nvPr/>
        </p:nvSpPr>
        <p:spPr>
          <a:xfrm>
            <a:off x="133200" y="4662360"/>
            <a:ext cx="23760" cy="2181240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</p:sp>
      <p:sp>
        <p:nvSpPr>
          <p:cNvPr id="221" name="Shape 221"/>
          <p:cNvSpPr/>
          <p:nvPr/>
        </p:nvSpPr>
        <p:spPr>
          <a:xfrm>
            <a:off x="223920" y="5041800"/>
            <a:ext cx="369720" cy="1801800"/>
          </a:xfrm>
          <a:custGeom>
            <a:pathLst>
              <a:path extrusionOk="0" h="8" w="6">
                <a:moveTo>
                  <a:pt x="3" y="2"/>
                </a:moveTo>
                <a:lnTo>
                  <a:pt x="0" y="2"/>
                </a:lnTo>
                <a:lnTo>
                  <a:pt x="0" y="4"/>
                </a:lnTo>
                <a:lnTo>
                  <a:pt x="0" y="5"/>
                </a:lnTo>
                <a:lnTo>
                  <a:pt x="6" y="0"/>
                </a:lnTo>
                <a:lnTo>
                  <a:pt x="1" y="7"/>
                </a:lnTo>
                <a:lnTo>
                  <a:pt x="3" y="8"/>
                </a:lnTo>
                <a:lnTo>
                  <a:pt x="3" y="2"/>
                </a:ln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</p:sp>
      <p:sp>
        <p:nvSpPr>
          <p:cNvPr id="222" name="Shape 222"/>
          <p:cNvSpPr/>
          <p:nvPr/>
        </p:nvSpPr>
        <p:spPr>
          <a:xfrm>
            <a:off x="52560" y="4481640"/>
            <a:ext cx="190440" cy="190440"/>
          </a:xfrm>
          <a:custGeom>
            <a:pathLst>
              <a:path extrusionOk="0" h="8" w="9">
                <a:moveTo>
                  <a:pt x="2" y="1"/>
                </a:moveTo>
                <a:cubicBezTo>
                  <a:pt x="3" y="1"/>
                  <a:pt x="0" y="4"/>
                  <a:pt x="0" y="2"/>
                </a:cubicBezTo>
                <a:cubicBezTo>
                  <a:pt x="0" y="3"/>
                  <a:pt x="3" y="0"/>
                  <a:pt x="2" y="0"/>
                </a:cubicBezTo>
                <a:cubicBezTo>
                  <a:pt x="4" y="0"/>
                  <a:pt x="1" y="3"/>
                  <a:pt x="1" y="2"/>
                </a:cubicBezTo>
                <a:cubicBezTo>
                  <a:pt x="1" y="4"/>
                  <a:pt x="4" y="1"/>
                  <a:pt x="2" y="1"/>
                </a:cubicBezTo>
                <a:close/>
                <a:moveTo>
                  <a:pt x="2" y="5"/>
                </a:moveTo>
                <a:cubicBezTo>
                  <a:pt x="6" y="5"/>
                  <a:pt x="5" y="6"/>
                  <a:pt x="5" y="2"/>
                </a:cubicBezTo>
                <a:cubicBezTo>
                  <a:pt x="5" y="7"/>
                  <a:pt x="6" y="8"/>
                  <a:pt x="2" y="8"/>
                </a:cubicBezTo>
                <a:cubicBezTo>
                  <a:pt x="9" y="8"/>
                  <a:pt x="8" y="7"/>
                  <a:pt x="8" y="2"/>
                </a:cubicBezTo>
                <a:cubicBezTo>
                  <a:pt x="8" y="6"/>
                  <a:pt x="9" y="5"/>
                  <a:pt x="2" y="5"/>
                </a:cubicBez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Shape 223"/>
          <p:cNvSpPr/>
          <p:nvPr/>
        </p:nvSpPr>
        <p:spPr>
          <a:xfrm>
            <a:off x="-14400" y="5627520"/>
            <a:ext cx="85680" cy="1216080"/>
          </a:xfrm>
          <a:custGeom>
            <a:pathLst>
              <a:path extrusionOk="0" h="7" w="6">
                <a:moveTo>
                  <a:pt x="1" y="2"/>
                </a:moveTo>
                <a:lnTo>
                  <a:pt x="3" y="2"/>
                </a:lnTo>
                <a:lnTo>
                  <a:pt x="3" y="4"/>
                </a:lnTo>
                <a:lnTo>
                  <a:pt x="0" y="5"/>
                </a:lnTo>
                <a:lnTo>
                  <a:pt x="6" y="0"/>
                </a:lnTo>
                <a:lnTo>
                  <a:pt x="1" y="7"/>
                </a:lnTo>
                <a:lnTo>
                  <a:pt x="1" y="2"/>
                </a:ln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</p:sp>
      <p:sp>
        <p:nvSpPr>
          <p:cNvPr id="224" name="Shape 224"/>
          <p:cNvSpPr/>
          <p:nvPr/>
        </p:nvSpPr>
        <p:spPr>
          <a:xfrm>
            <a:off x="527040" y="4867200"/>
            <a:ext cx="190440" cy="189000"/>
          </a:xfrm>
          <a:custGeom>
            <a:pathLst>
              <a:path extrusionOk="0" h="8" w="8">
                <a:moveTo>
                  <a:pt x="2" y="1"/>
                </a:moveTo>
                <a:cubicBezTo>
                  <a:pt x="3" y="1"/>
                  <a:pt x="0" y="4"/>
                  <a:pt x="0" y="2"/>
                </a:cubicBezTo>
                <a:cubicBezTo>
                  <a:pt x="0" y="3"/>
                  <a:pt x="3" y="0"/>
                  <a:pt x="2" y="0"/>
                </a:cubicBezTo>
                <a:cubicBezTo>
                  <a:pt x="4" y="0"/>
                  <a:pt x="1" y="3"/>
                  <a:pt x="1" y="2"/>
                </a:cubicBezTo>
                <a:cubicBezTo>
                  <a:pt x="1" y="4"/>
                  <a:pt x="4" y="1"/>
                  <a:pt x="2" y="1"/>
                </a:cubicBezTo>
                <a:close/>
                <a:moveTo>
                  <a:pt x="2" y="5"/>
                </a:moveTo>
                <a:cubicBezTo>
                  <a:pt x="6" y="5"/>
                  <a:pt x="5" y="6"/>
                  <a:pt x="5" y="2"/>
                </a:cubicBezTo>
                <a:cubicBezTo>
                  <a:pt x="5" y="7"/>
                  <a:pt x="6" y="8"/>
                  <a:pt x="2" y="8"/>
                </a:cubicBezTo>
                <a:cubicBezTo>
                  <a:pt x="7" y="8"/>
                  <a:pt x="8" y="7"/>
                  <a:pt x="8" y="2"/>
                </a:cubicBezTo>
                <a:cubicBezTo>
                  <a:pt x="8" y="6"/>
                  <a:pt x="7" y="5"/>
                  <a:pt x="2" y="5"/>
                </a:cubicBez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Shape 225"/>
          <p:cNvSpPr/>
          <p:nvPr/>
        </p:nvSpPr>
        <p:spPr>
          <a:xfrm>
            <a:off x="309600" y="5423040"/>
            <a:ext cx="374760" cy="1425600"/>
          </a:xfrm>
          <a:custGeom>
            <a:pathLst>
              <a:path extrusionOk="0" h="9" w="7">
                <a:moveTo>
                  <a:pt x="3" y="2"/>
                </a:moveTo>
                <a:lnTo>
                  <a:pt x="0" y="2"/>
                </a:lnTo>
                <a:lnTo>
                  <a:pt x="0" y="4"/>
                </a:lnTo>
                <a:lnTo>
                  <a:pt x="5" y="6"/>
                </a:lnTo>
                <a:lnTo>
                  <a:pt x="7" y="0"/>
                </a:lnTo>
                <a:lnTo>
                  <a:pt x="1" y="8"/>
                </a:lnTo>
                <a:lnTo>
                  <a:pt x="3" y="9"/>
                </a:lnTo>
                <a:lnTo>
                  <a:pt x="3" y="2"/>
                </a:ln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</p:sp>
      <p:sp>
        <p:nvSpPr>
          <p:cNvPr id="226" name="Shape 226"/>
          <p:cNvSpPr/>
          <p:nvPr/>
        </p:nvSpPr>
        <p:spPr>
          <a:xfrm>
            <a:off x="569880" y="5945040"/>
            <a:ext cx="152280" cy="912960"/>
          </a:xfrm>
          <a:custGeom>
            <a:pathLst>
              <a:path extrusionOk="0" h="7" w="5">
                <a:moveTo>
                  <a:pt x="3" y="2"/>
                </a:moveTo>
                <a:lnTo>
                  <a:pt x="0" y="4"/>
                </a:lnTo>
                <a:lnTo>
                  <a:pt x="5" y="6"/>
                </a:lnTo>
                <a:lnTo>
                  <a:pt x="5" y="0"/>
                </a:lnTo>
                <a:lnTo>
                  <a:pt x="1" y="0"/>
                </a:lnTo>
                <a:lnTo>
                  <a:pt x="1" y="7"/>
                </a:lnTo>
                <a:lnTo>
                  <a:pt x="3" y="2"/>
                </a:ln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</p:sp>
      <p:sp>
        <p:nvSpPr>
          <p:cNvPr id="227" name="Shape 227"/>
          <p:cNvSpPr/>
          <p:nvPr/>
        </p:nvSpPr>
        <p:spPr>
          <a:xfrm>
            <a:off x="612720" y="5246640"/>
            <a:ext cx="190440" cy="190440"/>
          </a:xfrm>
          <a:custGeom>
            <a:pathLst>
              <a:path extrusionOk="0" h="9" w="9">
                <a:moveTo>
                  <a:pt x="2" y="1"/>
                </a:moveTo>
                <a:cubicBezTo>
                  <a:pt x="3" y="1"/>
                  <a:pt x="0" y="4"/>
                  <a:pt x="0" y="2"/>
                </a:cubicBezTo>
                <a:cubicBezTo>
                  <a:pt x="0" y="3"/>
                  <a:pt x="3" y="0"/>
                  <a:pt x="2" y="0"/>
                </a:cubicBezTo>
                <a:cubicBezTo>
                  <a:pt x="4" y="0"/>
                  <a:pt x="1" y="3"/>
                  <a:pt x="1" y="2"/>
                </a:cubicBezTo>
                <a:cubicBezTo>
                  <a:pt x="1" y="4"/>
                  <a:pt x="4" y="1"/>
                  <a:pt x="2" y="1"/>
                </a:cubicBezTo>
                <a:close/>
                <a:moveTo>
                  <a:pt x="2" y="5"/>
                </a:moveTo>
                <a:cubicBezTo>
                  <a:pt x="6" y="5"/>
                  <a:pt x="5" y="7"/>
                  <a:pt x="5" y="2"/>
                </a:cubicBezTo>
                <a:cubicBezTo>
                  <a:pt x="5" y="8"/>
                  <a:pt x="6" y="9"/>
                  <a:pt x="2" y="9"/>
                </a:cubicBezTo>
                <a:cubicBezTo>
                  <a:pt x="8" y="9"/>
                  <a:pt x="9" y="8"/>
                  <a:pt x="9" y="2"/>
                </a:cubicBezTo>
                <a:cubicBezTo>
                  <a:pt x="9" y="7"/>
                  <a:pt x="8" y="5"/>
                  <a:pt x="2" y="5"/>
                </a:cubicBez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Shape 228"/>
          <p:cNvSpPr/>
          <p:nvPr/>
        </p:nvSpPr>
        <p:spPr>
          <a:xfrm>
            <a:off x="612720" y="5764320"/>
            <a:ext cx="190440" cy="190440"/>
          </a:xfrm>
          <a:custGeom>
            <a:pathLst>
              <a:path extrusionOk="0" h="9" w="9">
                <a:moveTo>
                  <a:pt x="2" y="1"/>
                </a:moveTo>
                <a:cubicBezTo>
                  <a:pt x="3" y="1"/>
                  <a:pt x="0" y="4"/>
                  <a:pt x="0" y="2"/>
                </a:cubicBezTo>
                <a:cubicBezTo>
                  <a:pt x="0" y="3"/>
                  <a:pt x="3" y="0"/>
                  <a:pt x="2" y="0"/>
                </a:cubicBezTo>
                <a:cubicBezTo>
                  <a:pt x="4" y="0"/>
                  <a:pt x="1" y="3"/>
                  <a:pt x="1" y="2"/>
                </a:cubicBezTo>
                <a:cubicBezTo>
                  <a:pt x="1" y="4"/>
                  <a:pt x="4" y="1"/>
                  <a:pt x="2" y="1"/>
                </a:cubicBezTo>
                <a:close/>
                <a:moveTo>
                  <a:pt x="2" y="5"/>
                </a:moveTo>
                <a:cubicBezTo>
                  <a:pt x="6" y="5"/>
                  <a:pt x="5" y="7"/>
                  <a:pt x="5" y="2"/>
                </a:cubicBezTo>
                <a:cubicBezTo>
                  <a:pt x="5" y="8"/>
                  <a:pt x="6" y="9"/>
                  <a:pt x="2" y="9"/>
                </a:cubicBezTo>
                <a:cubicBezTo>
                  <a:pt x="8" y="9"/>
                  <a:pt x="9" y="8"/>
                  <a:pt x="9" y="2"/>
                </a:cubicBezTo>
                <a:cubicBezTo>
                  <a:pt x="9" y="7"/>
                  <a:pt x="8" y="5"/>
                  <a:pt x="2" y="5"/>
                </a:cubicBez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Shape 229"/>
          <p:cNvSpPr/>
          <p:nvPr/>
        </p:nvSpPr>
        <p:spPr>
          <a:xfrm>
            <a:off x="669960" y="6330960"/>
            <a:ext cx="417600" cy="517680"/>
          </a:xfrm>
          <a:custGeom>
            <a:pathLst>
              <a:path extrusionOk="0" h="11" w="10">
                <a:moveTo>
                  <a:pt x="3" y="2"/>
                </a:moveTo>
                <a:lnTo>
                  <a:pt x="0" y="4"/>
                </a:lnTo>
                <a:lnTo>
                  <a:pt x="5" y="6"/>
                </a:lnTo>
                <a:lnTo>
                  <a:pt x="7" y="6"/>
                </a:lnTo>
                <a:lnTo>
                  <a:pt x="8" y="0"/>
                </a:lnTo>
                <a:lnTo>
                  <a:pt x="1" y="9"/>
                </a:lnTo>
                <a:lnTo>
                  <a:pt x="10" y="11"/>
                </a:lnTo>
                <a:lnTo>
                  <a:pt x="3" y="2"/>
                </a:ln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</p:sp>
      <p:sp>
        <p:nvSpPr>
          <p:cNvPr id="230" name="Shape 230"/>
          <p:cNvSpPr/>
          <p:nvPr/>
        </p:nvSpPr>
        <p:spPr>
          <a:xfrm>
            <a:off x="1049400" y="6221520"/>
            <a:ext cx="157320" cy="147600"/>
          </a:xfrm>
          <a:custGeom>
            <a:pathLst>
              <a:path extrusionOk="0" h="23" w="24">
                <a:moveTo>
                  <a:pt x="3" y="2"/>
                </a:moveTo>
                <a:cubicBezTo>
                  <a:pt x="4" y="2"/>
                  <a:pt x="5" y="6"/>
                  <a:pt x="7" y="8"/>
                </a:cubicBezTo>
                <a:cubicBezTo>
                  <a:pt x="9" y="10"/>
                  <a:pt x="0" y="11"/>
                  <a:pt x="0" y="12"/>
                </a:cubicBezTo>
                <a:cubicBezTo>
                  <a:pt x="0" y="13"/>
                  <a:pt x="9" y="14"/>
                  <a:pt x="7" y="15"/>
                </a:cubicBezTo>
                <a:cubicBezTo>
                  <a:pt x="5" y="16"/>
                  <a:pt x="4" y="0"/>
                  <a:pt x="3" y="0"/>
                </a:cubicBezTo>
                <a:cubicBezTo>
                  <a:pt x="11" y="0"/>
                  <a:pt x="10" y="16"/>
                  <a:pt x="17" y="15"/>
                </a:cubicBezTo>
                <a:cubicBezTo>
                  <a:pt x="1" y="18"/>
                  <a:pt x="1" y="11"/>
                  <a:pt x="17" y="8"/>
                </a:cubicBezTo>
                <a:cubicBezTo>
                  <a:pt x="10" y="6"/>
                  <a:pt x="11" y="2"/>
                  <a:pt x="3" y="2"/>
                </a:cubicBezTo>
                <a:close/>
                <a:moveTo>
                  <a:pt x="3" y="15"/>
                </a:moveTo>
                <a:cubicBezTo>
                  <a:pt x="19" y="15"/>
                  <a:pt x="18" y="7"/>
                  <a:pt x="5" y="14"/>
                </a:cubicBezTo>
                <a:cubicBezTo>
                  <a:pt x="20" y="21"/>
                  <a:pt x="15" y="4"/>
                  <a:pt x="15" y="12"/>
                </a:cubicBezTo>
                <a:cubicBezTo>
                  <a:pt x="15" y="22"/>
                  <a:pt x="20" y="23"/>
                  <a:pt x="5" y="10"/>
                </a:cubicBezTo>
                <a:cubicBezTo>
                  <a:pt x="18" y="8"/>
                  <a:pt x="19" y="17"/>
                  <a:pt x="3" y="17"/>
                </a:cubicBezTo>
                <a:cubicBezTo>
                  <a:pt x="22" y="17"/>
                  <a:pt x="24" y="8"/>
                  <a:pt x="10" y="10"/>
                </a:cubicBezTo>
                <a:cubicBezTo>
                  <a:pt x="6" y="22"/>
                  <a:pt x="6" y="4"/>
                  <a:pt x="10" y="14"/>
                </a:cubicBezTo>
                <a:cubicBezTo>
                  <a:pt x="24" y="7"/>
                  <a:pt x="22" y="15"/>
                  <a:pt x="3" y="15"/>
                </a:cubicBez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Shape 231"/>
          <p:cNvSpPr/>
          <p:nvPr/>
        </p:nvSpPr>
        <p:spPr>
          <a:xfrm>
            <a:off x="11484000" y="0"/>
            <a:ext cx="417600" cy="512640"/>
          </a:xfrm>
          <a:custGeom>
            <a:pathLst>
              <a:path extrusionOk="0" h="10" w="9">
                <a:moveTo>
                  <a:pt x="3" y="2"/>
                </a:moveTo>
                <a:lnTo>
                  <a:pt x="0" y="4"/>
                </a:lnTo>
                <a:lnTo>
                  <a:pt x="5" y="6"/>
                </a:lnTo>
                <a:lnTo>
                  <a:pt x="7" y="0"/>
                </a:lnTo>
                <a:lnTo>
                  <a:pt x="1" y="8"/>
                </a:lnTo>
                <a:lnTo>
                  <a:pt x="9" y="10"/>
                </a:lnTo>
                <a:lnTo>
                  <a:pt x="9" y="10"/>
                </a:lnTo>
                <a:lnTo>
                  <a:pt x="3" y="2"/>
                </a:lnTo>
                <a:close/>
              </a:path>
            </a:pathLst>
          </a:custGeom>
          <a:gradFill>
            <a:gsLst>
              <a:gs pos="0">
                <a:srgbClr val="68CCCC"/>
              </a:gs>
              <a:gs pos="100000">
                <a:srgbClr val="24DB85"/>
              </a:gs>
            </a:gsLst>
            <a:lin ang="5400000" scaled="0"/>
          </a:gradFill>
          <a:ln>
            <a:noFill/>
          </a:ln>
        </p:spPr>
      </p:sp>
      <p:sp>
        <p:nvSpPr>
          <p:cNvPr id="232" name="Shape 232"/>
          <p:cNvSpPr/>
          <p:nvPr/>
        </p:nvSpPr>
        <p:spPr>
          <a:xfrm>
            <a:off x="11364840" y="474840"/>
            <a:ext cx="157320" cy="152280"/>
          </a:xfrm>
          <a:custGeom>
            <a:pathLst>
              <a:path extrusionOk="0" h="21" w="24">
                <a:moveTo>
                  <a:pt x="3" y="2"/>
                </a:moveTo>
                <a:cubicBezTo>
                  <a:pt x="4" y="2"/>
                  <a:pt x="5" y="6"/>
                  <a:pt x="7" y="8"/>
                </a:cubicBezTo>
                <a:cubicBezTo>
                  <a:pt x="0" y="9"/>
                  <a:pt x="0" y="10"/>
                  <a:pt x="7" y="11"/>
                </a:cubicBezTo>
                <a:cubicBezTo>
                  <a:pt x="5" y="12"/>
                  <a:pt x="4" y="0"/>
                  <a:pt x="3" y="0"/>
                </a:cubicBezTo>
                <a:cubicBezTo>
                  <a:pt x="9" y="0"/>
                  <a:pt x="13" y="12"/>
                  <a:pt x="14" y="11"/>
                </a:cubicBezTo>
                <a:cubicBezTo>
                  <a:pt x="15" y="16"/>
                  <a:pt x="1" y="17"/>
                  <a:pt x="1" y="18"/>
                </a:cubicBezTo>
                <a:cubicBezTo>
                  <a:pt x="1" y="19"/>
                  <a:pt x="15" y="20"/>
                  <a:pt x="14" y="8"/>
                </a:cubicBezTo>
                <a:cubicBezTo>
                  <a:pt x="13" y="6"/>
                  <a:pt x="9" y="2"/>
                  <a:pt x="3" y="2"/>
                </a:cubicBezTo>
                <a:close/>
                <a:moveTo>
                  <a:pt x="3" y="21"/>
                </a:moveTo>
                <a:cubicBezTo>
                  <a:pt x="22" y="21"/>
                  <a:pt x="10" y="7"/>
                  <a:pt x="5" y="16"/>
                </a:cubicBezTo>
                <a:cubicBezTo>
                  <a:pt x="21" y="17"/>
                  <a:pt x="21" y="19"/>
                  <a:pt x="5" y="20"/>
                </a:cubicBezTo>
                <a:cubicBezTo>
                  <a:pt x="10" y="8"/>
                  <a:pt x="22" y="14"/>
                  <a:pt x="3" y="14"/>
                </a:cubicBezTo>
                <a:cubicBezTo>
                  <a:pt x="19" y="14"/>
                  <a:pt x="23" y="8"/>
                  <a:pt x="24" y="20"/>
                </a:cubicBezTo>
                <a:cubicBezTo>
                  <a:pt x="6" y="19"/>
                  <a:pt x="6" y="17"/>
                  <a:pt x="24" y="16"/>
                </a:cubicBezTo>
                <a:cubicBezTo>
                  <a:pt x="23" y="7"/>
                  <a:pt x="19" y="21"/>
                  <a:pt x="3" y="21"/>
                </a:cubicBezTo>
                <a:close/>
              </a:path>
            </a:pathLst>
          </a:custGeom>
          <a:gradFill>
            <a:gsLst>
              <a:gs pos="0">
                <a:srgbClr val="68CCCC"/>
              </a:gs>
              <a:gs pos="100000">
                <a:srgbClr val="24DB85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Shape 233"/>
          <p:cNvSpPr/>
          <p:nvPr/>
        </p:nvSpPr>
        <p:spPr>
          <a:xfrm>
            <a:off x="11631600" y="1539720"/>
            <a:ext cx="189000" cy="190440"/>
          </a:xfrm>
          <a:custGeom>
            <a:pathLst>
              <a:path extrusionOk="0" h="8" w="8">
                <a:moveTo>
                  <a:pt x="2" y="1"/>
                </a:moveTo>
                <a:cubicBezTo>
                  <a:pt x="3" y="1"/>
                  <a:pt x="0" y="4"/>
                  <a:pt x="0" y="2"/>
                </a:cubicBezTo>
                <a:cubicBezTo>
                  <a:pt x="0" y="3"/>
                  <a:pt x="3" y="0"/>
                  <a:pt x="2" y="0"/>
                </a:cubicBezTo>
                <a:cubicBezTo>
                  <a:pt x="4" y="0"/>
                  <a:pt x="1" y="3"/>
                  <a:pt x="1" y="2"/>
                </a:cubicBezTo>
                <a:cubicBezTo>
                  <a:pt x="1" y="4"/>
                  <a:pt x="4" y="1"/>
                  <a:pt x="2" y="1"/>
                </a:cubicBezTo>
                <a:close/>
                <a:moveTo>
                  <a:pt x="2" y="5"/>
                </a:moveTo>
                <a:cubicBezTo>
                  <a:pt x="6" y="5"/>
                  <a:pt x="5" y="6"/>
                  <a:pt x="5" y="2"/>
                </a:cubicBezTo>
                <a:cubicBezTo>
                  <a:pt x="5" y="7"/>
                  <a:pt x="6" y="8"/>
                  <a:pt x="2" y="8"/>
                </a:cubicBezTo>
                <a:cubicBezTo>
                  <a:pt x="7" y="8"/>
                  <a:pt x="8" y="7"/>
                  <a:pt x="8" y="2"/>
                </a:cubicBezTo>
                <a:cubicBezTo>
                  <a:pt x="8" y="6"/>
                  <a:pt x="7" y="5"/>
                  <a:pt x="2" y="5"/>
                </a:cubicBezTo>
                <a:close/>
              </a:path>
            </a:pathLst>
          </a:custGeom>
          <a:gradFill>
            <a:gsLst>
              <a:gs pos="0">
                <a:srgbClr val="68CCCC"/>
              </a:gs>
              <a:gs pos="100000">
                <a:srgbClr val="24DB85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Shape 234"/>
          <p:cNvSpPr/>
          <p:nvPr/>
        </p:nvSpPr>
        <p:spPr>
          <a:xfrm>
            <a:off x="11531520" y="5694480"/>
            <a:ext cx="298440" cy="1154160"/>
          </a:xfrm>
          <a:custGeom>
            <a:pathLst>
              <a:path extrusionOk="0" h="7" w="5">
                <a:moveTo>
                  <a:pt x="3" y="2"/>
                </a:moveTo>
                <a:lnTo>
                  <a:pt x="0" y="2"/>
                </a:lnTo>
                <a:lnTo>
                  <a:pt x="0" y="4"/>
                </a:lnTo>
                <a:lnTo>
                  <a:pt x="0" y="4"/>
                </a:lnTo>
                <a:lnTo>
                  <a:pt x="5" y="0"/>
                </a:lnTo>
                <a:lnTo>
                  <a:pt x="1" y="6"/>
                </a:lnTo>
                <a:lnTo>
                  <a:pt x="3" y="7"/>
                </a:lnTo>
                <a:lnTo>
                  <a:pt x="3" y="2"/>
                </a:lnTo>
                <a:close/>
              </a:path>
            </a:pathLst>
          </a:custGeom>
          <a:gradFill>
            <a:gsLst>
              <a:gs pos="0">
                <a:srgbClr val="68CCCC"/>
              </a:gs>
              <a:gs pos="100000">
                <a:srgbClr val="24DB85"/>
              </a:gs>
            </a:gsLst>
            <a:lin ang="5400000" scaled="0"/>
          </a:gradFill>
          <a:ln>
            <a:noFill/>
          </a:ln>
        </p:spPr>
      </p:sp>
      <p:sp>
        <p:nvSpPr>
          <p:cNvPr id="235" name="Shape 235"/>
          <p:cNvSpPr/>
          <p:nvPr/>
        </p:nvSpPr>
        <p:spPr>
          <a:xfrm>
            <a:off x="11773080" y="5551560"/>
            <a:ext cx="157320" cy="155520"/>
          </a:xfrm>
          <a:custGeom>
            <a:pathLst>
              <a:path extrusionOk="0" h="12" w="12">
                <a:moveTo>
                  <a:pt x="2" y="1"/>
                </a:moveTo>
                <a:cubicBezTo>
                  <a:pt x="3" y="1"/>
                  <a:pt x="0" y="4"/>
                  <a:pt x="0" y="5"/>
                </a:cubicBezTo>
                <a:cubicBezTo>
                  <a:pt x="0" y="6"/>
                  <a:pt x="3" y="0"/>
                  <a:pt x="2" y="0"/>
                </a:cubicBezTo>
                <a:cubicBezTo>
                  <a:pt x="7" y="0"/>
                  <a:pt x="1" y="6"/>
                  <a:pt x="1" y="5"/>
                </a:cubicBezTo>
                <a:cubicBezTo>
                  <a:pt x="1" y="4"/>
                  <a:pt x="7" y="1"/>
                  <a:pt x="2" y="1"/>
                </a:cubicBezTo>
                <a:close/>
                <a:moveTo>
                  <a:pt x="2" y="8"/>
                </a:moveTo>
                <a:cubicBezTo>
                  <a:pt x="9" y="8"/>
                  <a:pt x="8" y="10"/>
                  <a:pt x="8" y="5"/>
                </a:cubicBezTo>
                <a:cubicBezTo>
                  <a:pt x="8" y="11"/>
                  <a:pt x="9" y="12"/>
                  <a:pt x="2" y="12"/>
                </a:cubicBezTo>
                <a:cubicBezTo>
                  <a:pt x="11" y="12"/>
                  <a:pt x="12" y="11"/>
                  <a:pt x="12" y="5"/>
                </a:cubicBezTo>
                <a:cubicBezTo>
                  <a:pt x="12" y="10"/>
                  <a:pt x="11" y="8"/>
                  <a:pt x="2" y="8"/>
                </a:cubicBezTo>
                <a:close/>
              </a:path>
            </a:pathLst>
          </a:custGeom>
          <a:gradFill>
            <a:gsLst>
              <a:gs pos="0">
                <a:srgbClr val="68CCCC"/>
              </a:gs>
              <a:gs pos="100000">
                <a:srgbClr val="24DB85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Shape 236"/>
          <p:cNvSpPr/>
          <p:nvPr/>
        </p:nvSpPr>
        <p:spPr>
          <a:xfrm>
            <a:off x="11711160" y="4680"/>
            <a:ext cx="304920" cy="1544760"/>
          </a:xfrm>
          <a:custGeom>
            <a:pathLst>
              <a:path extrusionOk="0" h="8" w="5">
                <a:moveTo>
                  <a:pt x="3" y="2"/>
                </a:moveTo>
                <a:lnTo>
                  <a:pt x="0" y="2"/>
                </a:lnTo>
                <a:lnTo>
                  <a:pt x="0" y="4"/>
                </a:lnTo>
                <a:lnTo>
                  <a:pt x="5" y="6"/>
                </a:lnTo>
                <a:lnTo>
                  <a:pt x="5" y="0"/>
                </a:lnTo>
                <a:lnTo>
                  <a:pt x="1" y="0"/>
                </a:lnTo>
                <a:lnTo>
                  <a:pt x="1" y="7"/>
                </a:lnTo>
                <a:lnTo>
                  <a:pt x="3" y="8"/>
                </a:lnTo>
                <a:lnTo>
                  <a:pt x="3" y="2"/>
                </a:lnTo>
                <a:close/>
              </a:path>
            </a:pathLst>
          </a:custGeom>
          <a:gradFill>
            <a:gsLst>
              <a:gs pos="0">
                <a:srgbClr val="68CCCC"/>
              </a:gs>
              <a:gs pos="100000">
                <a:srgbClr val="24DB85"/>
              </a:gs>
            </a:gsLst>
            <a:lin ang="5400000" scaled="0"/>
          </a:gradFill>
          <a:ln>
            <a:noFill/>
          </a:ln>
        </p:spPr>
      </p:sp>
      <p:sp>
        <p:nvSpPr>
          <p:cNvPr id="237" name="Shape 237"/>
          <p:cNvSpPr/>
          <p:nvPr/>
        </p:nvSpPr>
        <p:spPr>
          <a:xfrm>
            <a:off x="11636280" y="4867200"/>
            <a:ext cx="189000" cy="189000"/>
          </a:xfrm>
          <a:custGeom>
            <a:pathLst>
              <a:path extrusionOk="0" h="8" w="8">
                <a:moveTo>
                  <a:pt x="2" y="1"/>
                </a:moveTo>
                <a:cubicBezTo>
                  <a:pt x="3" y="1"/>
                  <a:pt x="0" y="4"/>
                  <a:pt x="0" y="2"/>
                </a:cubicBezTo>
                <a:cubicBezTo>
                  <a:pt x="0" y="3"/>
                  <a:pt x="3" y="0"/>
                  <a:pt x="2" y="0"/>
                </a:cubicBezTo>
                <a:cubicBezTo>
                  <a:pt x="4" y="0"/>
                  <a:pt x="1" y="3"/>
                  <a:pt x="1" y="2"/>
                </a:cubicBezTo>
                <a:cubicBezTo>
                  <a:pt x="1" y="4"/>
                  <a:pt x="4" y="1"/>
                  <a:pt x="2" y="1"/>
                </a:cubicBezTo>
                <a:close/>
                <a:moveTo>
                  <a:pt x="2" y="5"/>
                </a:moveTo>
                <a:cubicBezTo>
                  <a:pt x="6" y="5"/>
                  <a:pt x="5" y="6"/>
                  <a:pt x="5" y="2"/>
                </a:cubicBezTo>
                <a:cubicBezTo>
                  <a:pt x="5" y="7"/>
                  <a:pt x="6" y="8"/>
                  <a:pt x="2" y="8"/>
                </a:cubicBezTo>
                <a:cubicBezTo>
                  <a:pt x="7" y="8"/>
                  <a:pt x="8" y="7"/>
                  <a:pt x="8" y="2"/>
                </a:cubicBezTo>
                <a:cubicBezTo>
                  <a:pt x="8" y="6"/>
                  <a:pt x="7" y="5"/>
                  <a:pt x="2" y="5"/>
                </a:cubicBezTo>
                <a:close/>
              </a:path>
            </a:pathLst>
          </a:custGeom>
          <a:gradFill>
            <a:gsLst>
              <a:gs pos="0">
                <a:srgbClr val="68CCCC"/>
              </a:gs>
              <a:gs pos="100000">
                <a:srgbClr val="24DB85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Shape 238"/>
          <p:cNvSpPr/>
          <p:nvPr/>
        </p:nvSpPr>
        <p:spPr>
          <a:xfrm>
            <a:off x="11441160" y="5046840"/>
            <a:ext cx="307800" cy="1801800"/>
          </a:xfrm>
          <a:custGeom>
            <a:pathLst>
              <a:path extrusionOk="0" h="8" w="5">
                <a:moveTo>
                  <a:pt x="4" y="3"/>
                </a:moveTo>
                <a:lnTo>
                  <a:pt x="1" y="3"/>
                </a:lnTo>
                <a:lnTo>
                  <a:pt x="1" y="5"/>
                </a:lnTo>
                <a:lnTo>
                  <a:pt x="6" y="7"/>
                </a:lnTo>
                <a:lnTo>
                  <a:pt x="6" y="1"/>
                </a:lnTo>
                <a:lnTo>
                  <a:pt x="2" y="1"/>
                </a:lnTo>
                <a:lnTo>
                  <a:pt x="2" y="8"/>
                </a:lnTo>
                <a:lnTo>
                  <a:pt x="4" y="0"/>
                </a:lnTo>
                <a:lnTo>
                  <a:pt x="4" y="3"/>
                </a:lnTo>
                <a:close/>
              </a:path>
            </a:pathLst>
          </a:custGeom>
          <a:gradFill>
            <a:gsLst>
              <a:gs pos="0">
                <a:srgbClr val="68CCCC"/>
              </a:gs>
              <a:gs pos="100000">
                <a:srgbClr val="24DB85"/>
              </a:gs>
            </a:gsLst>
            <a:lin ang="5400000" scaled="0"/>
          </a:gradFill>
          <a:ln>
            <a:noFill/>
          </a:ln>
        </p:spPr>
      </p:sp>
      <p:sp>
        <p:nvSpPr>
          <p:cNvPr id="239" name="Shape 239"/>
          <p:cNvSpPr/>
          <p:nvPr/>
        </p:nvSpPr>
        <p:spPr>
          <a:xfrm>
            <a:off x="11849040" y="6416640"/>
            <a:ext cx="190440" cy="189000"/>
          </a:xfrm>
          <a:custGeom>
            <a:pathLst>
              <a:path extrusionOk="0" h="9" w="9">
                <a:moveTo>
                  <a:pt x="2" y="1"/>
                </a:moveTo>
                <a:cubicBezTo>
                  <a:pt x="3" y="1"/>
                  <a:pt x="0" y="4"/>
                  <a:pt x="0" y="2"/>
                </a:cubicBezTo>
                <a:cubicBezTo>
                  <a:pt x="0" y="3"/>
                  <a:pt x="3" y="0"/>
                  <a:pt x="2" y="0"/>
                </a:cubicBezTo>
                <a:cubicBezTo>
                  <a:pt x="4" y="0"/>
                  <a:pt x="1" y="3"/>
                  <a:pt x="1" y="2"/>
                </a:cubicBezTo>
                <a:cubicBezTo>
                  <a:pt x="1" y="4"/>
                  <a:pt x="4" y="1"/>
                  <a:pt x="2" y="1"/>
                </a:cubicBezTo>
                <a:close/>
                <a:moveTo>
                  <a:pt x="2" y="5"/>
                </a:moveTo>
                <a:cubicBezTo>
                  <a:pt x="6" y="5"/>
                  <a:pt x="5" y="7"/>
                  <a:pt x="5" y="2"/>
                </a:cubicBezTo>
                <a:cubicBezTo>
                  <a:pt x="5" y="8"/>
                  <a:pt x="6" y="9"/>
                  <a:pt x="2" y="9"/>
                </a:cubicBezTo>
                <a:cubicBezTo>
                  <a:pt x="8" y="9"/>
                  <a:pt x="9" y="8"/>
                  <a:pt x="9" y="2"/>
                </a:cubicBezTo>
                <a:cubicBezTo>
                  <a:pt x="9" y="7"/>
                  <a:pt x="8" y="5"/>
                  <a:pt x="2" y="5"/>
                </a:cubicBezTo>
                <a:close/>
              </a:path>
            </a:pathLst>
          </a:custGeom>
          <a:gradFill>
            <a:gsLst>
              <a:gs pos="0">
                <a:srgbClr val="68CCCC"/>
              </a:gs>
              <a:gs pos="100000">
                <a:srgbClr val="24DB85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Shape 240"/>
          <p:cNvSpPr/>
          <p:nvPr/>
        </p:nvSpPr>
        <p:spPr>
          <a:xfrm>
            <a:off x="11939760" y="6595920"/>
            <a:ext cx="23760" cy="252360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68CCCC"/>
              </a:gs>
              <a:gs pos="100000">
                <a:srgbClr val="24DB85"/>
              </a:gs>
            </a:gsLst>
            <a:lin ang="5400000" scaled="0"/>
          </a:gradFill>
          <a:ln>
            <a:noFill/>
          </a:ln>
        </p:spPr>
      </p:sp>
      <p:sp>
        <p:nvSpPr>
          <p:cNvPr id="241" name="Shape 241"/>
          <p:cNvSpPr txBox="1"/>
          <p:nvPr>
            <p:ph type="title"/>
          </p:nvPr>
        </p:nvSpPr>
        <p:spPr>
          <a:xfrm>
            <a:off x="1141560" y="618480"/>
            <a:ext cx="9906120" cy="1478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42" name="Shape 242"/>
          <p:cNvSpPr txBox="1"/>
          <p:nvPr>
            <p:ph idx="10" type="dt"/>
          </p:nvPr>
        </p:nvSpPr>
        <p:spPr>
          <a:xfrm>
            <a:off x="7457040" y="58831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43" name="Shape 243"/>
          <p:cNvSpPr txBox="1"/>
          <p:nvPr>
            <p:ph idx="11" type="ftr"/>
          </p:nvPr>
        </p:nvSpPr>
        <p:spPr>
          <a:xfrm>
            <a:off x="1141560" y="5883120"/>
            <a:ext cx="62391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44" name="Shape 244"/>
          <p:cNvSpPr txBox="1"/>
          <p:nvPr>
            <p:ph idx="12" type="sldNum"/>
          </p:nvPr>
        </p:nvSpPr>
        <p:spPr>
          <a:xfrm>
            <a:off x="10276200" y="5883120"/>
            <a:ext cx="77112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 sz="24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293" name="Shape 2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12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Shape 294"/>
          <p:cNvSpPr/>
          <p:nvPr/>
        </p:nvSpPr>
        <p:spPr>
          <a:xfrm>
            <a:off x="114480" y="4680"/>
            <a:ext cx="23760" cy="2181240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</p:sp>
      <p:sp>
        <p:nvSpPr>
          <p:cNvPr id="295" name="Shape 295"/>
          <p:cNvSpPr/>
          <p:nvPr/>
        </p:nvSpPr>
        <p:spPr>
          <a:xfrm>
            <a:off x="33480" y="2176560"/>
            <a:ext cx="190440" cy="190440"/>
          </a:xfrm>
          <a:custGeom>
            <a:pathLst>
              <a:path extrusionOk="0" h="8" w="9">
                <a:moveTo>
                  <a:pt x="2" y="1"/>
                </a:moveTo>
                <a:cubicBezTo>
                  <a:pt x="3" y="1"/>
                  <a:pt x="0" y="4"/>
                  <a:pt x="0" y="2"/>
                </a:cubicBezTo>
                <a:cubicBezTo>
                  <a:pt x="0" y="3"/>
                  <a:pt x="3" y="0"/>
                  <a:pt x="2" y="0"/>
                </a:cubicBezTo>
                <a:cubicBezTo>
                  <a:pt x="4" y="0"/>
                  <a:pt x="1" y="3"/>
                  <a:pt x="1" y="2"/>
                </a:cubicBezTo>
                <a:cubicBezTo>
                  <a:pt x="1" y="4"/>
                  <a:pt x="4" y="1"/>
                  <a:pt x="2" y="1"/>
                </a:cubicBezTo>
                <a:close/>
                <a:moveTo>
                  <a:pt x="2" y="5"/>
                </a:moveTo>
                <a:cubicBezTo>
                  <a:pt x="6" y="5"/>
                  <a:pt x="5" y="6"/>
                  <a:pt x="5" y="2"/>
                </a:cubicBezTo>
                <a:cubicBezTo>
                  <a:pt x="5" y="7"/>
                  <a:pt x="6" y="8"/>
                  <a:pt x="2" y="8"/>
                </a:cubicBezTo>
                <a:cubicBezTo>
                  <a:pt x="9" y="8"/>
                  <a:pt x="8" y="7"/>
                  <a:pt x="8" y="2"/>
                </a:cubicBezTo>
                <a:cubicBezTo>
                  <a:pt x="8" y="6"/>
                  <a:pt x="9" y="5"/>
                  <a:pt x="2" y="5"/>
                </a:cubicBez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Shape 296"/>
          <p:cNvSpPr/>
          <p:nvPr/>
        </p:nvSpPr>
        <p:spPr>
          <a:xfrm>
            <a:off x="28440" y="4021200"/>
            <a:ext cx="190440" cy="189000"/>
          </a:xfrm>
          <a:custGeom>
            <a:pathLst>
              <a:path extrusionOk="0" h="9" w="9">
                <a:moveTo>
                  <a:pt x="2" y="1"/>
                </a:moveTo>
                <a:cubicBezTo>
                  <a:pt x="3" y="1"/>
                  <a:pt x="0" y="4"/>
                  <a:pt x="0" y="2"/>
                </a:cubicBezTo>
                <a:cubicBezTo>
                  <a:pt x="0" y="3"/>
                  <a:pt x="3" y="0"/>
                  <a:pt x="2" y="0"/>
                </a:cubicBezTo>
                <a:cubicBezTo>
                  <a:pt x="4" y="0"/>
                  <a:pt x="1" y="3"/>
                  <a:pt x="1" y="2"/>
                </a:cubicBezTo>
                <a:cubicBezTo>
                  <a:pt x="1" y="4"/>
                  <a:pt x="4" y="1"/>
                  <a:pt x="2" y="1"/>
                </a:cubicBezTo>
                <a:close/>
                <a:moveTo>
                  <a:pt x="2" y="5"/>
                </a:moveTo>
                <a:cubicBezTo>
                  <a:pt x="6" y="5"/>
                  <a:pt x="5" y="7"/>
                  <a:pt x="5" y="2"/>
                </a:cubicBezTo>
                <a:cubicBezTo>
                  <a:pt x="5" y="8"/>
                  <a:pt x="6" y="9"/>
                  <a:pt x="2" y="9"/>
                </a:cubicBezTo>
                <a:cubicBezTo>
                  <a:pt x="8" y="9"/>
                  <a:pt x="9" y="8"/>
                  <a:pt x="9" y="2"/>
                </a:cubicBezTo>
                <a:cubicBezTo>
                  <a:pt x="9" y="7"/>
                  <a:pt x="8" y="5"/>
                  <a:pt x="2" y="5"/>
                </a:cubicBez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Shape 297"/>
          <p:cNvSpPr/>
          <p:nvPr/>
        </p:nvSpPr>
        <p:spPr>
          <a:xfrm>
            <a:off x="200160" y="4680"/>
            <a:ext cx="369720" cy="1811160"/>
          </a:xfrm>
          <a:custGeom>
            <a:pathLst>
              <a:path extrusionOk="0" h="7" w="5">
                <a:moveTo>
                  <a:pt x="3" y="2"/>
                </a:moveTo>
                <a:lnTo>
                  <a:pt x="0" y="4"/>
                </a:lnTo>
                <a:lnTo>
                  <a:pt x="0" y="0"/>
                </a:lnTo>
                <a:lnTo>
                  <a:pt x="5" y="0"/>
                </a:lnTo>
                <a:lnTo>
                  <a:pt x="5" y="6"/>
                </a:lnTo>
                <a:lnTo>
                  <a:pt x="1" y="7"/>
                </a:lnTo>
                <a:lnTo>
                  <a:pt x="3" y="2"/>
                </a:ln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</p:sp>
      <p:sp>
        <p:nvSpPr>
          <p:cNvPr id="298" name="Shape 298"/>
          <p:cNvSpPr/>
          <p:nvPr/>
        </p:nvSpPr>
        <p:spPr>
          <a:xfrm>
            <a:off x="503280" y="1801800"/>
            <a:ext cx="190440" cy="189000"/>
          </a:xfrm>
          <a:custGeom>
            <a:pathLst>
              <a:path extrusionOk="0" h="10" w="11">
                <a:moveTo>
                  <a:pt x="2" y="1"/>
                </a:moveTo>
                <a:cubicBezTo>
                  <a:pt x="3" y="1"/>
                  <a:pt x="0" y="4"/>
                  <a:pt x="0" y="2"/>
                </a:cubicBezTo>
                <a:cubicBezTo>
                  <a:pt x="0" y="3"/>
                  <a:pt x="3" y="0"/>
                  <a:pt x="2" y="0"/>
                </a:cubicBezTo>
                <a:cubicBezTo>
                  <a:pt x="5" y="0"/>
                  <a:pt x="1" y="6"/>
                  <a:pt x="1" y="2"/>
                </a:cubicBezTo>
                <a:cubicBezTo>
                  <a:pt x="1" y="4"/>
                  <a:pt x="4" y="1"/>
                  <a:pt x="2" y="1"/>
                </a:cubicBezTo>
                <a:close/>
                <a:moveTo>
                  <a:pt x="2" y="7"/>
                </a:moveTo>
                <a:cubicBezTo>
                  <a:pt x="8" y="7"/>
                  <a:pt x="7" y="8"/>
                  <a:pt x="7" y="2"/>
                </a:cubicBezTo>
                <a:cubicBezTo>
                  <a:pt x="7" y="9"/>
                  <a:pt x="8" y="10"/>
                  <a:pt x="2" y="10"/>
                </a:cubicBezTo>
                <a:cubicBezTo>
                  <a:pt x="11" y="10"/>
                  <a:pt x="10" y="9"/>
                  <a:pt x="10" y="2"/>
                </a:cubicBezTo>
                <a:cubicBezTo>
                  <a:pt x="10" y="3"/>
                  <a:pt x="4" y="7"/>
                  <a:pt x="2" y="7"/>
                </a:cubicBez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Shape 299"/>
          <p:cNvSpPr/>
          <p:nvPr/>
        </p:nvSpPr>
        <p:spPr>
          <a:xfrm>
            <a:off x="285840" y="4680"/>
            <a:ext cx="369720" cy="1430280"/>
          </a:xfrm>
          <a:custGeom>
            <a:pathLst>
              <a:path extrusionOk="0" h="7" w="5">
                <a:moveTo>
                  <a:pt x="3" y="2"/>
                </a:moveTo>
                <a:lnTo>
                  <a:pt x="0" y="4"/>
                </a:lnTo>
                <a:lnTo>
                  <a:pt x="0" y="0"/>
                </a:lnTo>
                <a:lnTo>
                  <a:pt x="5" y="0"/>
                </a:lnTo>
                <a:lnTo>
                  <a:pt x="5" y="6"/>
                </a:lnTo>
                <a:lnTo>
                  <a:pt x="1" y="7"/>
                </a:lnTo>
                <a:lnTo>
                  <a:pt x="3" y="2"/>
                </a:ln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</p:sp>
      <p:sp>
        <p:nvSpPr>
          <p:cNvPr id="300" name="Shape 300"/>
          <p:cNvSpPr/>
          <p:nvPr/>
        </p:nvSpPr>
        <p:spPr>
          <a:xfrm>
            <a:off x="546120" y="0"/>
            <a:ext cx="152280" cy="912960"/>
          </a:xfrm>
          <a:custGeom>
            <a:pathLst>
              <a:path extrusionOk="0" h="7" w="6">
                <a:moveTo>
                  <a:pt x="1" y="2"/>
                </a:moveTo>
                <a:lnTo>
                  <a:pt x="3" y="2"/>
                </a:lnTo>
                <a:lnTo>
                  <a:pt x="3" y="4"/>
                </a:lnTo>
                <a:lnTo>
                  <a:pt x="0" y="5"/>
                </a:lnTo>
                <a:lnTo>
                  <a:pt x="6" y="0"/>
                </a:lnTo>
                <a:lnTo>
                  <a:pt x="1" y="7"/>
                </a:lnTo>
                <a:lnTo>
                  <a:pt x="1" y="2"/>
                </a:ln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</p:sp>
      <p:sp>
        <p:nvSpPr>
          <p:cNvPr id="301" name="Shape 301"/>
          <p:cNvSpPr/>
          <p:nvPr/>
        </p:nvSpPr>
        <p:spPr>
          <a:xfrm>
            <a:off x="588960" y="1420920"/>
            <a:ext cx="190440" cy="190440"/>
          </a:xfrm>
          <a:custGeom>
            <a:pathLst>
              <a:path extrusionOk="0" h="10" w="10">
                <a:moveTo>
                  <a:pt x="2" y="1"/>
                </a:moveTo>
                <a:cubicBezTo>
                  <a:pt x="3" y="1"/>
                  <a:pt x="0" y="4"/>
                  <a:pt x="0" y="2"/>
                </a:cubicBezTo>
                <a:cubicBezTo>
                  <a:pt x="0" y="3"/>
                  <a:pt x="3" y="0"/>
                  <a:pt x="2" y="0"/>
                </a:cubicBezTo>
                <a:cubicBezTo>
                  <a:pt x="5" y="0"/>
                  <a:pt x="1" y="6"/>
                  <a:pt x="1" y="2"/>
                </a:cubicBezTo>
                <a:cubicBezTo>
                  <a:pt x="1" y="4"/>
                  <a:pt x="4" y="1"/>
                  <a:pt x="2" y="1"/>
                </a:cubicBezTo>
                <a:close/>
                <a:moveTo>
                  <a:pt x="2" y="7"/>
                </a:moveTo>
                <a:cubicBezTo>
                  <a:pt x="8" y="7"/>
                  <a:pt x="7" y="8"/>
                  <a:pt x="7" y="2"/>
                </a:cubicBezTo>
                <a:cubicBezTo>
                  <a:pt x="7" y="9"/>
                  <a:pt x="8" y="10"/>
                  <a:pt x="2" y="10"/>
                </a:cubicBezTo>
                <a:cubicBezTo>
                  <a:pt x="9" y="10"/>
                  <a:pt x="10" y="9"/>
                  <a:pt x="10" y="2"/>
                </a:cubicBezTo>
                <a:cubicBezTo>
                  <a:pt x="10" y="3"/>
                  <a:pt x="4" y="7"/>
                  <a:pt x="2" y="7"/>
                </a:cubicBez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Shape 302"/>
          <p:cNvSpPr/>
          <p:nvPr/>
        </p:nvSpPr>
        <p:spPr>
          <a:xfrm>
            <a:off x="588960" y="903240"/>
            <a:ext cx="190440" cy="190440"/>
          </a:xfrm>
          <a:custGeom>
            <a:pathLst>
              <a:path extrusionOk="0" h="8" w="8">
                <a:moveTo>
                  <a:pt x="2" y="1"/>
                </a:moveTo>
                <a:cubicBezTo>
                  <a:pt x="3" y="1"/>
                  <a:pt x="0" y="4"/>
                  <a:pt x="0" y="2"/>
                </a:cubicBezTo>
                <a:cubicBezTo>
                  <a:pt x="0" y="3"/>
                  <a:pt x="3" y="0"/>
                  <a:pt x="2" y="0"/>
                </a:cubicBezTo>
                <a:cubicBezTo>
                  <a:pt x="4" y="0"/>
                  <a:pt x="1" y="3"/>
                  <a:pt x="1" y="2"/>
                </a:cubicBezTo>
                <a:cubicBezTo>
                  <a:pt x="1" y="4"/>
                  <a:pt x="4" y="1"/>
                  <a:pt x="2" y="1"/>
                </a:cubicBezTo>
                <a:close/>
                <a:moveTo>
                  <a:pt x="2" y="5"/>
                </a:moveTo>
                <a:cubicBezTo>
                  <a:pt x="6" y="5"/>
                  <a:pt x="5" y="6"/>
                  <a:pt x="5" y="2"/>
                </a:cubicBezTo>
                <a:cubicBezTo>
                  <a:pt x="5" y="7"/>
                  <a:pt x="6" y="8"/>
                  <a:pt x="2" y="8"/>
                </a:cubicBezTo>
                <a:cubicBezTo>
                  <a:pt x="7" y="8"/>
                  <a:pt x="8" y="7"/>
                  <a:pt x="8" y="2"/>
                </a:cubicBezTo>
                <a:cubicBezTo>
                  <a:pt x="8" y="6"/>
                  <a:pt x="7" y="5"/>
                  <a:pt x="2" y="5"/>
                </a:cubicBez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Shape 303"/>
          <p:cNvSpPr/>
          <p:nvPr/>
        </p:nvSpPr>
        <p:spPr>
          <a:xfrm>
            <a:off x="641520" y="0"/>
            <a:ext cx="422280" cy="527040"/>
          </a:xfrm>
          <a:custGeom>
            <a:pathLst>
              <a:path extrusionOk="0" h="10" w="8">
                <a:moveTo>
                  <a:pt x="3" y="2"/>
                </a:moveTo>
                <a:lnTo>
                  <a:pt x="4" y="5"/>
                </a:lnTo>
                <a:lnTo>
                  <a:pt x="0" y="6"/>
                </a:lnTo>
                <a:lnTo>
                  <a:pt x="7" y="0"/>
                </a:lnTo>
                <a:lnTo>
                  <a:pt x="8" y="9"/>
                </a:lnTo>
                <a:lnTo>
                  <a:pt x="1" y="10"/>
                </a:lnTo>
                <a:lnTo>
                  <a:pt x="3" y="2"/>
                </a:ln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</p:sp>
      <p:sp>
        <p:nvSpPr>
          <p:cNvPr id="304" name="Shape 304"/>
          <p:cNvSpPr/>
          <p:nvPr/>
        </p:nvSpPr>
        <p:spPr>
          <a:xfrm>
            <a:off x="1020600" y="488880"/>
            <a:ext cx="162000" cy="147600"/>
          </a:xfrm>
          <a:custGeom>
            <a:pathLst>
              <a:path extrusionOk="0" h="23" w="24">
                <a:moveTo>
                  <a:pt x="3" y="2"/>
                </a:moveTo>
                <a:cubicBezTo>
                  <a:pt x="4" y="2"/>
                  <a:pt x="5" y="6"/>
                  <a:pt x="7" y="8"/>
                </a:cubicBezTo>
                <a:cubicBezTo>
                  <a:pt x="0" y="9"/>
                  <a:pt x="0" y="10"/>
                  <a:pt x="7" y="11"/>
                </a:cubicBezTo>
                <a:cubicBezTo>
                  <a:pt x="5" y="12"/>
                  <a:pt x="4" y="0"/>
                  <a:pt x="3" y="0"/>
                </a:cubicBezTo>
                <a:cubicBezTo>
                  <a:pt x="13" y="0"/>
                  <a:pt x="14" y="12"/>
                  <a:pt x="15" y="11"/>
                </a:cubicBezTo>
                <a:cubicBezTo>
                  <a:pt x="1" y="10"/>
                  <a:pt x="1" y="9"/>
                  <a:pt x="15" y="8"/>
                </a:cubicBezTo>
                <a:cubicBezTo>
                  <a:pt x="14" y="6"/>
                  <a:pt x="13" y="2"/>
                  <a:pt x="3" y="2"/>
                </a:cubicBezTo>
                <a:close/>
                <a:moveTo>
                  <a:pt x="3" y="11"/>
                </a:moveTo>
                <a:cubicBezTo>
                  <a:pt x="16" y="11"/>
                  <a:pt x="17" y="18"/>
                  <a:pt x="5" y="19"/>
                </a:cubicBezTo>
                <a:cubicBezTo>
                  <a:pt x="11" y="20"/>
                  <a:pt x="11" y="21"/>
                  <a:pt x="5" y="22"/>
                </a:cubicBezTo>
                <a:cubicBezTo>
                  <a:pt x="17" y="23"/>
                  <a:pt x="16" y="8"/>
                  <a:pt x="3" y="8"/>
                </a:cubicBezTo>
                <a:cubicBezTo>
                  <a:pt x="9" y="8"/>
                  <a:pt x="24" y="23"/>
                  <a:pt x="14" y="22"/>
                </a:cubicBezTo>
                <a:cubicBezTo>
                  <a:pt x="6" y="21"/>
                  <a:pt x="6" y="20"/>
                  <a:pt x="14" y="19"/>
                </a:cubicBezTo>
                <a:cubicBezTo>
                  <a:pt x="24" y="18"/>
                  <a:pt x="9" y="11"/>
                  <a:pt x="3" y="11"/>
                </a:cubicBez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Shape 305"/>
          <p:cNvSpPr/>
          <p:nvPr/>
        </p:nvSpPr>
        <p:spPr>
          <a:xfrm>
            <a:off x="-4680" y="9360"/>
            <a:ext cx="360" cy="360"/>
          </a:xfrm>
          <a:custGeom>
            <a:pathLst>
              <a:path extrusionOk="0" h="4" w="3">
                <a:moveTo>
                  <a:pt x="7" y="7"/>
                </a:moveTo>
                <a:lnTo>
                  <a:pt x="10" y="11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6" name="Shape 306"/>
          <p:cNvSpPr/>
          <p:nvPr/>
        </p:nvSpPr>
        <p:spPr>
          <a:xfrm>
            <a:off x="9360" y="1801800"/>
            <a:ext cx="123840" cy="127080"/>
          </a:xfrm>
          <a:custGeom>
            <a:pathLst>
              <a:path extrusionOk="0" h="6" w="5">
                <a:moveTo>
                  <a:pt x="3" y="2"/>
                </a:moveTo>
                <a:lnTo>
                  <a:pt x="0" y="4"/>
                </a:lnTo>
                <a:lnTo>
                  <a:pt x="5" y="0"/>
                </a:lnTo>
                <a:lnTo>
                  <a:pt x="1" y="6"/>
                </a:lnTo>
                <a:lnTo>
                  <a:pt x="3" y="2"/>
                </a:ln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</p:sp>
      <p:sp>
        <p:nvSpPr>
          <p:cNvPr id="307" name="Shape 307"/>
          <p:cNvSpPr/>
          <p:nvPr/>
        </p:nvSpPr>
        <p:spPr>
          <a:xfrm>
            <a:off x="-9360" y="3549600"/>
            <a:ext cx="147600" cy="480960"/>
          </a:xfrm>
          <a:custGeom>
            <a:pathLst>
              <a:path extrusionOk="0" h="5" w="4">
                <a:moveTo>
                  <a:pt x="1" y="2"/>
                </a:moveTo>
                <a:lnTo>
                  <a:pt x="3" y="2"/>
                </a:lnTo>
                <a:lnTo>
                  <a:pt x="3" y="3"/>
                </a:lnTo>
                <a:lnTo>
                  <a:pt x="0" y="4"/>
                </a:lnTo>
                <a:lnTo>
                  <a:pt x="4" y="0"/>
                </a:lnTo>
                <a:lnTo>
                  <a:pt x="1" y="5"/>
                </a:lnTo>
                <a:lnTo>
                  <a:pt x="1" y="2"/>
                </a:ln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</p:sp>
      <p:sp>
        <p:nvSpPr>
          <p:cNvPr id="308" name="Shape 308"/>
          <p:cNvSpPr/>
          <p:nvPr/>
        </p:nvSpPr>
        <p:spPr>
          <a:xfrm>
            <a:off x="128520" y="1382760"/>
            <a:ext cx="142920" cy="476280"/>
          </a:xfrm>
          <a:custGeom>
            <a:pathLst>
              <a:path extrusionOk="0" h="6" w="5">
                <a:moveTo>
                  <a:pt x="1" y="2"/>
                </a:moveTo>
                <a:lnTo>
                  <a:pt x="3" y="2"/>
                </a:lnTo>
                <a:lnTo>
                  <a:pt x="3" y="4"/>
                </a:lnTo>
                <a:lnTo>
                  <a:pt x="0" y="5"/>
                </a:lnTo>
                <a:lnTo>
                  <a:pt x="5" y="0"/>
                </a:lnTo>
                <a:lnTo>
                  <a:pt x="1" y="6"/>
                </a:lnTo>
                <a:lnTo>
                  <a:pt x="1" y="2"/>
                </a:ln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</p:sp>
      <p:sp>
        <p:nvSpPr>
          <p:cNvPr id="309" name="Shape 309"/>
          <p:cNvSpPr/>
          <p:nvPr/>
        </p:nvSpPr>
        <p:spPr>
          <a:xfrm>
            <a:off x="204840" y="1849320"/>
            <a:ext cx="114480" cy="108000"/>
          </a:xfrm>
          <a:custGeom>
            <a:pathLst>
              <a:path extrusionOk="0" h="10" w="11">
                <a:moveTo>
                  <a:pt x="3" y="2"/>
                </a:moveTo>
                <a:cubicBezTo>
                  <a:pt x="4" y="2"/>
                  <a:pt x="0" y="5"/>
                  <a:pt x="0" y="3"/>
                </a:cubicBezTo>
                <a:cubicBezTo>
                  <a:pt x="0" y="6"/>
                  <a:pt x="4" y="0"/>
                  <a:pt x="3" y="0"/>
                </a:cubicBezTo>
                <a:cubicBezTo>
                  <a:pt x="5" y="0"/>
                  <a:pt x="1" y="6"/>
                  <a:pt x="1" y="3"/>
                </a:cubicBezTo>
                <a:cubicBezTo>
                  <a:pt x="1" y="5"/>
                  <a:pt x="5" y="2"/>
                  <a:pt x="3" y="2"/>
                </a:cubicBezTo>
                <a:close/>
                <a:moveTo>
                  <a:pt x="3" y="7"/>
                </a:moveTo>
                <a:cubicBezTo>
                  <a:pt x="8" y="7"/>
                  <a:pt x="7" y="8"/>
                  <a:pt x="7" y="3"/>
                </a:cubicBezTo>
                <a:cubicBezTo>
                  <a:pt x="7" y="9"/>
                  <a:pt x="8" y="10"/>
                  <a:pt x="3" y="10"/>
                </a:cubicBezTo>
                <a:cubicBezTo>
                  <a:pt x="9" y="10"/>
                  <a:pt x="11" y="9"/>
                  <a:pt x="11" y="3"/>
                </a:cubicBezTo>
                <a:cubicBezTo>
                  <a:pt x="11" y="8"/>
                  <a:pt x="9" y="7"/>
                  <a:pt x="3" y="7"/>
                </a:cubicBez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Shape 310"/>
          <p:cNvSpPr/>
          <p:nvPr/>
        </p:nvSpPr>
        <p:spPr>
          <a:xfrm>
            <a:off x="133200" y="4662360"/>
            <a:ext cx="23760" cy="2181240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</p:sp>
      <p:sp>
        <p:nvSpPr>
          <p:cNvPr id="311" name="Shape 311"/>
          <p:cNvSpPr/>
          <p:nvPr/>
        </p:nvSpPr>
        <p:spPr>
          <a:xfrm>
            <a:off x="223920" y="5041800"/>
            <a:ext cx="369720" cy="1801800"/>
          </a:xfrm>
          <a:custGeom>
            <a:pathLst>
              <a:path extrusionOk="0" h="8" w="6">
                <a:moveTo>
                  <a:pt x="3" y="2"/>
                </a:moveTo>
                <a:lnTo>
                  <a:pt x="0" y="2"/>
                </a:lnTo>
                <a:lnTo>
                  <a:pt x="0" y="4"/>
                </a:lnTo>
                <a:lnTo>
                  <a:pt x="0" y="5"/>
                </a:lnTo>
                <a:lnTo>
                  <a:pt x="6" y="0"/>
                </a:lnTo>
                <a:lnTo>
                  <a:pt x="1" y="7"/>
                </a:lnTo>
                <a:lnTo>
                  <a:pt x="3" y="8"/>
                </a:lnTo>
                <a:lnTo>
                  <a:pt x="3" y="2"/>
                </a:ln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</p:sp>
      <p:sp>
        <p:nvSpPr>
          <p:cNvPr id="312" name="Shape 312"/>
          <p:cNvSpPr/>
          <p:nvPr/>
        </p:nvSpPr>
        <p:spPr>
          <a:xfrm>
            <a:off x="52560" y="4481640"/>
            <a:ext cx="190440" cy="190440"/>
          </a:xfrm>
          <a:custGeom>
            <a:pathLst>
              <a:path extrusionOk="0" h="8" w="9">
                <a:moveTo>
                  <a:pt x="2" y="1"/>
                </a:moveTo>
                <a:cubicBezTo>
                  <a:pt x="3" y="1"/>
                  <a:pt x="0" y="4"/>
                  <a:pt x="0" y="2"/>
                </a:cubicBezTo>
                <a:cubicBezTo>
                  <a:pt x="0" y="3"/>
                  <a:pt x="3" y="0"/>
                  <a:pt x="2" y="0"/>
                </a:cubicBezTo>
                <a:cubicBezTo>
                  <a:pt x="4" y="0"/>
                  <a:pt x="1" y="3"/>
                  <a:pt x="1" y="2"/>
                </a:cubicBezTo>
                <a:cubicBezTo>
                  <a:pt x="1" y="4"/>
                  <a:pt x="4" y="1"/>
                  <a:pt x="2" y="1"/>
                </a:cubicBezTo>
                <a:close/>
                <a:moveTo>
                  <a:pt x="2" y="5"/>
                </a:moveTo>
                <a:cubicBezTo>
                  <a:pt x="6" y="5"/>
                  <a:pt x="5" y="6"/>
                  <a:pt x="5" y="2"/>
                </a:cubicBezTo>
                <a:cubicBezTo>
                  <a:pt x="5" y="7"/>
                  <a:pt x="6" y="8"/>
                  <a:pt x="2" y="8"/>
                </a:cubicBezTo>
                <a:cubicBezTo>
                  <a:pt x="9" y="8"/>
                  <a:pt x="8" y="7"/>
                  <a:pt x="8" y="2"/>
                </a:cubicBezTo>
                <a:cubicBezTo>
                  <a:pt x="8" y="6"/>
                  <a:pt x="9" y="5"/>
                  <a:pt x="2" y="5"/>
                </a:cubicBez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Shape 313"/>
          <p:cNvSpPr/>
          <p:nvPr/>
        </p:nvSpPr>
        <p:spPr>
          <a:xfrm>
            <a:off x="-14400" y="5627520"/>
            <a:ext cx="85680" cy="1216080"/>
          </a:xfrm>
          <a:custGeom>
            <a:pathLst>
              <a:path extrusionOk="0" h="7" w="6">
                <a:moveTo>
                  <a:pt x="1" y="2"/>
                </a:moveTo>
                <a:lnTo>
                  <a:pt x="3" y="2"/>
                </a:lnTo>
                <a:lnTo>
                  <a:pt x="3" y="4"/>
                </a:lnTo>
                <a:lnTo>
                  <a:pt x="0" y="5"/>
                </a:lnTo>
                <a:lnTo>
                  <a:pt x="6" y="0"/>
                </a:lnTo>
                <a:lnTo>
                  <a:pt x="1" y="7"/>
                </a:lnTo>
                <a:lnTo>
                  <a:pt x="1" y="2"/>
                </a:ln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</p:sp>
      <p:sp>
        <p:nvSpPr>
          <p:cNvPr id="314" name="Shape 314"/>
          <p:cNvSpPr/>
          <p:nvPr/>
        </p:nvSpPr>
        <p:spPr>
          <a:xfrm>
            <a:off x="527040" y="4867200"/>
            <a:ext cx="190440" cy="189000"/>
          </a:xfrm>
          <a:custGeom>
            <a:pathLst>
              <a:path extrusionOk="0" h="8" w="8">
                <a:moveTo>
                  <a:pt x="2" y="1"/>
                </a:moveTo>
                <a:cubicBezTo>
                  <a:pt x="3" y="1"/>
                  <a:pt x="0" y="4"/>
                  <a:pt x="0" y="2"/>
                </a:cubicBezTo>
                <a:cubicBezTo>
                  <a:pt x="0" y="3"/>
                  <a:pt x="3" y="0"/>
                  <a:pt x="2" y="0"/>
                </a:cubicBezTo>
                <a:cubicBezTo>
                  <a:pt x="4" y="0"/>
                  <a:pt x="1" y="3"/>
                  <a:pt x="1" y="2"/>
                </a:cubicBezTo>
                <a:cubicBezTo>
                  <a:pt x="1" y="4"/>
                  <a:pt x="4" y="1"/>
                  <a:pt x="2" y="1"/>
                </a:cubicBezTo>
                <a:close/>
                <a:moveTo>
                  <a:pt x="2" y="5"/>
                </a:moveTo>
                <a:cubicBezTo>
                  <a:pt x="6" y="5"/>
                  <a:pt x="5" y="6"/>
                  <a:pt x="5" y="2"/>
                </a:cubicBezTo>
                <a:cubicBezTo>
                  <a:pt x="5" y="7"/>
                  <a:pt x="6" y="8"/>
                  <a:pt x="2" y="8"/>
                </a:cubicBezTo>
                <a:cubicBezTo>
                  <a:pt x="7" y="8"/>
                  <a:pt x="8" y="7"/>
                  <a:pt x="8" y="2"/>
                </a:cubicBezTo>
                <a:cubicBezTo>
                  <a:pt x="8" y="6"/>
                  <a:pt x="7" y="5"/>
                  <a:pt x="2" y="5"/>
                </a:cubicBez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Shape 315"/>
          <p:cNvSpPr/>
          <p:nvPr/>
        </p:nvSpPr>
        <p:spPr>
          <a:xfrm>
            <a:off x="309600" y="5423040"/>
            <a:ext cx="374760" cy="1425600"/>
          </a:xfrm>
          <a:custGeom>
            <a:pathLst>
              <a:path extrusionOk="0" h="9" w="7">
                <a:moveTo>
                  <a:pt x="3" y="2"/>
                </a:moveTo>
                <a:lnTo>
                  <a:pt x="0" y="2"/>
                </a:lnTo>
                <a:lnTo>
                  <a:pt x="0" y="4"/>
                </a:lnTo>
                <a:lnTo>
                  <a:pt x="5" y="6"/>
                </a:lnTo>
                <a:lnTo>
                  <a:pt x="7" y="0"/>
                </a:lnTo>
                <a:lnTo>
                  <a:pt x="1" y="8"/>
                </a:lnTo>
                <a:lnTo>
                  <a:pt x="3" y="9"/>
                </a:lnTo>
                <a:lnTo>
                  <a:pt x="3" y="2"/>
                </a:ln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</p:sp>
      <p:sp>
        <p:nvSpPr>
          <p:cNvPr id="316" name="Shape 316"/>
          <p:cNvSpPr/>
          <p:nvPr/>
        </p:nvSpPr>
        <p:spPr>
          <a:xfrm>
            <a:off x="569880" y="5945040"/>
            <a:ext cx="152280" cy="912960"/>
          </a:xfrm>
          <a:custGeom>
            <a:pathLst>
              <a:path extrusionOk="0" h="7" w="5">
                <a:moveTo>
                  <a:pt x="3" y="2"/>
                </a:moveTo>
                <a:lnTo>
                  <a:pt x="0" y="4"/>
                </a:lnTo>
                <a:lnTo>
                  <a:pt x="5" y="6"/>
                </a:lnTo>
                <a:lnTo>
                  <a:pt x="5" y="0"/>
                </a:lnTo>
                <a:lnTo>
                  <a:pt x="1" y="0"/>
                </a:lnTo>
                <a:lnTo>
                  <a:pt x="1" y="7"/>
                </a:lnTo>
                <a:lnTo>
                  <a:pt x="3" y="2"/>
                </a:ln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</p:sp>
      <p:sp>
        <p:nvSpPr>
          <p:cNvPr id="317" name="Shape 317"/>
          <p:cNvSpPr/>
          <p:nvPr/>
        </p:nvSpPr>
        <p:spPr>
          <a:xfrm>
            <a:off x="612720" y="5246640"/>
            <a:ext cx="190440" cy="190440"/>
          </a:xfrm>
          <a:custGeom>
            <a:pathLst>
              <a:path extrusionOk="0" h="9" w="9">
                <a:moveTo>
                  <a:pt x="2" y="1"/>
                </a:moveTo>
                <a:cubicBezTo>
                  <a:pt x="3" y="1"/>
                  <a:pt x="0" y="4"/>
                  <a:pt x="0" y="2"/>
                </a:cubicBezTo>
                <a:cubicBezTo>
                  <a:pt x="0" y="3"/>
                  <a:pt x="3" y="0"/>
                  <a:pt x="2" y="0"/>
                </a:cubicBezTo>
                <a:cubicBezTo>
                  <a:pt x="4" y="0"/>
                  <a:pt x="1" y="3"/>
                  <a:pt x="1" y="2"/>
                </a:cubicBezTo>
                <a:cubicBezTo>
                  <a:pt x="1" y="4"/>
                  <a:pt x="4" y="1"/>
                  <a:pt x="2" y="1"/>
                </a:cubicBezTo>
                <a:close/>
                <a:moveTo>
                  <a:pt x="2" y="5"/>
                </a:moveTo>
                <a:cubicBezTo>
                  <a:pt x="6" y="5"/>
                  <a:pt x="5" y="7"/>
                  <a:pt x="5" y="2"/>
                </a:cubicBezTo>
                <a:cubicBezTo>
                  <a:pt x="5" y="8"/>
                  <a:pt x="6" y="9"/>
                  <a:pt x="2" y="9"/>
                </a:cubicBezTo>
                <a:cubicBezTo>
                  <a:pt x="8" y="9"/>
                  <a:pt x="9" y="8"/>
                  <a:pt x="9" y="2"/>
                </a:cubicBezTo>
                <a:cubicBezTo>
                  <a:pt x="9" y="7"/>
                  <a:pt x="8" y="5"/>
                  <a:pt x="2" y="5"/>
                </a:cubicBez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Shape 318"/>
          <p:cNvSpPr/>
          <p:nvPr/>
        </p:nvSpPr>
        <p:spPr>
          <a:xfrm>
            <a:off x="612720" y="5764320"/>
            <a:ext cx="190440" cy="190440"/>
          </a:xfrm>
          <a:custGeom>
            <a:pathLst>
              <a:path extrusionOk="0" h="9" w="9">
                <a:moveTo>
                  <a:pt x="2" y="1"/>
                </a:moveTo>
                <a:cubicBezTo>
                  <a:pt x="3" y="1"/>
                  <a:pt x="0" y="4"/>
                  <a:pt x="0" y="2"/>
                </a:cubicBezTo>
                <a:cubicBezTo>
                  <a:pt x="0" y="3"/>
                  <a:pt x="3" y="0"/>
                  <a:pt x="2" y="0"/>
                </a:cubicBezTo>
                <a:cubicBezTo>
                  <a:pt x="4" y="0"/>
                  <a:pt x="1" y="3"/>
                  <a:pt x="1" y="2"/>
                </a:cubicBezTo>
                <a:cubicBezTo>
                  <a:pt x="1" y="4"/>
                  <a:pt x="4" y="1"/>
                  <a:pt x="2" y="1"/>
                </a:cubicBezTo>
                <a:close/>
                <a:moveTo>
                  <a:pt x="2" y="5"/>
                </a:moveTo>
                <a:cubicBezTo>
                  <a:pt x="6" y="5"/>
                  <a:pt x="5" y="7"/>
                  <a:pt x="5" y="2"/>
                </a:cubicBezTo>
                <a:cubicBezTo>
                  <a:pt x="5" y="8"/>
                  <a:pt x="6" y="9"/>
                  <a:pt x="2" y="9"/>
                </a:cubicBezTo>
                <a:cubicBezTo>
                  <a:pt x="8" y="9"/>
                  <a:pt x="9" y="8"/>
                  <a:pt x="9" y="2"/>
                </a:cubicBezTo>
                <a:cubicBezTo>
                  <a:pt x="9" y="7"/>
                  <a:pt x="8" y="5"/>
                  <a:pt x="2" y="5"/>
                </a:cubicBez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Shape 319"/>
          <p:cNvSpPr/>
          <p:nvPr/>
        </p:nvSpPr>
        <p:spPr>
          <a:xfrm>
            <a:off x="669960" y="6330960"/>
            <a:ext cx="417600" cy="517680"/>
          </a:xfrm>
          <a:custGeom>
            <a:pathLst>
              <a:path extrusionOk="0" h="11" w="10">
                <a:moveTo>
                  <a:pt x="3" y="2"/>
                </a:moveTo>
                <a:lnTo>
                  <a:pt x="0" y="4"/>
                </a:lnTo>
                <a:lnTo>
                  <a:pt x="5" y="6"/>
                </a:lnTo>
                <a:lnTo>
                  <a:pt x="7" y="6"/>
                </a:lnTo>
                <a:lnTo>
                  <a:pt x="8" y="0"/>
                </a:lnTo>
                <a:lnTo>
                  <a:pt x="1" y="9"/>
                </a:lnTo>
                <a:lnTo>
                  <a:pt x="10" y="11"/>
                </a:lnTo>
                <a:lnTo>
                  <a:pt x="3" y="2"/>
                </a:ln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</p:sp>
      <p:sp>
        <p:nvSpPr>
          <p:cNvPr id="320" name="Shape 320"/>
          <p:cNvSpPr/>
          <p:nvPr/>
        </p:nvSpPr>
        <p:spPr>
          <a:xfrm>
            <a:off x="1049400" y="6221520"/>
            <a:ext cx="157320" cy="147600"/>
          </a:xfrm>
          <a:custGeom>
            <a:pathLst>
              <a:path extrusionOk="0" h="23" w="24">
                <a:moveTo>
                  <a:pt x="3" y="2"/>
                </a:moveTo>
                <a:cubicBezTo>
                  <a:pt x="4" y="2"/>
                  <a:pt x="5" y="6"/>
                  <a:pt x="7" y="8"/>
                </a:cubicBezTo>
                <a:cubicBezTo>
                  <a:pt x="9" y="10"/>
                  <a:pt x="0" y="11"/>
                  <a:pt x="0" y="12"/>
                </a:cubicBezTo>
                <a:cubicBezTo>
                  <a:pt x="0" y="13"/>
                  <a:pt x="9" y="14"/>
                  <a:pt x="7" y="15"/>
                </a:cubicBezTo>
                <a:cubicBezTo>
                  <a:pt x="5" y="16"/>
                  <a:pt x="4" y="0"/>
                  <a:pt x="3" y="0"/>
                </a:cubicBezTo>
                <a:cubicBezTo>
                  <a:pt x="11" y="0"/>
                  <a:pt x="10" y="16"/>
                  <a:pt x="17" y="15"/>
                </a:cubicBezTo>
                <a:cubicBezTo>
                  <a:pt x="1" y="18"/>
                  <a:pt x="1" y="11"/>
                  <a:pt x="17" y="8"/>
                </a:cubicBezTo>
                <a:cubicBezTo>
                  <a:pt x="10" y="6"/>
                  <a:pt x="11" y="2"/>
                  <a:pt x="3" y="2"/>
                </a:cubicBezTo>
                <a:close/>
                <a:moveTo>
                  <a:pt x="3" y="15"/>
                </a:moveTo>
                <a:cubicBezTo>
                  <a:pt x="19" y="15"/>
                  <a:pt x="18" y="7"/>
                  <a:pt x="5" y="14"/>
                </a:cubicBezTo>
                <a:cubicBezTo>
                  <a:pt x="20" y="21"/>
                  <a:pt x="15" y="4"/>
                  <a:pt x="15" y="12"/>
                </a:cubicBezTo>
                <a:cubicBezTo>
                  <a:pt x="15" y="22"/>
                  <a:pt x="20" y="23"/>
                  <a:pt x="5" y="10"/>
                </a:cubicBezTo>
                <a:cubicBezTo>
                  <a:pt x="18" y="8"/>
                  <a:pt x="19" y="17"/>
                  <a:pt x="3" y="17"/>
                </a:cubicBezTo>
                <a:cubicBezTo>
                  <a:pt x="22" y="17"/>
                  <a:pt x="24" y="8"/>
                  <a:pt x="10" y="10"/>
                </a:cubicBezTo>
                <a:cubicBezTo>
                  <a:pt x="6" y="22"/>
                  <a:pt x="6" y="4"/>
                  <a:pt x="10" y="14"/>
                </a:cubicBezTo>
                <a:cubicBezTo>
                  <a:pt x="24" y="7"/>
                  <a:pt x="22" y="15"/>
                  <a:pt x="3" y="15"/>
                </a:cubicBez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Shape 321"/>
          <p:cNvSpPr/>
          <p:nvPr/>
        </p:nvSpPr>
        <p:spPr>
          <a:xfrm>
            <a:off x="11484000" y="0"/>
            <a:ext cx="417600" cy="512640"/>
          </a:xfrm>
          <a:custGeom>
            <a:pathLst>
              <a:path extrusionOk="0" h="10" w="9">
                <a:moveTo>
                  <a:pt x="3" y="2"/>
                </a:moveTo>
                <a:lnTo>
                  <a:pt x="0" y="4"/>
                </a:lnTo>
                <a:lnTo>
                  <a:pt x="5" y="6"/>
                </a:lnTo>
                <a:lnTo>
                  <a:pt x="7" y="0"/>
                </a:lnTo>
                <a:lnTo>
                  <a:pt x="1" y="8"/>
                </a:lnTo>
                <a:lnTo>
                  <a:pt x="9" y="10"/>
                </a:lnTo>
                <a:lnTo>
                  <a:pt x="9" y="10"/>
                </a:lnTo>
                <a:lnTo>
                  <a:pt x="3" y="2"/>
                </a:lnTo>
                <a:close/>
              </a:path>
            </a:pathLst>
          </a:custGeom>
          <a:gradFill>
            <a:gsLst>
              <a:gs pos="0">
                <a:srgbClr val="68CCCC"/>
              </a:gs>
              <a:gs pos="100000">
                <a:srgbClr val="24DB85"/>
              </a:gs>
            </a:gsLst>
            <a:lin ang="5400000" scaled="0"/>
          </a:gradFill>
          <a:ln>
            <a:noFill/>
          </a:ln>
        </p:spPr>
      </p:sp>
      <p:sp>
        <p:nvSpPr>
          <p:cNvPr id="322" name="Shape 322"/>
          <p:cNvSpPr/>
          <p:nvPr/>
        </p:nvSpPr>
        <p:spPr>
          <a:xfrm>
            <a:off x="11364840" y="474840"/>
            <a:ext cx="157320" cy="152280"/>
          </a:xfrm>
          <a:custGeom>
            <a:pathLst>
              <a:path extrusionOk="0" h="21" w="24">
                <a:moveTo>
                  <a:pt x="3" y="2"/>
                </a:moveTo>
                <a:cubicBezTo>
                  <a:pt x="4" y="2"/>
                  <a:pt x="5" y="6"/>
                  <a:pt x="7" y="8"/>
                </a:cubicBezTo>
                <a:cubicBezTo>
                  <a:pt x="0" y="9"/>
                  <a:pt x="0" y="10"/>
                  <a:pt x="7" y="11"/>
                </a:cubicBezTo>
                <a:cubicBezTo>
                  <a:pt x="5" y="12"/>
                  <a:pt x="4" y="0"/>
                  <a:pt x="3" y="0"/>
                </a:cubicBezTo>
                <a:cubicBezTo>
                  <a:pt x="9" y="0"/>
                  <a:pt x="13" y="12"/>
                  <a:pt x="14" y="11"/>
                </a:cubicBezTo>
                <a:cubicBezTo>
                  <a:pt x="15" y="16"/>
                  <a:pt x="1" y="17"/>
                  <a:pt x="1" y="18"/>
                </a:cubicBezTo>
                <a:cubicBezTo>
                  <a:pt x="1" y="19"/>
                  <a:pt x="15" y="20"/>
                  <a:pt x="14" y="8"/>
                </a:cubicBezTo>
                <a:cubicBezTo>
                  <a:pt x="13" y="6"/>
                  <a:pt x="9" y="2"/>
                  <a:pt x="3" y="2"/>
                </a:cubicBezTo>
                <a:close/>
                <a:moveTo>
                  <a:pt x="3" y="21"/>
                </a:moveTo>
                <a:cubicBezTo>
                  <a:pt x="22" y="21"/>
                  <a:pt x="10" y="7"/>
                  <a:pt x="5" y="16"/>
                </a:cubicBezTo>
                <a:cubicBezTo>
                  <a:pt x="21" y="17"/>
                  <a:pt x="21" y="19"/>
                  <a:pt x="5" y="20"/>
                </a:cubicBezTo>
                <a:cubicBezTo>
                  <a:pt x="10" y="8"/>
                  <a:pt x="22" y="14"/>
                  <a:pt x="3" y="14"/>
                </a:cubicBezTo>
                <a:cubicBezTo>
                  <a:pt x="19" y="14"/>
                  <a:pt x="23" y="8"/>
                  <a:pt x="24" y="20"/>
                </a:cubicBezTo>
                <a:cubicBezTo>
                  <a:pt x="6" y="19"/>
                  <a:pt x="6" y="17"/>
                  <a:pt x="24" y="16"/>
                </a:cubicBezTo>
                <a:cubicBezTo>
                  <a:pt x="23" y="7"/>
                  <a:pt x="19" y="21"/>
                  <a:pt x="3" y="21"/>
                </a:cubicBezTo>
                <a:close/>
              </a:path>
            </a:pathLst>
          </a:custGeom>
          <a:gradFill>
            <a:gsLst>
              <a:gs pos="0">
                <a:srgbClr val="68CCCC"/>
              </a:gs>
              <a:gs pos="100000">
                <a:srgbClr val="24DB85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Shape 323"/>
          <p:cNvSpPr/>
          <p:nvPr/>
        </p:nvSpPr>
        <p:spPr>
          <a:xfrm>
            <a:off x="11631600" y="1539720"/>
            <a:ext cx="189000" cy="190440"/>
          </a:xfrm>
          <a:custGeom>
            <a:pathLst>
              <a:path extrusionOk="0" h="8" w="8">
                <a:moveTo>
                  <a:pt x="2" y="1"/>
                </a:moveTo>
                <a:cubicBezTo>
                  <a:pt x="3" y="1"/>
                  <a:pt x="0" y="4"/>
                  <a:pt x="0" y="2"/>
                </a:cubicBezTo>
                <a:cubicBezTo>
                  <a:pt x="0" y="3"/>
                  <a:pt x="3" y="0"/>
                  <a:pt x="2" y="0"/>
                </a:cubicBezTo>
                <a:cubicBezTo>
                  <a:pt x="4" y="0"/>
                  <a:pt x="1" y="3"/>
                  <a:pt x="1" y="2"/>
                </a:cubicBezTo>
                <a:cubicBezTo>
                  <a:pt x="1" y="4"/>
                  <a:pt x="4" y="1"/>
                  <a:pt x="2" y="1"/>
                </a:cubicBezTo>
                <a:close/>
                <a:moveTo>
                  <a:pt x="2" y="5"/>
                </a:moveTo>
                <a:cubicBezTo>
                  <a:pt x="6" y="5"/>
                  <a:pt x="5" y="6"/>
                  <a:pt x="5" y="2"/>
                </a:cubicBezTo>
                <a:cubicBezTo>
                  <a:pt x="5" y="7"/>
                  <a:pt x="6" y="8"/>
                  <a:pt x="2" y="8"/>
                </a:cubicBezTo>
                <a:cubicBezTo>
                  <a:pt x="7" y="8"/>
                  <a:pt x="8" y="7"/>
                  <a:pt x="8" y="2"/>
                </a:cubicBezTo>
                <a:cubicBezTo>
                  <a:pt x="8" y="6"/>
                  <a:pt x="7" y="5"/>
                  <a:pt x="2" y="5"/>
                </a:cubicBezTo>
                <a:close/>
              </a:path>
            </a:pathLst>
          </a:custGeom>
          <a:gradFill>
            <a:gsLst>
              <a:gs pos="0">
                <a:srgbClr val="68CCCC"/>
              </a:gs>
              <a:gs pos="100000">
                <a:srgbClr val="24DB85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Shape 324"/>
          <p:cNvSpPr/>
          <p:nvPr/>
        </p:nvSpPr>
        <p:spPr>
          <a:xfrm>
            <a:off x="11531520" y="5694480"/>
            <a:ext cx="298440" cy="1154160"/>
          </a:xfrm>
          <a:custGeom>
            <a:pathLst>
              <a:path extrusionOk="0" h="7" w="5">
                <a:moveTo>
                  <a:pt x="3" y="2"/>
                </a:moveTo>
                <a:lnTo>
                  <a:pt x="0" y="2"/>
                </a:lnTo>
                <a:lnTo>
                  <a:pt x="0" y="4"/>
                </a:lnTo>
                <a:lnTo>
                  <a:pt x="0" y="4"/>
                </a:lnTo>
                <a:lnTo>
                  <a:pt x="5" y="0"/>
                </a:lnTo>
                <a:lnTo>
                  <a:pt x="1" y="6"/>
                </a:lnTo>
                <a:lnTo>
                  <a:pt x="3" y="7"/>
                </a:lnTo>
                <a:lnTo>
                  <a:pt x="3" y="2"/>
                </a:lnTo>
                <a:close/>
              </a:path>
            </a:pathLst>
          </a:custGeom>
          <a:gradFill>
            <a:gsLst>
              <a:gs pos="0">
                <a:srgbClr val="68CCCC"/>
              </a:gs>
              <a:gs pos="100000">
                <a:srgbClr val="24DB85"/>
              </a:gs>
            </a:gsLst>
            <a:lin ang="5400000" scaled="0"/>
          </a:gradFill>
          <a:ln>
            <a:noFill/>
          </a:ln>
        </p:spPr>
      </p:sp>
      <p:sp>
        <p:nvSpPr>
          <p:cNvPr id="325" name="Shape 325"/>
          <p:cNvSpPr/>
          <p:nvPr/>
        </p:nvSpPr>
        <p:spPr>
          <a:xfrm>
            <a:off x="11773080" y="5551560"/>
            <a:ext cx="157320" cy="155520"/>
          </a:xfrm>
          <a:custGeom>
            <a:pathLst>
              <a:path extrusionOk="0" h="12" w="12">
                <a:moveTo>
                  <a:pt x="2" y="1"/>
                </a:moveTo>
                <a:cubicBezTo>
                  <a:pt x="3" y="1"/>
                  <a:pt x="0" y="4"/>
                  <a:pt x="0" y="5"/>
                </a:cubicBezTo>
                <a:cubicBezTo>
                  <a:pt x="0" y="6"/>
                  <a:pt x="3" y="0"/>
                  <a:pt x="2" y="0"/>
                </a:cubicBezTo>
                <a:cubicBezTo>
                  <a:pt x="7" y="0"/>
                  <a:pt x="1" y="6"/>
                  <a:pt x="1" y="5"/>
                </a:cubicBezTo>
                <a:cubicBezTo>
                  <a:pt x="1" y="4"/>
                  <a:pt x="7" y="1"/>
                  <a:pt x="2" y="1"/>
                </a:cubicBezTo>
                <a:close/>
                <a:moveTo>
                  <a:pt x="2" y="8"/>
                </a:moveTo>
                <a:cubicBezTo>
                  <a:pt x="9" y="8"/>
                  <a:pt x="8" y="10"/>
                  <a:pt x="8" y="5"/>
                </a:cubicBezTo>
                <a:cubicBezTo>
                  <a:pt x="8" y="11"/>
                  <a:pt x="9" y="12"/>
                  <a:pt x="2" y="12"/>
                </a:cubicBezTo>
                <a:cubicBezTo>
                  <a:pt x="11" y="12"/>
                  <a:pt x="12" y="11"/>
                  <a:pt x="12" y="5"/>
                </a:cubicBezTo>
                <a:cubicBezTo>
                  <a:pt x="12" y="10"/>
                  <a:pt x="11" y="8"/>
                  <a:pt x="2" y="8"/>
                </a:cubicBezTo>
                <a:close/>
              </a:path>
            </a:pathLst>
          </a:custGeom>
          <a:gradFill>
            <a:gsLst>
              <a:gs pos="0">
                <a:srgbClr val="68CCCC"/>
              </a:gs>
              <a:gs pos="100000">
                <a:srgbClr val="24DB85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Shape 326"/>
          <p:cNvSpPr/>
          <p:nvPr/>
        </p:nvSpPr>
        <p:spPr>
          <a:xfrm>
            <a:off x="11711160" y="4680"/>
            <a:ext cx="304920" cy="1544760"/>
          </a:xfrm>
          <a:custGeom>
            <a:pathLst>
              <a:path extrusionOk="0" h="8" w="5">
                <a:moveTo>
                  <a:pt x="3" y="2"/>
                </a:moveTo>
                <a:lnTo>
                  <a:pt x="0" y="2"/>
                </a:lnTo>
                <a:lnTo>
                  <a:pt x="0" y="4"/>
                </a:lnTo>
                <a:lnTo>
                  <a:pt x="5" y="6"/>
                </a:lnTo>
                <a:lnTo>
                  <a:pt x="5" y="0"/>
                </a:lnTo>
                <a:lnTo>
                  <a:pt x="1" y="0"/>
                </a:lnTo>
                <a:lnTo>
                  <a:pt x="1" y="7"/>
                </a:lnTo>
                <a:lnTo>
                  <a:pt x="3" y="8"/>
                </a:lnTo>
                <a:lnTo>
                  <a:pt x="3" y="2"/>
                </a:lnTo>
                <a:close/>
              </a:path>
            </a:pathLst>
          </a:custGeom>
          <a:gradFill>
            <a:gsLst>
              <a:gs pos="0">
                <a:srgbClr val="68CCCC"/>
              </a:gs>
              <a:gs pos="100000">
                <a:srgbClr val="24DB85"/>
              </a:gs>
            </a:gsLst>
            <a:lin ang="5400000" scaled="0"/>
          </a:gradFill>
          <a:ln>
            <a:noFill/>
          </a:ln>
        </p:spPr>
      </p:sp>
      <p:sp>
        <p:nvSpPr>
          <p:cNvPr id="327" name="Shape 327"/>
          <p:cNvSpPr/>
          <p:nvPr/>
        </p:nvSpPr>
        <p:spPr>
          <a:xfrm>
            <a:off x="11636280" y="4867200"/>
            <a:ext cx="189000" cy="189000"/>
          </a:xfrm>
          <a:custGeom>
            <a:pathLst>
              <a:path extrusionOk="0" h="8" w="8">
                <a:moveTo>
                  <a:pt x="2" y="1"/>
                </a:moveTo>
                <a:cubicBezTo>
                  <a:pt x="3" y="1"/>
                  <a:pt x="0" y="4"/>
                  <a:pt x="0" y="2"/>
                </a:cubicBezTo>
                <a:cubicBezTo>
                  <a:pt x="0" y="3"/>
                  <a:pt x="3" y="0"/>
                  <a:pt x="2" y="0"/>
                </a:cubicBezTo>
                <a:cubicBezTo>
                  <a:pt x="4" y="0"/>
                  <a:pt x="1" y="3"/>
                  <a:pt x="1" y="2"/>
                </a:cubicBezTo>
                <a:cubicBezTo>
                  <a:pt x="1" y="4"/>
                  <a:pt x="4" y="1"/>
                  <a:pt x="2" y="1"/>
                </a:cubicBezTo>
                <a:close/>
                <a:moveTo>
                  <a:pt x="2" y="5"/>
                </a:moveTo>
                <a:cubicBezTo>
                  <a:pt x="6" y="5"/>
                  <a:pt x="5" y="6"/>
                  <a:pt x="5" y="2"/>
                </a:cubicBezTo>
                <a:cubicBezTo>
                  <a:pt x="5" y="7"/>
                  <a:pt x="6" y="8"/>
                  <a:pt x="2" y="8"/>
                </a:cubicBezTo>
                <a:cubicBezTo>
                  <a:pt x="7" y="8"/>
                  <a:pt x="8" y="7"/>
                  <a:pt x="8" y="2"/>
                </a:cubicBezTo>
                <a:cubicBezTo>
                  <a:pt x="8" y="6"/>
                  <a:pt x="7" y="5"/>
                  <a:pt x="2" y="5"/>
                </a:cubicBezTo>
                <a:close/>
              </a:path>
            </a:pathLst>
          </a:custGeom>
          <a:gradFill>
            <a:gsLst>
              <a:gs pos="0">
                <a:srgbClr val="68CCCC"/>
              </a:gs>
              <a:gs pos="100000">
                <a:srgbClr val="24DB85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Shape 328"/>
          <p:cNvSpPr/>
          <p:nvPr/>
        </p:nvSpPr>
        <p:spPr>
          <a:xfrm>
            <a:off x="11441160" y="5046840"/>
            <a:ext cx="307800" cy="1801800"/>
          </a:xfrm>
          <a:custGeom>
            <a:pathLst>
              <a:path extrusionOk="0" h="8" w="5">
                <a:moveTo>
                  <a:pt x="4" y="3"/>
                </a:moveTo>
                <a:lnTo>
                  <a:pt x="1" y="3"/>
                </a:lnTo>
                <a:lnTo>
                  <a:pt x="1" y="5"/>
                </a:lnTo>
                <a:lnTo>
                  <a:pt x="6" y="7"/>
                </a:lnTo>
                <a:lnTo>
                  <a:pt x="6" y="1"/>
                </a:lnTo>
                <a:lnTo>
                  <a:pt x="2" y="1"/>
                </a:lnTo>
                <a:lnTo>
                  <a:pt x="2" y="8"/>
                </a:lnTo>
                <a:lnTo>
                  <a:pt x="4" y="0"/>
                </a:lnTo>
                <a:lnTo>
                  <a:pt x="4" y="3"/>
                </a:lnTo>
                <a:close/>
              </a:path>
            </a:pathLst>
          </a:custGeom>
          <a:gradFill>
            <a:gsLst>
              <a:gs pos="0">
                <a:srgbClr val="68CCCC"/>
              </a:gs>
              <a:gs pos="100000">
                <a:srgbClr val="24DB85"/>
              </a:gs>
            </a:gsLst>
            <a:lin ang="5400000" scaled="0"/>
          </a:gradFill>
          <a:ln>
            <a:noFill/>
          </a:ln>
        </p:spPr>
      </p:sp>
      <p:sp>
        <p:nvSpPr>
          <p:cNvPr id="329" name="Shape 329"/>
          <p:cNvSpPr/>
          <p:nvPr/>
        </p:nvSpPr>
        <p:spPr>
          <a:xfrm>
            <a:off x="11849040" y="6416640"/>
            <a:ext cx="190440" cy="189000"/>
          </a:xfrm>
          <a:custGeom>
            <a:pathLst>
              <a:path extrusionOk="0" h="9" w="9">
                <a:moveTo>
                  <a:pt x="2" y="1"/>
                </a:moveTo>
                <a:cubicBezTo>
                  <a:pt x="3" y="1"/>
                  <a:pt x="0" y="4"/>
                  <a:pt x="0" y="2"/>
                </a:cubicBezTo>
                <a:cubicBezTo>
                  <a:pt x="0" y="3"/>
                  <a:pt x="3" y="0"/>
                  <a:pt x="2" y="0"/>
                </a:cubicBezTo>
                <a:cubicBezTo>
                  <a:pt x="4" y="0"/>
                  <a:pt x="1" y="3"/>
                  <a:pt x="1" y="2"/>
                </a:cubicBezTo>
                <a:cubicBezTo>
                  <a:pt x="1" y="4"/>
                  <a:pt x="4" y="1"/>
                  <a:pt x="2" y="1"/>
                </a:cubicBezTo>
                <a:close/>
                <a:moveTo>
                  <a:pt x="2" y="5"/>
                </a:moveTo>
                <a:cubicBezTo>
                  <a:pt x="6" y="5"/>
                  <a:pt x="5" y="7"/>
                  <a:pt x="5" y="2"/>
                </a:cubicBezTo>
                <a:cubicBezTo>
                  <a:pt x="5" y="8"/>
                  <a:pt x="6" y="9"/>
                  <a:pt x="2" y="9"/>
                </a:cubicBezTo>
                <a:cubicBezTo>
                  <a:pt x="8" y="9"/>
                  <a:pt x="9" y="8"/>
                  <a:pt x="9" y="2"/>
                </a:cubicBezTo>
                <a:cubicBezTo>
                  <a:pt x="9" y="7"/>
                  <a:pt x="8" y="5"/>
                  <a:pt x="2" y="5"/>
                </a:cubicBezTo>
                <a:close/>
              </a:path>
            </a:pathLst>
          </a:custGeom>
          <a:gradFill>
            <a:gsLst>
              <a:gs pos="0">
                <a:srgbClr val="68CCCC"/>
              </a:gs>
              <a:gs pos="100000">
                <a:srgbClr val="24DB85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Shape 330"/>
          <p:cNvSpPr/>
          <p:nvPr/>
        </p:nvSpPr>
        <p:spPr>
          <a:xfrm>
            <a:off x="11939760" y="6595920"/>
            <a:ext cx="23760" cy="252360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68CCCC"/>
              </a:gs>
              <a:gs pos="100000">
                <a:srgbClr val="24DB85"/>
              </a:gs>
            </a:gsLst>
            <a:lin ang="5400000" scaled="0"/>
          </a:gradFill>
          <a:ln>
            <a:noFill/>
          </a:ln>
        </p:spPr>
      </p:sp>
      <p:sp>
        <p:nvSpPr>
          <p:cNvPr id="331" name="Shape 331"/>
          <p:cNvSpPr txBox="1"/>
          <p:nvPr>
            <p:ph type="title"/>
          </p:nvPr>
        </p:nvSpPr>
        <p:spPr>
          <a:xfrm>
            <a:off x="1141560" y="618480"/>
            <a:ext cx="9906120" cy="1478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32" name="Shape 332"/>
          <p:cNvSpPr txBox="1"/>
          <p:nvPr>
            <p:ph idx="1" type="body"/>
          </p:nvPr>
        </p:nvSpPr>
        <p:spPr>
          <a:xfrm>
            <a:off x="1141560" y="2249640"/>
            <a:ext cx="9906120" cy="3541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33" name="Shape 333"/>
          <p:cNvSpPr txBox="1"/>
          <p:nvPr>
            <p:ph idx="10" type="dt"/>
          </p:nvPr>
        </p:nvSpPr>
        <p:spPr>
          <a:xfrm>
            <a:off x="7457040" y="58831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34" name="Shape 334"/>
          <p:cNvSpPr txBox="1"/>
          <p:nvPr>
            <p:ph idx="11" type="ftr"/>
          </p:nvPr>
        </p:nvSpPr>
        <p:spPr>
          <a:xfrm>
            <a:off x="1141560" y="5883120"/>
            <a:ext cx="62391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35" name="Shape 335"/>
          <p:cNvSpPr txBox="1"/>
          <p:nvPr>
            <p:ph idx="12" type="sldNum"/>
          </p:nvPr>
        </p:nvSpPr>
        <p:spPr>
          <a:xfrm>
            <a:off x="10276200" y="5883120"/>
            <a:ext cx="77112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 sz="24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383" name="Shape 3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12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Shape 384"/>
          <p:cNvSpPr/>
          <p:nvPr/>
        </p:nvSpPr>
        <p:spPr>
          <a:xfrm>
            <a:off x="114480" y="4680"/>
            <a:ext cx="23760" cy="2181240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</p:sp>
      <p:sp>
        <p:nvSpPr>
          <p:cNvPr id="385" name="Shape 385"/>
          <p:cNvSpPr/>
          <p:nvPr/>
        </p:nvSpPr>
        <p:spPr>
          <a:xfrm>
            <a:off x="33480" y="2176560"/>
            <a:ext cx="190440" cy="190440"/>
          </a:xfrm>
          <a:custGeom>
            <a:pathLst>
              <a:path extrusionOk="0" h="8" w="9">
                <a:moveTo>
                  <a:pt x="2" y="1"/>
                </a:moveTo>
                <a:cubicBezTo>
                  <a:pt x="3" y="1"/>
                  <a:pt x="0" y="4"/>
                  <a:pt x="0" y="2"/>
                </a:cubicBezTo>
                <a:cubicBezTo>
                  <a:pt x="0" y="3"/>
                  <a:pt x="3" y="0"/>
                  <a:pt x="2" y="0"/>
                </a:cubicBezTo>
                <a:cubicBezTo>
                  <a:pt x="4" y="0"/>
                  <a:pt x="1" y="3"/>
                  <a:pt x="1" y="2"/>
                </a:cubicBezTo>
                <a:cubicBezTo>
                  <a:pt x="1" y="4"/>
                  <a:pt x="4" y="1"/>
                  <a:pt x="2" y="1"/>
                </a:cubicBezTo>
                <a:close/>
                <a:moveTo>
                  <a:pt x="2" y="5"/>
                </a:moveTo>
                <a:cubicBezTo>
                  <a:pt x="6" y="5"/>
                  <a:pt x="5" y="6"/>
                  <a:pt x="5" y="2"/>
                </a:cubicBezTo>
                <a:cubicBezTo>
                  <a:pt x="5" y="7"/>
                  <a:pt x="6" y="8"/>
                  <a:pt x="2" y="8"/>
                </a:cubicBezTo>
                <a:cubicBezTo>
                  <a:pt x="9" y="8"/>
                  <a:pt x="8" y="7"/>
                  <a:pt x="8" y="2"/>
                </a:cubicBezTo>
                <a:cubicBezTo>
                  <a:pt x="8" y="6"/>
                  <a:pt x="9" y="5"/>
                  <a:pt x="2" y="5"/>
                </a:cubicBez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Shape 386"/>
          <p:cNvSpPr/>
          <p:nvPr/>
        </p:nvSpPr>
        <p:spPr>
          <a:xfrm>
            <a:off x="28440" y="4021200"/>
            <a:ext cx="190440" cy="189000"/>
          </a:xfrm>
          <a:custGeom>
            <a:pathLst>
              <a:path extrusionOk="0" h="9" w="9">
                <a:moveTo>
                  <a:pt x="2" y="1"/>
                </a:moveTo>
                <a:cubicBezTo>
                  <a:pt x="3" y="1"/>
                  <a:pt x="0" y="4"/>
                  <a:pt x="0" y="2"/>
                </a:cubicBezTo>
                <a:cubicBezTo>
                  <a:pt x="0" y="3"/>
                  <a:pt x="3" y="0"/>
                  <a:pt x="2" y="0"/>
                </a:cubicBezTo>
                <a:cubicBezTo>
                  <a:pt x="4" y="0"/>
                  <a:pt x="1" y="3"/>
                  <a:pt x="1" y="2"/>
                </a:cubicBezTo>
                <a:cubicBezTo>
                  <a:pt x="1" y="4"/>
                  <a:pt x="4" y="1"/>
                  <a:pt x="2" y="1"/>
                </a:cubicBezTo>
                <a:close/>
                <a:moveTo>
                  <a:pt x="2" y="5"/>
                </a:moveTo>
                <a:cubicBezTo>
                  <a:pt x="6" y="5"/>
                  <a:pt x="5" y="7"/>
                  <a:pt x="5" y="2"/>
                </a:cubicBezTo>
                <a:cubicBezTo>
                  <a:pt x="5" y="8"/>
                  <a:pt x="6" y="9"/>
                  <a:pt x="2" y="9"/>
                </a:cubicBezTo>
                <a:cubicBezTo>
                  <a:pt x="8" y="9"/>
                  <a:pt x="9" y="8"/>
                  <a:pt x="9" y="2"/>
                </a:cubicBezTo>
                <a:cubicBezTo>
                  <a:pt x="9" y="7"/>
                  <a:pt x="8" y="5"/>
                  <a:pt x="2" y="5"/>
                </a:cubicBez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Shape 387"/>
          <p:cNvSpPr/>
          <p:nvPr/>
        </p:nvSpPr>
        <p:spPr>
          <a:xfrm>
            <a:off x="200160" y="4680"/>
            <a:ext cx="369720" cy="1811160"/>
          </a:xfrm>
          <a:custGeom>
            <a:pathLst>
              <a:path extrusionOk="0" h="7" w="5">
                <a:moveTo>
                  <a:pt x="3" y="2"/>
                </a:moveTo>
                <a:lnTo>
                  <a:pt x="0" y="4"/>
                </a:lnTo>
                <a:lnTo>
                  <a:pt x="0" y="0"/>
                </a:lnTo>
                <a:lnTo>
                  <a:pt x="5" y="0"/>
                </a:lnTo>
                <a:lnTo>
                  <a:pt x="5" y="6"/>
                </a:lnTo>
                <a:lnTo>
                  <a:pt x="1" y="7"/>
                </a:lnTo>
                <a:lnTo>
                  <a:pt x="3" y="2"/>
                </a:ln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</p:sp>
      <p:sp>
        <p:nvSpPr>
          <p:cNvPr id="388" name="Shape 388"/>
          <p:cNvSpPr/>
          <p:nvPr/>
        </p:nvSpPr>
        <p:spPr>
          <a:xfrm>
            <a:off x="503280" y="1801800"/>
            <a:ext cx="190440" cy="189000"/>
          </a:xfrm>
          <a:custGeom>
            <a:pathLst>
              <a:path extrusionOk="0" h="10" w="11">
                <a:moveTo>
                  <a:pt x="2" y="1"/>
                </a:moveTo>
                <a:cubicBezTo>
                  <a:pt x="3" y="1"/>
                  <a:pt x="0" y="4"/>
                  <a:pt x="0" y="2"/>
                </a:cubicBezTo>
                <a:cubicBezTo>
                  <a:pt x="0" y="3"/>
                  <a:pt x="3" y="0"/>
                  <a:pt x="2" y="0"/>
                </a:cubicBezTo>
                <a:cubicBezTo>
                  <a:pt x="5" y="0"/>
                  <a:pt x="1" y="6"/>
                  <a:pt x="1" y="2"/>
                </a:cubicBezTo>
                <a:cubicBezTo>
                  <a:pt x="1" y="4"/>
                  <a:pt x="4" y="1"/>
                  <a:pt x="2" y="1"/>
                </a:cubicBezTo>
                <a:close/>
                <a:moveTo>
                  <a:pt x="2" y="7"/>
                </a:moveTo>
                <a:cubicBezTo>
                  <a:pt x="8" y="7"/>
                  <a:pt x="7" y="8"/>
                  <a:pt x="7" y="2"/>
                </a:cubicBezTo>
                <a:cubicBezTo>
                  <a:pt x="7" y="9"/>
                  <a:pt x="8" y="10"/>
                  <a:pt x="2" y="10"/>
                </a:cubicBezTo>
                <a:cubicBezTo>
                  <a:pt x="11" y="10"/>
                  <a:pt x="10" y="9"/>
                  <a:pt x="10" y="2"/>
                </a:cubicBezTo>
                <a:cubicBezTo>
                  <a:pt x="10" y="3"/>
                  <a:pt x="4" y="7"/>
                  <a:pt x="2" y="7"/>
                </a:cubicBez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Shape 389"/>
          <p:cNvSpPr/>
          <p:nvPr/>
        </p:nvSpPr>
        <p:spPr>
          <a:xfrm>
            <a:off x="285840" y="4680"/>
            <a:ext cx="369720" cy="1430280"/>
          </a:xfrm>
          <a:custGeom>
            <a:pathLst>
              <a:path extrusionOk="0" h="7" w="5">
                <a:moveTo>
                  <a:pt x="3" y="2"/>
                </a:moveTo>
                <a:lnTo>
                  <a:pt x="0" y="4"/>
                </a:lnTo>
                <a:lnTo>
                  <a:pt x="0" y="0"/>
                </a:lnTo>
                <a:lnTo>
                  <a:pt x="5" y="0"/>
                </a:lnTo>
                <a:lnTo>
                  <a:pt x="5" y="6"/>
                </a:lnTo>
                <a:lnTo>
                  <a:pt x="1" y="7"/>
                </a:lnTo>
                <a:lnTo>
                  <a:pt x="3" y="2"/>
                </a:ln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</p:sp>
      <p:sp>
        <p:nvSpPr>
          <p:cNvPr id="390" name="Shape 390"/>
          <p:cNvSpPr/>
          <p:nvPr/>
        </p:nvSpPr>
        <p:spPr>
          <a:xfrm>
            <a:off x="546120" y="0"/>
            <a:ext cx="152280" cy="912960"/>
          </a:xfrm>
          <a:custGeom>
            <a:pathLst>
              <a:path extrusionOk="0" h="7" w="6">
                <a:moveTo>
                  <a:pt x="1" y="2"/>
                </a:moveTo>
                <a:lnTo>
                  <a:pt x="3" y="2"/>
                </a:lnTo>
                <a:lnTo>
                  <a:pt x="3" y="4"/>
                </a:lnTo>
                <a:lnTo>
                  <a:pt x="0" y="5"/>
                </a:lnTo>
                <a:lnTo>
                  <a:pt x="6" y="0"/>
                </a:lnTo>
                <a:lnTo>
                  <a:pt x="1" y="7"/>
                </a:lnTo>
                <a:lnTo>
                  <a:pt x="1" y="2"/>
                </a:ln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</p:sp>
      <p:sp>
        <p:nvSpPr>
          <p:cNvPr id="391" name="Shape 391"/>
          <p:cNvSpPr/>
          <p:nvPr/>
        </p:nvSpPr>
        <p:spPr>
          <a:xfrm>
            <a:off x="588960" y="1420920"/>
            <a:ext cx="190440" cy="190440"/>
          </a:xfrm>
          <a:custGeom>
            <a:pathLst>
              <a:path extrusionOk="0" h="10" w="10">
                <a:moveTo>
                  <a:pt x="2" y="1"/>
                </a:moveTo>
                <a:cubicBezTo>
                  <a:pt x="3" y="1"/>
                  <a:pt x="0" y="4"/>
                  <a:pt x="0" y="2"/>
                </a:cubicBezTo>
                <a:cubicBezTo>
                  <a:pt x="0" y="3"/>
                  <a:pt x="3" y="0"/>
                  <a:pt x="2" y="0"/>
                </a:cubicBezTo>
                <a:cubicBezTo>
                  <a:pt x="5" y="0"/>
                  <a:pt x="1" y="6"/>
                  <a:pt x="1" y="2"/>
                </a:cubicBezTo>
                <a:cubicBezTo>
                  <a:pt x="1" y="4"/>
                  <a:pt x="4" y="1"/>
                  <a:pt x="2" y="1"/>
                </a:cubicBezTo>
                <a:close/>
                <a:moveTo>
                  <a:pt x="2" y="7"/>
                </a:moveTo>
                <a:cubicBezTo>
                  <a:pt x="8" y="7"/>
                  <a:pt x="7" y="8"/>
                  <a:pt x="7" y="2"/>
                </a:cubicBezTo>
                <a:cubicBezTo>
                  <a:pt x="7" y="9"/>
                  <a:pt x="8" y="10"/>
                  <a:pt x="2" y="10"/>
                </a:cubicBezTo>
                <a:cubicBezTo>
                  <a:pt x="9" y="10"/>
                  <a:pt x="10" y="9"/>
                  <a:pt x="10" y="2"/>
                </a:cubicBezTo>
                <a:cubicBezTo>
                  <a:pt x="10" y="3"/>
                  <a:pt x="4" y="7"/>
                  <a:pt x="2" y="7"/>
                </a:cubicBez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Shape 392"/>
          <p:cNvSpPr/>
          <p:nvPr/>
        </p:nvSpPr>
        <p:spPr>
          <a:xfrm>
            <a:off x="588960" y="903240"/>
            <a:ext cx="190440" cy="190440"/>
          </a:xfrm>
          <a:custGeom>
            <a:pathLst>
              <a:path extrusionOk="0" h="8" w="8">
                <a:moveTo>
                  <a:pt x="2" y="1"/>
                </a:moveTo>
                <a:cubicBezTo>
                  <a:pt x="3" y="1"/>
                  <a:pt x="0" y="4"/>
                  <a:pt x="0" y="2"/>
                </a:cubicBezTo>
                <a:cubicBezTo>
                  <a:pt x="0" y="3"/>
                  <a:pt x="3" y="0"/>
                  <a:pt x="2" y="0"/>
                </a:cubicBezTo>
                <a:cubicBezTo>
                  <a:pt x="4" y="0"/>
                  <a:pt x="1" y="3"/>
                  <a:pt x="1" y="2"/>
                </a:cubicBezTo>
                <a:cubicBezTo>
                  <a:pt x="1" y="4"/>
                  <a:pt x="4" y="1"/>
                  <a:pt x="2" y="1"/>
                </a:cubicBezTo>
                <a:close/>
                <a:moveTo>
                  <a:pt x="2" y="5"/>
                </a:moveTo>
                <a:cubicBezTo>
                  <a:pt x="6" y="5"/>
                  <a:pt x="5" y="6"/>
                  <a:pt x="5" y="2"/>
                </a:cubicBezTo>
                <a:cubicBezTo>
                  <a:pt x="5" y="7"/>
                  <a:pt x="6" y="8"/>
                  <a:pt x="2" y="8"/>
                </a:cubicBezTo>
                <a:cubicBezTo>
                  <a:pt x="7" y="8"/>
                  <a:pt x="8" y="7"/>
                  <a:pt x="8" y="2"/>
                </a:cubicBezTo>
                <a:cubicBezTo>
                  <a:pt x="8" y="6"/>
                  <a:pt x="7" y="5"/>
                  <a:pt x="2" y="5"/>
                </a:cubicBez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Shape 393"/>
          <p:cNvSpPr/>
          <p:nvPr/>
        </p:nvSpPr>
        <p:spPr>
          <a:xfrm>
            <a:off x="641520" y="0"/>
            <a:ext cx="422280" cy="527040"/>
          </a:xfrm>
          <a:custGeom>
            <a:pathLst>
              <a:path extrusionOk="0" h="10" w="8">
                <a:moveTo>
                  <a:pt x="3" y="2"/>
                </a:moveTo>
                <a:lnTo>
                  <a:pt x="4" y="5"/>
                </a:lnTo>
                <a:lnTo>
                  <a:pt x="0" y="6"/>
                </a:lnTo>
                <a:lnTo>
                  <a:pt x="7" y="0"/>
                </a:lnTo>
                <a:lnTo>
                  <a:pt x="8" y="9"/>
                </a:lnTo>
                <a:lnTo>
                  <a:pt x="1" y="10"/>
                </a:lnTo>
                <a:lnTo>
                  <a:pt x="3" y="2"/>
                </a:ln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</p:sp>
      <p:sp>
        <p:nvSpPr>
          <p:cNvPr id="394" name="Shape 394"/>
          <p:cNvSpPr/>
          <p:nvPr/>
        </p:nvSpPr>
        <p:spPr>
          <a:xfrm>
            <a:off x="1020600" y="488880"/>
            <a:ext cx="162000" cy="147600"/>
          </a:xfrm>
          <a:custGeom>
            <a:pathLst>
              <a:path extrusionOk="0" h="23" w="24">
                <a:moveTo>
                  <a:pt x="3" y="2"/>
                </a:moveTo>
                <a:cubicBezTo>
                  <a:pt x="4" y="2"/>
                  <a:pt x="5" y="6"/>
                  <a:pt x="7" y="8"/>
                </a:cubicBezTo>
                <a:cubicBezTo>
                  <a:pt x="0" y="9"/>
                  <a:pt x="0" y="10"/>
                  <a:pt x="7" y="11"/>
                </a:cubicBezTo>
                <a:cubicBezTo>
                  <a:pt x="5" y="12"/>
                  <a:pt x="4" y="0"/>
                  <a:pt x="3" y="0"/>
                </a:cubicBezTo>
                <a:cubicBezTo>
                  <a:pt x="13" y="0"/>
                  <a:pt x="14" y="12"/>
                  <a:pt x="15" y="11"/>
                </a:cubicBezTo>
                <a:cubicBezTo>
                  <a:pt x="1" y="10"/>
                  <a:pt x="1" y="9"/>
                  <a:pt x="15" y="8"/>
                </a:cubicBezTo>
                <a:cubicBezTo>
                  <a:pt x="14" y="6"/>
                  <a:pt x="13" y="2"/>
                  <a:pt x="3" y="2"/>
                </a:cubicBezTo>
                <a:close/>
                <a:moveTo>
                  <a:pt x="3" y="11"/>
                </a:moveTo>
                <a:cubicBezTo>
                  <a:pt x="16" y="11"/>
                  <a:pt x="17" y="18"/>
                  <a:pt x="5" y="19"/>
                </a:cubicBezTo>
                <a:cubicBezTo>
                  <a:pt x="11" y="20"/>
                  <a:pt x="11" y="21"/>
                  <a:pt x="5" y="22"/>
                </a:cubicBezTo>
                <a:cubicBezTo>
                  <a:pt x="17" y="23"/>
                  <a:pt x="16" y="8"/>
                  <a:pt x="3" y="8"/>
                </a:cubicBezTo>
                <a:cubicBezTo>
                  <a:pt x="9" y="8"/>
                  <a:pt x="24" y="23"/>
                  <a:pt x="14" y="22"/>
                </a:cubicBezTo>
                <a:cubicBezTo>
                  <a:pt x="6" y="21"/>
                  <a:pt x="6" y="20"/>
                  <a:pt x="14" y="19"/>
                </a:cubicBezTo>
                <a:cubicBezTo>
                  <a:pt x="24" y="18"/>
                  <a:pt x="9" y="11"/>
                  <a:pt x="3" y="11"/>
                </a:cubicBez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Shape 395"/>
          <p:cNvSpPr/>
          <p:nvPr/>
        </p:nvSpPr>
        <p:spPr>
          <a:xfrm>
            <a:off x="-4680" y="9360"/>
            <a:ext cx="360" cy="360"/>
          </a:xfrm>
          <a:custGeom>
            <a:pathLst>
              <a:path extrusionOk="0" h="4" w="3">
                <a:moveTo>
                  <a:pt x="7" y="7"/>
                </a:moveTo>
                <a:lnTo>
                  <a:pt x="10" y="11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6" name="Shape 396"/>
          <p:cNvSpPr/>
          <p:nvPr/>
        </p:nvSpPr>
        <p:spPr>
          <a:xfrm>
            <a:off x="9360" y="1801800"/>
            <a:ext cx="123840" cy="127080"/>
          </a:xfrm>
          <a:custGeom>
            <a:pathLst>
              <a:path extrusionOk="0" h="6" w="5">
                <a:moveTo>
                  <a:pt x="3" y="2"/>
                </a:moveTo>
                <a:lnTo>
                  <a:pt x="0" y="4"/>
                </a:lnTo>
                <a:lnTo>
                  <a:pt x="5" y="0"/>
                </a:lnTo>
                <a:lnTo>
                  <a:pt x="1" y="6"/>
                </a:lnTo>
                <a:lnTo>
                  <a:pt x="3" y="2"/>
                </a:ln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</p:sp>
      <p:sp>
        <p:nvSpPr>
          <p:cNvPr id="397" name="Shape 397"/>
          <p:cNvSpPr/>
          <p:nvPr/>
        </p:nvSpPr>
        <p:spPr>
          <a:xfrm>
            <a:off x="-9360" y="3549600"/>
            <a:ext cx="147600" cy="480960"/>
          </a:xfrm>
          <a:custGeom>
            <a:pathLst>
              <a:path extrusionOk="0" h="5" w="4">
                <a:moveTo>
                  <a:pt x="1" y="2"/>
                </a:moveTo>
                <a:lnTo>
                  <a:pt x="3" y="2"/>
                </a:lnTo>
                <a:lnTo>
                  <a:pt x="3" y="3"/>
                </a:lnTo>
                <a:lnTo>
                  <a:pt x="0" y="4"/>
                </a:lnTo>
                <a:lnTo>
                  <a:pt x="4" y="0"/>
                </a:lnTo>
                <a:lnTo>
                  <a:pt x="1" y="5"/>
                </a:lnTo>
                <a:lnTo>
                  <a:pt x="1" y="2"/>
                </a:ln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</p:sp>
      <p:sp>
        <p:nvSpPr>
          <p:cNvPr id="398" name="Shape 398"/>
          <p:cNvSpPr/>
          <p:nvPr/>
        </p:nvSpPr>
        <p:spPr>
          <a:xfrm>
            <a:off x="128520" y="1382760"/>
            <a:ext cx="142920" cy="476280"/>
          </a:xfrm>
          <a:custGeom>
            <a:pathLst>
              <a:path extrusionOk="0" h="6" w="5">
                <a:moveTo>
                  <a:pt x="1" y="2"/>
                </a:moveTo>
                <a:lnTo>
                  <a:pt x="3" y="2"/>
                </a:lnTo>
                <a:lnTo>
                  <a:pt x="3" y="4"/>
                </a:lnTo>
                <a:lnTo>
                  <a:pt x="0" y="5"/>
                </a:lnTo>
                <a:lnTo>
                  <a:pt x="5" y="0"/>
                </a:lnTo>
                <a:lnTo>
                  <a:pt x="1" y="6"/>
                </a:lnTo>
                <a:lnTo>
                  <a:pt x="1" y="2"/>
                </a:ln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</p:sp>
      <p:sp>
        <p:nvSpPr>
          <p:cNvPr id="399" name="Shape 399"/>
          <p:cNvSpPr/>
          <p:nvPr/>
        </p:nvSpPr>
        <p:spPr>
          <a:xfrm>
            <a:off x="204840" y="1849320"/>
            <a:ext cx="114480" cy="108000"/>
          </a:xfrm>
          <a:custGeom>
            <a:pathLst>
              <a:path extrusionOk="0" h="10" w="11">
                <a:moveTo>
                  <a:pt x="3" y="2"/>
                </a:moveTo>
                <a:cubicBezTo>
                  <a:pt x="4" y="2"/>
                  <a:pt x="0" y="5"/>
                  <a:pt x="0" y="3"/>
                </a:cubicBezTo>
                <a:cubicBezTo>
                  <a:pt x="0" y="6"/>
                  <a:pt x="4" y="0"/>
                  <a:pt x="3" y="0"/>
                </a:cubicBezTo>
                <a:cubicBezTo>
                  <a:pt x="5" y="0"/>
                  <a:pt x="1" y="6"/>
                  <a:pt x="1" y="3"/>
                </a:cubicBezTo>
                <a:cubicBezTo>
                  <a:pt x="1" y="5"/>
                  <a:pt x="5" y="2"/>
                  <a:pt x="3" y="2"/>
                </a:cubicBezTo>
                <a:close/>
                <a:moveTo>
                  <a:pt x="3" y="7"/>
                </a:moveTo>
                <a:cubicBezTo>
                  <a:pt x="8" y="7"/>
                  <a:pt x="7" y="8"/>
                  <a:pt x="7" y="3"/>
                </a:cubicBezTo>
                <a:cubicBezTo>
                  <a:pt x="7" y="9"/>
                  <a:pt x="8" y="10"/>
                  <a:pt x="3" y="10"/>
                </a:cubicBezTo>
                <a:cubicBezTo>
                  <a:pt x="9" y="10"/>
                  <a:pt x="11" y="9"/>
                  <a:pt x="11" y="3"/>
                </a:cubicBezTo>
                <a:cubicBezTo>
                  <a:pt x="11" y="8"/>
                  <a:pt x="9" y="7"/>
                  <a:pt x="3" y="7"/>
                </a:cubicBez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Shape 400"/>
          <p:cNvSpPr/>
          <p:nvPr/>
        </p:nvSpPr>
        <p:spPr>
          <a:xfrm>
            <a:off x="133200" y="4662360"/>
            <a:ext cx="23760" cy="2181240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</p:sp>
      <p:sp>
        <p:nvSpPr>
          <p:cNvPr id="401" name="Shape 401"/>
          <p:cNvSpPr/>
          <p:nvPr/>
        </p:nvSpPr>
        <p:spPr>
          <a:xfrm>
            <a:off x="223920" y="5041800"/>
            <a:ext cx="369720" cy="1801800"/>
          </a:xfrm>
          <a:custGeom>
            <a:pathLst>
              <a:path extrusionOk="0" h="8" w="6">
                <a:moveTo>
                  <a:pt x="3" y="2"/>
                </a:moveTo>
                <a:lnTo>
                  <a:pt x="0" y="2"/>
                </a:lnTo>
                <a:lnTo>
                  <a:pt x="0" y="4"/>
                </a:lnTo>
                <a:lnTo>
                  <a:pt x="0" y="5"/>
                </a:lnTo>
                <a:lnTo>
                  <a:pt x="6" y="0"/>
                </a:lnTo>
                <a:lnTo>
                  <a:pt x="1" y="7"/>
                </a:lnTo>
                <a:lnTo>
                  <a:pt x="3" y="8"/>
                </a:lnTo>
                <a:lnTo>
                  <a:pt x="3" y="2"/>
                </a:ln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</p:sp>
      <p:sp>
        <p:nvSpPr>
          <p:cNvPr id="402" name="Shape 402"/>
          <p:cNvSpPr/>
          <p:nvPr/>
        </p:nvSpPr>
        <p:spPr>
          <a:xfrm>
            <a:off x="52560" y="4481640"/>
            <a:ext cx="190440" cy="190440"/>
          </a:xfrm>
          <a:custGeom>
            <a:pathLst>
              <a:path extrusionOk="0" h="8" w="9">
                <a:moveTo>
                  <a:pt x="2" y="1"/>
                </a:moveTo>
                <a:cubicBezTo>
                  <a:pt x="3" y="1"/>
                  <a:pt x="0" y="4"/>
                  <a:pt x="0" y="2"/>
                </a:cubicBezTo>
                <a:cubicBezTo>
                  <a:pt x="0" y="3"/>
                  <a:pt x="3" y="0"/>
                  <a:pt x="2" y="0"/>
                </a:cubicBezTo>
                <a:cubicBezTo>
                  <a:pt x="4" y="0"/>
                  <a:pt x="1" y="3"/>
                  <a:pt x="1" y="2"/>
                </a:cubicBezTo>
                <a:cubicBezTo>
                  <a:pt x="1" y="4"/>
                  <a:pt x="4" y="1"/>
                  <a:pt x="2" y="1"/>
                </a:cubicBezTo>
                <a:close/>
                <a:moveTo>
                  <a:pt x="2" y="5"/>
                </a:moveTo>
                <a:cubicBezTo>
                  <a:pt x="6" y="5"/>
                  <a:pt x="5" y="6"/>
                  <a:pt x="5" y="2"/>
                </a:cubicBezTo>
                <a:cubicBezTo>
                  <a:pt x="5" y="7"/>
                  <a:pt x="6" y="8"/>
                  <a:pt x="2" y="8"/>
                </a:cubicBezTo>
                <a:cubicBezTo>
                  <a:pt x="9" y="8"/>
                  <a:pt x="8" y="7"/>
                  <a:pt x="8" y="2"/>
                </a:cubicBezTo>
                <a:cubicBezTo>
                  <a:pt x="8" y="6"/>
                  <a:pt x="9" y="5"/>
                  <a:pt x="2" y="5"/>
                </a:cubicBez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Shape 403"/>
          <p:cNvSpPr/>
          <p:nvPr/>
        </p:nvSpPr>
        <p:spPr>
          <a:xfrm>
            <a:off x="-14400" y="5627520"/>
            <a:ext cx="85680" cy="1216080"/>
          </a:xfrm>
          <a:custGeom>
            <a:pathLst>
              <a:path extrusionOk="0" h="7" w="6">
                <a:moveTo>
                  <a:pt x="1" y="2"/>
                </a:moveTo>
                <a:lnTo>
                  <a:pt x="3" y="2"/>
                </a:lnTo>
                <a:lnTo>
                  <a:pt x="3" y="4"/>
                </a:lnTo>
                <a:lnTo>
                  <a:pt x="0" y="5"/>
                </a:lnTo>
                <a:lnTo>
                  <a:pt x="6" y="0"/>
                </a:lnTo>
                <a:lnTo>
                  <a:pt x="1" y="7"/>
                </a:lnTo>
                <a:lnTo>
                  <a:pt x="1" y="2"/>
                </a:ln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</p:sp>
      <p:sp>
        <p:nvSpPr>
          <p:cNvPr id="404" name="Shape 404"/>
          <p:cNvSpPr/>
          <p:nvPr/>
        </p:nvSpPr>
        <p:spPr>
          <a:xfrm>
            <a:off x="527040" y="4867200"/>
            <a:ext cx="190440" cy="189000"/>
          </a:xfrm>
          <a:custGeom>
            <a:pathLst>
              <a:path extrusionOk="0" h="8" w="8">
                <a:moveTo>
                  <a:pt x="2" y="1"/>
                </a:moveTo>
                <a:cubicBezTo>
                  <a:pt x="3" y="1"/>
                  <a:pt x="0" y="4"/>
                  <a:pt x="0" y="2"/>
                </a:cubicBezTo>
                <a:cubicBezTo>
                  <a:pt x="0" y="3"/>
                  <a:pt x="3" y="0"/>
                  <a:pt x="2" y="0"/>
                </a:cubicBezTo>
                <a:cubicBezTo>
                  <a:pt x="4" y="0"/>
                  <a:pt x="1" y="3"/>
                  <a:pt x="1" y="2"/>
                </a:cubicBezTo>
                <a:cubicBezTo>
                  <a:pt x="1" y="4"/>
                  <a:pt x="4" y="1"/>
                  <a:pt x="2" y="1"/>
                </a:cubicBezTo>
                <a:close/>
                <a:moveTo>
                  <a:pt x="2" y="5"/>
                </a:moveTo>
                <a:cubicBezTo>
                  <a:pt x="6" y="5"/>
                  <a:pt x="5" y="6"/>
                  <a:pt x="5" y="2"/>
                </a:cubicBezTo>
                <a:cubicBezTo>
                  <a:pt x="5" y="7"/>
                  <a:pt x="6" y="8"/>
                  <a:pt x="2" y="8"/>
                </a:cubicBezTo>
                <a:cubicBezTo>
                  <a:pt x="7" y="8"/>
                  <a:pt x="8" y="7"/>
                  <a:pt x="8" y="2"/>
                </a:cubicBezTo>
                <a:cubicBezTo>
                  <a:pt x="8" y="6"/>
                  <a:pt x="7" y="5"/>
                  <a:pt x="2" y="5"/>
                </a:cubicBez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Shape 405"/>
          <p:cNvSpPr/>
          <p:nvPr/>
        </p:nvSpPr>
        <p:spPr>
          <a:xfrm>
            <a:off x="309600" y="5423040"/>
            <a:ext cx="374760" cy="1425600"/>
          </a:xfrm>
          <a:custGeom>
            <a:pathLst>
              <a:path extrusionOk="0" h="9" w="7">
                <a:moveTo>
                  <a:pt x="3" y="2"/>
                </a:moveTo>
                <a:lnTo>
                  <a:pt x="0" y="2"/>
                </a:lnTo>
                <a:lnTo>
                  <a:pt x="0" y="4"/>
                </a:lnTo>
                <a:lnTo>
                  <a:pt x="5" y="6"/>
                </a:lnTo>
                <a:lnTo>
                  <a:pt x="7" y="0"/>
                </a:lnTo>
                <a:lnTo>
                  <a:pt x="1" y="8"/>
                </a:lnTo>
                <a:lnTo>
                  <a:pt x="3" y="9"/>
                </a:lnTo>
                <a:lnTo>
                  <a:pt x="3" y="2"/>
                </a:ln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</p:sp>
      <p:sp>
        <p:nvSpPr>
          <p:cNvPr id="406" name="Shape 406"/>
          <p:cNvSpPr/>
          <p:nvPr/>
        </p:nvSpPr>
        <p:spPr>
          <a:xfrm>
            <a:off x="569880" y="5945040"/>
            <a:ext cx="152280" cy="912960"/>
          </a:xfrm>
          <a:custGeom>
            <a:pathLst>
              <a:path extrusionOk="0" h="7" w="5">
                <a:moveTo>
                  <a:pt x="3" y="2"/>
                </a:moveTo>
                <a:lnTo>
                  <a:pt x="0" y="4"/>
                </a:lnTo>
                <a:lnTo>
                  <a:pt x="5" y="6"/>
                </a:lnTo>
                <a:lnTo>
                  <a:pt x="5" y="0"/>
                </a:lnTo>
                <a:lnTo>
                  <a:pt x="1" y="0"/>
                </a:lnTo>
                <a:lnTo>
                  <a:pt x="1" y="7"/>
                </a:lnTo>
                <a:lnTo>
                  <a:pt x="3" y="2"/>
                </a:ln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</p:sp>
      <p:sp>
        <p:nvSpPr>
          <p:cNvPr id="407" name="Shape 407"/>
          <p:cNvSpPr/>
          <p:nvPr/>
        </p:nvSpPr>
        <p:spPr>
          <a:xfrm>
            <a:off x="612720" y="5246640"/>
            <a:ext cx="190440" cy="190440"/>
          </a:xfrm>
          <a:custGeom>
            <a:pathLst>
              <a:path extrusionOk="0" h="9" w="9">
                <a:moveTo>
                  <a:pt x="2" y="1"/>
                </a:moveTo>
                <a:cubicBezTo>
                  <a:pt x="3" y="1"/>
                  <a:pt x="0" y="4"/>
                  <a:pt x="0" y="2"/>
                </a:cubicBezTo>
                <a:cubicBezTo>
                  <a:pt x="0" y="3"/>
                  <a:pt x="3" y="0"/>
                  <a:pt x="2" y="0"/>
                </a:cubicBezTo>
                <a:cubicBezTo>
                  <a:pt x="4" y="0"/>
                  <a:pt x="1" y="3"/>
                  <a:pt x="1" y="2"/>
                </a:cubicBezTo>
                <a:cubicBezTo>
                  <a:pt x="1" y="4"/>
                  <a:pt x="4" y="1"/>
                  <a:pt x="2" y="1"/>
                </a:cubicBezTo>
                <a:close/>
                <a:moveTo>
                  <a:pt x="2" y="5"/>
                </a:moveTo>
                <a:cubicBezTo>
                  <a:pt x="6" y="5"/>
                  <a:pt x="5" y="7"/>
                  <a:pt x="5" y="2"/>
                </a:cubicBezTo>
                <a:cubicBezTo>
                  <a:pt x="5" y="8"/>
                  <a:pt x="6" y="9"/>
                  <a:pt x="2" y="9"/>
                </a:cubicBezTo>
                <a:cubicBezTo>
                  <a:pt x="8" y="9"/>
                  <a:pt x="9" y="8"/>
                  <a:pt x="9" y="2"/>
                </a:cubicBezTo>
                <a:cubicBezTo>
                  <a:pt x="9" y="7"/>
                  <a:pt x="8" y="5"/>
                  <a:pt x="2" y="5"/>
                </a:cubicBez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Shape 408"/>
          <p:cNvSpPr/>
          <p:nvPr/>
        </p:nvSpPr>
        <p:spPr>
          <a:xfrm>
            <a:off x="612720" y="5764320"/>
            <a:ext cx="190440" cy="190440"/>
          </a:xfrm>
          <a:custGeom>
            <a:pathLst>
              <a:path extrusionOk="0" h="9" w="9">
                <a:moveTo>
                  <a:pt x="2" y="1"/>
                </a:moveTo>
                <a:cubicBezTo>
                  <a:pt x="3" y="1"/>
                  <a:pt x="0" y="4"/>
                  <a:pt x="0" y="2"/>
                </a:cubicBezTo>
                <a:cubicBezTo>
                  <a:pt x="0" y="3"/>
                  <a:pt x="3" y="0"/>
                  <a:pt x="2" y="0"/>
                </a:cubicBezTo>
                <a:cubicBezTo>
                  <a:pt x="4" y="0"/>
                  <a:pt x="1" y="3"/>
                  <a:pt x="1" y="2"/>
                </a:cubicBezTo>
                <a:cubicBezTo>
                  <a:pt x="1" y="4"/>
                  <a:pt x="4" y="1"/>
                  <a:pt x="2" y="1"/>
                </a:cubicBezTo>
                <a:close/>
                <a:moveTo>
                  <a:pt x="2" y="5"/>
                </a:moveTo>
                <a:cubicBezTo>
                  <a:pt x="6" y="5"/>
                  <a:pt x="5" y="7"/>
                  <a:pt x="5" y="2"/>
                </a:cubicBezTo>
                <a:cubicBezTo>
                  <a:pt x="5" y="8"/>
                  <a:pt x="6" y="9"/>
                  <a:pt x="2" y="9"/>
                </a:cubicBezTo>
                <a:cubicBezTo>
                  <a:pt x="8" y="9"/>
                  <a:pt x="9" y="8"/>
                  <a:pt x="9" y="2"/>
                </a:cubicBezTo>
                <a:cubicBezTo>
                  <a:pt x="9" y="7"/>
                  <a:pt x="8" y="5"/>
                  <a:pt x="2" y="5"/>
                </a:cubicBez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Shape 409"/>
          <p:cNvSpPr/>
          <p:nvPr/>
        </p:nvSpPr>
        <p:spPr>
          <a:xfrm>
            <a:off x="669960" y="6330960"/>
            <a:ext cx="417600" cy="517680"/>
          </a:xfrm>
          <a:custGeom>
            <a:pathLst>
              <a:path extrusionOk="0" h="11" w="10">
                <a:moveTo>
                  <a:pt x="3" y="2"/>
                </a:moveTo>
                <a:lnTo>
                  <a:pt x="0" y="4"/>
                </a:lnTo>
                <a:lnTo>
                  <a:pt x="5" y="6"/>
                </a:lnTo>
                <a:lnTo>
                  <a:pt x="7" y="6"/>
                </a:lnTo>
                <a:lnTo>
                  <a:pt x="8" y="0"/>
                </a:lnTo>
                <a:lnTo>
                  <a:pt x="1" y="9"/>
                </a:lnTo>
                <a:lnTo>
                  <a:pt x="10" y="11"/>
                </a:lnTo>
                <a:lnTo>
                  <a:pt x="3" y="2"/>
                </a:ln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</p:sp>
      <p:sp>
        <p:nvSpPr>
          <p:cNvPr id="410" name="Shape 410"/>
          <p:cNvSpPr/>
          <p:nvPr/>
        </p:nvSpPr>
        <p:spPr>
          <a:xfrm>
            <a:off x="1049400" y="6221520"/>
            <a:ext cx="157320" cy="147600"/>
          </a:xfrm>
          <a:custGeom>
            <a:pathLst>
              <a:path extrusionOk="0" h="23" w="24">
                <a:moveTo>
                  <a:pt x="3" y="2"/>
                </a:moveTo>
                <a:cubicBezTo>
                  <a:pt x="4" y="2"/>
                  <a:pt x="5" y="6"/>
                  <a:pt x="7" y="8"/>
                </a:cubicBezTo>
                <a:cubicBezTo>
                  <a:pt x="9" y="10"/>
                  <a:pt x="0" y="11"/>
                  <a:pt x="0" y="12"/>
                </a:cubicBezTo>
                <a:cubicBezTo>
                  <a:pt x="0" y="13"/>
                  <a:pt x="9" y="14"/>
                  <a:pt x="7" y="15"/>
                </a:cubicBezTo>
                <a:cubicBezTo>
                  <a:pt x="5" y="16"/>
                  <a:pt x="4" y="0"/>
                  <a:pt x="3" y="0"/>
                </a:cubicBezTo>
                <a:cubicBezTo>
                  <a:pt x="11" y="0"/>
                  <a:pt x="10" y="16"/>
                  <a:pt x="17" y="15"/>
                </a:cubicBezTo>
                <a:cubicBezTo>
                  <a:pt x="1" y="18"/>
                  <a:pt x="1" y="11"/>
                  <a:pt x="17" y="8"/>
                </a:cubicBezTo>
                <a:cubicBezTo>
                  <a:pt x="10" y="6"/>
                  <a:pt x="11" y="2"/>
                  <a:pt x="3" y="2"/>
                </a:cubicBezTo>
                <a:close/>
                <a:moveTo>
                  <a:pt x="3" y="15"/>
                </a:moveTo>
                <a:cubicBezTo>
                  <a:pt x="19" y="15"/>
                  <a:pt x="18" y="7"/>
                  <a:pt x="5" y="14"/>
                </a:cubicBezTo>
                <a:cubicBezTo>
                  <a:pt x="20" y="21"/>
                  <a:pt x="15" y="4"/>
                  <a:pt x="15" y="12"/>
                </a:cubicBezTo>
                <a:cubicBezTo>
                  <a:pt x="15" y="22"/>
                  <a:pt x="20" y="23"/>
                  <a:pt x="5" y="10"/>
                </a:cubicBezTo>
                <a:cubicBezTo>
                  <a:pt x="18" y="8"/>
                  <a:pt x="19" y="17"/>
                  <a:pt x="3" y="17"/>
                </a:cubicBezTo>
                <a:cubicBezTo>
                  <a:pt x="22" y="17"/>
                  <a:pt x="24" y="8"/>
                  <a:pt x="10" y="10"/>
                </a:cubicBezTo>
                <a:cubicBezTo>
                  <a:pt x="6" y="22"/>
                  <a:pt x="6" y="4"/>
                  <a:pt x="10" y="14"/>
                </a:cubicBezTo>
                <a:cubicBezTo>
                  <a:pt x="24" y="7"/>
                  <a:pt x="22" y="15"/>
                  <a:pt x="3" y="15"/>
                </a:cubicBezTo>
                <a:close/>
              </a:path>
            </a:pathLst>
          </a:custGeom>
          <a:gradFill>
            <a:gsLst>
              <a:gs pos="0">
                <a:srgbClr val="82FFFF"/>
              </a:gs>
              <a:gs pos="100000">
                <a:srgbClr val="3D97DE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Shape 411"/>
          <p:cNvSpPr/>
          <p:nvPr/>
        </p:nvSpPr>
        <p:spPr>
          <a:xfrm>
            <a:off x="11484000" y="0"/>
            <a:ext cx="417600" cy="512640"/>
          </a:xfrm>
          <a:custGeom>
            <a:pathLst>
              <a:path extrusionOk="0" h="10" w="9">
                <a:moveTo>
                  <a:pt x="3" y="2"/>
                </a:moveTo>
                <a:lnTo>
                  <a:pt x="0" y="4"/>
                </a:lnTo>
                <a:lnTo>
                  <a:pt x="5" y="6"/>
                </a:lnTo>
                <a:lnTo>
                  <a:pt x="7" y="0"/>
                </a:lnTo>
                <a:lnTo>
                  <a:pt x="1" y="8"/>
                </a:lnTo>
                <a:lnTo>
                  <a:pt x="9" y="10"/>
                </a:lnTo>
                <a:lnTo>
                  <a:pt x="9" y="10"/>
                </a:lnTo>
                <a:lnTo>
                  <a:pt x="3" y="2"/>
                </a:lnTo>
                <a:close/>
              </a:path>
            </a:pathLst>
          </a:custGeom>
          <a:gradFill>
            <a:gsLst>
              <a:gs pos="0">
                <a:srgbClr val="68CCCC"/>
              </a:gs>
              <a:gs pos="100000">
                <a:srgbClr val="24DB85"/>
              </a:gs>
            </a:gsLst>
            <a:lin ang="5400000" scaled="0"/>
          </a:gradFill>
          <a:ln>
            <a:noFill/>
          </a:ln>
        </p:spPr>
      </p:sp>
      <p:sp>
        <p:nvSpPr>
          <p:cNvPr id="412" name="Shape 412"/>
          <p:cNvSpPr/>
          <p:nvPr/>
        </p:nvSpPr>
        <p:spPr>
          <a:xfrm>
            <a:off x="11364840" y="474840"/>
            <a:ext cx="157320" cy="152280"/>
          </a:xfrm>
          <a:custGeom>
            <a:pathLst>
              <a:path extrusionOk="0" h="21" w="24">
                <a:moveTo>
                  <a:pt x="3" y="2"/>
                </a:moveTo>
                <a:cubicBezTo>
                  <a:pt x="4" y="2"/>
                  <a:pt x="5" y="6"/>
                  <a:pt x="7" y="8"/>
                </a:cubicBezTo>
                <a:cubicBezTo>
                  <a:pt x="0" y="9"/>
                  <a:pt x="0" y="10"/>
                  <a:pt x="7" y="11"/>
                </a:cubicBezTo>
                <a:cubicBezTo>
                  <a:pt x="5" y="12"/>
                  <a:pt x="4" y="0"/>
                  <a:pt x="3" y="0"/>
                </a:cubicBezTo>
                <a:cubicBezTo>
                  <a:pt x="9" y="0"/>
                  <a:pt x="13" y="12"/>
                  <a:pt x="14" y="11"/>
                </a:cubicBezTo>
                <a:cubicBezTo>
                  <a:pt x="15" y="16"/>
                  <a:pt x="1" y="17"/>
                  <a:pt x="1" y="18"/>
                </a:cubicBezTo>
                <a:cubicBezTo>
                  <a:pt x="1" y="19"/>
                  <a:pt x="15" y="20"/>
                  <a:pt x="14" y="8"/>
                </a:cubicBezTo>
                <a:cubicBezTo>
                  <a:pt x="13" y="6"/>
                  <a:pt x="9" y="2"/>
                  <a:pt x="3" y="2"/>
                </a:cubicBezTo>
                <a:close/>
                <a:moveTo>
                  <a:pt x="3" y="21"/>
                </a:moveTo>
                <a:cubicBezTo>
                  <a:pt x="22" y="21"/>
                  <a:pt x="10" y="7"/>
                  <a:pt x="5" y="16"/>
                </a:cubicBezTo>
                <a:cubicBezTo>
                  <a:pt x="21" y="17"/>
                  <a:pt x="21" y="19"/>
                  <a:pt x="5" y="20"/>
                </a:cubicBezTo>
                <a:cubicBezTo>
                  <a:pt x="10" y="8"/>
                  <a:pt x="22" y="14"/>
                  <a:pt x="3" y="14"/>
                </a:cubicBezTo>
                <a:cubicBezTo>
                  <a:pt x="19" y="14"/>
                  <a:pt x="23" y="8"/>
                  <a:pt x="24" y="20"/>
                </a:cubicBezTo>
                <a:cubicBezTo>
                  <a:pt x="6" y="19"/>
                  <a:pt x="6" y="17"/>
                  <a:pt x="24" y="16"/>
                </a:cubicBezTo>
                <a:cubicBezTo>
                  <a:pt x="23" y="7"/>
                  <a:pt x="19" y="21"/>
                  <a:pt x="3" y="21"/>
                </a:cubicBezTo>
                <a:close/>
              </a:path>
            </a:pathLst>
          </a:custGeom>
          <a:gradFill>
            <a:gsLst>
              <a:gs pos="0">
                <a:srgbClr val="68CCCC"/>
              </a:gs>
              <a:gs pos="100000">
                <a:srgbClr val="24DB85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Shape 413"/>
          <p:cNvSpPr/>
          <p:nvPr/>
        </p:nvSpPr>
        <p:spPr>
          <a:xfrm>
            <a:off x="11631600" y="1539720"/>
            <a:ext cx="189000" cy="190440"/>
          </a:xfrm>
          <a:custGeom>
            <a:pathLst>
              <a:path extrusionOk="0" h="8" w="8">
                <a:moveTo>
                  <a:pt x="2" y="1"/>
                </a:moveTo>
                <a:cubicBezTo>
                  <a:pt x="3" y="1"/>
                  <a:pt x="0" y="4"/>
                  <a:pt x="0" y="2"/>
                </a:cubicBezTo>
                <a:cubicBezTo>
                  <a:pt x="0" y="3"/>
                  <a:pt x="3" y="0"/>
                  <a:pt x="2" y="0"/>
                </a:cubicBezTo>
                <a:cubicBezTo>
                  <a:pt x="4" y="0"/>
                  <a:pt x="1" y="3"/>
                  <a:pt x="1" y="2"/>
                </a:cubicBezTo>
                <a:cubicBezTo>
                  <a:pt x="1" y="4"/>
                  <a:pt x="4" y="1"/>
                  <a:pt x="2" y="1"/>
                </a:cubicBezTo>
                <a:close/>
                <a:moveTo>
                  <a:pt x="2" y="5"/>
                </a:moveTo>
                <a:cubicBezTo>
                  <a:pt x="6" y="5"/>
                  <a:pt x="5" y="6"/>
                  <a:pt x="5" y="2"/>
                </a:cubicBezTo>
                <a:cubicBezTo>
                  <a:pt x="5" y="7"/>
                  <a:pt x="6" y="8"/>
                  <a:pt x="2" y="8"/>
                </a:cubicBezTo>
                <a:cubicBezTo>
                  <a:pt x="7" y="8"/>
                  <a:pt x="8" y="7"/>
                  <a:pt x="8" y="2"/>
                </a:cubicBezTo>
                <a:cubicBezTo>
                  <a:pt x="8" y="6"/>
                  <a:pt x="7" y="5"/>
                  <a:pt x="2" y="5"/>
                </a:cubicBezTo>
                <a:close/>
              </a:path>
            </a:pathLst>
          </a:custGeom>
          <a:gradFill>
            <a:gsLst>
              <a:gs pos="0">
                <a:srgbClr val="68CCCC"/>
              </a:gs>
              <a:gs pos="100000">
                <a:srgbClr val="24DB85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Shape 414"/>
          <p:cNvSpPr/>
          <p:nvPr/>
        </p:nvSpPr>
        <p:spPr>
          <a:xfrm>
            <a:off x="11531520" y="5694480"/>
            <a:ext cx="298440" cy="1154160"/>
          </a:xfrm>
          <a:custGeom>
            <a:pathLst>
              <a:path extrusionOk="0" h="7" w="5">
                <a:moveTo>
                  <a:pt x="3" y="2"/>
                </a:moveTo>
                <a:lnTo>
                  <a:pt x="0" y="2"/>
                </a:lnTo>
                <a:lnTo>
                  <a:pt x="0" y="4"/>
                </a:lnTo>
                <a:lnTo>
                  <a:pt x="0" y="4"/>
                </a:lnTo>
                <a:lnTo>
                  <a:pt x="5" y="0"/>
                </a:lnTo>
                <a:lnTo>
                  <a:pt x="1" y="6"/>
                </a:lnTo>
                <a:lnTo>
                  <a:pt x="3" y="7"/>
                </a:lnTo>
                <a:lnTo>
                  <a:pt x="3" y="2"/>
                </a:lnTo>
                <a:close/>
              </a:path>
            </a:pathLst>
          </a:custGeom>
          <a:gradFill>
            <a:gsLst>
              <a:gs pos="0">
                <a:srgbClr val="68CCCC"/>
              </a:gs>
              <a:gs pos="100000">
                <a:srgbClr val="24DB85"/>
              </a:gs>
            </a:gsLst>
            <a:lin ang="5400000" scaled="0"/>
          </a:gradFill>
          <a:ln>
            <a:noFill/>
          </a:ln>
        </p:spPr>
      </p:sp>
      <p:sp>
        <p:nvSpPr>
          <p:cNvPr id="415" name="Shape 415"/>
          <p:cNvSpPr/>
          <p:nvPr/>
        </p:nvSpPr>
        <p:spPr>
          <a:xfrm>
            <a:off x="11773080" y="5551560"/>
            <a:ext cx="157320" cy="155520"/>
          </a:xfrm>
          <a:custGeom>
            <a:pathLst>
              <a:path extrusionOk="0" h="12" w="12">
                <a:moveTo>
                  <a:pt x="2" y="1"/>
                </a:moveTo>
                <a:cubicBezTo>
                  <a:pt x="3" y="1"/>
                  <a:pt x="0" y="4"/>
                  <a:pt x="0" y="5"/>
                </a:cubicBezTo>
                <a:cubicBezTo>
                  <a:pt x="0" y="6"/>
                  <a:pt x="3" y="0"/>
                  <a:pt x="2" y="0"/>
                </a:cubicBezTo>
                <a:cubicBezTo>
                  <a:pt x="7" y="0"/>
                  <a:pt x="1" y="6"/>
                  <a:pt x="1" y="5"/>
                </a:cubicBezTo>
                <a:cubicBezTo>
                  <a:pt x="1" y="4"/>
                  <a:pt x="7" y="1"/>
                  <a:pt x="2" y="1"/>
                </a:cubicBezTo>
                <a:close/>
                <a:moveTo>
                  <a:pt x="2" y="8"/>
                </a:moveTo>
                <a:cubicBezTo>
                  <a:pt x="9" y="8"/>
                  <a:pt x="8" y="10"/>
                  <a:pt x="8" y="5"/>
                </a:cubicBezTo>
                <a:cubicBezTo>
                  <a:pt x="8" y="11"/>
                  <a:pt x="9" y="12"/>
                  <a:pt x="2" y="12"/>
                </a:cubicBezTo>
                <a:cubicBezTo>
                  <a:pt x="11" y="12"/>
                  <a:pt x="12" y="11"/>
                  <a:pt x="12" y="5"/>
                </a:cubicBezTo>
                <a:cubicBezTo>
                  <a:pt x="12" y="10"/>
                  <a:pt x="11" y="8"/>
                  <a:pt x="2" y="8"/>
                </a:cubicBezTo>
                <a:close/>
              </a:path>
            </a:pathLst>
          </a:custGeom>
          <a:gradFill>
            <a:gsLst>
              <a:gs pos="0">
                <a:srgbClr val="68CCCC"/>
              </a:gs>
              <a:gs pos="100000">
                <a:srgbClr val="24DB85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Shape 416"/>
          <p:cNvSpPr/>
          <p:nvPr/>
        </p:nvSpPr>
        <p:spPr>
          <a:xfrm>
            <a:off x="11711160" y="4680"/>
            <a:ext cx="304920" cy="1544760"/>
          </a:xfrm>
          <a:custGeom>
            <a:pathLst>
              <a:path extrusionOk="0" h="8" w="5">
                <a:moveTo>
                  <a:pt x="3" y="2"/>
                </a:moveTo>
                <a:lnTo>
                  <a:pt x="0" y="2"/>
                </a:lnTo>
                <a:lnTo>
                  <a:pt x="0" y="4"/>
                </a:lnTo>
                <a:lnTo>
                  <a:pt x="5" y="6"/>
                </a:lnTo>
                <a:lnTo>
                  <a:pt x="5" y="0"/>
                </a:lnTo>
                <a:lnTo>
                  <a:pt x="1" y="0"/>
                </a:lnTo>
                <a:lnTo>
                  <a:pt x="1" y="7"/>
                </a:lnTo>
                <a:lnTo>
                  <a:pt x="3" y="8"/>
                </a:lnTo>
                <a:lnTo>
                  <a:pt x="3" y="2"/>
                </a:lnTo>
                <a:close/>
              </a:path>
            </a:pathLst>
          </a:custGeom>
          <a:gradFill>
            <a:gsLst>
              <a:gs pos="0">
                <a:srgbClr val="68CCCC"/>
              </a:gs>
              <a:gs pos="100000">
                <a:srgbClr val="24DB85"/>
              </a:gs>
            </a:gsLst>
            <a:lin ang="5400000" scaled="0"/>
          </a:gradFill>
          <a:ln>
            <a:noFill/>
          </a:ln>
        </p:spPr>
      </p:sp>
      <p:sp>
        <p:nvSpPr>
          <p:cNvPr id="417" name="Shape 417"/>
          <p:cNvSpPr/>
          <p:nvPr/>
        </p:nvSpPr>
        <p:spPr>
          <a:xfrm>
            <a:off x="11636280" y="4867200"/>
            <a:ext cx="189000" cy="189000"/>
          </a:xfrm>
          <a:custGeom>
            <a:pathLst>
              <a:path extrusionOk="0" h="8" w="8">
                <a:moveTo>
                  <a:pt x="2" y="1"/>
                </a:moveTo>
                <a:cubicBezTo>
                  <a:pt x="3" y="1"/>
                  <a:pt x="0" y="4"/>
                  <a:pt x="0" y="2"/>
                </a:cubicBezTo>
                <a:cubicBezTo>
                  <a:pt x="0" y="3"/>
                  <a:pt x="3" y="0"/>
                  <a:pt x="2" y="0"/>
                </a:cubicBezTo>
                <a:cubicBezTo>
                  <a:pt x="4" y="0"/>
                  <a:pt x="1" y="3"/>
                  <a:pt x="1" y="2"/>
                </a:cubicBezTo>
                <a:cubicBezTo>
                  <a:pt x="1" y="4"/>
                  <a:pt x="4" y="1"/>
                  <a:pt x="2" y="1"/>
                </a:cubicBezTo>
                <a:close/>
                <a:moveTo>
                  <a:pt x="2" y="5"/>
                </a:moveTo>
                <a:cubicBezTo>
                  <a:pt x="6" y="5"/>
                  <a:pt x="5" y="6"/>
                  <a:pt x="5" y="2"/>
                </a:cubicBezTo>
                <a:cubicBezTo>
                  <a:pt x="5" y="7"/>
                  <a:pt x="6" y="8"/>
                  <a:pt x="2" y="8"/>
                </a:cubicBezTo>
                <a:cubicBezTo>
                  <a:pt x="7" y="8"/>
                  <a:pt x="8" y="7"/>
                  <a:pt x="8" y="2"/>
                </a:cubicBezTo>
                <a:cubicBezTo>
                  <a:pt x="8" y="6"/>
                  <a:pt x="7" y="5"/>
                  <a:pt x="2" y="5"/>
                </a:cubicBezTo>
                <a:close/>
              </a:path>
            </a:pathLst>
          </a:custGeom>
          <a:gradFill>
            <a:gsLst>
              <a:gs pos="0">
                <a:srgbClr val="68CCCC"/>
              </a:gs>
              <a:gs pos="100000">
                <a:srgbClr val="24DB85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Shape 418"/>
          <p:cNvSpPr/>
          <p:nvPr/>
        </p:nvSpPr>
        <p:spPr>
          <a:xfrm>
            <a:off x="11441160" y="5046840"/>
            <a:ext cx="307800" cy="1801800"/>
          </a:xfrm>
          <a:custGeom>
            <a:pathLst>
              <a:path extrusionOk="0" h="8" w="5">
                <a:moveTo>
                  <a:pt x="4" y="3"/>
                </a:moveTo>
                <a:lnTo>
                  <a:pt x="1" y="3"/>
                </a:lnTo>
                <a:lnTo>
                  <a:pt x="1" y="5"/>
                </a:lnTo>
                <a:lnTo>
                  <a:pt x="6" y="7"/>
                </a:lnTo>
                <a:lnTo>
                  <a:pt x="6" y="1"/>
                </a:lnTo>
                <a:lnTo>
                  <a:pt x="2" y="1"/>
                </a:lnTo>
                <a:lnTo>
                  <a:pt x="2" y="8"/>
                </a:lnTo>
                <a:lnTo>
                  <a:pt x="4" y="0"/>
                </a:lnTo>
                <a:lnTo>
                  <a:pt x="4" y="3"/>
                </a:lnTo>
                <a:close/>
              </a:path>
            </a:pathLst>
          </a:custGeom>
          <a:gradFill>
            <a:gsLst>
              <a:gs pos="0">
                <a:srgbClr val="68CCCC"/>
              </a:gs>
              <a:gs pos="100000">
                <a:srgbClr val="24DB85"/>
              </a:gs>
            </a:gsLst>
            <a:lin ang="5400000" scaled="0"/>
          </a:gradFill>
          <a:ln>
            <a:noFill/>
          </a:ln>
        </p:spPr>
      </p:sp>
      <p:sp>
        <p:nvSpPr>
          <p:cNvPr id="419" name="Shape 419"/>
          <p:cNvSpPr/>
          <p:nvPr/>
        </p:nvSpPr>
        <p:spPr>
          <a:xfrm>
            <a:off x="11849040" y="6416640"/>
            <a:ext cx="190440" cy="189000"/>
          </a:xfrm>
          <a:custGeom>
            <a:pathLst>
              <a:path extrusionOk="0" h="9" w="9">
                <a:moveTo>
                  <a:pt x="2" y="1"/>
                </a:moveTo>
                <a:cubicBezTo>
                  <a:pt x="3" y="1"/>
                  <a:pt x="0" y="4"/>
                  <a:pt x="0" y="2"/>
                </a:cubicBezTo>
                <a:cubicBezTo>
                  <a:pt x="0" y="3"/>
                  <a:pt x="3" y="0"/>
                  <a:pt x="2" y="0"/>
                </a:cubicBezTo>
                <a:cubicBezTo>
                  <a:pt x="4" y="0"/>
                  <a:pt x="1" y="3"/>
                  <a:pt x="1" y="2"/>
                </a:cubicBezTo>
                <a:cubicBezTo>
                  <a:pt x="1" y="4"/>
                  <a:pt x="4" y="1"/>
                  <a:pt x="2" y="1"/>
                </a:cubicBezTo>
                <a:close/>
                <a:moveTo>
                  <a:pt x="2" y="5"/>
                </a:moveTo>
                <a:cubicBezTo>
                  <a:pt x="6" y="5"/>
                  <a:pt x="5" y="7"/>
                  <a:pt x="5" y="2"/>
                </a:cubicBezTo>
                <a:cubicBezTo>
                  <a:pt x="5" y="8"/>
                  <a:pt x="6" y="9"/>
                  <a:pt x="2" y="9"/>
                </a:cubicBezTo>
                <a:cubicBezTo>
                  <a:pt x="8" y="9"/>
                  <a:pt x="9" y="8"/>
                  <a:pt x="9" y="2"/>
                </a:cubicBezTo>
                <a:cubicBezTo>
                  <a:pt x="9" y="7"/>
                  <a:pt x="8" y="5"/>
                  <a:pt x="2" y="5"/>
                </a:cubicBezTo>
                <a:close/>
              </a:path>
            </a:pathLst>
          </a:custGeom>
          <a:gradFill>
            <a:gsLst>
              <a:gs pos="0">
                <a:srgbClr val="68CCCC"/>
              </a:gs>
              <a:gs pos="100000">
                <a:srgbClr val="24DB85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Shape 420"/>
          <p:cNvSpPr/>
          <p:nvPr/>
        </p:nvSpPr>
        <p:spPr>
          <a:xfrm>
            <a:off x="11939760" y="6595920"/>
            <a:ext cx="23760" cy="252360"/>
          </a:xfrm>
          <a:custGeom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68CCCC"/>
              </a:gs>
              <a:gs pos="100000">
                <a:srgbClr val="24DB85"/>
              </a:gs>
            </a:gsLst>
            <a:lin ang="5400000" scaled="0"/>
          </a:gradFill>
          <a:ln>
            <a:noFill/>
          </a:ln>
        </p:spPr>
      </p:sp>
      <p:sp>
        <p:nvSpPr>
          <p:cNvPr id="421" name="Shape 421"/>
          <p:cNvSpPr txBox="1"/>
          <p:nvPr>
            <p:ph type="title"/>
          </p:nvPr>
        </p:nvSpPr>
        <p:spPr>
          <a:xfrm>
            <a:off x="1141560" y="618480"/>
            <a:ext cx="9906120" cy="1478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22" name="Shape 422"/>
          <p:cNvSpPr txBox="1"/>
          <p:nvPr>
            <p:ph idx="2" type="title"/>
          </p:nvPr>
        </p:nvSpPr>
        <p:spPr>
          <a:xfrm>
            <a:off x="1141560" y="2249640"/>
            <a:ext cx="9906120" cy="3541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23" name="Shape 423"/>
          <p:cNvSpPr txBox="1"/>
          <p:nvPr>
            <p:ph idx="10" type="dt"/>
          </p:nvPr>
        </p:nvSpPr>
        <p:spPr>
          <a:xfrm>
            <a:off x="7457040" y="588312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24" name="Shape 424"/>
          <p:cNvSpPr txBox="1"/>
          <p:nvPr>
            <p:ph idx="11" type="ftr"/>
          </p:nvPr>
        </p:nvSpPr>
        <p:spPr>
          <a:xfrm>
            <a:off x="1141560" y="5883120"/>
            <a:ext cx="623916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25" name="Shape 425"/>
          <p:cNvSpPr txBox="1"/>
          <p:nvPr>
            <p:ph idx="12" type="sldNum"/>
          </p:nvPr>
        </p:nvSpPr>
        <p:spPr>
          <a:xfrm>
            <a:off x="10276200" y="5883120"/>
            <a:ext cx="771120" cy="365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 sz="24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8.jpg"/><Relationship Id="rId5" Type="http://schemas.openxmlformats.org/officeDocument/2006/relationships/image" Target="../media/image6.jpg"/><Relationship Id="rId6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 txBox="1"/>
          <p:nvPr/>
        </p:nvSpPr>
        <p:spPr>
          <a:xfrm>
            <a:off x="3578040" y="-1193760"/>
            <a:ext cx="8614080" cy="23875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4800" u="none" cap="none" strike="noStrike">
                <a:solidFill>
                  <a:srgbClr val="0E3554"/>
                </a:solidFill>
                <a:latin typeface="Constantia"/>
                <a:ea typeface="Constantia"/>
                <a:cs typeface="Constantia"/>
                <a:sym typeface="Constantia"/>
              </a:rPr>
              <a:t>AGRIGENTO</a:t>
            </a:r>
            <a:endParaRPr b="0" i="0" sz="4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7" name="Shape 477"/>
          <p:cNvSpPr txBox="1"/>
          <p:nvPr/>
        </p:nvSpPr>
        <p:spPr>
          <a:xfrm>
            <a:off x="1219320" y="1842120"/>
            <a:ext cx="9448920" cy="3415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2400" u="none" cap="none" strike="noStrike">
                <a:solidFill>
                  <a:srgbClr val="02024A"/>
                </a:solidFill>
                <a:latin typeface="Candara"/>
                <a:ea typeface="Candara"/>
                <a:cs typeface="Candara"/>
                <a:sym typeface="Candara"/>
              </a:rPr>
              <a:t>                                                                                                Lundi, 12 avril 2018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2400" u="none" cap="none" strike="noStrike">
                <a:solidFill>
                  <a:srgbClr val="02024A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2400" u="none" cap="none" strike="noStrike">
                <a:solidFill>
                  <a:srgbClr val="02024A"/>
                </a:solidFill>
                <a:latin typeface="Candara"/>
                <a:ea typeface="Candara"/>
                <a:cs typeface="Candara"/>
                <a:sym typeface="Candara"/>
              </a:rPr>
              <a:t>Parcouru culturel </a:t>
            </a:r>
            <a:r>
              <a:rPr lang="it-IT" sz="2400">
                <a:solidFill>
                  <a:srgbClr val="02024A"/>
                </a:solidFill>
                <a:latin typeface="Candara"/>
                <a:ea typeface="Candara"/>
                <a:cs typeface="Candara"/>
                <a:sym typeface="Candara"/>
              </a:rPr>
              <a:t>dans </a:t>
            </a:r>
            <a:r>
              <a:rPr b="0" i="0" lang="it-IT" sz="2400" u="none" cap="none" strike="noStrike">
                <a:solidFill>
                  <a:srgbClr val="02024A"/>
                </a:solidFill>
                <a:latin typeface="Candara"/>
                <a:ea typeface="Candara"/>
                <a:cs typeface="Candara"/>
                <a:sym typeface="Candara"/>
              </a:rPr>
              <a:t> la vallée des temples, déclarée depuis 2018 patrimoine culturel d</a:t>
            </a:r>
            <a:r>
              <a:rPr lang="it-IT" sz="2400">
                <a:solidFill>
                  <a:srgbClr val="02024A"/>
                </a:solidFill>
                <a:latin typeface="Candara"/>
                <a:ea typeface="Candara"/>
                <a:cs typeface="Candara"/>
                <a:sym typeface="Candara"/>
              </a:rPr>
              <a:t>e l’U</a:t>
            </a:r>
            <a:r>
              <a:rPr b="0" i="0" lang="it-IT" sz="2400" u="none" cap="none" strike="noStrike">
                <a:solidFill>
                  <a:srgbClr val="02024A"/>
                </a:solidFill>
                <a:latin typeface="Candara"/>
                <a:ea typeface="Candara"/>
                <a:cs typeface="Candara"/>
                <a:sym typeface="Candara"/>
              </a:rPr>
              <a:t>nesco. Les élèves exposent aux correspondants français la construction et la composition d</a:t>
            </a:r>
            <a:r>
              <a:rPr lang="it-IT" sz="2400">
                <a:solidFill>
                  <a:srgbClr val="02024A"/>
                </a:solidFill>
                <a:latin typeface="Candara"/>
                <a:ea typeface="Candara"/>
                <a:cs typeface="Candara"/>
                <a:sym typeface="Candara"/>
              </a:rPr>
              <a:t>’</a:t>
            </a:r>
            <a:r>
              <a:rPr b="0" i="0" lang="it-IT" sz="2400" u="none" cap="none" strike="noStrike">
                <a:solidFill>
                  <a:srgbClr val="02024A"/>
                </a:solidFill>
                <a:latin typeface="Candara"/>
                <a:ea typeface="Candara"/>
                <a:cs typeface="Candara"/>
                <a:sym typeface="Candara"/>
              </a:rPr>
              <a:t>un temple et de différentes oeuvres présentes dans le musée historique.</a:t>
            </a:r>
            <a:endParaRPr b="0" i="0" sz="3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8" name="Shape 478"/>
          <p:cNvSpPr txBox="1"/>
          <p:nvPr/>
        </p:nvSpPr>
        <p:spPr>
          <a:xfrm>
            <a:off x="5388425" y="4014100"/>
            <a:ext cx="7837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" name="Shape 4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90120" y="0"/>
            <a:ext cx="875952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Shape 4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1071720" y="225360"/>
            <a:ext cx="4005360" cy="3604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Shape 4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5400000">
            <a:off x="4139640" y="3365640"/>
            <a:ext cx="4005360" cy="2531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Shape 49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08080" y="25200"/>
            <a:ext cx="4002120" cy="3116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" name="Shape 4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2240" y="0"/>
            <a:ext cx="981144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 txBox="1"/>
          <p:nvPr/>
        </p:nvSpPr>
        <p:spPr>
          <a:xfrm>
            <a:off x="9515160" y="6016320"/>
            <a:ext cx="2531160" cy="841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32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3°L 2017\2018</a:t>
            </a:r>
            <a:endParaRPr b="0" i="0" sz="4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501" name="Shape 5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71040" y="0"/>
            <a:ext cx="8673120" cy="5762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 txBox="1"/>
          <p:nvPr>
            <p:ph idx="1" type="body"/>
          </p:nvPr>
        </p:nvSpPr>
        <p:spPr>
          <a:xfrm>
            <a:off x="544275" y="449025"/>
            <a:ext cx="10858500" cy="564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la classe 3° L Liceo Linguistico N. Cassarà (Fattori) pendant l’échange avec le Lycée P. de Fermat (Toulouse)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Luca Accardi /			 Roberta Mormando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Martino Ajello /			Milena Pace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Stefania Bellavista /		Martina Polizzi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Giovanna Billitteri/		Giorgia Scalia  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Manuela Caravello/		Iole Scaffidi Saggia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Nicole Caravello/ 			Thida Sferruzza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Ornella Cassata/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Giorgia Coco/ 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Megan Corrao/ 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Gaia di Patti/ 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Fabiola Fuschi/ 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Alessia Giammona/ 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Sonia Guardì/ 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Gabriele Inguglia/ 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Adriana Inzerillo/ 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Aurora La Piana/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Marika Megna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Sarah Morana/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