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5" r:id="rId9"/>
    <p:sldId id="266" r:id="rId10"/>
    <p:sldId id="267" r:id="rId11"/>
    <p:sldId id="268" r:id="rId12"/>
    <p:sldId id="270" r:id="rId13"/>
    <p:sldId id="297" r:id="rId14"/>
    <p:sldId id="273" r:id="rId15"/>
    <p:sldId id="29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2" r:id="rId26"/>
    <p:sldId id="285" r:id="rId27"/>
    <p:sldId id="286" r:id="rId28"/>
    <p:sldId id="287" r:id="rId29"/>
    <p:sldId id="293" r:id="rId30"/>
    <p:sldId id="288" r:id="rId31"/>
    <p:sldId id="289" r:id="rId32"/>
    <p:sldId id="296" r:id="rId33"/>
    <p:sldId id="290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28.02.2018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TEKİRDAĞ ARCHEOLOGY </a:t>
            </a:r>
            <a:r>
              <a:rPr lang="tr-TR" b="1" dirty="0" err="1" smtClean="0">
                <a:solidFill>
                  <a:srgbClr val="FF0000"/>
                </a:solidFill>
              </a:rPr>
              <a:t>and</a:t>
            </a:r>
            <a:r>
              <a:rPr lang="tr-TR" b="1" dirty="0" smtClean="0">
                <a:solidFill>
                  <a:srgbClr val="FF0000"/>
                </a:solidFill>
              </a:rPr>
              <a:t> ETHNOGRAPHY MUSEUM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000" u="sng" dirty="0">
                <a:solidFill>
                  <a:srgbClr val="FF0000"/>
                </a:solidFill>
              </a:rPr>
              <a:t> </a:t>
            </a:r>
            <a:r>
              <a:rPr lang="tr-TR" sz="2000" u="sng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</a:t>
            </a:r>
            <a:endParaRPr lang="tr-TR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152591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177135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19078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155585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Fibulas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380152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71789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332281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Flag</a:t>
            </a:r>
            <a:r>
              <a:rPr lang="tr-TR" dirty="0" smtClean="0"/>
              <a:t> of Tekirdağ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338070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425634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150129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in </a:t>
            </a:r>
            <a:r>
              <a:rPr lang="tr-TR" dirty="0" err="1" smtClean="0"/>
              <a:t>museum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307503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1639476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283013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2079809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875479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372435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884810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681941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99572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80033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8" y="1935163"/>
            <a:ext cx="5848924" cy="4389437"/>
          </a:xfrm>
        </p:spPr>
      </p:pic>
    </p:spTree>
    <p:extLst>
      <p:ext uri="{BB962C8B-B14F-4D97-AF65-F5344CB8AC3E}">
        <p14:creationId xmlns:p14="http://schemas.microsoft.com/office/powerpoint/2010/main" val="233768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err="1" smtClean="0"/>
              <a:t>Thracian</a:t>
            </a:r>
            <a:r>
              <a:rPr lang="tr-TR" b="1" i="1" dirty="0" smtClean="0"/>
              <a:t> </a:t>
            </a:r>
            <a:r>
              <a:rPr lang="tr-TR" b="1" i="1" dirty="0" err="1" smtClean="0"/>
              <a:t>prince</a:t>
            </a:r>
            <a:r>
              <a:rPr lang="tr-TR" b="1" i="1" dirty="0" smtClean="0"/>
              <a:t> </a:t>
            </a:r>
            <a:r>
              <a:rPr lang="tr-TR" b="1" i="1" dirty="0" err="1" smtClean="0"/>
              <a:t>was</a:t>
            </a:r>
            <a:r>
              <a:rPr lang="tr-TR" b="1" i="1" dirty="0" smtClean="0"/>
              <a:t> </a:t>
            </a:r>
            <a:r>
              <a:rPr lang="tr-TR" b="1" i="1" dirty="0" err="1" smtClean="0"/>
              <a:t>built</a:t>
            </a:r>
            <a:r>
              <a:rPr lang="tr-TR" b="1" i="1" dirty="0" smtClean="0"/>
              <a:t> in </a:t>
            </a:r>
            <a:r>
              <a:rPr lang="tr-TR" b="1" i="1" dirty="0" err="1" smtClean="0"/>
              <a:t>its</a:t>
            </a:r>
            <a:r>
              <a:rPr lang="tr-TR" b="1" i="1" dirty="0" smtClean="0"/>
              <a:t> </a:t>
            </a:r>
            <a:r>
              <a:rPr lang="tr-TR" b="1" i="1" dirty="0" err="1" smtClean="0"/>
              <a:t>original</a:t>
            </a:r>
            <a:r>
              <a:rPr lang="tr-TR" b="1" i="1" dirty="0" smtClean="0"/>
              <a:t> size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3911921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550638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1966388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660629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152265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Hall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Stone Objects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174383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room</a:t>
            </a:r>
            <a:r>
              <a:rPr lang="tr-TR" dirty="0" smtClean="0"/>
              <a:t> </a:t>
            </a:r>
            <a:r>
              <a:rPr lang="tr-TR" dirty="0" err="1" smtClean="0"/>
              <a:t>consists</a:t>
            </a:r>
            <a:r>
              <a:rPr lang="tr-TR" dirty="0" smtClean="0"/>
              <a:t> of </a:t>
            </a:r>
            <a:r>
              <a:rPr lang="tr-TR" dirty="0" err="1" smtClean="0"/>
              <a:t>sculptures,steles,reliefs</a:t>
            </a:r>
            <a:r>
              <a:rPr lang="tr-TR" dirty="0" smtClean="0"/>
              <a:t>,</a:t>
            </a:r>
            <a:br>
              <a:rPr lang="tr-TR" dirty="0" smtClean="0"/>
            </a:br>
            <a:r>
              <a:rPr lang="tr-TR" dirty="0" err="1" smtClean="0"/>
              <a:t>gravestones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inscriptions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327096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objects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ancient</a:t>
            </a:r>
            <a:r>
              <a:rPr lang="tr-TR" dirty="0" smtClean="0"/>
              <a:t> </a:t>
            </a:r>
            <a:r>
              <a:rPr lang="tr-TR" dirty="0" err="1" smtClean="0"/>
              <a:t>sites</a:t>
            </a:r>
            <a:r>
              <a:rPr lang="tr-TR" dirty="0" smtClean="0"/>
              <a:t> in Tekirdağ</a:t>
            </a:r>
            <a:br>
              <a:rPr lang="tr-TR" dirty="0" smtClean="0"/>
            </a:br>
            <a:r>
              <a:rPr lang="tr-TR" dirty="0" err="1" smtClean="0"/>
              <a:t>province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surrounding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173689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297113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0" y="1935163"/>
            <a:ext cx="5851240" cy="4389437"/>
          </a:xfrm>
        </p:spPr>
      </p:pic>
    </p:spTree>
    <p:extLst>
      <p:ext uri="{BB962C8B-B14F-4D97-AF65-F5344CB8AC3E}">
        <p14:creationId xmlns:p14="http://schemas.microsoft.com/office/powerpoint/2010/main" val="225601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Ancient </a:t>
            </a:r>
            <a:r>
              <a:rPr lang="tr-TR" dirty="0" err="1" smtClean="0"/>
              <a:t>heater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8" y="1935163"/>
            <a:ext cx="3290064" cy="4389437"/>
          </a:xfrm>
        </p:spPr>
      </p:pic>
    </p:spTree>
    <p:extLst>
      <p:ext uri="{BB962C8B-B14F-4D97-AF65-F5344CB8AC3E}">
        <p14:creationId xmlns:p14="http://schemas.microsoft.com/office/powerpoint/2010/main" val="125092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41</Words>
  <Application>Microsoft Office PowerPoint</Application>
  <PresentationFormat>Ekran Gösterisi (4:3)</PresentationFormat>
  <Paragraphs>10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Akış</vt:lpstr>
      <vt:lpstr>TEKİRDAĞ ARCHEOLOGY and ETHNOGRAPHY MUSEUM</vt:lpstr>
      <vt:lpstr>We are in museum</vt:lpstr>
      <vt:lpstr>Thracian prince was built in its original size</vt:lpstr>
      <vt:lpstr>The Hall of the Stone Objects</vt:lpstr>
      <vt:lpstr>The room consists of sculptures,steles,reliefs, gravestones and inscriptions</vt:lpstr>
      <vt:lpstr>These objects which were found at the ancient sites in Tekirdağ province and its surrounding</vt:lpstr>
      <vt:lpstr>PowerPoint Sunusu</vt:lpstr>
      <vt:lpstr>PowerPoint Sunusu</vt:lpstr>
      <vt:lpstr>Ancient heater</vt:lpstr>
      <vt:lpstr>PowerPoint Sunusu</vt:lpstr>
      <vt:lpstr>PowerPoint Sunusu</vt:lpstr>
      <vt:lpstr>PowerPoint Sunusu</vt:lpstr>
      <vt:lpstr>PowerPoint Sunusu</vt:lpstr>
      <vt:lpstr>Fibulas</vt:lpstr>
      <vt:lpstr>PowerPoint Sunusu</vt:lpstr>
      <vt:lpstr>PowerPoint Sunusu</vt:lpstr>
      <vt:lpstr>Flag of Tekirdağ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TEKİRDAĞ ARCHEOLOGY and ETHNOGRAPHY MUSEUM</dc:title>
  <dc:creator>AKIN</dc:creator>
  <cp:lastModifiedBy>AKIN</cp:lastModifiedBy>
  <cp:revision>13</cp:revision>
  <dcterms:created xsi:type="dcterms:W3CDTF">2018-02-27T18:03:26Z</dcterms:created>
  <dcterms:modified xsi:type="dcterms:W3CDTF">2018-02-28T05:49:01Z</dcterms:modified>
</cp:coreProperties>
</file>