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51227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71965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502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062705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23182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860870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268833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15134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56585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38913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9125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97289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44507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32382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95156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27367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8D66-AC1B-4302-A3A3-A91E826817B1}" type="datetimeFigureOut">
              <a:rPr lang="sr-Latn-RS" smtClean="0"/>
              <a:pPr/>
              <a:t>10.3.2018.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31FDB0E-0171-44F9-8050-C497301378C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13796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5400" y="922867"/>
            <a:ext cx="7766936" cy="1219199"/>
          </a:xfrm>
        </p:spPr>
        <p:txBody>
          <a:bodyPr/>
          <a:lstStyle/>
          <a:p>
            <a:pPr algn="l"/>
            <a:r>
              <a:rPr lang="sr-Latn-RS" sz="8000" dirty="0" smtClean="0"/>
              <a:t>Belgrade</a:t>
            </a:r>
            <a:endParaRPr lang="sr-Latn-R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    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1595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552650">
            <a:off x="205746" y="195998"/>
            <a:ext cx="5191558" cy="1036304"/>
          </a:xfrm>
        </p:spPr>
        <p:txBody>
          <a:bodyPr>
            <a:normAutofit/>
          </a:bodyPr>
          <a:lstStyle/>
          <a:p>
            <a:r>
              <a:rPr lang="sr-Latn-RS" sz="4800" dirty="0" smtClean="0"/>
              <a:t>OUR HOMES</a:t>
            </a:r>
            <a:endParaRPr lang="sr-Latn-R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37987">
            <a:off x="870914" y="2103683"/>
            <a:ext cx="3861222" cy="2794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3410">
            <a:off x="7138585" y="426077"/>
            <a:ext cx="3926164" cy="244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38364">
            <a:off x="5093791" y="3201739"/>
            <a:ext cx="4035032" cy="29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7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998594">
            <a:off x="1600201" y="304798"/>
            <a:ext cx="7766936" cy="681103"/>
          </a:xfrm>
        </p:spPr>
        <p:txBody>
          <a:bodyPr/>
          <a:lstStyle/>
          <a:p>
            <a:pPr algn="l"/>
            <a:r>
              <a:rPr lang="en-US" dirty="0" smtClean="0"/>
              <a:t>AUTHORS</a:t>
            </a:r>
            <a:r>
              <a:rPr lang="sr-Latn-RS" dirty="0" smtClean="0"/>
              <a:t>: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1854201"/>
            <a:ext cx="2529356" cy="1359262"/>
          </a:xfrm>
        </p:spPr>
        <p:txBody>
          <a:bodyPr/>
          <a:lstStyle/>
          <a:p>
            <a:pPr algn="l"/>
            <a:r>
              <a:rPr lang="sr-Latn-RS" dirty="0" smtClean="0"/>
              <a:t>Teodora</a:t>
            </a:r>
            <a:r>
              <a:rPr lang="en-US" dirty="0" smtClean="0"/>
              <a:t> </a:t>
            </a:r>
            <a:r>
              <a:rPr lang="sr-Latn-RS" dirty="0" smtClean="0"/>
              <a:t>Manić</a:t>
            </a:r>
            <a:r>
              <a:rPr lang="en-US" dirty="0" smtClean="0"/>
              <a:t> 6/3</a:t>
            </a:r>
            <a:endParaRPr lang="sr-Latn-RS" dirty="0" smtClean="0"/>
          </a:p>
          <a:p>
            <a:pPr algn="l"/>
            <a:r>
              <a:rPr lang="sr-Latn-RS" dirty="0" smtClean="0"/>
              <a:t>Larisa </a:t>
            </a:r>
            <a:r>
              <a:rPr lang="sr-Latn-RS" dirty="0" smtClean="0"/>
              <a:t>Đurić</a:t>
            </a:r>
            <a:r>
              <a:rPr lang="en-US" dirty="0" smtClean="0"/>
              <a:t> 6/3</a:t>
            </a:r>
            <a:endParaRPr lang="sr-Latn-RS" dirty="0"/>
          </a:p>
          <a:p>
            <a:pPr algn="l"/>
            <a:r>
              <a:rPr lang="sr-Latn-RS" dirty="0" smtClean="0"/>
              <a:t>Miloš</a:t>
            </a:r>
            <a:r>
              <a:rPr lang="en-US" dirty="0" smtClean="0"/>
              <a:t> </a:t>
            </a:r>
            <a:r>
              <a:rPr lang="sr-Latn-RS" dirty="0" smtClean="0"/>
              <a:t>Pavlović</a:t>
            </a:r>
            <a:r>
              <a:rPr lang="en-US" dirty="0" smtClean="0"/>
              <a:t> 6/3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21313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534" y="1676399"/>
            <a:ext cx="8596668" cy="3315097"/>
          </a:xfrm>
        </p:spPr>
        <p:txBody>
          <a:bodyPr>
            <a:normAutofit/>
          </a:bodyPr>
          <a:lstStyle/>
          <a:p>
            <a:r>
              <a:rPr lang="en-US" sz="3600" dirty="0"/>
              <a:t>Belgrade is the capital of Serbia. It has about 2 million people. It is located at the confluence of the Sava and the </a:t>
            </a:r>
            <a:r>
              <a:rPr lang="en-US" sz="3600" dirty="0" smtClean="0"/>
              <a:t>D</a:t>
            </a:r>
            <a:r>
              <a:rPr lang="sr-Latn-RS" sz="3600" dirty="0" smtClean="0"/>
              <a:t>anube.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xmlns="" val="20050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8" y="169333"/>
            <a:ext cx="8596668" cy="1320800"/>
          </a:xfrm>
        </p:spPr>
        <p:txBody>
          <a:bodyPr>
            <a:normAutofit/>
          </a:bodyPr>
          <a:lstStyle/>
          <a:p>
            <a:r>
              <a:rPr lang="sr-Latn-RS" sz="8000" dirty="0" smtClean="0"/>
              <a:t>Map of Belgrade</a:t>
            </a:r>
            <a:endParaRPr lang="sr-Latn-RS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1" y="1490133"/>
            <a:ext cx="7337720" cy="52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23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23866" cy="1320800"/>
          </a:xfrm>
        </p:spPr>
        <p:txBody>
          <a:bodyPr>
            <a:normAutofit fontScale="90000"/>
          </a:bodyPr>
          <a:lstStyle/>
          <a:p>
            <a:r>
              <a:rPr lang="sr-Latn-RS" sz="8000" dirty="0" smtClean="0"/>
              <a:t>Temple of </a:t>
            </a:r>
            <a:r>
              <a:rPr lang="en-US" sz="8000" dirty="0" smtClean="0"/>
              <a:t>Saint</a:t>
            </a:r>
            <a:r>
              <a:rPr lang="sr-Latn-RS" sz="8000" dirty="0" smtClean="0"/>
              <a:t> </a:t>
            </a:r>
            <a:r>
              <a:rPr lang="sr-Latn-RS" sz="8000" dirty="0" smtClean="0"/>
              <a:t>Sava</a:t>
            </a:r>
            <a:endParaRPr lang="sr-Latn-RS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91007">
            <a:off x="1749057" y="1966611"/>
            <a:ext cx="6363905" cy="42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37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980704">
            <a:off x="1828801" y="118533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The </a:t>
            </a:r>
            <a:r>
              <a:rPr lang="sr-Latn-RS" sz="4400" dirty="0" smtClean="0"/>
              <a:t>Big </a:t>
            </a:r>
            <a:r>
              <a:rPr lang="en-US" sz="4400" dirty="0" smtClean="0"/>
              <a:t>W</a:t>
            </a:r>
            <a:r>
              <a:rPr lang="sr-Latn-RS" sz="4400" dirty="0" smtClean="0"/>
              <a:t>ar </a:t>
            </a:r>
            <a:r>
              <a:rPr lang="en-US" sz="4400" dirty="0" smtClean="0"/>
              <a:t>I</a:t>
            </a:r>
            <a:r>
              <a:rPr lang="sr-Latn-RS" sz="4400" dirty="0" smtClean="0"/>
              <a:t>sland</a:t>
            </a:r>
            <a:endParaRPr lang="sr-Latn-R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92390">
            <a:off x="1949655" y="1647387"/>
            <a:ext cx="7912072" cy="34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27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6" y="1896533"/>
            <a:ext cx="8131003" cy="3251199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The Big War Island is surrounded </a:t>
            </a:r>
            <a:r>
              <a:rPr lang="en-US" sz="4400" dirty="0"/>
              <a:t>by the </a:t>
            </a:r>
            <a:r>
              <a:rPr lang="en-US" sz="4400" dirty="0" smtClean="0"/>
              <a:t>river</a:t>
            </a:r>
            <a:r>
              <a:rPr lang="sr-Latn-RS" sz="4400" dirty="0" smtClean="0"/>
              <a:t>s</a:t>
            </a:r>
            <a:r>
              <a:rPr lang="en-US" sz="4400" dirty="0" smtClean="0"/>
              <a:t> </a:t>
            </a:r>
            <a:r>
              <a:rPr lang="en-US" sz="4400" dirty="0"/>
              <a:t>Sava and </a:t>
            </a:r>
            <a:r>
              <a:rPr lang="sr-Latn-RS" sz="4400" dirty="0" smtClean="0"/>
              <a:t>Danube</a:t>
            </a:r>
            <a:r>
              <a:rPr lang="sr-Latn-RS" sz="4400" dirty="0" smtClean="0"/>
              <a:t>.</a:t>
            </a:r>
            <a:endParaRPr lang="sr-Latn-R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95408">
            <a:off x="4919133" y="3658658"/>
            <a:ext cx="3925358" cy="22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5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6" y="660400"/>
            <a:ext cx="8596668" cy="1320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sr-Latn-RS" dirty="0" smtClean="0"/>
              <a:t>KALEMEGDAN</a:t>
            </a:r>
            <a:r>
              <a:rPr lang="en-US" dirty="0" smtClean="0"/>
              <a:t> FORTRESS</a:t>
            </a:r>
            <a:endParaRPr lang="sr-Latn-R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334" y="1761068"/>
            <a:ext cx="5148218" cy="3757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5552" y="1761068"/>
            <a:ext cx="5469466" cy="37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33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23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FAMOUS SITES OF BELGRADE</a:t>
            </a:r>
            <a:endParaRPr lang="sr-Latn-R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67094">
            <a:off x="2683652" y="3486111"/>
            <a:ext cx="3808372" cy="2818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8793" y="3957521"/>
            <a:ext cx="3921577" cy="2450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28741">
            <a:off x="7736259" y="1033108"/>
            <a:ext cx="3765168" cy="2308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78399">
            <a:off x="3875381" y="1238768"/>
            <a:ext cx="3334607" cy="2288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306912">
            <a:off x="338844" y="1240314"/>
            <a:ext cx="2958827" cy="240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46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4000"/>
            <a:ext cx="8596668" cy="1320800"/>
          </a:xfrm>
        </p:spPr>
        <p:txBody>
          <a:bodyPr>
            <a:normAutofit/>
          </a:bodyPr>
          <a:lstStyle/>
          <a:p>
            <a:r>
              <a:rPr lang="sr-Latn-RS" sz="8000" dirty="0" smtClean="0"/>
              <a:t>OUR SCHOOL!!!!!</a:t>
            </a:r>
            <a:endParaRPr lang="sr-Latn-RS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6666" y="1574800"/>
            <a:ext cx="7018866" cy="50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3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</TotalTime>
  <Words>80</Words>
  <Application>Microsoft Office PowerPoint</Application>
  <PresentationFormat>Custom</PresentationFormat>
  <Paragraphs>15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Facet</vt:lpstr>
      <vt:lpstr>Belgrade</vt:lpstr>
      <vt:lpstr>Slide 2</vt:lpstr>
      <vt:lpstr>Map of Belgrade</vt:lpstr>
      <vt:lpstr>Temple of Saint Sava</vt:lpstr>
      <vt:lpstr>The Big War Island</vt:lpstr>
      <vt:lpstr>Slide 6</vt:lpstr>
      <vt:lpstr>THE KALEMEGDAN FORTRESS</vt:lpstr>
      <vt:lpstr>FAMOUS SITES OF BELGRADE</vt:lpstr>
      <vt:lpstr>OUR SCHOOL!!!!!</vt:lpstr>
      <vt:lpstr>OUR HOMES</vt:lpstr>
      <vt:lpstr>AUTHORS: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Belgrade</dc:title>
  <dc:creator>Milos</dc:creator>
  <cp:lastModifiedBy>Hadžić</cp:lastModifiedBy>
  <cp:revision>9</cp:revision>
  <dcterms:created xsi:type="dcterms:W3CDTF">2018-03-01T14:48:10Z</dcterms:created>
  <dcterms:modified xsi:type="dcterms:W3CDTF">2018-03-10T18:57:49Z</dcterms:modified>
</cp:coreProperties>
</file>