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273" r:id="rId3"/>
    <p:sldId id="256" r:id="rId4"/>
    <p:sldId id="257" r:id="rId5"/>
    <p:sldId id="264" r:id="rId6"/>
    <p:sldId id="262" r:id="rId7"/>
    <p:sldId id="261" r:id="rId8"/>
    <p:sldId id="259" r:id="rId9"/>
    <p:sldId id="276" r:id="rId10"/>
    <p:sldId id="258" r:id="rId11"/>
    <p:sldId id="263" r:id="rId12"/>
    <p:sldId id="260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1" autoAdjust="0"/>
    <p:restoredTop sz="94602" autoAdjust="0"/>
  </p:normalViewPr>
  <p:slideViewPr>
    <p:cSldViewPr>
      <p:cViewPr varScale="1">
        <p:scale>
          <a:sx n="65" d="100"/>
          <a:sy n="65" d="100"/>
        </p:scale>
        <p:origin x="-105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AD6FA-BBD6-4661-B74A-8E9C85B70F9D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E7524-85C9-4039-AC4C-7F9687C6BC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120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E7524-85C9-4039-AC4C-7F9687C6BCD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2014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E7524-85C9-4039-AC4C-7F9687C6BCD7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93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0BCEA6-EE4A-4DA9-863E-373019A3B83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2C51CF-6DA5-4F8B-B633-D9451EBE119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ive.etwinning.net/projects/project/1348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mTYtNlCeyq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igitalcitizenship0.wixsite.com/etwinn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live.etwinning.net/projects/project/13485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5-T4WNfJWY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Videoconference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@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ctive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 @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nd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 Digital Citizenship Dimensions</a:t>
            </a:r>
            <a:r>
              <a:rPr lang="sk-SK" sz="48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sk-SK" sz="4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3"/>
            <a:ext cx="67687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1581608" cy="119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WORK ON PC ON THE PROJECT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633382" cy="3475037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599320" cy="34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2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6512511" cy="1143000"/>
          </a:xfrm>
        </p:spPr>
        <p:txBody>
          <a:bodyPr/>
          <a:lstStyle/>
          <a:p>
            <a:r>
              <a:rPr lang="sk-SK" dirty="0" smtClean="0"/>
              <a:t>WE AND DIGITAL WORLD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2103701" cy="2103701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3037"/>
            <a:ext cx="2771353" cy="221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1" y="332656"/>
            <a:ext cx="468052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064000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46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OUR POSTERS EXHIBITION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4153"/>
            <a:ext cx="3275856" cy="423934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4463"/>
            <a:ext cx="3401388" cy="439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8" y="115763"/>
            <a:ext cx="4884969" cy="366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86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 WERE DISCUSSING CYBERBULLYING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CYBERBULLYING BY STUDENTS OF BUSINESS ACADEMY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700808"/>
            <a:ext cx="27363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8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3968" y="2852936"/>
            <a:ext cx="4021832" cy="2662232"/>
          </a:xfrm>
        </p:spPr>
        <p:txBody>
          <a:bodyPr/>
          <a:lstStyle/>
          <a:p>
            <a:r>
              <a:rPr lang="sk-SK" dirty="0" smtClean="0"/>
              <a:t> WEBPAGE OF </a:t>
            </a:r>
            <a:r>
              <a:rPr lang="sk-SK" dirty="0"/>
              <a:t>THE PROJECT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https://digitalcitizenship0.wixsite.com/etwinning</a:t>
            </a:r>
            <a:endParaRPr lang="sk-SK" dirty="0" smtClean="0"/>
          </a:p>
          <a:p>
            <a:pPr marL="45720" indent="0">
              <a:buNone/>
            </a:pPr>
            <a:endParaRPr lang="sk-SK" sz="2396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0" t="9124" r="38027" b="28281"/>
          <a:stretch/>
        </p:blipFill>
        <p:spPr bwMode="auto">
          <a:xfrm>
            <a:off x="1331640" y="1772816"/>
            <a:ext cx="3070460" cy="429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23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THANK YOU FOR THE COOPERATION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br>
              <a:rPr lang="sk-SK" dirty="0" smtClean="0">
                <a:sym typeface="Wingdings" panose="05000000000000000000" pitchFamily="2" charset="2"/>
              </a:rPr>
            </a:br>
            <a:endParaRPr lang="sk-SK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7" y="260647"/>
            <a:ext cx="4246683" cy="3187005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7"/>
            <a:ext cx="4323879" cy="322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36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 DIGITAL BE SAFE!</a:t>
            </a:r>
            <a:br>
              <a:rPr lang="sk-SK" dirty="0" smtClean="0"/>
            </a:br>
            <a:r>
              <a:rPr lang="sk-SK" dirty="0" smtClean="0"/>
              <a:t>HAVE A NICE SUMMER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24344"/>
            <a:ext cx="6400800" cy="2608711"/>
          </a:xfrm>
        </p:spPr>
      </p:pic>
    </p:spTree>
    <p:extLst>
      <p:ext uri="{BB962C8B-B14F-4D97-AF65-F5344CB8AC3E}">
        <p14:creationId xmlns:p14="http://schemas.microsoft.com/office/powerpoint/2010/main" val="237242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YOUR SLOVAK FRIENDS</a:t>
            </a:r>
            <a:endParaRPr lang="sk-S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88" b="40145"/>
          <a:stretch/>
        </p:blipFill>
        <p:spPr bwMode="auto">
          <a:xfrm>
            <a:off x="1115616" y="731838"/>
            <a:ext cx="6912767" cy="327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88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VIDEOCONFERENCE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sz="1941" b="1" dirty="0" smtClean="0"/>
              <a:t>PROGRAMME OF THE VIDEOCONFERENCE:</a:t>
            </a:r>
          </a:p>
          <a:p>
            <a:r>
              <a:rPr lang="sk-SK" dirty="0" err="1" smtClean="0"/>
              <a:t>Introduction</a:t>
            </a:r>
            <a:endParaRPr lang="sk-SK" dirty="0" smtClean="0"/>
          </a:p>
          <a:p>
            <a:r>
              <a:rPr lang="sk-SK" dirty="0" err="1" smtClean="0"/>
              <a:t>Presentation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Slovak team and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work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endParaRPr lang="sk-SK" dirty="0" smtClean="0"/>
          </a:p>
          <a:p>
            <a:r>
              <a:rPr lang="sk-SK" dirty="0" err="1" smtClean="0"/>
              <a:t>Presentation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Italian</a:t>
            </a:r>
            <a:r>
              <a:rPr lang="sk-SK" dirty="0" smtClean="0"/>
              <a:t>/</a:t>
            </a:r>
            <a:r>
              <a:rPr lang="sk-SK" dirty="0" err="1" smtClean="0"/>
              <a:t>Romanian</a:t>
            </a:r>
            <a:r>
              <a:rPr lang="sk-SK" dirty="0" smtClean="0"/>
              <a:t> team 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and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work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endParaRPr lang="sk-SK" dirty="0" smtClean="0"/>
          </a:p>
          <a:p>
            <a:r>
              <a:rPr lang="sk-SK" dirty="0" err="1" smtClean="0"/>
              <a:t>Reflections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endParaRPr lang="sk-SK" dirty="0" smtClean="0"/>
          </a:p>
          <a:p>
            <a:r>
              <a:rPr lang="sk-SK" dirty="0" err="1" smtClean="0"/>
              <a:t>Conclusion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01" y="5373216"/>
            <a:ext cx="1581608" cy="119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8604448" cy="88211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@</a:t>
            </a:r>
            <a:r>
              <a:rPr lang="en-US" sz="2800" b="1" dirty="0" err="1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ctive</a:t>
            </a: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 @</a:t>
            </a:r>
            <a:r>
              <a:rPr lang="en-US" sz="2800" b="1" dirty="0" err="1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nd</a:t>
            </a: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hlinkClick r:id="rId2"/>
              </a:rPr>
              <a:t> Digital Citizenship Dimensions</a:t>
            </a:r>
            <a:endParaRPr lang="sk-SK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132290"/>
            <a:ext cx="7992887" cy="1793167"/>
          </a:xfrm>
        </p:spPr>
        <p:txBody>
          <a:bodyPr/>
          <a:lstStyle/>
          <a:p>
            <a:r>
              <a:rPr lang="sk-SK" dirty="0" smtClean="0"/>
              <a:t>THIS IS US – A SLOVAK </a:t>
            </a:r>
            <a:r>
              <a:rPr lang="sk-SK" dirty="0" smtClean="0"/>
              <a:t>TEAM @ WORK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19" y="993115"/>
            <a:ext cx="1068100" cy="80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11" y="2132856"/>
            <a:ext cx="2812315" cy="94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1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SLOVAK TEAM</a:t>
            </a:r>
            <a:br>
              <a:rPr lang="sk-SK" dirty="0" smtClean="0"/>
            </a:br>
            <a:r>
              <a:rPr lang="sk-SK" dirty="0" smtClean="0"/>
              <a:t>STUDENTS OF 1.B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2217"/>
            <a:ext cx="3024335" cy="410445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64704"/>
            <a:ext cx="4836815" cy="362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4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4077072"/>
            <a:ext cx="6512511" cy="1143000"/>
          </a:xfrm>
        </p:spPr>
        <p:txBody>
          <a:bodyPr/>
          <a:lstStyle/>
          <a:p>
            <a:r>
              <a:rPr lang="sk-SK" dirty="0"/>
              <a:t>SLOVAKIA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564904"/>
            <a:ext cx="6120680" cy="460851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63" y="404664"/>
            <a:ext cx="6053399" cy="37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61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OUR TOWN</a:t>
            </a:r>
            <a:br>
              <a:rPr lang="sk-SK" dirty="0" smtClean="0"/>
            </a:br>
            <a:r>
              <a:rPr lang="sk-SK" dirty="0" smtClean="0"/>
              <a:t>LEVICE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9" y="404664"/>
            <a:ext cx="8094959" cy="3816424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63771"/>
            <a:ext cx="18722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70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OUR SCHOOL</a:t>
            </a:r>
            <a:br>
              <a:rPr lang="sk-SK" dirty="0" smtClean="0"/>
            </a:br>
            <a:r>
              <a:rPr lang="sk-SK" dirty="0" smtClean="0"/>
              <a:t>BUSINESS ACADEMY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4064000" cy="30480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1" y="1052736"/>
            <a:ext cx="4512610" cy="338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796136" y="35730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5"/>
              </a:rPr>
              <a:t>BUSINESS ACADEMY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93324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WORK ON THE SURVEY IN OUR TOWN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4633382" cy="3475037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779465" cy="50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4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WORK ON THE SURVEY IN OUR TOWN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Most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spend</a:t>
            </a:r>
            <a:r>
              <a:rPr lang="sk-SK" dirty="0" smtClean="0"/>
              <a:t> </a:t>
            </a:r>
            <a:r>
              <a:rPr lang="sk-SK" dirty="0" err="1" smtClean="0"/>
              <a:t>around</a:t>
            </a:r>
            <a:r>
              <a:rPr lang="sk-SK" dirty="0" smtClean="0"/>
              <a:t> 3 </a:t>
            </a:r>
            <a:r>
              <a:rPr lang="sk-SK" dirty="0" err="1" smtClean="0"/>
              <a:t>hours</a:t>
            </a:r>
            <a:r>
              <a:rPr lang="sk-SK" dirty="0" smtClean="0"/>
              <a:t> a </a:t>
            </a:r>
            <a:r>
              <a:rPr lang="sk-SK" dirty="0" err="1" smtClean="0"/>
              <a:t>day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net</a:t>
            </a:r>
            <a:r>
              <a:rPr lang="sk-SK" dirty="0" smtClean="0"/>
              <a:t>,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younger</a:t>
            </a:r>
            <a:r>
              <a:rPr lang="sk-SK" dirty="0" smtClean="0"/>
              <a:t> </a:t>
            </a:r>
            <a:r>
              <a:rPr lang="sk-SK" dirty="0" err="1" smtClean="0"/>
              <a:t>ones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more </a:t>
            </a:r>
            <a:r>
              <a:rPr lang="sk-SK" dirty="0" err="1" smtClean="0"/>
              <a:t>time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net</a:t>
            </a:r>
            <a:endParaRPr lang="sk-SK" dirty="0" smtClean="0"/>
          </a:p>
          <a:p>
            <a:r>
              <a:rPr lang="sk-SK" dirty="0" err="1" smtClean="0"/>
              <a:t>They</a:t>
            </a:r>
            <a:r>
              <a:rPr lang="sk-SK" dirty="0" smtClean="0"/>
              <a:t> are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net</a:t>
            </a:r>
            <a:r>
              <a:rPr lang="sk-SK" dirty="0" smtClean="0"/>
              <a:t> </a:t>
            </a:r>
            <a:r>
              <a:rPr lang="sk-SK" dirty="0" err="1" smtClean="0"/>
              <a:t>because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wor</a:t>
            </a:r>
            <a:r>
              <a:rPr lang="sk-SK" dirty="0" smtClean="0"/>
              <a:t>, </a:t>
            </a:r>
            <a:r>
              <a:rPr lang="sk-SK" dirty="0" err="1" smtClean="0"/>
              <a:t>communication</a:t>
            </a:r>
            <a:r>
              <a:rPr lang="sk-SK" dirty="0" smtClean="0"/>
              <a:t>  or </a:t>
            </a:r>
            <a:r>
              <a:rPr lang="sk-SK" dirty="0" err="1" smtClean="0"/>
              <a:t>entarteinment</a:t>
            </a:r>
            <a:endParaRPr lang="sk-SK" dirty="0" smtClean="0"/>
          </a:p>
          <a:p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use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Internet </a:t>
            </a:r>
            <a:r>
              <a:rPr lang="sk-SK" dirty="0" err="1" smtClean="0"/>
              <a:t>especially</a:t>
            </a:r>
            <a:r>
              <a:rPr lang="sk-SK" dirty="0" smtClean="0"/>
              <a:t> </a:t>
            </a:r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 smtClean="0"/>
              <a:t>home</a:t>
            </a:r>
            <a:r>
              <a:rPr lang="sk-SK" dirty="0" smtClean="0"/>
              <a:t> or </a:t>
            </a:r>
            <a:r>
              <a:rPr lang="sk-SK" dirty="0" err="1" smtClean="0"/>
              <a:t>school</a:t>
            </a:r>
            <a:r>
              <a:rPr lang="sk-SK" dirty="0" smtClean="0"/>
              <a:t>/</a:t>
            </a:r>
            <a:r>
              <a:rPr lang="sk-SK" dirty="0" err="1" smtClean="0"/>
              <a:t>work</a:t>
            </a:r>
            <a:endParaRPr lang="sk-SK" dirty="0" smtClean="0"/>
          </a:p>
          <a:p>
            <a:r>
              <a:rPr lang="sk-SK" dirty="0" smtClean="0"/>
              <a:t>Most </a:t>
            </a:r>
            <a:r>
              <a:rPr lang="sk-SK" dirty="0" err="1" smtClean="0"/>
              <a:t>visited</a:t>
            </a:r>
            <a:r>
              <a:rPr lang="sk-SK" dirty="0" smtClean="0"/>
              <a:t> site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Facebook</a:t>
            </a:r>
            <a:endParaRPr lang="sk-SK" dirty="0" smtClean="0"/>
          </a:p>
          <a:p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often</a:t>
            </a:r>
            <a:r>
              <a:rPr lang="sk-SK" dirty="0" smtClean="0"/>
              <a:t> trust </a:t>
            </a:r>
            <a:r>
              <a:rPr lang="sk-SK" dirty="0" err="1" smtClean="0"/>
              <a:t>people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net</a:t>
            </a:r>
            <a:endParaRPr lang="sk-SK" dirty="0" smtClean="0"/>
          </a:p>
          <a:p>
            <a:r>
              <a:rPr lang="sk-SK" dirty="0" err="1" smtClean="0"/>
              <a:t>Participants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survey</a:t>
            </a:r>
            <a:r>
              <a:rPr lang="sk-SK" dirty="0" smtClean="0"/>
              <a:t> are </a:t>
            </a:r>
            <a:r>
              <a:rPr lang="sk-SK" dirty="0" err="1" smtClean="0"/>
              <a:t>pretty</a:t>
            </a:r>
            <a:r>
              <a:rPr lang="sk-SK" dirty="0" smtClean="0"/>
              <a:t> </a:t>
            </a:r>
            <a:r>
              <a:rPr lang="sk-SK" dirty="0" err="1" smtClean="0"/>
              <a:t>setisfied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PC </a:t>
            </a:r>
            <a:r>
              <a:rPr lang="sk-SK" dirty="0" err="1" smtClean="0"/>
              <a:t>skills</a:t>
            </a:r>
            <a:endParaRPr lang="sk-SK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551993443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303</TotalTime>
  <Words>189</Words>
  <Application>Microsoft Office PowerPoint</Application>
  <PresentationFormat>Prezentácia na obrazovke (4:3)</PresentationFormat>
  <Paragraphs>36</Paragraphs>
  <Slides>17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Aerodynamika</vt:lpstr>
      <vt:lpstr>Videoconference @ctive @nd Digital Citizenship Dimensions </vt:lpstr>
      <vt:lpstr>VIDEOCONFERENCE</vt:lpstr>
      <vt:lpstr>THIS IS US – A SLOVAK TEAM @ WORK</vt:lpstr>
      <vt:lpstr>A SLOVAK TEAM STUDENTS OF 1.B</vt:lpstr>
      <vt:lpstr>SLOVAKIA</vt:lpstr>
      <vt:lpstr>OUR TOWN LEVICE</vt:lpstr>
      <vt:lpstr>OUR SCHOOL BUSINESS ACADEMY</vt:lpstr>
      <vt:lpstr>WORK ON THE SURVEY IN OUR TOWN</vt:lpstr>
      <vt:lpstr>WORK ON THE SURVEY IN OUR TOWN</vt:lpstr>
      <vt:lpstr> WORK ON PC ON THE PROJECT</vt:lpstr>
      <vt:lpstr>WE AND DIGITAL WORLD</vt:lpstr>
      <vt:lpstr>OUR POSTERS EXHIBITION</vt:lpstr>
      <vt:lpstr>WE WERE DISCUSSING CYBERBULLYING</vt:lpstr>
      <vt:lpstr> WEBPAGE OF THE PROJECT</vt:lpstr>
      <vt:lpstr>THANK YOU FOR THE COOPERATION  </vt:lpstr>
      <vt:lpstr>BE DIGITAL BE SAFE! HAVE A NICE SUMMER </vt:lpstr>
      <vt:lpstr>YOUR SLOVAK FRIENDS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US – A SLOVAK TEAM</dc:title>
  <dc:creator>User</dc:creator>
  <cp:lastModifiedBy>User</cp:lastModifiedBy>
  <cp:revision>14</cp:revision>
  <dcterms:created xsi:type="dcterms:W3CDTF">2017-05-23T20:52:42Z</dcterms:created>
  <dcterms:modified xsi:type="dcterms:W3CDTF">2017-05-24T18:47:49Z</dcterms:modified>
</cp:coreProperties>
</file>