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38"/>
  </p:notesMasterIdLst>
  <p:sldIdLst>
    <p:sldId id="256" r:id="rId2"/>
    <p:sldId id="257" r:id="rId3"/>
    <p:sldId id="258" r:id="rId4"/>
    <p:sldId id="286" r:id="rId5"/>
    <p:sldId id="259" r:id="rId6"/>
    <p:sldId id="28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7" r:id="rId15"/>
    <p:sldId id="267" r:id="rId16"/>
    <p:sldId id="268" r:id="rId17"/>
    <p:sldId id="269" r:id="rId18"/>
    <p:sldId id="270" r:id="rId19"/>
    <p:sldId id="288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9" r:id="rId30"/>
    <p:sldId id="280" r:id="rId31"/>
    <p:sldId id="281" r:id="rId32"/>
    <p:sldId id="290" r:id="rId33"/>
    <p:sldId id="291" r:id="rId34"/>
    <p:sldId id="282" r:id="rId35"/>
    <p:sldId id="283" r:id="rId36"/>
    <p:sldId id="284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90925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" name="Google Shape;34;p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00" tIns="457200" rIns="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 txBox="1">
            <a:spLocks noGrp="1"/>
          </p:cNvSpPr>
          <p:nvPr>
            <p:ph type="title"/>
          </p:nvPr>
        </p:nvSpPr>
        <p:spPr>
          <a:xfrm>
            <a:off x="1066800" y="2637184"/>
            <a:ext cx="10058400" cy="222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</a:pPr>
            <a: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ERASMUS+ </a:t>
            </a:r>
            <a:b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 PRomotion Of Identity, European Culture and Tradition </a:t>
            </a:r>
            <a:b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nr. ref. 2018-1-IT02-KA229-047925_3 KA2 – </a:t>
            </a:r>
            <a:b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Cooperation for innovation and the exchange of good practices KA229 - School Exchange Partnerships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1">
                <a:latin typeface="Arial"/>
                <a:ea typeface="Arial"/>
                <a:cs typeface="Arial"/>
                <a:sym typeface="Arial"/>
              </a:rPr>
            </a:b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2"/>
          <p:cNvPicPr preferRelativeResize="0"/>
          <p:nvPr/>
        </p:nvPicPr>
        <p:blipFill rotWithShape="1">
          <a:blip r:embed="rId3">
            <a:alphaModFix/>
          </a:blip>
          <a:srcRect l="3892" t="3247" r="5882" b="3526"/>
          <a:stretch/>
        </p:blipFill>
        <p:spPr>
          <a:xfrm>
            <a:off x="1451683" y="68094"/>
            <a:ext cx="2422187" cy="195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605" y="711366"/>
            <a:ext cx="2792790" cy="95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8130" y="137895"/>
            <a:ext cx="1554739" cy="155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body" idx="4294967295"/>
          </p:nvPr>
        </p:nvSpPr>
        <p:spPr>
          <a:xfrm>
            <a:off x="1971635" y="357947"/>
            <a:ext cx="8248730" cy="6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2.4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b="1" i="1" dirty="0" err="1">
                <a:latin typeface="Arial"/>
                <a:ea typeface="Arial"/>
                <a:cs typeface="Arial"/>
                <a:sym typeface="Arial"/>
              </a:rPr>
              <a:t>Nedeia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latin typeface="Arial"/>
                <a:ea typeface="Arial"/>
                <a:cs typeface="Arial"/>
                <a:sym typeface="Arial"/>
              </a:rPr>
              <a:t>Sânzienelor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Straja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24 June 2019)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530" y="1600200"/>
            <a:ext cx="48744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718" y="1600200"/>
            <a:ext cx="4873752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body" idx="4294967295"/>
          </p:nvPr>
        </p:nvSpPr>
        <p:spPr>
          <a:xfrm>
            <a:off x="2483894" y="357947"/>
            <a:ext cx="7224212" cy="6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2.5. </a:t>
            </a:r>
            <a:r>
              <a:rPr lang="en-US" b="1" i="1" dirty="0" err="1">
                <a:latin typeface="Arial"/>
                <a:ea typeface="Arial"/>
                <a:cs typeface="Arial"/>
                <a:sym typeface="Arial"/>
              </a:rPr>
              <a:t>Nedeia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i="1" dirty="0" err="1">
                <a:latin typeface="Arial"/>
                <a:ea typeface="Arial"/>
                <a:cs typeface="Arial"/>
                <a:sym typeface="Arial"/>
              </a:rPr>
              <a:t>Troiței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Parâng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15 August 2019)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8" y="1600200"/>
            <a:ext cx="4873752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6342" y="1600200"/>
            <a:ext cx="4873752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body" idx="4294967295"/>
          </p:nvPr>
        </p:nvSpPr>
        <p:spPr>
          <a:xfrm>
            <a:off x="1969313" y="185668"/>
            <a:ext cx="9316754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2.6. 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Momârlanii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, gazde bune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” International Festival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(8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September 2019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059" y="1535283"/>
            <a:ext cx="5612400" cy="331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4">
            <a:alphaModFix/>
          </a:blip>
          <a:srcRect b="14711"/>
          <a:stretch/>
        </p:blipFill>
        <p:spPr>
          <a:xfrm>
            <a:off x="6298104" y="1535283"/>
            <a:ext cx="5611091" cy="331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606" y="1054360"/>
            <a:ext cx="9408788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/>
                <a:ea typeface="Arial"/>
                <a:cs typeface="Arial"/>
                <a:sym typeface="Arial"/>
              </a:rPr>
              <a:t>3. VISITS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933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body" idx="4294967295"/>
          </p:nvPr>
        </p:nvSpPr>
        <p:spPr>
          <a:xfrm>
            <a:off x="1599248" y="371199"/>
            <a:ext cx="8993504" cy="63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3.1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b="1" i="1" dirty="0" err="1" smtClean="0">
                <a:latin typeface="Arial"/>
                <a:ea typeface="Arial"/>
                <a:cs typeface="Arial"/>
                <a:sym typeface="Arial"/>
              </a:rPr>
              <a:t>Retezat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Guest 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House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07 May 2019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)- Data Collection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t="10201"/>
          <a:stretch/>
        </p:blipFill>
        <p:spPr>
          <a:xfrm>
            <a:off x="185529" y="1551479"/>
            <a:ext cx="5575521" cy="3755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551479"/>
            <a:ext cx="5711687" cy="3755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body" idx="4294967295"/>
          </p:nvPr>
        </p:nvSpPr>
        <p:spPr>
          <a:xfrm>
            <a:off x="1159164" y="371199"/>
            <a:ext cx="9873672" cy="103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3.2. 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St. 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Barbara 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Church and the St. 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Barbara 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Ethnographic Complex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03 September 2019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SzPts val="2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Data Collection,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Preparation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Activities for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C3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Mobility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8617" y="1874147"/>
            <a:ext cx="4873752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 descr="F:\2018\erasmus_2018\erasmus_2019_v3\september 201\biserica sf. barbara poze\WhatsApp Image 2019-09-03 at 15.54.28.jpeg"/>
          <p:cNvPicPr preferRelativeResize="0"/>
          <p:nvPr/>
        </p:nvPicPr>
        <p:blipFill rotWithShape="1">
          <a:blip r:embed="rId4">
            <a:alphaModFix/>
          </a:blip>
          <a:srcRect l="5355" b="11165"/>
          <a:stretch/>
        </p:blipFill>
        <p:spPr>
          <a:xfrm>
            <a:off x="709631" y="1874147"/>
            <a:ext cx="5192642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 descr="F:\2018\erasmus_2018\erasmus_2019_v3\september 201\biserica sf. barbara poze\WhatsApp Image 2019-09-03 at 15.54.29 (2).jpeg"/>
          <p:cNvPicPr preferRelativeResize="0"/>
          <p:nvPr/>
        </p:nvPicPr>
        <p:blipFill rotWithShape="1">
          <a:blip r:embed="rId3">
            <a:alphaModFix/>
          </a:blip>
          <a:srcRect l="8866"/>
          <a:stretch/>
        </p:blipFill>
        <p:spPr>
          <a:xfrm>
            <a:off x="608298" y="975043"/>
            <a:ext cx="5277707" cy="434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 descr="F:\2018\erasmus_2018\erasmus_2019_v3\september 201\biserica sf. barbara poze\WhatsApp Image 2019-09-03 at 15.54.37.jpeg"/>
          <p:cNvPicPr preferRelativeResize="0"/>
          <p:nvPr/>
        </p:nvPicPr>
        <p:blipFill rotWithShape="1">
          <a:blip r:embed="rId4">
            <a:alphaModFix/>
          </a:blip>
          <a:srcRect l="8540" t="3684" r="3684"/>
          <a:stretch/>
        </p:blipFill>
        <p:spPr>
          <a:xfrm>
            <a:off x="6305996" y="975043"/>
            <a:ext cx="5277708" cy="434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 idx="4294967295"/>
          </p:nvPr>
        </p:nvSpPr>
        <p:spPr>
          <a:xfrm>
            <a:off x="4176017" y="178799"/>
            <a:ext cx="3839966" cy="70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32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3.3. </a:t>
            </a:r>
            <a:r>
              <a:rPr lang="en-US" sz="2000" b="1" i="1"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000" b="1" i="1" dirty="0" err="1">
                <a:latin typeface="Arial"/>
                <a:ea typeface="Arial"/>
                <a:cs typeface="Arial"/>
                <a:sym typeface="Arial"/>
              </a:rPr>
              <a:t>Momârlanului</a:t>
            </a:r>
            <a:r>
              <a:rPr lang="en-US" sz="2000" b="1" i="1" dirty="0">
                <a:latin typeface="Arial"/>
                <a:ea typeface="Arial"/>
                <a:cs typeface="Arial"/>
                <a:sym typeface="Arial"/>
              </a:rPr>
              <a:t>” Museum 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20 October 2019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686" y="1102935"/>
            <a:ext cx="3727937" cy="49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 rotWithShape="1">
          <a:blip r:embed="rId4">
            <a:alphaModFix/>
          </a:blip>
          <a:srcRect l="15683" t="16082" r="9116" b="11514"/>
          <a:stretch/>
        </p:blipFill>
        <p:spPr>
          <a:xfrm>
            <a:off x="4711172" y="1102934"/>
            <a:ext cx="6872142" cy="4965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4000" b="1" dirty="0" smtClean="0">
                <a:latin typeface="Arial"/>
                <a:ea typeface="Arial"/>
                <a:cs typeface="Arial"/>
                <a:sym typeface="Arial"/>
              </a:rPr>
              <a:t>Handmade Souvenirs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27921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/>
        </p:nvSpPr>
        <p:spPr>
          <a:xfrm>
            <a:off x="2517912" y="5366250"/>
            <a:ext cx="71561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Duration: 2 Years: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01.09.2018-31.08.2020 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989" y="530087"/>
            <a:ext cx="10236023" cy="470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body" idx="4294967295"/>
          </p:nvPr>
        </p:nvSpPr>
        <p:spPr>
          <a:xfrm>
            <a:off x="2467943" y="278434"/>
            <a:ext cx="7256114" cy="1041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4.1. 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the Mobility in Greece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SzPts val="24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(March 2019-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Petrila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Children’s Club)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417" y="1600200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6783" y="1600200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2905" y="891540"/>
            <a:ext cx="3806190" cy="507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body" idx="4294967295"/>
          </p:nvPr>
        </p:nvSpPr>
        <p:spPr>
          <a:xfrm>
            <a:off x="2576043" y="650449"/>
            <a:ext cx="7039915" cy="6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 4.2. For the Mobility in Romania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(July 2019)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SzPts val="20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 l="3418" t="7734"/>
          <a:stretch/>
        </p:blipFill>
        <p:spPr>
          <a:xfrm>
            <a:off x="256803" y="1995345"/>
            <a:ext cx="5766062" cy="339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 rotWithShape="1">
          <a:blip r:embed="rId4">
            <a:alphaModFix/>
          </a:blip>
          <a:srcRect r="4566"/>
          <a:stretch/>
        </p:blipFill>
        <p:spPr>
          <a:xfrm>
            <a:off x="6169136" y="1995345"/>
            <a:ext cx="5766062" cy="339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 descr="C:\Users\ANAMARIA\Downloads\WhatsApp Image 2019-09-25 at 19.36.5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834" y="765313"/>
            <a:ext cx="9634331" cy="532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1" descr="C:\Users\ANAMARIA\Downloads\WhatsApp Image 2019-09-25 at 19.37.00.jpeg"/>
          <p:cNvPicPr preferRelativeResize="0"/>
          <p:nvPr/>
        </p:nvPicPr>
        <p:blipFill rotWithShape="1">
          <a:blip r:embed="rId3">
            <a:alphaModFix/>
          </a:blip>
          <a:srcRect t="4063" b="1573"/>
          <a:stretch/>
        </p:blipFill>
        <p:spPr>
          <a:xfrm>
            <a:off x="2186608" y="662233"/>
            <a:ext cx="7818784" cy="553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 idx="4294967295"/>
          </p:nvPr>
        </p:nvSpPr>
        <p:spPr>
          <a:xfrm>
            <a:off x="3245178" y="2439409"/>
            <a:ext cx="5701645" cy="197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320"/>
              <a:buFont typeface="Calibri"/>
              <a:buNone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5. Data Collection and </a:t>
            </a:r>
            <a:r>
              <a:rPr lang="en-US" sz="3600" b="1" dirty="0" smtClean="0">
                <a:latin typeface="Arial"/>
                <a:ea typeface="Arial"/>
                <a:cs typeface="Arial"/>
                <a:sym typeface="Arial"/>
              </a:rPr>
              <a:t>Promotion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of Traditional Activities and  the Local Community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body" idx="4294967295"/>
          </p:nvPr>
        </p:nvSpPr>
        <p:spPr>
          <a:xfrm>
            <a:off x="3371633" y="371199"/>
            <a:ext cx="7203234" cy="92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5.1. 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Wood Carving and Staves Making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( 26 August 2019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256" y="1991476"/>
            <a:ext cx="5348225" cy="267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 rotWithShape="1">
          <a:blip r:embed="rId4">
            <a:alphaModFix/>
          </a:blip>
          <a:srcRect l="6741" t="14107" r="7366"/>
          <a:stretch/>
        </p:blipFill>
        <p:spPr>
          <a:xfrm>
            <a:off x="6309521" y="1991476"/>
            <a:ext cx="5348225" cy="2674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>
            <a:spLocks noGrp="1"/>
          </p:cNvSpPr>
          <p:nvPr>
            <p:ph type="body" idx="4294967295"/>
          </p:nvPr>
        </p:nvSpPr>
        <p:spPr>
          <a:xfrm>
            <a:off x="2490227" y="371199"/>
            <a:ext cx="7211547" cy="92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ts val="24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5.2. </a:t>
            </a:r>
            <a:r>
              <a:rPr lang="en-US" b="1" i="1" dirty="0" smtClean="0">
                <a:latin typeface="Arial"/>
                <a:ea typeface="Arial"/>
                <a:cs typeface="Arial"/>
                <a:sym typeface="Arial"/>
              </a:rPr>
              <a:t>Bags </a:t>
            </a:r>
            <a:r>
              <a:rPr lang="en-US" b="1" i="1" dirty="0">
                <a:latin typeface="Arial"/>
                <a:ea typeface="Arial"/>
                <a:cs typeface="Arial"/>
                <a:sym typeface="Arial"/>
              </a:rPr>
              <a:t>and Traditional Costumes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03 September 2019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236" name="Google Shape;23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612" y="1600200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6590" y="1600200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5" descr="F:\2018\erasmus_2018\erasmus_2019_v3\september 201\costume populare\WhatsApp Image 2019-09-03 at 15.50.1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834" y="620170"/>
            <a:ext cx="3925080" cy="523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1000" y="1617132"/>
            <a:ext cx="6214166" cy="3508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en-US" sz="4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Dissemination Activities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9363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 idx="4294967295"/>
          </p:nvPr>
        </p:nvSpPr>
        <p:spPr>
          <a:xfrm>
            <a:off x="2632435" y="2704307"/>
            <a:ext cx="692713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Conducted </a:t>
            </a:r>
            <a:r>
              <a:rPr lang="en-US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activities </a:t>
            </a:r>
            <a:r>
              <a:rPr lang="en-US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uring </a:t>
            </a:r>
            <a:r>
              <a:rPr lang="en-US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b="1" dirty="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>
            <a:spLocks noGrp="1"/>
          </p:cNvSpPr>
          <p:nvPr>
            <p:ph type="title" idx="4294967295"/>
          </p:nvPr>
        </p:nvSpPr>
        <p:spPr>
          <a:xfrm>
            <a:off x="3082925" y="252970"/>
            <a:ext cx="6026150" cy="8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6.1.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1" dirty="0" smtClean="0">
                <a:latin typeface="Arial"/>
                <a:ea typeface="Arial"/>
                <a:cs typeface="Arial"/>
                <a:sym typeface="Arial"/>
              </a:rPr>
              <a:t>Erasmus </a:t>
            </a:r>
            <a:r>
              <a:rPr lang="en-US" sz="2000" b="1" i="1" dirty="0">
                <a:latin typeface="Arial"/>
                <a:ea typeface="Arial"/>
                <a:cs typeface="Arial"/>
                <a:sym typeface="Arial"/>
              </a:rPr>
              <a:t>Info Days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(11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October 2018) 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2486" y="1151495"/>
            <a:ext cx="7187027" cy="478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title" idx="4294967295"/>
          </p:nvPr>
        </p:nvSpPr>
        <p:spPr>
          <a:xfrm>
            <a:off x="3082925" y="252970"/>
            <a:ext cx="6026150" cy="8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6.2. </a:t>
            </a:r>
            <a:r>
              <a:rPr lang="en-US" sz="2000" b="1" i="1" dirty="0" smtClean="0">
                <a:latin typeface="Arial"/>
                <a:ea typeface="Arial"/>
                <a:cs typeface="Arial"/>
                <a:sym typeface="Arial"/>
              </a:rPr>
              <a:t>Erasmus </a:t>
            </a:r>
            <a:r>
              <a:rPr lang="en-US" sz="2000" b="1" i="1" dirty="0">
                <a:latin typeface="Arial"/>
                <a:ea typeface="Arial"/>
                <a:cs typeface="Arial"/>
                <a:sym typeface="Arial"/>
              </a:rPr>
              <a:t>Days 2019 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11 October 2019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3532" y="1151495"/>
            <a:ext cx="9484936" cy="474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Other 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046480" y="491066"/>
            <a:ext cx="10058400" cy="695960"/>
          </a:xfrm>
        </p:spPr>
        <p:txBody>
          <a:bodyPr/>
          <a:lstStyle/>
          <a:p>
            <a:pPr algn="ctr"/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The Logo of the Project</a:t>
            </a:r>
            <a:endParaRPr lang="en-US" sz="2000" b="1" dirty="0"/>
          </a:p>
        </p:txBody>
      </p:sp>
      <p:pic>
        <p:nvPicPr>
          <p:cNvPr id="4" name="Picture 3" descr="C:\Users\ANAMARIA\Downloads\20190221_1006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933" y="2311400"/>
            <a:ext cx="4428067" cy="292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C:\Users\ANAMARIA\Downloads\20190225_1108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732" y="2946400"/>
            <a:ext cx="3851911" cy="267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396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>
            <a:spLocks noGrp="1"/>
          </p:cNvSpPr>
          <p:nvPr>
            <p:ph type="title" idx="4294967295"/>
          </p:nvPr>
        </p:nvSpPr>
        <p:spPr>
          <a:xfrm>
            <a:off x="4570866" y="474643"/>
            <a:ext cx="2931736" cy="99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Erasmus Corner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8" descr="F:\2018\erasmus_2018\erasmus_2019_v3\september 201\erasmus corner\WhatsApp Image 2019-09-03 at 15.55.07 (1).jpeg"/>
          <p:cNvPicPr preferRelativeResize="0"/>
          <p:nvPr/>
        </p:nvPicPr>
        <p:blipFill rotWithShape="1">
          <a:blip r:embed="rId3">
            <a:alphaModFix/>
          </a:blip>
          <a:srcRect t="3545"/>
          <a:stretch/>
        </p:blipFill>
        <p:spPr>
          <a:xfrm>
            <a:off x="421937" y="1375621"/>
            <a:ext cx="3962400" cy="4423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2" name="Google Shape;262;p38" descr="F:\2018\erasmus_2018\erasmus_2019_v3\september 201\erasmus corner\WhatsApp Image 2019-09-03 at 15.55.08 (3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9867" y="2057400"/>
            <a:ext cx="5503046" cy="4173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9" descr="F:\2018\erasmus_2018\erasmus_2019_v3\september 201\erasmus corner\WhatsApp Image 2019-09-03 at 13.59.1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061" y="663443"/>
            <a:ext cx="9837879" cy="55311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ctrTitle"/>
          </p:nvPr>
        </p:nvSpPr>
        <p:spPr>
          <a:xfrm>
            <a:off x="3896727" y="3302000"/>
            <a:ext cx="4398547" cy="10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US" sz="3600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sz="3600" dirty="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0"/>
          <p:cNvPicPr preferRelativeResize="0"/>
          <p:nvPr/>
        </p:nvPicPr>
        <p:blipFill rotWithShape="1">
          <a:blip r:embed="rId3">
            <a:alphaModFix/>
          </a:blip>
          <a:srcRect l="3892" t="3247" r="5882" b="3526"/>
          <a:stretch/>
        </p:blipFill>
        <p:spPr>
          <a:xfrm>
            <a:off x="1451682" y="355961"/>
            <a:ext cx="2422187" cy="195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605" y="711366"/>
            <a:ext cx="2792790" cy="95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4296" y="556220"/>
            <a:ext cx="1554739" cy="155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4000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EXHIBITIONS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31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body" idx="4294967295"/>
          </p:nvPr>
        </p:nvSpPr>
        <p:spPr>
          <a:xfrm>
            <a:off x="2004219" y="357947"/>
            <a:ext cx="8183562" cy="1159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Local </a:t>
            </a:r>
            <a:r>
              <a:rPr lang="en-US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Traditional Architecture</a:t>
            </a:r>
            <a:r>
              <a:rPr lang="en-US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 (November 2019)</a:t>
            </a:r>
            <a:endParaRPr dirty="0"/>
          </a:p>
          <a:p>
            <a:pPr marL="457200" lvl="0" indent="-45720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1600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(Data </a:t>
            </a:r>
            <a:r>
              <a:rPr lang="en-US" sz="1600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Collection, Translation, PowerPoint </a:t>
            </a:r>
            <a:r>
              <a:rPr lang="en-US" sz="1600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Presentation)</a:t>
            </a:r>
            <a:endParaRPr sz="1600" dirty="0"/>
          </a:p>
          <a:p>
            <a:pPr marL="457200" lvl="0" indent="-304800" algn="l" rtl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SzPts val="2400"/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558" y="1779464"/>
            <a:ext cx="488026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1915" y="1779464"/>
            <a:ext cx="4988527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2. Data </a:t>
            </a:r>
            <a:r>
              <a:rPr lang="en-US" sz="4000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Collection, </a:t>
            </a:r>
            <a:r>
              <a:rPr lang="en-US" sz="4000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Translation Activity,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body" idx="4294967295"/>
          </p:nvPr>
        </p:nvSpPr>
        <p:spPr>
          <a:xfrm>
            <a:off x="2004219" y="357947"/>
            <a:ext cx="8183562" cy="1159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indent="0" algn="ctr">
              <a:lnSpc>
                <a:spcPct val="65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2.1. CHRISTMAS </a:t>
            </a:r>
            <a:r>
              <a:rPr lang="en-US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CUSTOMS AND </a:t>
            </a:r>
            <a:r>
              <a:rPr lang="en-US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TRADITIONS </a:t>
            </a:r>
            <a:endParaRPr lang="en-US" dirty="0" smtClean="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65000"/>
              </a:lnSpc>
              <a:spcBef>
                <a:spcPts val="600"/>
              </a:spcBef>
              <a:buNone/>
            </a:pPr>
            <a:r>
              <a:rPr lang="en-US" dirty="0" err="1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Pițărăii</a:t>
            </a:r>
            <a:r>
              <a:rPr lang="en-US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”- </a:t>
            </a:r>
            <a:r>
              <a:rPr lang="en-US" dirty="0" err="1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Jieț</a:t>
            </a:r>
            <a:r>
              <a:rPr lang="en-US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 (24 December 2018</a:t>
            </a:r>
            <a:r>
              <a:rPr lang="en-US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123" name="Google Shape;123;p16" descr="F:\2018\erasmus_2018\erasmus_2018_v3\Obiceiuri de Crăciun\24 DEC 2018_ 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73" y="1619693"/>
            <a:ext cx="5366053" cy="36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 descr="F:\2018\erasmus_2018\erasmus_2018_v3\Obiceiuri de Crăciun\24 DEC 2018_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0175" y="1614829"/>
            <a:ext cx="5367600" cy="362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 idx="4294967295"/>
          </p:nvPr>
        </p:nvSpPr>
        <p:spPr>
          <a:xfrm>
            <a:off x="2854851" y="169682"/>
            <a:ext cx="6482298" cy="93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320"/>
              <a:buNone/>
            </a:pPr>
            <a:r>
              <a:rPr lang="en-US" sz="2000" b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2.2. </a:t>
            </a:r>
            <a:r>
              <a:rPr lang="en-US" sz="2000" b="1" i="1" dirty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15 January </a:t>
            </a:r>
            <a:r>
              <a:rPr lang="en-US" sz="2000" b="1" i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2019- </a:t>
            </a:r>
            <a:r>
              <a:rPr lang="en-US" sz="2000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Mihai </a:t>
            </a:r>
            <a:r>
              <a:rPr lang="en-US" sz="2000" b="1" dirty="0" err="1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Eminescu</a:t>
            </a:r>
            <a:r>
              <a:rPr lang="en-US" sz="2000" b="1" dirty="0" smtClean="0">
                <a:solidFill>
                  <a:srgbClr val="3A3A3A"/>
                </a:solidFill>
                <a:latin typeface="Arial"/>
                <a:ea typeface="Arial"/>
                <a:cs typeface="Arial"/>
                <a:sym typeface="Arial"/>
              </a:rPr>
              <a:t>- National Poet</a:t>
            </a:r>
            <a:endParaRPr sz="2000" dirty="0">
              <a:solidFill>
                <a:srgbClr val="3A3A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7269" y="1416213"/>
            <a:ext cx="6997457" cy="465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title" idx="4294967295"/>
          </p:nvPr>
        </p:nvSpPr>
        <p:spPr>
          <a:xfrm>
            <a:off x="2930266" y="474201"/>
            <a:ext cx="6331469" cy="62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320"/>
              <a:buNone/>
            </a:pP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2.3. </a:t>
            </a:r>
            <a:r>
              <a:rPr lang="en-US" sz="2000" b="1" i="1" dirty="0">
                <a:latin typeface="Arial"/>
                <a:ea typeface="Arial"/>
                <a:cs typeface="Arial"/>
                <a:sym typeface="Arial"/>
              </a:rPr>
              <a:t>24 January </a:t>
            </a:r>
            <a:r>
              <a:rPr lang="en-US" sz="2000" b="1" i="1" dirty="0" smtClean="0">
                <a:latin typeface="Arial"/>
                <a:ea typeface="Arial"/>
                <a:cs typeface="Arial"/>
                <a:sym typeface="Arial"/>
              </a:rPr>
              <a:t>2019- 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UNION DAY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 l="16391" r="23608"/>
          <a:stretch/>
        </p:blipFill>
        <p:spPr>
          <a:xfrm>
            <a:off x="3051142" y="1416213"/>
            <a:ext cx="6089716" cy="487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264</Words>
  <Application>Microsoft Office PowerPoint</Application>
  <PresentationFormat>Particularizare</PresentationFormat>
  <Paragraphs>33</Paragraphs>
  <Slides>36</Slides>
  <Notes>29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36</vt:i4>
      </vt:variant>
    </vt:vector>
  </HeadingPairs>
  <TitlesOfParts>
    <vt:vector size="37" baseType="lpstr">
      <vt:lpstr>Retrospect</vt:lpstr>
      <vt:lpstr>ERASMUS+   PRomotion Of Identity, European Culture and Tradition  nr. ref. 2018-1-IT02-KA229-047925_3 KA2 –  Cooperation for innovation and the exchange of good practices KA229 - School Exchange Partnerships </vt:lpstr>
      <vt:lpstr>Prezentare PowerPoint</vt:lpstr>
      <vt:lpstr>Conducted activities during the project</vt:lpstr>
      <vt:lpstr>1. EXHIBITIONS</vt:lpstr>
      <vt:lpstr>Prezentare PowerPoint</vt:lpstr>
      <vt:lpstr>2. Data Collection, Translation Activity, Videos</vt:lpstr>
      <vt:lpstr>Prezentare PowerPoint</vt:lpstr>
      <vt:lpstr>2.2. 15 January 2019- Mihai Eminescu- National Poet</vt:lpstr>
      <vt:lpstr>2.3. 24 January 2019- UNION DAY </vt:lpstr>
      <vt:lpstr>Prezentare PowerPoint</vt:lpstr>
      <vt:lpstr>Prezentare PowerPoint</vt:lpstr>
      <vt:lpstr>Prezentare PowerPoint</vt:lpstr>
      <vt:lpstr>Prezentare PowerPoint</vt:lpstr>
      <vt:lpstr>3. VISITS</vt:lpstr>
      <vt:lpstr>Prezentare PowerPoint</vt:lpstr>
      <vt:lpstr>Prezentare PowerPoint</vt:lpstr>
      <vt:lpstr>Prezentare PowerPoint</vt:lpstr>
      <vt:lpstr>3.3. “Momârlanului” Museum  20 October 2019</vt:lpstr>
      <vt:lpstr>4. Handmade Souvenirs</vt:lpstr>
      <vt:lpstr>Prezentare PowerPoint</vt:lpstr>
      <vt:lpstr>Prezentare PowerPoint</vt:lpstr>
      <vt:lpstr>Prezentare PowerPoint</vt:lpstr>
      <vt:lpstr>Prezentare PowerPoint</vt:lpstr>
      <vt:lpstr>Prezentare PowerPoint</vt:lpstr>
      <vt:lpstr>5. Data Collection and Promotion of Traditional Activities and  the Local Community</vt:lpstr>
      <vt:lpstr>Prezentare PowerPoint</vt:lpstr>
      <vt:lpstr>Prezentare PowerPoint</vt:lpstr>
      <vt:lpstr>Prezentare PowerPoint</vt:lpstr>
      <vt:lpstr>6. Dissemination Activities</vt:lpstr>
      <vt:lpstr>6.1. Erasmus Info Days (11 October 2018)  </vt:lpstr>
      <vt:lpstr>6.2. Erasmus Days 2019 (11 October 2019) </vt:lpstr>
      <vt:lpstr>Other Activities</vt:lpstr>
      <vt:lpstr>The Logo of the Project</vt:lpstr>
      <vt:lpstr>The Erasmus Corner</vt:lpstr>
      <vt:lpstr>Prezentare PowerPoint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  PRomotion Of Identity, European Culture and Tradition  nr. ref. 2018-1-IT02-KA229-047925_3 KA2 –  Cooperation for innovation and the exchange of good practices KA229 - School Exchange Partnerships </dc:title>
  <cp:lastModifiedBy>Microsoft</cp:lastModifiedBy>
  <cp:revision>4</cp:revision>
  <dcterms:modified xsi:type="dcterms:W3CDTF">2019-11-22T20:20:47Z</dcterms:modified>
</cp:coreProperties>
</file>