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69" r:id="rId3"/>
    <p:sldId id="263" r:id="rId4"/>
    <p:sldId id="270" r:id="rId5"/>
    <p:sldId id="275" r:id="rId6"/>
    <p:sldId id="299" r:id="rId7"/>
    <p:sldId id="291" r:id="rId8"/>
    <p:sldId id="271" r:id="rId9"/>
    <p:sldId id="297" r:id="rId10"/>
    <p:sldId id="289" r:id="rId11"/>
    <p:sldId id="268" r:id="rId12"/>
    <p:sldId id="298" r:id="rId13"/>
    <p:sldId id="272" r:id="rId1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D4B4"/>
    <a:srgbClr val="65195F"/>
    <a:srgbClr val="262626"/>
    <a:srgbClr val="4A4A4A"/>
    <a:srgbClr val="442414"/>
    <a:srgbClr val="5C3D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0" d="100"/>
          <a:sy n="80" d="100"/>
        </p:scale>
        <p:origin x="-754" y="-149"/>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46224FC-A298-4035-B72C-FAADAC3EE882}" type="datetimeFigureOut">
              <a:rPr lang="zh-CN" altLang="en-US" smtClean="0"/>
              <a:t>2019/11/22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187D4CD-899A-45F6-90F3-AADD4B65123A}"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46224FC-A298-4035-B72C-FAADAC3EE882}" type="datetimeFigureOut">
              <a:rPr lang="zh-CN" altLang="en-US" smtClean="0"/>
              <a:t>2019/11/22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187D4CD-899A-45F6-90F3-AADD4B65123A}"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46224FC-A298-4035-B72C-FAADAC3EE882}" type="datetimeFigureOut">
              <a:rPr lang="zh-CN" altLang="en-US" smtClean="0"/>
              <a:t>2019/11/22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187D4CD-899A-45F6-90F3-AADD4B65123A}"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46224FC-A298-4035-B72C-FAADAC3EE882}" type="datetimeFigureOut">
              <a:rPr lang="zh-CN" altLang="en-US" smtClean="0"/>
              <a:t>2019/11/22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187D4CD-899A-45F6-90F3-AADD4B65123A}"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46224FC-A298-4035-B72C-FAADAC3EE882}" type="datetimeFigureOut">
              <a:rPr lang="zh-CN" altLang="en-US" smtClean="0"/>
              <a:t>2019/11/22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187D4CD-899A-45F6-90F3-AADD4B65123A}"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46224FC-A298-4035-B72C-FAADAC3EE882}" type="datetimeFigureOut">
              <a:rPr lang="zh-CN" altLang="en-US" smtClean="0"/>
              <a:t>2019/11/22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187D4CD-899A-45F6-90F3-AADD4B65123A}"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46224FC-A298-4035-B72C-FAADAC3EE882}" type="datetimeFigureOut">
              <a:rPr lang="zh-CN" altLang="en-US" smtClean="0"/>
              <a:t>2019/11/22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187D4CD-899A-45F6-90F3-AADD4B65123A}"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46224FC-A298-4035-B72C-FAADAC3EE882}" type="datetimeFigureOut">
              <a:rPr lang="zh-CN" altLang="en-US" smtClean="0"/>
              <a:t>2019/11/22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187D4CD-899A-45F6-90F3-AADD4B65123A}"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46224FC-A298-4035-B72C-FAADAC3EE882}" type="datetimeFigureOut">
              <a:rPr lang="zh-CN" altLang="en-US" smtClean="0"/>
              <a:t>2019/11/22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187D4CD-899A-45F6-90F3-AADD4B65123A}"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46224FC-A298-4035-B72C-FAADAC3EE882}" type="datetimeFigureOut">
              <a:rPr lang="zh-CN" altLang="en-US" smtClean="0"/>
              <a:t>2019/11/22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187D4CD-899A-45F6-90F3-AADD4B65123A}"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46224FC-A298-4035-B72C-FAADAC3EE882}" type="datetimeFigureOut">
              <a:rPr lang="zh-CN" altLang="en-US" smtClean="0"/>
              <a:t>2019/11/22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187D4CD-899A-45F6-90F3-AADD4B65123A}"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5195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224FC-A298-4035-B72C-FAADAC3EE882}" type="datetimeFigureOut">
              <a:rPr lang="zh-CN" altLang="en-US" smtClean="0"/>
              <a:t>2019/11/22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87D4CD-899A-45F6-90F3-AADD4B65123A}"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21000">
              <a:srgbClr val="C00000"/>
            </a:gs>
            <a:gs pos="100000">
              <a:srgbClr val="92D050"/>
            </a:gs>
          </a:gsLst>
          <a:lin ang="5400000" scaled="0"/>
        </a:gradFill>
        <a:effectLst/>
      </p:bgPr>
    </p:bg>
    <p:spTree>
      <p:nvGrpSpPr>
        <p:cNvPr id="1" name=""/>
        <p:cNvGrpSpPr/>
        <p:nvPr/>
      </p:nvGrpSpPr>
      <p:grpSpPr>
        <a:xfrm>
          <a:off x="0" y="0"/>
          <a:ext cx="0" cy="0"/>
          <a:chOff x="0" y="0"/>
          <a:chExt cx="0" cy="0"/>
        </a:xfrm>
      </p:grpSpPr>
      <p:pic>
        <p:nvPicPr>
          <p:cNvPr id="281" name="图片 280"/>
          <p:cNvPicPr>
            <a:picLocks noChangeAspect="1"/>
          </p:cNvPicPr>
          <p:nvPr/>
        </p:nvPicPr>
        <p:blipFill>
          <a:blip r:embed="rId2"/>
          <a:stretch>
            <a:fillRect/>
          </a:stretch>
        </p:blipFill>
        <p:spPr>
          <a:xfrm>
            <a:off x="64137" y="3597191"/>
            <a:ext cx="1698750" cy="1912500"/>
          </a:xfrm>
          <a:prstGeom prst="rect">
            <a:avLst/>
          </a:prstGeom>
        </p:spPr>
      </p:pic>
      <p:grpSp>
        <p:nvGrpSpPr>
          <p:cNvPr id="260" name="组合 259"/>
          <p:cNvGrpSpPr/>
          <p:nvPr/>
        </p:nvGrpSpPr>
        <p:grpSpPr>
          <a:xfrm>
            <a:off x="6857345" y="3190437"/>
            <a:ext cx="4190548" cy="3336699"/>
            <a:chOff x="6808788" y="4997450"/>
            <a:chExt cx="5507038" cy="4805363"/>
          </a:xfrm>
        </p:grpSpPr>
        <p:sp>
          <p:nvSpPr>
            <p:cNvPr id="110" name="Freeform 1133"/>
            <p:cNvSpPr/>
            <p:nvPr/>
          </p:nvSpPr>
          <p:spPr bwMode="auto">
            <a:xfrm>
              <a:off x="8081963" y="6669088"/>
              <a:ext cx="165100" cy="171450"/>
            </a:xfrm>
            <a:custGeom>
              <a:avLst/>
              <a:gdLst>
                <a:gd name="T0" fmla="*/ 11 w 44"/>
                <a:gd name="T1" fmla="*/ 38 h 46"/>
                <a:gd name="T2" fmla="*/ 31 w 44"/>
                <a:gd name="T3" fmla="*/ 2 h 46"/>
                <a:gd name="T4" fmla="*/ 42 w 44"/>
                <a:gd name="T5" fmla="*/ 16 h 46"/>
                <a:gd name="T6" fmla="*/ 11 w 44"/>
                <a:gd name="T7" fmla="*/ 38 h 46"/>
              </a:gdLst>
              <a:ahLst/>
              <a:cxnLst>
                <a:cxn ang="0">
                  <a:pos x="T0" y="T1"/>
                </a:cxn>
                <a:cxn ang="0">
                  <a:pos x="T2" y="T3"/>
                </a:cxn>
                <a:cxn ang="0">
                  <a:pos x="T4" y="T5"/>
                </a:cxn>
                <a:cxn ang="0">
                  <a:pos x="T6" y="T7"/>
                </a:cxn>
              </a:cxnLst>
              <a:rect l="0" t="0" r="r" b="b"/>
              <a:pathLst>
                <a:path w="44" h="46">
                  <a:moveTo>
                    <a:pt x="11" y="38"/>
                  </a:moveTo>
                  <a:cubicBezTo>
                    <a:pt x="0" y="26"/>
                    <a:pt x="16" y="0"/>
                    <a:pt x="31" y="2"/>
                  </a:cubicBezTo>
                  <a:cubicBezTo>
                    <a:pt x="39" y="2"/>
                    <a:pt x="44" y="7"/>
                    <a:pt x="42" y="16"/>
                  </a:cubicBezTo>
                  <a:cubicBezTo>
                    <a:pt x="38" y="29"/>
                    <a:pt x="24" y="46"/>
                    <a:pt x="11" y="38"/>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1134"/>
            <p:cNvSpPr/>
            <p:nvPr/>
          </p:nvSpPr>
          <p:spPr bwMode="auto">
            <a:xfrm>
              <a:off x="8129588" y="6735763"/>
              <a:ext cx="68263" cy="71438"/>
            </a:xfrm>
            <a:custGeom>
              <a:avLst/>
              <a:gdLst>
                <a:gd name="T0" fmla="*/ 12 w 18"/>
                <a:gd name="T1" fmla="*/ 3 h 19"/>
                <a:gd name="T2" fmla="*/ 3 w 18"/>
                <a:gd name="T3" fmla="*/ 12 h 19"/>
                <a:gd name="T4" fmla="*/ 12 w 18"/>
                <a:gd name="T5" fmla="*/ 3 h 19"/>
              </a:gdLst>
              <a:ahLst/>
              <a:cxnLst>
                <a:cxn ang="0">
                  <a:pos x="T0" y="T1"/>
                </a:cxn>
                <a:cxn ang="0">
                  <a:pos x="T2" y="T3"/>
                </a:cxn>
                <a:cxn ang="0">
                  <a:pos x="T4" y="T5"/>
                </a:cxn>
              </a:cxnLst>
              <a:rect l="0" t="0" r="r" b="b"/>
              <a:pathLst>
                <a:path w="18" h="19">
                  <a:moveTo>
                    <a:pt x="12" y="3"/>
                  </a:moveTo>
                  <a:cubicBezTo>
                    <a:pt x="7" y="0"/>
                    <a:pt x="0" y="7"/>
                    <a:pt x="3" y="12"/>
                  </a:cubicBezTo>
                  <a:cubicBezTo>
                    <a:pt x="7" y="19"/>
                    <a:pt x="18" y="6"/>
                    <a:pt x="12" y="3"/>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1135"/>
            <p:cNvSpPr/>
            <p:nvPr/>
          </p:nvSpPr>
          <p:spPr bwMode="auto">
            <a:xfrm>
              <a:off x="8656638" y="6078538"/>
              <a:ext cx="234950" cy="203200"/>
            </a:xfrm>
            <a:custGeom>
              <a:avLst/>
              <a:gdLst>
                <a:gd name="T0" fmla="*/ 55 w 63"/>
                <a:gd name="T1" fmla="*/ 22 h 54"/>
                <a:gd name="T2" fmla="*/ 33 w 63"/>
                <a:gd name="T3" fmla="*/ 52 h 54"/>
                <a:gd name="T4" fmla="*/ 55 w 63"/>
                <a:gd name="T5" fmla="*/ 22 h 54"/>
              </a:gdLst>
              <a:ahLst/>
              <a:cxnLst>
                <a:cxn ang="0">
                  <a:pos x="T0" y="T1"/>
                </a:cxn>
                <a:cxn ang="0">
                  <a:pos x="T2" y="T3"/>
                </a:cxn>
                <a:cxn ang="0">
                  <a:pos x="T4" y="T5"/>
                </a:cxn>
              </a:cxnLst>
              <a:rect l="0" t="0" r="r" b="b"/>
              <a:pathLst>
                <a:path w="63" h="54">
                  <a:moveTo>
                    <a:pt x="55" y="22"/>
                  </a:moveTo>
                  <a:cubicBezTo>
                    <a:pt x="63" y="33"/>
                    <a:pt x="47" y="54"/>
                    <a:pt x="33" y="52"/>
                  </a:cubicBezTo>
                  <a:cubicBezTo>
                    <a:pt x="0" y="48"/>
                    <a:pt x="35" y="0"/>
                    <a:pt x="55" y="22"/>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1136"/>
            <p:cNvSpPr/>
            <p:nvPr/>
          </p:nvSpPr>
          <p:spPr bwMode="auto">
            <a:xfrm>
              <a:off x="8734426" y="6196013"/>
              <a:ext cx="79375" cy="63500"/>
            </a:xfrm>
            <a:custGeom>
              <a:avLst/>
              <a:gdLst>
                <a:gd name="T0" fmla="*/ 12 w 21"/>
                <a:gd name="T1" fmla="*/ 15 h 17"/>
                <a:gd name="T2" fmla="*/ 18 w 21"/>
                <a:gd name="T3" fmla="*/ 5 h 17"/>
                <a:gd name="T4" fmla="*/ 12 w 21"/>
                <a:gd name="T5" fmla="*/ 15 h 17"/>
              </a:gdLst>
              <a:ahLst/>
              <a:cxnLst>
                <a:cxn ang="0">
                  <a:pos x="T0" y="T1"/>
                </a:cxn>
                <a:cxn ang="0">
                  <a:pos x="T2" y="T3"/>
                </a:cxn>
                <a:cxn ang="0">
                  <a:pos x="T4" y="T5"/>
                </a:cxn>
              </a:cxnLst>
              <a:rect l="0" t="0" r="r" b="b"/>
              <a:pathLst>
                <a:path w="21" h="17">
                  <a:moveTo>
                    <a:pt x="12" y="15"/>
                  </a:moveTo>
                  <a:cubicBezTo>
                    <a:pt x="16" y="17"/>
                    <a:pt x="21" y="7"/>
                    <a:pt x="18" y="5"/>
                  </a:cubicBezTo>
                  <a:cubicBezTo>
                    <a:pt x="10" y="0"/>
                    <a:pt x="0" y="13"/>
                    <a:pt x="12" y="15"/>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1137"/>
            <p:cNvSpPr/>
            <p:nvPr/>
          </p:nvSpPr>
          <p:spPr bwMode="auto">
            <a:xfrm>
              <a:off x="9297988" y="9013825"/>
              <a:ext cx="7938"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close/>
                </a:path>
              </a:pathLst>
            </a:custGeom>
            <a:solidFill>
              <a:srgbClr val="7E53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1138"/>
            <p:cNvSpPr/>
            <p:nvPr/>
          </p:nvSpPr>
          <p:spPr bwMode="auto">
            <a:xfrm>
              <a:off x="8467726" y="8080375"/>
              <a:ext cx="63500" cy="52388"/>
            </a:xfrm>
            <a:custGeom>
              <a:avLst/>
              <a:gdLst>
                <a:gd name="T0" fmla="*/ 0 w 17"/>
                <a:gd name="T1" fmla="*/ 6 h 14"/>
                <a:gd name="T2" fmla="*/ 17 w 17"/>
                <a:gd name="T3" fmla="*/ 9 h 14"/>
                <a:gd name="T4" fmla="*/ 0 w 17"/>
                <a:gd name="T5" fmla="*/ 6 h 14"/>
              </a:gdLst>
              <a:ahLst/>
              <a:cxnLst>
                <a:cxn ang="0">
                  <a:pos x="T0" y="T1"/>
                </a:cxn>
                <a:cxn ang="0">
                  <a:pos x="T2" y="T3"/>
                </a:cxn>
                <a:cxn ang="0">
                  <a:pos x="T4" y="T5"/>
                </a:cxn>
              </a:cxnLst>
              <a:rect l="0" t="0" r="r" b="b"/>
              <a:pathLst>
                <a:path w="17" h="14">
                  <a:moveTo>
                    <a:pt x="0" y="6"/>
                  </a:moveTo>
                  <a:cubicBezTo>
                    <a:pt x="0" y="10"/>
                    <a:pt x="17" y="14"/>
                    <a:pt x="17" y="9"/>
                  </a:cubicBezTo>
                  <a:cubicBezTo>
                    <a:pt x="17" y="4"/>
                    <a:pt x="1" y="0"/>
                    <a:pt x="0" y="6"/>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1139"/>
            <p:cNvSpPr/>
            <p:nvPr/>
          </p:nvSpPr>
          <p:spPr bwMode="auto">
            <a:xfrm>
              <a:off x="9218613" y="8008938"/>
              <a:ext cx="68263" cy="52388"/>
            </a:xfrm>
            <a:custGeom>
              <a:avLst/>
              <a:gdLst>
                <a:gd name="T0" fmla="*/ 2 w 18"/>
                <a:gd name="T1" fmla="*/ 11 h 14"/>
                <a:gd name="T2" fmla="*/ 16 w 18"/>
                <a:gd name="T3" fmla="*/ 4 h 14"/>
                <a:gd name="T4" fmla="*/ 2 w 18"/>
                <a:gd name="T5" fmla="*/ 11 h 14"/>
              </a:gdLst>
              <a:ahLst/>
              <a:cxnLst>
                <a:cxn ang="0">
                  <a:pos x="T0" y="T1"/>
                </a:cxn>
                <a:cxn ang="0">
                  <a:pos x="T2" y="T3"/>
                </a:cxn>
                <a:cxn ang="0">
                  <a:pos x="T4" y="T5"/>
                </a:cxn>
              </a:cxnLst>
              <a:rect l="0" t="0" r="r" b="b"/>
              <a:pathLst>
                <a:path w="18" h="14">
                  <a:moveTo>
                    <a:pt x="2" y="11"/>
                  </a:moveTo>
                  <a:cubicBezTo>
                    <a:pt x="3" y="14"/>
                    <a:pt x="18" y="9"/>
                    <a:pt x="16" y="4"/>
                  </a:cubicBezTo>
                  <a:cubicBezTo>
                    <a:pt x="15" y="0"/>
                    <a:pt x="0" y="6"/>
                    <a:pt x="2" y="11"/>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1140"/>
            <p:cNvSpPr/>
            <p:nvPr/>
          </p:nvSpPr>
          <p:spPr bwMode="auto">
            <a:xfrm>
              <a:off x="9099551" y="6149975"/>
              <a:ext cx="111125" cy="112713"/>
            </a:xfrm>
            <a:custGeom>
              <a:avLst/>
              <a:gdLst>
                <a:gd name="T0" fmla="*/ 27 w 30"/>
                <a:gd name="T1" fmla="*/ 8 h 30"/>
                <a:gd name="T2" fmla="*/ 18 w 30"/>
                <a:gd name="T3" fmla="*/ 19 h 30"/>
                <a:gd name="T4" fmla="*/ 5 w 30"/>
                <a:gd name="T5" fmla="*/ 25 h 30"/>
                <a:gd name="T6" fmla="*/ 27 w 30"/>
                <a:gd name="T7" fmla="*/ 8 h 30"/>
              </a:gdLst>
              <a:ahLst/>
              <a:cxnLst>
                <a:cxn ang="0">
                  <a:pos x="T0" y="T1"/>
                </a:cxn>
                <a:cxn ang="0">
                  <a:pos x="T2" y="T3"/>
                </a:cxn>
                <a:cxn ang="0">
                  <a:pos x="T4" y="T5"/>
                </a:cxn>
                <a:cxn ang="0">
                  <a:pos x="T6" y="T7"/>
                </a:cxn>
              </a:cxnLst>
              <a:rect l="0" t="0" r="r" b="b"/>
              <a:pathLst>
                <a:path w="30" h="30">
                  <a:moveTo>
                    <a:pt x="27" y="8"/>
                  </a:moveTo>
                  <a:cubicBezTo>
                    <a:pt x="30" y="12"/>
                    <a:pt x="23" y="15"/>
                    <a:pt x="18" y="19"/>
                  </a:cubicBezTo>
                  <a:cubicBezTo>
                    <a:pt x="12" y="24"/>
                    <a:pt x="8" y="30"/>
                    <a:pt x="5" y="25"/>
                  </a:cubicBezTo>
                  <a:cubicBezTo>
                    <a:pt x="0" y="15"/>
                    <a:pt x="20" y="0"/>
                    <a:pt x="27" y="8"/>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1141"/>
            <p:cNvSpPr/>
            <p:nvPr/>
          </p:nvSpPr>
          <p:spPr bwMode="auto">
            <a:xfrm>
              <a:off x="8951913" y="6240463"/>
              <a:ext cx="131763" cy="112713"/>
            </a:xfrm>
            <a:custGeom>
              <a:avLst/>
              <a:gdLst>
                <a:gd name="T0" fmla="*/ 31 w 35"/>
                <a:gd name="T1" fmla="*/ 6 h 30"/>
                <a:gd name="T2" fmla="*/ 21 w 35"/>
                <a:gd name="T3" fmla="*/ 17 h 30"/>
                <a:gd name="T4" fmla="*/ 6 w 35"/>
                <a:gd name="T5" fmla="*/ 24 h 30"/>
                <a:gd name="T6" fmla="*/ 31 w 35"/>
                <a:gd name="T7" fmla="*/ 6 h 30"/>
              </a:gdLst>
              <a:ahLst/>
              <a:cxnLst>
                <a:cxn ang="0">
                  <a:pos x="T0" y="T1"/>
                </a:cxn>
                <a:cxn ang="0">
                  <a:pos x="T2" y="T3"/>
                </a:cxn>
                <a:cxn ang="0">
                  <a:pos x="T4" y="T5"/>
                </a:cxn>
                <a:cxn ang="0">
                  <a:pos x="T6" y="T7"/>
                </a:cxn>
              </a:cxnLst>
              <a:rect l="0" t="0" r="r" b="b"/>
              <a:pathLst>
                <a:path w="35" h="30">
                  <a:moveTo>
                    <a:pt x="31" y="6"/>
                  </a:moveTo>
                  <a:cubicBezTo>
                    <a:pt x="35" y="10"/>
                    <a:pt x="28" y="12"/>
                    <a:pt x="21" y="17"/>
                  </a:cubicBezTo>
                  <a:cubicBezTo>
                    <a:pt x="15" y="22"/>
                    <a:pt x="9" y="30"/>
                    <a:pt x="6" y="24"/>
                  </a:cubicBezTo>
                  <a:cubicBezTo>
                    <a:pt x="0" y="14"/>
                    <a:pt x="24" y="0"/>
                    <a:pt x="31" y="6"/>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1142"/>
            <p:cNvSpPr/>
            <p:nvPr/>
          </p:nvSpPr>
          <p:spPr bwMode="auto">
            <a:xfrm>
              <a:off x="8780463" y="6334125"/>
              <a:ext cx="141288" cy="115888"/>
            </a:xfrm>
            <a:custGeom>
              <a:avLst/>
              <a:gdLst>
                <a:gd name="T0" fmla="*/ 36 w 38"/>
                <a:gd name="T1" fmla="*/ 11 h 31"/>
                <a:gd name="T2" fmla="*/ 8 w 38"/>
                <a:gd name="T3" fmla="*/ 26 h 31"/>
                <a:gd name="T4" fmla="*/ 24 w 38"/>
                <a:gd name="T5" fmla="*/ 19 h 31"/>
                <a:gd name="T6" fmla="*/ 36 w 38"/>
                <a:gd name="T7" fmla="*/ 11 h 31"/>
              </a:gdLst>
              <a:ahLst/>
              <a:cxnLst>
                <a:cxn ang="0">
                  <a:pos x="T0" y="T1"/>
                </a:cxn>
                <a:cxn ang="0">
                  <a:pos x="T2" y="T3"/>
                </a:cxn>
                <a:cxn ang="0">
                  <a:pos x="T4" y="T5"/>
                </a:cxn>
                <a:cxn ang="0">
                  <a:pos x="T6" y="T7"/>
                </a:cxn>
              </a:cxnLst>
              <a:rect l="0" t="0" r="r" b="b"/>
              <a:pathLst>
                <a:path w="38" h="31">
                  <a:moveTo>
                    <a:pt x="36" y="11"/>
                  </a:moveTo>
                  <a:cubicBezTo>
                    <a:pt x="30" y="0"/>
                    <a:pt x="0" y="15"/>
                    <a:pt x="8" y="26"/>
                  </a:cubicBezTo>
                  <a:cubicBezTo>
                    <a:pt x="13" y="31"/>
                    <a:pt x="18" y="24"/>
                    <a:pt x="24" y="19"/>
                  </a:cubicBezTo>
                  <a:cubicBezTo>
                    <a:pt x="30" y="15"/>
                    <a:pt x="38" y="15"/>
                    <a:pt x="36" y="11"/>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143"/>
            <p:cNvSpPr/>
            <p:nvPr/>
          </p:nvSpPr>
          <p:spPr bwMode="auto">
            <a:xfrm>
              <a:off x="8632826" y="6469063"/>
              <a:ext cx="131763" cy="93663"/>
            </a:xfrm>
            <a:custGeom>
              <a:avLst/>
              <a:gdLst>
                <a:gd name="T0" fmla="*/ 32 w 35"/>
                <a:gd name="T1" fmla="*/ 3 h 25"/>
                <a:gd name="T2" fmla="*/ 15 w 35"/>
                <a:gd name="T3" fmla="*/ 6 h 25"/>
                <a:gd name="T4" fmla="*/ 5 w 35"/>
                <a:gd name="T5" fmla="*/ 22 h 25"/>
                <a:gd name="T6" fmla="*/ 21 w 35"/>
                <a:gd name="T7" fmla="*/ 14 h 25"/>
                <a:gd name="T8" fmla="*/ 32 w 35"/>
                <a:gd name="T9" fmla="*/ 3 h 25"/>
              </a:gdLst>
              <a:ahLst/>
              <a:cxnLst>
                <a:cxn ang="0">
                  <a:pos x="T0" y="T1"/>
                </a:cxn>
                <a:cxn ang="0">
                  <a:pos x="T2" y="T3"/>
                </a:cxn>
                <a:cxn ang="0">
                  <a:pos x="T4" y="T5"/>
                </a:cxn>
                <a:cxn ang="0">
                  <a:pos x="T6" y="T7"/>
                </a:cxn>
                <a:cxn ang="0">
                  <a:pos x="T8" y="T9"/>
                </a:cxn>
              </a:cxnLst>
              <a:rect l="0" t="0" r="r" b="b"/>
              <a:pathLst>
                <a:path w="35" h="25">
                  <a:moveTo>
                    <a:pt x="32" y="3"/>
                  </a:moveTo>
                  <a:cubicBezTo>
                    <a:pt x="29" y="0"/>
                    <a:pt x="22" y="2"/>
                    <a:pt x="15" y="6"/>
                  </a:cubicBezTo>
                  <a:cubicBezTo>
                    <a:pt x="7" y="10"/>
                    <a:pt x="0" y="18"/>
                    <a:pt x="5" y="22"/>
                  </a:cubicBezTo>
                  <a:cubicBezTo>
                    <a:pt x="9" y="25"/>
                    <a:pt x="15" y="19"/>
                    <a:pt x="21" y="14"/>
                  </a:cubicBezTo>
                  <a:cubicBezTo>
                    <a:pt x="28" y="9"/>
                    <a:pt x="35" y="6"/>
                    <a:pt x="32" y="3"/>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144"/>
            <p:cNvSpPr/>
            <p:nvPr/>
          </p:nvSpPr>
          <p:spPr bwMode="auto">
            <a:xfrm>
              <a:off x="8461376" y="6570663"/>
              <a:ext cx="138113" cy="146050"/>
            </a:xfrm>
            <a:custGeom>
              <a:avLst/>
              <a:gdLst>
                <a:gd name="T0" fmla="*/ 35 w 37"/>
                <a:gd name="T1" fmla="*/ 8 h 39"/>
                <a:gd name="T2" fmla="*/ 11 w 37"/>
                <a:gd name="T3" fmla="*/ 33 h 39"/>
                <a:gd name="T4" fmla="*/ 26 w 37"/>
                <a:gd name="T5" fmla="*/ 22 h 39"/>
                <a:gd name="T6" fmla="*/ 35 w 37"/>
                <a:gd name="T7" fmla="*/ 8 h 39"/>
              </a:gdLst>
              <a:ahLst/>
              <a:cxnLst>
                <a:cxn ang="0">
                  <a:pos x="T0" y="T1"/>
                </a:cxn>
                <a:cxn ang="0">
                  <a:pos x="T2" y="T3"/>
                </a:cxn>
                <a:cxn ang="0">
                  <a:pos x="T4" y="T5"/>
                </a:cxn>
                <a:cxn ang="0">
                  <a:pos x="T6" y="T7"/>
                </a:cxn>
              </a:cxnLst>
              <a:rect l="0" t="0" r="r" b="b"/>
              <a:pathLst>
                <a:path w="37" h="39">
                  <a:moveTo>
                    <a:pt x="35" y="8"/>
                  </a:moveTo>
                  <a:cubicBezTo>
                    <a:pt x="30" y="0"/>
                    <a:pt x="0" y="23"/>
                    <a:pt x="11" y="33"/>
                  </a:cubicBezTo>
                  <a:cubicBezTo>
                    <a:pt x="16" y="39"/>
                    <a:pt x="19" y="27"/>
                    <a:pt x="26" y="22"/>
                  </a:cubicBezTo>
                  <a:cubicBezTo>
                    <a:pt x="32" y="17"/>
                    <a:pt x="37" y="11"/>
                    <a:pt x="35" y="8"/>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145"/>
            <p:cNvSpPr/>
            <p:nvPr/>
          </p:nvSpPr>
          <p:spPr bwMode="auto">
            <a:xfrm>
              <a:off x="8318501" y="6710363"/>
              <a:ext cx="127000" cy="127000"/>
            </a:xfrm>
            <a:custGeom>
              <a:avLst/>
              <a:gdLst>
                <a:gd name="T0" fmla="*/ 31 w 34"/>
                <a:gd name="T1" fmla="*/ 8 h 34"/>
                <a:gd name="T2" fmla="*/ 10 w 34"/>
                <a:gd name="T3" fmla="*/ 31 h 34"/>
                <a:gd name="T4" fmla="*/ 22 w 34"/>
                <a:gd name="T5" fmla="*/ 21 h 34"/>
                <a:gd name="T6" fmla="*/ 31 w 34"/>
                <a:gd name="T7" fmla="*/ 8 h 34"/>
              </a:gdLst>
              <a:ahLst/>
              <a:cxnLst>
                <a:cxn ang="0">
                  <a:pos x="T0" y="T1"/>
                </a:cxn>
                <a:cxn ang="0">
                  <a:pos x="T2" y="T3"/>
                </a:cxn>
                <a:cxn ang="0">
                  <a:pos x="T4" y="T5"/>
                </a:cxn>
                <a:cxn ang="0">
                  <a:pos x="T6" y="T7"/>
                </a:cxn>
              </a:cxnLst>
              <a:rect l="0" t="0" r="r" b="b"/>
              <a:pathLst>
                <a:path w="34" h="34">
                  <a:moveTo>
                    <a:pt x="31" y="8"/>
                  </a:moveTo>
                  <a:cubicBezTo>
                    <a:pt x="24" y="0"/>
                    <a:pt x="0" y="24"/>
                    <a:pt x="10" y="31"/>
                  </a:cubicBezTo>
                  <a:cubicBezTo>
                    <a:pt x="14" y="34"/>
                    <a:pt x="17" y="26"/>
                    <a:pt x="22" y="21"/>
                  </a:cubicBezTo>
                  <a:cubicBezTo>
                    <a:pt x="27" y="15"/>
                    <a:pt x="34" y="11"/>
                    <a:pt x="31" y="8"/>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1146"/>
            <p:cNvSpPr/>
            <p:nvPr/>
          </p:nvSpPr>
          <p:spPr bwMode="auto">
            <a:xfrm>
              <a:off x="8205788" y="6848475"/>
              <a:ext cx="101600" cy="112713"/>
            </a:xfrm>
            <a:custGeom>
              <a:avLst/>
              <a:gdLst>
                <a:gd name="T0" fmla="*/ 23 w 27"/>
                <a:gd name="T1" fmla="*/ 5 h 30"/>
                <a:gd name="T2" fmla="*/ 16 w 27"/>
                <a:gd name="T3" fmla="*/ 17 h 30"/>
                <a:gd name="T4" fmla="*/ 5 w 27"/>
                <a:gd name="T5" fmla="*/ 27 h 30"/>
                <a:gd name="T6" fmla="*/ 23 w 27"/>
                <a:gd name="T7" fmla="*/ 5 h 30"/>
              </a:gdLst>
              <a:ahLst/>
              <a:cxnLst>
                <a:cxn ang="0">
                  <a:pos x="T0" y="T1"/>
                </a:cxn>
                <a:cxn ang="0">
                  <a:pos x="T2" y="T3"/>
                </a:cxn>
                <a:cxn ang="0">
                  <a:pos x="T4" y="T5"/>
                </a:cxn>
                <a:cxn ang="0">
                  <a:pos x="T6" y="T7"/>
                </a:cxn>
              </a:cxnLst>
              <a:rect l="0" t="0" r="r" b="b"/>
              <a:pathLst>
                <a:path w="27" h="30">
                  <a:moveTo>
                    <a:pt x="23" y="5"/>
                  </a:moveTo>
                  <a:cubicBezTo>
                    <a:pt x="27" y="9"/>
                    <a:pt x="21" y="12"/>
                    <a:pt x="16" y="17"/>
                  </a:cubicBezTo>
                  <a:cubicBezTo>
                    <a:pt x="11" y="23"/>
                    <a:pt x="7" y="30"/>
                    <a:pt x="5" y="27"/>
                  </a:cubicBezTo>
                  <a:cubicBezTo>
                    <a:pt x="0" y="20"/>
                    <a:pt x="17" y="0"/>
                    <a:pt x="23" y="5"/>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1147"/>
            <p:cNvSpPr/>
            <p:nvPr/>
          </p:nvSpPr>
          <p:spPr bwMode="auto">
            <a:xfrm>
              <a:off x="8104188" y="6964363"/>
              <a:ext cx="93663" cy="93663"/>
            </a:xfrm>
            <a:custGeom>
              <a:avLst/>
              <a:gdLst>
                <a:gd name="T0" fmla="*/ 22 w 25"/>
                <a:gd name="T1" fmla="*/ 5 h 25"/>
                <a:gd name="T2" fmla="*/ 9 w 25"/>
                <a:gd name="T3" fmla="*/ 22 h 25"/>
                <a:gd name="T4" fmla="*/ 16 w 25"/>
                <a:gd name="T5" fmla="*/ 17 h 25"/>
                <a:gd name="T6" fmla="*/ 22 w 25"/>
                <a:gd name="T7" fmla="*/ 5 h 25"/>
              </a:gdLst>
              <a:ahLst/>
              <a:cxnLst>
                <a:cxn ang="0">
                  <a:pos x="T0" y="T1"/>
                </a:cxn>
                <a:cxn ang="0">
                  <a:pos x="T2" y="T3"/>
                </a:cxn>
                <a:cxn ang="0">
                  <a:pos x="T4" y="T5"/>
                </a:cxn>
                <a:cxn ang="0">
                  <a:pos x="T6" y="T7"/>
                </a:cxn>
              </a:cxnLst>
              <a:rect l="0" t="0" r="r" b="b"/>
              <a:pathLst>
                <a:path w="25" h="25">
                  <a:moveTo>
                    <a:pt x="22" y="5"/>
                  </a:moveTo>
                  <a:cubicBezTo>
                    <a:pt x="14" y="0"/>
                    <a:pt x="0" y="15"/>
                    <a:pt x="9" y="22"/>
                  </a:cubicBezTo>
                  <a:cubicBezTo>
                    <a:pt x="13" y="25"/>
                    <a:pt x="14" y="20"/>
                    <a:pt x="16" y="17"/>
                  </a:cubicBezTo>
                  <a:cubicBezTo>
                    <a:pt x="20" y="12"/>
                    <a:pt x="25" y="7"/>
                    <a:pt x="22" y="5"/>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148"/>
            <p:cNvSpPr/>
            <p:nvPr/>
          </p:nvSpPr>
          <p:spPr bwMode="auto">
            <a:xfrm>
              <a:off x="8051801" y="7058025"/>
              <a:ext cx="74613" cy="90488"/>
            </a:xfrm>
            <a:custGeom>
              <a:avLst/>
              <a:gdLst>
                <a:gd name="T0" fmla="*/ 16 w 20"/>
                <a:gd name="T1" fmla="*/ 4 h 24"/>
                <a:gd name="T2" fmla="*/ 7 w 20"/>
                <a:gd name="T3" fmla="*/ 19 h 24"/>
                <a:gd name="T4" fmla="*/ 16 w 20"/>
                <a:gd name="T5" fmla="*/ 4 h 24"/>
              </a:gdLst>
              <a:ahLst/>
              <a:cxnLst>
                <a:cxn ang="0">
                  <a:pos x="T0" y="T1"/>
                </a:cxn>
                <a:cxn ang="0">
                  <a:pos x="T2" y="T3"/>
                </a:cxn>
                <a:cxn ang="0">
                  <a:pos x="T4" y="T5"/>
                </a:cxn>
              </a:cxnLst>
              <a:rect l="0" t="0" r="r" b="b"/>
              <a:pathLst>
                <a:path w="20" h="24">
                  <a:moveTo>
                    <a:pt x="16" y="4"/>
                  </a:moveTo>
                  <a:cubicBezTo>
                    <a:pt x="11" y="0"/>
                    <a:pt x="0" y="14"/>
                    <a:pt x="7" y="19"/>
                  </a:cubicBezTo>
                  <a:cubicBezTo>
                    <a:pt x="14" y="24"/>
                    <a:pt x="20" y="8"/>
                    <a:pt x="16" y="4"/>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1149"/>
            <p:cNvSpPr/>
            <p:nvPr/>
          </p:nvSpPr>
          <p:spPr bwMode="auto">
            <a:xfrm>
              <a:off x="8002588" y="6000750"/>
              <a:ext cx="2128838" cy="2316163"/>
            </a:xfrm>
            <a:custGeom>
              <a:avLst/>
              <a:gdLst>
                <a:gd name="T0" fmla="*/ 410 w 567"/>
                <a:gd name="T1" fmla="*/ 74 h 617"/>
                <a:gd name="T2" fmla="*/ 536 w 567"/>
                <a:gd name="T3" fmla="*/ 228 h 617"/>
                <a:gd name="T4" fmla="*/ 509 w 567"/>
                <a:gd name="T5" fmla="*/ 600 h 617"/>
                <a:gd name="T6" fmla="*/ 452 w 567"/>
                <a:gd name="T7" fmla="*/ 605 h 617"/>
                <a:gd name="T8" fmla="*/ 300 w 567"/>
                <a:gd name="T9" fmla="*/ 491 h 617"/>
                <a:gd name="T10" fmla="*/ 239 w 567"/>
                <a:gd name="T11" fmla="*/ 467 h 617"/>
                <a:gd name="T12" fmla="*/ 207 w 567"/>
                <a:gd name="T13" fmla="*/ 433 h 617"/>
                <a:gd name="T14" fmla="*/ 256 w 567"/>
                <a:gd name="T15" fmla="*/ 484 h 617"/>
                <a:gd name="T16" fmla="*/ 164 w 567"/>
                <a:gd name="T17" fmla="*/ 504 h 617"/>
                <a:gd name="T18" fmla="*/ 84 w 567"/>
                <a:gd name="T19" fmla="*/ 483 h 617"/>
                <a:gd name="T20" fmla="*/ 25 w 567"/>
                <a:gd name="T21" fmla="*/ 393 h 617"/>
                <a:gd name="T22" fmla="*/ 6 w 567"/>
                <a:gd name="T23" fmla="*/ 337 h 617"/>
                <a:gd name="T24" fmla="*/ 12 w 567"/>
                <a:gd name="T25" fmla="*/ 304 h 617"/>
                <a:gd name="T26" fmla="*/ 2 w 567"/>
                <a:gd name="T27" fmla="*/ 319 h 617"/>
                <a:gd name="T28" fmla="*/ 1 w 567"/>
                <a:gd name="T29" fmla="*/ 308 h 617"/>
                <a:gd name="T30" fmla="*/ 39 w 567"/>
                <a:gd name="T31" fmla="*/ 244 h 617"/>
                <a:gd name="T32" fmla="*/ 133 w 567"/>
                <a:gd name="T33" fmla="*/ 148 h 617"/>
                <a:gd name="T34" fmla="*/ 343 w 567"/>
                <a:gd name="T35" fmla="*/ 32 h 617"/>
                <a:gd name="T36" fmla="*/ 350 w 567"/>
                <a:gd name="T37" fmla="*/ 43 h 617"/>
                <a:gd name="T38" fmla="*/ 410 w 567"/>
                <a:gd name="T39" fmla="*/ 74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7" h="617">
                  <a:moveTo>
                    <a:pt x="410" y="74"/>
                  </a:moveTo>
                  <a:cubicBezTo>
                    <a:pt x="459" y="106"/>
                    <a:pt x="530" y="190"/>
                    <a:pt x="536" y="228"/>
                  </a:cubicBezTo>
                  <a:cubicBezTo>
                    <a:pt x="567" y="340"/>
                    <a:pt x="511" y="596"/>
                    <a:pt x="509" y="600"/>
                  </a:cubicBezTo>
                  <a:cubicBezTo>
                    <a:pt x="503" y="610"/>
                    <a:pt x="463" y="617"/>
                    <a:pt x="452" y="605"/>
                  </a:cubicBezTo>
                  <a:cubicBezTo>
                    <a:pt x="440" y="593"/>
                    <a:pt x="416" y="523"/>
                    <a:pt x="300" y="491"/>
                  </a:cubicBezTo>
                  <a:cubicBezTo>
                    <a:pt x="280" y="485"/>
                    <a:pt x="256" y="479"/>
                    <a:pt x="239" y="467"/>
                  </a:cubicBezTo>
                  <a:cubicBezTo>
                    <a:pt x="217" y="451"/>
                    <a:pt x="217" y="427"/>
                    <a:pt x="207" y="433"/>
                  </a:cubicBezTo>
                  <a:cubicBezTo>
                    <a:pt x="191" y="442"/>
                    <a:pt x="234" y="479"/>
                    <a:pt x="256" y="484"/>
                  </a:cubicBezTo>
                  <a:cubicBezTo>
                    <a:pt x="247" y="503"/>
                    <a:pt x="182" y="503"/>
                    <a:pt x="164" y="504"/>
                  </a:cubicBezTo>
                  <a:cubicBezTo>
                    <a:pt x="135" y="505"/>
                    <a:pt x="105" y="500"/>
                    <a:pt x="84" y="483"/>
                  </a:cubicBezTo>
                  <a:cubicBezTo>
                    <a:pt x="55" y="461"/>
                    <a:pt x="38" y="427"/>
                    <a:pt x="25" y="393"/>
                  </a:cubicBezTo>
                  <a:cubicBezTo>
                    <a:pt x="17" y="375"/>
                    <a:pt x="11" y="356"/>
                    <a:pt x="6" y="337"/>
                  </a:cubicBezTo>
                  <a:cubicBezTo>
                    <a:pt x="8" y="327"/>
                    <a:pt x="18" y="307"/>
                    <a:pt x="12" y="304"/>
                  </a:cubicBezTo>
                  <a:cubicBezTo>
                    <a:pt x="9" y="302"/>
                    <a:pt x="3" y="313"/>
                    <a:pt x="2" y="319"/>
                  </a:cubicBezTo>
                  <a:cubicBezTo>
                    <a:pt x="1" y="319"/>
                    <a:pt x="0" y="311"/>
                    <a:pt x="1" y="308"/>
                  </a:cubicBezTo>
                  <a:cubicBezTo>
                    <a:pt x="6" y="293"/>
                    <a:pt x="38" y="246"/>
                    <a:pt x="39" y="244"/>
                  </a:cubicBezTo>
                  <a:cubicBezTo>
                    <a:pt x="66" y="208"/>
                    <a:pt x="99" y="176"/>
                    <a:pt x="133" y="148"/>
                  </a:cubicBezTo>
                  <a:cubicBezTo>
                    <a:pt x="151" y="133"/>
                    <a:pt x="337" y="0"/>
                    <a:pt x="343" y="32"/>
                  </a:cubicBezTo>
                  <a:cubicBezTo>
                    <a:pt x="319" y="35"/>
                    <a:pt x="333" y="59"/>
                    <a:pt x="350" y="43"/>
                  </a:cubicBezTo>
                  <a:cubicBezTo>
                    <a:pt x="355" y="40"/>
                    <a:pt x="396" y="64"/>
                    <a:pt x="410" y="74"/>
                  </a:cubicBezTo>
                  <a:close/>
                </a:path>
              </a:pathLst>
            </a:custGeom>
            <a:solidFill>
              <a:srgbClr val="B316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1150"/>
            <p:cNvSpPr/>
            <p:nvPr/>
          </p:nvSpPr>
          <p:spPr bwMode="auto">
            <a:xfrm>
              <a:off x="8043863" y="6154738"/>
              <a:ext cx="1982788" cy="2105025"/>
            </a:xfrm>
            <a:custGeom>
              <a:avLst/>
              <a:gdLst>
                <a:gd name="T0" fmla="*/ 462 w 528"/>
                <a:gd name="T1" fmla="*/ 561 h 561"/>
                <a:gd name="T2" fmla="*/ 419 w 528"/>
                <a:gd name="T3" fmla="*/ 516 h 561"/>
                <a:gd name="T4" fmla="*/ 337 w 528"/>
                <a:gd name="T5" fmla="*/ 456 h 561"/>
                <a:gd name="T6" fmla="*/ 216 w 528"/>
                <a:gd name="T7" fmla="*/ 396 h 561"/>
                <a:gd name="T8" fmla="*/ 183 w 528"/>
                <a:gd name="T9" fmla="*/ 401 h 561"/>
                <a:gd name="T10" fmla="*/ 225 w 528"/>
                <a:gd name="T11" fmla="*/ 445 h 561"/>
                <a:gd name="T12" fmla="*/ 58 w 528"/>
                <a:gd name="T13" fmla="*/ 413 h 561"/>
                <a:gd name="T14" fmla="*/ 9 w 528"/>
                <a:gd name="T15" fmla="*/ 310 h 561"/>
                <a:gd name="T16" fmla="*/ 28 w 528"/>
                <a:gd name="T17" fmla="*/ 222 h 561"/>
                <a:gd name="T18" fmla="*/ 309 w 528"/>
                <a:gd name="T19" fmla="*/ 0 h 561"/>
                <a:gd name="T20" fmla="*/ 360 w 528"/>
                <a:gd name="T21" fmla="*/ 21 h 561"/>
                <a:gd name="T22" fmla="*/ 449 w 528"/>
                <a:gd name="T23" fmla="*/ 90 h 561"/>
                <a:gd name="T24" fmla="*/ 523 w 528"/>
                <a:gd name="T25" fmla="*/ 238 h 561"/>
                <a:gd name="T26" fmla="*/ 510 w 528"/>
                <a:gd name="T27" fmla="*/ 443 h 561"/>
                <a:gd name="T28" fmla="*/ 462 w 528"/>
                <a:gd name="T29" fmla="*/ 561 h 561"/>
                <a:gd name="T30" fmla="*/ 462 w 528"/>
                <a:gd name="T31" fmla="*/ 561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8" h="561">
                  <a:moveTo>
                    <a:pt x="462" y="561"/>
                  </a:moveTo>
                  <a:cubicBezTo>
                    <a:pt x="441" y="561"/>
                    <a:pt x="431" y="530"/>
                    <a:pt x="419" y="516"/>
                  </a:cubicBezTo>
                  <a:cubicBezTo>
                    <a:pt x="397" y="490"/>
                    <a:pt x="368" y="470"/>
                    <a:pt x="337" y="456"/>
                  </a:cubicBezTo>
                  <a:cubicBezTo>
                    <a:pt x="297" y="439"/>
                    <a:pt x="239" y="437"/>
                    <a:pt x="216" y="396"/>
                  </a:cubicBezTo>
                  <a:cubicBezTo>
                    <a:pt x="207" y="380"/>
                    <a:pt x="178" y="375"/>
                    <a:pt x="183" y="401"/>
                  </a:cubicBezTo>
                  <a:cubicBezTo>
                    <a:pt x="186" y="420"/>
                    <a:pt x="209" y="436"/>
                    <a:pt x="225" y="445"/>
                  </a:cubicBezTo>
                  <a:cubicBezTo>
                    <a:pt x="171" y="463"/>
                    <a:pt x="95" y="460"/>
                    <a:pt x="58" y="413"/>
                  </a:cubicBezTo>
                  <a:cubicBezTo>
                    <a:pt x="34" y="383"/>
                    <a:pt x="21" y="346"/>
                    <a:pt x="9" y="310"/>
                  </a:cubicBezTo>
                  <a:cubicBezTo>
                    <a:pt x="0" y="280"/>
                    <a:pt x="11" y="247"/>
                    <a:pt x="28" y="222"/>
                  </a:cubicBezTo>
                  <a:cubicBezTo>
                    <a:pt x="88" y="130"/>
                    <a:pt x="207" y="41"/>
                    <a:pt x="309" y="0"/>
                  </a:cubicBezTo>
                  <a:cubicBezTo>
                    <a:pt x="308" y="24"/>
                    <a:pt x="346" y="14"/>
                    <a:pt x="360" y="21"/>
                  </a:cubicBezTo>
                  <a:cubicBezTo>
                    <a:pt x="394" y="39"/>
                    <a:pt x="423" y="62"/>
                    <a:pt x="449" y="90"/>
                  </a:cubicBezTo>
                  <a:cubicBezTo>
                    <a:pt x="490" y="134"/>
                    <a:pt x="519" y="177"/>
                    <a:pt x="523" y="238"/>
                  </a:cubicBezTo>
                  <a:cubicBezTo>
                    <a:pt x="528" y="306"/>
                    <a:pt x="520" y="376"/>
                    <a:pt x="510" y="443"/>
                  </a:cubicBezTo>
                  <a:cubicBezTo>
                    <a:pt x="504" y="478"/>
                    <a:pt x="508" y="561"/>
                    <a:pt x="462" y="561"/>
                  </a:cubicBezTo>
                  <a:cubicBezTo>
                    <a:pt x="453" y="561"/>
                    <a:pt x="475" y="561"/>
                    <a:pt x="462" y="561"/>
                  </a:cubicBezTo>
                  <a:close/>
                </a:path>
              </a:pathLst>
            </a:custGeom>
            <a:solidFill>
              <a:srgbClr val="FF39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151"/>
            <p:cNvSpPr/>
            <p:nvPr/>
          </p:nvSpPr>
          <p:spPr bwMode="auto">
            <a:xfrm>
              <a:off x="9331326" y="7932738"/>
              <a:ext cx="74613" cy="90488"/>
            </a:xfrm>
            <a:custGeom>
              <a:avLst/>
              <a:gdLst>
                <a:gd name="T0" fmla="*/ 20 w 20"/>
                <a:gd name="T1" fmla="*/ 12 h 24"/>
                <a:gd name="T2" fmla="*/ 6 w 20"/>
                <a:gd name="T3" fmla="*/ 24 h 24"/>
                <a:gd name="T4" fmla="*/ 2 w 20"/>
                <a:gd name="T5" fmla="*/ 5 h 24"/>
                <a:gd name="T6" fmla="*/ 20 w 20"/>
                <a:gd name="T7" fmla="*/ 12 h 24"/>
              </a:gdLst>
              <a:ahLst/>
              <a:cxnLst>
                <a:cxn ang="0">
                  <a:pos x="T0" y="T1"/>
                </a:cxn>
                <a:cxn ang="0">
                  <a:pos x="T2" y="T3"/>
                </a:cxn>
                <a:cxn ang="0">
                  <a:pos x="T4" y="T5"/>
                </a:cxn>
                <a:cxn ang="0">
                  <a:pos x="T6" y="T7"/>
                </a:cxn>
              </a:cxnLst>
              <a:rect l="0" t="0" r="r" b="b"/>
              <a:pathLst>
                <a:path w="20" h="24">
                  <a:moveTo>
                    <a:pt x="20" y="12"/>
                  </a:moveTo>
                  <a:cubicBezTo>
                    <a:pt x="16" y="17"/>
                    <a:pt x="11" y="21"/>
                    <a:pt x="6" y="24"/>
                  </a:cubicBezTo>
                  <a:cubicBezTo>
                    <a:pt x="4" y="23"/>
                    <a:pt x="0" y="9"/>
                    <a:pt x="2" y="5"/>
                  </a:cubicBezTo>
                  <a:cubicBezTo>
                    <a:pt x="3" y="0"/>
                    <a:pt x="18" y="10"/>
                    <a:pt x="20" y="12"/>
                  </a:cubicBezTo>
                  <a:close/>
                </a:path>
              </a:pathLst>
            </a:custGeom>
            <a:solidFill>
              <a:srgbClr val="572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152"/>
            <p:cNvSpPr/>
            <p:nvPr/>
          </p:nvSpPr>
          <p:spPr bwMode="auto">
            <a:xfrm>
              <a:off x="9128126" y="7861300"/>
              <a:ext cx="195263" cy="244475"/>
            </a:xfrm>
            <a:custGeom>
              <a:avLst/>
              <a:gdLst>
                <a:gd name="T0" fmla="*/ 23 w 52"/>
                <a:gd name="T1" fmla="*/ 51 h 65"/>
                <a:gd name="T2" fmla="*/ 12 w 52"/>
                <a:gd name="T3" fmla="*/ 50 h 65"/>
                <a:gd name="T4" fmla="*/ 1 w 52"/>
                <a:gd name="T5" fmla="*/ 4 h 65"/>
                <a:gd name="T6" fmla="*/ 47 w 52"/>
                <a:gd name="T7" fmla="*/ 18 h 65"/>
                <a:gd name="T8" fmla="*/ 51 w 52"/>
                <a:gd name="T9" fmla="*/ 36 h 65"/>
                <a:gd name="T10" fmla="*/ 43 w 52"/>
                <a:gd name="T11" fmla="*/ 43 h 65"/>
                <a:gd name="T12" fmla="*/ 51 w 52"/>
                <a:gd name="T13" fmla="*/ 43 h 65"/>
                <a:gd name="T14" fmla="*/ 52 w 52"/>
                <a:gd name="T15" fmla="*/ 46 h 65"/>
                <a:gd name="T16" fmla="*/ 15 w 52"/>
                <a:gd name="T17" fmla="*/ 65 h 65"/>
                <a:gd name="T18" fmla="*/ 13 w 52"/>
                <a:gd name="T19" fmla="*/ 59 h 65"/>
                <a:gd name="T20" fmla="*/ 23 w 52"/>
                <a:gd name="T21" fmla="*/ 5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65">
                  <a:moveTo>
                    <a:pt x="23" y="51"/>
                  </a:moveTo>
                  <a:cubicBezTo>
                    <a:pt x="21" y="47"/>
                    <a:pt x="20" y="49"/>
                    <a:pt x="12" y="50"/>
                  </a:cubicBezTo>
                  <a:cubicBezTo>
                    <a:pt x="11" y="48"/>
                    <a:pt x="7" y="18"/>
                    <a:pt x="1" y="4"/>
                  </a:cubicBezTo>
                  <a:cubicBezTo>
                    <a:pt x="0" y="0"/>
                    <a:pt x="43" y="16"/>
                    <a:pt x="47" y="18"/>
                  </a:cubicBezTo>
                  <a:cubicBezTo>
                    <a:pt x="48" y="24"/>
                    <a:pt x="49" y="30"/>
                    <a:pt x="51" y="36"/>
                  </a:cubicBezTo>
                  <a:cubicBezTo>
                    <a:pt x="44" y="38"/>
                    <a:pt x="41" y="39"/>
                    <a:pt x="43" y="43"/>
                  </a:cubicBezTo>
                  <a:cubicBezTo>
                    <a:pt x="44" y="45"/>
                    <a:pt x="47" y="44"/>
                    <a:pt x="51" y="43"/>
                  </a:cubicBezTo>
                  <a:cubicBezTo>
                    <a:pt x="52" y="43"/>
                    <a:pt x="52" y="46"/>
                    <a:pt x="52" y="46"/>
                  </a:cubicBezTo>
                  <a:cubicBezTo>
                    <a:pt x="41" y="51"/>
                    <a:pt x="28" y="65"/>
                    <a:pt x="15" y="65"/>
                  </a:cubicBezTo>
                  <a:cubicBezTo>
                    <a:pt x="14" y="63"/>
                    <a:pt x="12" y="60"/>
                    <a:pt x="13" y="59"/>
                  </a:cubicBezTo>
                  <a:cubicBezTo>
                    <a:pt x="16" y="55"/>
                    <a:pt x="25" y="55"/>
                    <a:pt x="23" y="51"/>
                  </a:cubicBezTo>
                  <a:close/>
                </a:path>
              </a:pathLst>
            </a:custGeom>
            <a:solidFill>
              <a:srgbClr val="FF39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1153"/>
            <p:cNvSpPr/>
            <p:nvPr/>
          </p:nvSpPr>
          <p:spPr bwMode="auto">
            <a:xfrm>
              <a:off x="8585201" y="7775575"/>
              <a:ext cx="569913" cy="409575"/>
            </a:xfrm>
            <a:custGeom>
              <a:avLst/>
              <a:gdLst>
                <a:gd name="T0" fmla="*/ 152 w 152"/>
                <a:gd name="T1" fmla="*/ 86 h 109"/>
                <a:gd name="T2" fmla="*/ 111 w 152"/>
                <a:gd name="T3" fmla="*/ 99 h 109"/>
                <a:gd name="T4" fmla="*/ 15 w 152"/>
                <a:gd name="T5" fmla="*/ 103 h 109"/>
                <a:gd name="T6" fmla="*/ 2 w 152"/>
                <a:gd name="T7" fmla="*/ 100 h 109"/>
                <a:gd name="T8" fmla="*/ 3 w 152"/>
                <a:gd name="T9" fmla="*/ 49 h 109"/>
                <a:gd name="T10" fmla="*/ 58 w 152"/>
                <a:gd name="T11" fmla="*/ 34 h 109"/>
                <a:gd name="T12" fmla="*/ 139 w 152"/>
                <a:gd name="T13" fmla="*/ 36 h 109"/>
                <a:gd name="T14" fmla="*/ 152 w 152"/>
                <a:gd name="T15" fmla="*/ 86 h 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09">
                  <a:moveTo>
                    <a:pt x="152" y="86"/>
                  </a:moveTo>
                  <a:cubicBezTo>
                    <a:pt x="139" y="91"/>
                    <a:pt x="125" y="96"/>
                    <a:pt x="111" y="99"/>
                  </a:cubicBezTo>
                  <a:cubicBezTo>
                    <a:pt x="80" y="106"/>
                    <a:pt x="47" y="109"/>
                    <a:pt x="15" y="103"/>
                  </a:cubicBezTo>
                  <a:cubicBezTo>
                    <a:pt x="12" y="103"/>
                    <a:pt x="8" y="102"/>
                    <a:pt x="2" y="100"/>
                  </a:cubicBezTo>
                  <a:cubicBezTo>
                    <a:pt x="1" y="83"/>
                    <a:pt x="0" y="66"/>
                    <a:pt x="3" y="49"/>
                  </a:cubicBezTo>
                  <a:cubicBezTo>
                    <a:pt x="6" y="27"/>
                    <a:pt x="22" y="42"/>
                    <a:pt x="58" y="34"/>
                  </a:cubicBezTo>
                  <a:cubicBezTo>
                    <a:pt x="111" y="22"/>
                    <a:pt x="130" y="0"/>
                    <a:pt x="139" y="36"/>
                  </a:cubicBezTo>
                  <a:cubicBezTo>
                    <a:pt x="143" y="52"/>
                    <a:pt x="147" y="70"/>
                    <a:pt x="152" y="86"/>
                  </a:cubicBezTo>
                  <a:close/>
                </a:path>
              </a:pathLst>
            </a:custGeom>
            <a:solidFill>
              <a:srgbClr val="572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1154"/>
            <p:cNvSpPr/>
            <p:nvPr/>
          </p:nvSpPr>
          <p:spPr bwMode="auto">
            <a:xfrm>
              <a:off x="8607426" y="7827963"/>
              <a:ext cx="506413" cy="307975"/>
            </a:xfrm>
            <a:custGeom>
              <a:avLst/>
              <a:gdLst>
                <a:gd name="T0" fmla="*/ 44 w 135"/>
                <a:gd name="T1" fmla="*/ 82 h 82"/>
                <a:gd name="T2" fmla="*/ 6 w 135"/>
                <a:gd name="T3" fmla="*/ 78 h 82"/>
                <a:gd name="T4" fmla="*/ 8 w 135"/>
                <a:gd name="T5" fmla="*/ 32 h 82"/>
                <a:gd name="T6" fmla="*/ 69 w 135"/>
                <a:gd name="T7" fmla="*/ 26 h 82"/>
                <a:gd name="T8" fmla="*/ 127 w 135"/>
                <a:gd name="T9" fmla="*/ 40 h 82"/>
                <a:gd name="T10" fmla="*/ 103 w 135"/>
                <a:gd name="T11" fmla="*/ 75 h 82"/>
                <a:gd name="T12" fmla="*/ 44 w 135"/>
                <a:gd name="T13" fmla="*/ 82 h 82"/>
                <a:gd name="T14" fmla="*/ 44 w 135"/>
                <a:gd name="T15" fmla="*/ 82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82">
                  <a:moveTo>
                    <a:pt x="44" y="82"/>
                  </a:moveTo>
                  <a:cubicBezTo>
                    <a:pt x="31" y="82"/>
                    <a:pt x="18" y="81"/>
                    <a:pt x="6" y="78"/>
                  </a:cubicBezTo>
                  <a:cubicBezTo>
                    <a:pt x="5" y="69"/>
                    <a:pt x="0" y="40"/>
                    <a:pt x="8" y="32"/>
                  </a:cubicBezTo>
                  <a:cubicBezTo>
                    <a:pt x="29" y="32"/>
                    <a:pt x="49" y="31"/>
                    <a:pt x="69" y="26"/>
                  </a:cubicBezTo>
                  <a:cubicBezTo>
                    <a:pt x="103" y="16"/>
                    <a:pt x="117" y="0"/>
                    <a:pt x="127" y="40"/>
                  </a:cubicBezTo>
                  <a:cubicBezTo>
                    <a:pt x="135" y="69"/>
                    <a:pt x="133" y="68"/>
                    <a:pt x="103" y="75"/>
                  </a:cubicBezTo>
                  <a:cubicBezTo>
                    <a:pt x="84" y="80"/>
                    <a:pt x="64" y="82"/>
                    <a:pt x="44" y="82"/>
                  </a:cubicBezTo>
                  <a:cubicBezTo>
                    <a:pt x="33" y="82"/>
                    <a:pt x="63" y="82"/>
                    <a:pt x="44" y="82"/>
                  </a:cubicBezTo>
                  <a:close/>
                </a:path>
              </a:pathLst>
            </a:custGeom>
            <a:solidFill>
              <a:srgbClr val="7E53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1155"/>
            <p:cNvSpPr/>
            <p:nvPr/>
          </p:nvSpPr>
          <p:spPr bwMode="auto">
            <a:xfrm>
              <a:off x="8396288" y="7885113"/>
              <a:ext cx="192088" cy="266700"/>
            </a:xfrm>
            <a:custGeom>
              <a:avLst/>
              <a:gdLst>
                <a:gd name="T0" fmla="*/ 46 w 51"/>
                <a:gd name="T1" fmla="*/ 58 h 71"/>
                <a:gd name="T2" fmla="*/ 40 w 51"/>
                <a:gd name="T3" fmla="*/ 61 h 71"/>
                <a:gd name="T4" fmla="*/ 46 w 51"/>
                <a:gd name="T5" fmla="*/ 66 h 71"/>
                <a:gd name="T6" fmla="*/ 46 w 51"/>
                <a:gd name="T7" fmla="*/ 71 h 71"/>
                <a:gd name="T8" fmla="*/ 1 w 51"/>
                <a:gd name="T9" fmla="*/ 62 h 71"/>
                <a:gd name="T10" fmla="*/ 1 w 51"/>
                <a:gd name="T11" fmla="*/ 59 h 71"/>
                <a:gd name="T12" fmla="*/ 11 w 51"/>
                <a:gd name="T13" fmla="*/ 57 h 71"/>
                <a:gd name="T14" fmla="*/ 0 w 51"/>
                <a:gd name="T15" fmla="*/ 52 h 71"/>
                <a:gd name="T16" fmla="*/ 3 w 51"/>
                <a:gd name="T17" fmla="*/ 21 h 71"/>
                <a:gd name="T18" fmla="*/ 51 w 51"/>
                <a:gd name="T19" fmla="*/ 7 h 71"/>
                <a:gd name="T20" fmla="*/ 46 w 51"/>
                <a:gd name="T21" fmla="*/ 58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71">
                  <a:moveTo>
                    <a:pt x="46" y="58"/>
                  </a:moveTo>
                  <a:cubicBezTo>
                    <a:pt x="46" y="59"/>
                    <a:pt x="40" y="58"/>
                    <a:pt x="40" y="61"/>
                  </a:cubicBezTo>
                  <a:cubicBezTo>
                    <a:pt x="40" y="66"/>
                    <a:pt x="46" y="64"/>
                    <a:pt x="46" y="66"/>
                  </a:cubicBezTo>
                  <a:cubicBezTo>
                    <a:pt x="46" y="68"/>
                    <a:pt x="46" y="70"/>
                    <a:pt x="46" y="71"/>
                  </a:cubicBezTo>
                  <a:cubicBezTo>
                    <a:pt x="30" y="68"/>
                    <a:pt x="16" y="65"/>
                    <a:pt x="1" y="62"/>
                  </a:cubicBezTo>
                  <a:cubicBezTo>
                    <a:pt x="2" y="61"/>
                    <a:pt x="0" y="59"/>
                    <a:pt x="1" y="59"/>
                  </a:cubicBezTo>
                  <a:cubicBezTo>
                    <a:pt x="5" y="58"/>
                    <a:pt x="12" y="61"/>
                    <a:pt x="11" y="57"/>
                  </a:cubicBezTo>
                  <a:cubicBezTo>
                    <a:pt x="11" y="53"/>
                    <a:pt x="4" y="51"/>
                    <a:pt x="0" y="52"/>
                  </a:cubicBezTo>
                  <a:cubicBezTo>
                    <a:pt x="0" y="42"/>
                    <a:pt x="1" y="30"/>
                    <a:pt x="3" y="21"/>
                  </a:cubicBezTo>
                  <a:cubicBezTo>
                    <a:pt x="7" y="0"/>
                    <a:pt x="33" y="5"/>
                    <a:pt x="51" y="7"/>
                  </a:cubicBezTo>
                  <a:cubicBezTo>
                    <a:pt x="44" y="22"/>
                    <a:pt x="45" y="41"/>
                    <a:pt x="46" y="58"/>
                  </a:cubicBezTo>
                  <a:close/>
                </a:path>
              </a:pathLst>
            </a:custGeom>
            <a:solidFill>
              <a:srgbClr val="FF39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1156"/>
            <p:cNvSpPr/>
            <p:nvPr/>
          </p:nvSpPr>
          <p:spPr bwMode="auto">
            <a:xfrm>
              <a:off x="7870826" y="5868988"/>
              <a:ext cx="1311275" cy="1223963"/>
            </a:xfrm>
            <a:custGeom>
              <a:avLst/>
              <a:gdLst>
                <a:gd name="T0" fmla="*/ 175 w 349"/>
                <a:gd name="T1" fmla="*/ 50 h 326"/>
                <a:gd name="T2" fmla="*/ 295 w 349"/>
                <a:gd name="T3" fmla="*/ 18 h 326"/>
                <a:gd name="T4" fmla="*/ 341 w 349"/>
                <a:gd name="T5" fmla="*/ 54 h 326"/>
                <a:gd name="T6" fmla="*/ 293 w 349"/>
                <a:gd name="T7" fmla="*/ 87 h 326"/>
                <a:gd name="T8" fmla="*/ 295 w 349"/>
                <a:gd name="T9" fmla="*/ 71 h 326"/>
                <a:gd name="T10" fmla="*/ 272 w 349"/>
                <a:gd name="T11" fmla="*/ 101 h 326"/>
                <a:gd name="T12" fmla="*/ 232 w 349"/>
                <a:gd name="T13" fmla="*/ 127 h 326"/>
                <a:gd name="T14" fmla="*/ 158 w 349"/>
                <a:gd name="T15" fmla="*/ 186 h 326"/>
                <a:gd name="T16" fmla="*/ 33 w 349"/>
                <a:gd name="T17" fmla="*/ 326 h 326"/>
                <a:gd name="T18" fmla="*/ 3 w 349"/>
                <a:gd name="T19" fmla="*/ 243 h 326"/>
                <a:gd name="T20" fmla="*/ 46 w 349"/>
                <a:gd name="T21" fmla="*/ 179 h 326"/>
                <a:gd name="T22" fmla="*/ 86 w 349"/>
                <a:gd name="T23" fmla="*/ 85 h 326"/>
                <a:gd name="T24" fmla="*/ 189 w 349"/>
                <a:gd name="T25" fmla="*/ 53 h 326"/>
                <a:gd name="T26" fmla="*/ 175 w 349"/>
                <a:gd name="T27" fmla="*/ 50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9" h="326">
                  <a:moveTo>
                    <a:pt x="175" y="50"/>
                  </a:moveTo>
                  <a:cubicBezTo>
                    <a:pt x="209" y="17"/>
                    <a:pt x="253" y="0"/>
                    <a:pt x="295" y="18"/>
                  </a:cubicBezTo>
                  <a:cubicBezTo>
                    <a:pt x="312" y="25"/>
                    <a:pt x="333" y="37"/>
                    <a:pt x="341" y="54"/>
                  </a:cubicBezTo>
                  <a:cubicBezTo>
                    <a:pt x="349" y="71"/>
                    <a:pt x="307" y="81"/>
                    <a:pt x="293" y="87"/>
                  </a:cubicBezTo>
                  <a:cubicBezTo>
                    <a:pt x="295" y="84"/>
                    <a:pt x="300" y="73"/>
                    <a:pt x="295" y="71"/>
                  </a:cubicBezTo>
                  <a:cubicBezTo>
                    <a:pt x="282" y="66"/>
                    <a:pt x="280" y="92"/>
                    <a:pt x="272" y="101"/>
                  </a:cubicBezTo>
                  <a:cubicBezTo>
                    <a:pt x="259" y="109"/>
                    <a:pt x="245" y="118"/>
                    <a:pt x="232" y="127"/>
                  </a:cubicBezTo>
                  <a:cubicBezTo>
                    <a:pt x="207" y="145"/>
                    <a:pt x="182" y="165"/>
                    <a:pt x="158" y="186"/>
                  </a:cubicBezTo>
                  <a:cubicBezTo>
                    <a:pt x="111" y="227"/>
                    <a:pt x="69" y="274"/>
                    <a:pt x="33" y="326"/>
                  </a:cubicBezTo>
                  <a:cubicBezTo>
                    <a:pt x="21" y="316"/>
                    <a:pt x="0" y="276"/>
                    <a:pt x="3" y="243"/>
                  </a:cubicBezTo>
                  <a:cubicBezTo>
                    <a:pt x="8" y="197"/>
                    <a:pt x="41" y="178"/>
                    <a:pt x="46" y="179"/>
                  </a:cubicBezTo>
                  <a:cubicBezTo>
                    <a:pt x="55" y="183"/>
                    <a:pt x="51" y="120"/>
                    <a:pt x="86" y="85"/>
                  </a:cubicBezTo>
                  <a:cubicBezTo>
                    <a:pt x="120" y="51"/>
                    <a:pt x="184" y="60"/>
                    <a:pt x="189" y="53"/>
                  </a:cubicBezTo>
                  <a:cubicBezTo>
                    <a:pt x="184" y="49"/>
                    <a:pt x="181" y="48"/>
                    <a:pt x="175" y="50"/>
                  </a:cubicBezTo>
                  <a:close/>
                </a:path>
              </a:pathLst>
            </a:custGeom>
            <a:solidFill>
              <a:srgbClr val="E585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1157"/>
            <p:cNvSpPr/>
            <p:nvPr/>
          </p:nvSpPr>
          <p:spPr bwMode="auto">
            <a:xfrm>
              <a:off x="7964488" y="5943600"/>
              <a:ext cx="1176338" cy="1089025"/>
            </a:xfrm>
            <a:custGeom>
              <a:avLst/>
              <a:gdLst>
                <a:gd name="T0" fmla="*/ 0 w 313"/>
                <a:gd name="T1" fmla="*/ 174 h 290"/>
                <a:gd name="T2" fmla="*/ 34 w 313"/>
                <a:gd name="T3" fmla="*/ 126 h 290"/>
                <a:gd name="T4" fmla="*/ 107 w 313"/>
                <a:gd name="T5" fmla="*/ 45 h 290"/>
                <a:gd name="T6" fmla="*/ 164 w 313"/>
                <a:gd name="T7" fmla="*/ 20 h 290"/>
                <a:gd name="T8" fmla="*/ 203 w 313"/>
                <a:gd name="T9" fmla="*/ 0 h 290"/>
                <a:gd name="T10" fmla="*/ 295 w 313"/>
                <a:gd name="T11" fmla="*/ 24 h 290"/>
                <a:gd name="T12" fmla="*/ 298 w 313"/>
                <a:gd name="T13" fmla="*/ 46 h 290"/>
                <a:gd name="T14" fmla="*/ 9 w 313"/>
                <a:gd name="T15" fmla="*/ 290 h 290"/>
                <a:gd name="T16" fmla="*/ 0 w 313"/>
                <a:gd name="T17" fmla="*/ 278 h 290"/>
                <a:gd name="T18" fmla="*/ 15 w 313"/>
                <a:gd name="T19" fmla="*/ 225 h 290"/>
                <a:gd name="T20" fmla="*/ 0 w 313"/>
                <a:gd name="T21" fmla="*/ 174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3" h="290">
                  <a:moveTo>
                    <a:pt x="0" y="174"/>
                  </a:moveTo>
                  <a:cubicBezTo>
                    <a:pt x="0" y="174"/>
                    <a:pt x="27" y="158"/>
                    <a:pt x="34" y="126"/>
                  </a:cubicBezTo>
                  <a:cubicBezTo>
                    <a:pt x="44" y="85"/>
                    <a:pt x="64" y="54"/>
                    <a:pt x="107" y="45"/>
                  </a:cubicBezTo>
                  <a:cubicBezTo>
                    <a:pt x="114" y="44"/>
                    <a:pt x="187" y="41"/>
                    <a:pt x="164" y="20"/>
                  </a:cubicBezTo>
                  <a:cubicBezTo>
                    <a:pt x="176" y="11"/>
                    <a:pt x="203" y="0"/>
                    <a:pt x="203" y="0"/>
                  </a:cubicBezTo>
                  <a:cubicBezTo>
                    <a:pt x="203" y="0"/>
                    <a:pt x="220" y="39"/>
                    <a:pt x="295" y="24"/>
                  </a:cubicBezTo>
                  <a:cubicBezTo>
                    <a:pt x="303" y="22"/>
                    <a:pt x="313" y="41"/>
                    <a:pt x="298" y="46"/>
                  </a:cubicBezTo>
                  <a:cubicBezTo>
                    <a:pt x="243" y="65"/>
                    <a:pt x="68" y="198"/>
                    <a:pt x="9" y="290"/>
                  </a:cubicBezTo>
                  <a:cubicBezTo>
                    <a:pt x="12" y="286"/>
                    <a:pt x="0" y="278"/>
                    <a:pt x="0" y="278"/>
                  </a:cubicBezTo>
                  <a:cubicBezTo>
                    <a:pt x="0" y="278"/>
                    <a:pt x="15" y="247"/>
                    <a:pt x="15" y="225"/>
                  </a:cubicBezTo>
                  <a:cubicBezTo>
                    <a:pt x="15" y="202"/>
                    <a:pt x="0" y="174"/>
                    <a:pt x="0" y="174"/>
                  </a:cubicBezTo>
                  <a:close/>
                </a:path>
              </a:pathLst>
            </a:custGeom>
            <a:solidFill>
              <a:srgbClr val="EFB6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1158"/>
            <p:cNvSpPr/>
            <p:nvPr/>
          </p:nvSpPr>
          <p:spPr bwMode="auto">
            <a:xfrm>
              <a:off x="8809038" y="5594350"/>
              <a:ext cx="579438" cy="555625"/>
            </a:xfrm>
            <a:custGeom>
              <a:avLst/>
              <a:gdLst>
                <a:gd name="T0" fmla="*/ 154 w 154"/>
                <a:gd name="T1" fmla="*/ 148 h 148"/>
                <a:gd name="T2" fmla="*/ 114 w 154"/>
                <a:gd name="T3" fmla="*/ 123 h 148"/>
                <a:gd name="T4" fmla="*/ 0 w 154"/>
                <a:gd name="T5" fmla="*/ 59 h 148"/>
                <a:gd name="T6" fmla="*/ 77 w 154"/>
                <a:gd name="T7" fmla="*/ 0 h 148"/>
                <a:gd name="T8" fmla="*/ 154 w 154"/>
                <a:gd name="T9" fmla="*/ 148 h 148"/>
              </a:gdLst>
              <a:ahLst/>
              <a:cxnLst>
                <a:cxn ang="0">
                  <a:pos x="T0" y="T1"/>
                </a:cxn>
                <a:cxn ang="0">
                  <a:pos x="T2" y="T3"/>
                </a:cxn>
                <a:cxn ang="0">
                  <a:pos x="T4" y="T5"/>
                </a:cxn>
                <a:cxn ang="0">
                  <a:pos x="T6" y="T7"/>
                </a:cxn>
                <a:cxn ang="0">
                  <a:pos x="T8" y="T9"/>
                </a:cxn>
              </a:cxnLst>
              <a:rect l="0" t="0" r="r" b="b"/>
              <a:pathLst>
                <a:path w="154" h="148">
                  <a:moveTo>
                    <a:pt x="154" y="148"/>
                  </a:moveTo>
                  <a:cubicBezTo>
                    <a:pt x="140" y="141"/>
                    <a:pt x="129" y="129"/>
                    <a:pt x="114" y="123"/>
                  </a:cubicBezTo>
                  <a:cubicBezTo>
                    <a:pt x="91" y="80"/>
                    <a:pt x="47" y="61"/>
                    <a:pt x="0" y="59"/>
                  </a:cubicBezTo>
                  <a:cubicBezTo>
                    <a:pt x="30" y="46"/>
                    <a:pt x="60" y="29"/>
                    <a:pt x="77" y="0"/>
                  </a:cubicBezTo>
                  <a:cubicBezTo>
                    <a:pt x="108" y="47"/>
                    <a:pt x="139" y="94"/>
                    <a:pt x="154" y="148"/>
                  </a:cubicBezTo>
                  <a:close/>
                </a:path>
              </a:pathLst>
            </a:custGeom>
            <a:solidFill>
              <a:srgbClr val="B316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1159"/>
            <p:cNvSpPr/>
            <p:nvPr/>
          </p:nvSpPr>
          <p:spPr bwMode="auto">
            <a:xfrm>
              <a:off x="8937626" y="5662613"/>
              <a:ext cx="379413" cy="393700"/>
            </a:xfrm>
            <a:custGeom>
              <a:avLst/>
              <a:gdLst>
                <a:gd name="T0" fmla="*/ 101 w 101"/>
                <a:gd name="T1" fmla="*/ 105 h 105"/>
                <a:gd name="T2" fmla="*/ 0 w 101"/>
                <a:gd name="T3" fmla="*/ 35 h 105"/>
                <a:gd name="T4" fmla="*/ 43 w 101"/>
                <a:gd name="T5" fmla="*/ 0 h 105"/>
                <a:gd name="T6" fmla="*/ 101 w 101"/>
                <a:gd name="T7" fmla="*/ 105 h 105"/>
                <a:gd name="T8" fmla="*/ 101 w 101"/>
                <a:gd name="T9" fmla="*/ 105 h 105"/>
              </a:gdLst>
              <a:ahLst/>
              <a:cxnLst>
                <a:cxn ang="0">
                  <a:pos x="T0" y="T1"/>
                </a:cxn>
                <a:cxn ang="0">
                  <a:pos x="T2" y="T3"/>
                </a:cxn>
                <a:cxn ang="0">
                  <a:pos x="T4" y="T5"/>
                </a:cxn>
                <a:cxn ang="0">
                  <a:pos x="T6" y="T7"/>
                </a:cxn>
                <a:cxn ang="0">
                  <a:pos x="T8" y="T9"/>
                </a:cxn>
              </a:cxnLst>
              <a:rect l="0" t="0" r="r" b="b"/>
              <a:pathLst>
                <a:path w="101" h="105">
                  <a:moveTo>
                    <a:pt x="101" y="105"/>
                  </a:moveTo>
                  <a:cubicBezTo>
                    <a:pt x="65" y="80"/>
                    <a:pt x="47" y="47"/>
                    <a:pt x="0" y="35"/>
                  </a:cubicBezTo>
                  <a:cubicBezTo>
                    <a:pt x="16" y="26"/>
                    <a:pt x="31" y="15"/>
                    <a:pt x="43" y="0"/>
                  </a:cubicBezTo>
                  <a:cubicBezTo>
                    <a:pt x="65" y="34"/>
                    <a:pt x="86" y="68"/>
                    <a:pt x="101" y="105"/>
                  </a:cubicBezTo>
                  <a:cubicBezTo>
                    <a:pt x="97" y="102"/>
                    <a:pt x="87" y="69"/>
                    <a:pt x="101" y="105"/>
                  </a:cubicBezTo>
                  <a:close/>
                </a:path>
              </a:pathLst>
            </a:custGeom>
            <a:solidFill>
              <a:srgbClr val="FF39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1160"/>
            <p:cNvSpPr/>
            <p:nvPr/>
          </p:nvSpPr>
          <p:spPr bwMode="auto">
            <a:xfrm>
              <a:off x="8877301" y="5557838"/>
              <a:ext cx="225425" cy="184150"/>
            </a:xfrm>
            <a:custGeom>
              <a:avLst/>
              <a:gdLst>
                <a:gd name="T0" fmla="*/ 4 w 60"/>
                <a:gd name="T1" fmla="*/ 20 h 49"/>
                <a:gd name="T2" fmla="*/ 54 w 60"/>
                <a:gd name="T3" fmla="*/ 3 h 49"/>
                <a:gd name="T4" fmla="*/ 11 w 60"/>
                <a:gd name="T5" fmla="*/ 49 h 49"/>
                <a:gd name="T6" fmla="*/ 0 w 60"/>
                <a:gd name="T7" fmla="*/ 22 h 49"/>
                <a:gd name="T8" fmla="*/ 4 w 60"/>
                <a:gd name="T9" fmla="*/ 20 h 49"/>
              </a:gdLst>
              <a:ahLst/>
              <a:cxnLst>
                <a:cxn ang="0">
                  <a:pos x="T0" y="T1"/>
                </a:cxn>
                <a:cxn ang="0">
                  <a:pos x="T2" y="T3"/>
                </a:cxn>
                <a:cxn ang="0">
                  <a:pos x="T4" y="T5"/>
                </a:cxn>
                <a:cxn ang="0">
                  <a:pos x="T6" y="T7"/>
                </a:cxn>
                <a:cxn ang="0">
                  <a:pos x="T8" y="T9"/>
                </a:cxn>
              </a:cxnLst>
              <a:rect l="0" t="0" r="r" b="b"/>
              <a:pathLst>
                <a:path w="60" h="49">
                  <a:moveTo>
                    <a:pt x="4" y="20"/>
                  </a:moveTo>
                  <a:cubicBezTo>
                    <a:pt x="18" y="9"/>
                    <a:pt x="50" y="0"/>
                    <a:pt x="54" y="3"/>
                  </a:cubicBezTo>
                  <a:cubicBezTo>
                    <a:pt x="60" y="16"/>
                    <a:pt x="19" y="43"/>
                    <a:pt x="11" y="49"/>
                  </a:cubicBezTo>
                  <a:cubicBezTo>
                    <a:pt x="8" y="40"/>
                    <a:pt x="5" y="31"/>
                    <a:pt x="0" y="22"/>
                  </a:cubicBezTo>
                  <a:cubicBezTo>
                    <a:pt x="2" y="21"/>
                    <a:pt x="3" y="20"/>
                    <a:pt x="4" y="20"/>
                  </a:cubicBezTo>
                  <a:close/>
                </a:path>
              </a:pathLst>
            </a:custGeom>
            <a:solidFill>
              <a:srgbClr val="B316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1161"/>
            <p:cNvSpPr/>
            <p:nvPr/>
          </p:nvSpPr>
          <p:spPr bwMode="auto">
            <a:xfrm>
              <a:off x="8648701" y="5583238"/>
              <a:ext cx="247650" cy="217488"/>
            </a:xfrm>
            <a:custGeom>
              <a:avLst/>
              <a:gdLst>
                <a:gd name="T0" fmla="*/ 66 w 66"/>
                <a:gd name="T1" fmla="*/ 45 h 58"/>
                <a:gd name="T2" fmla="*/ 20 w 66"/>
                <a:gd name="T3" fmla="*/ 58 h 58"/>
                <a:gd name="T4" fmla="*/ 18 w 66"/>
                <a:gd name="T5" fmla="*/ 20 h 58"/>
                <a:gd name="T6" fmla="*/ 49 w 66"/>
                <a:gd name="T7" fmla="*/ 0 h 58"/>
                <a:gd name="T8" fmla="*/ 66 w 66"/>
                <a:gd name="T9" fmla="*/ 45 h 58"/>
              </a:gdLst>
              <a:ahLst/>
              <a:cxnLst>
                <a:cxn ang="0">
                  <a:pos x="T0" y="T1"/>
                </a:cxn>
                <a:cxn ang="0">
                  <a:pos x="T2" y="T3"/>
                </a:cxn>
                <a:cxn ang="0">
                  <a:pos x="T4" y="T5"/>
                </a:cxn>
                <a:cxn ang="0">
                  <a:pos x="T6" y="T7"/>
                </a:cxn>
                <a:cxn ang="0">
                  <a:pos x="T8" y="T9"/>
                </a:cxn>
              </a:cxnLst>
              <a:rect l="0" t="0" r="r" b="b"/>
              <a:pathLst>
                <a:path w="66" h="58">
                  <a:moveTo>
                    <a:pt x="66" y="45"/>
                  </a:moveTo>
                  <a:cubicBezTo>
                    <a:pt x="52" y="52"/>
                    <a:pt x="36" y="57"/>
                    <a:pt x="20" y="58"/>
                  </a:cubicBezTo>
                  <a:cubicBezTo>
                    <a:pt x="15" y="42"/>
                    <a:pt x="0" y="32"/>
                    <a:pt x="18" y="20"/>
                  </a:cubicBezTo>
                  <a:cubicBezTo>
                    <a:pt x="28" y="13"/>
                    <a:pt x="40" y="8"/>
                    <a:pt x="49" y="0"/>
                  </a:cubicBezTo>
                  <a:cubicBezTo>
                    <a:pt x="54" y="15"/>
                    <a:pt x="64" y="28"/>
                    <a:pt x="66" y="45"/>
                  </a:cubicBezTo>
                  <a:close/>
                </a:path>
              </a:pathLst>
            </a:custGeom>
            <a:solidFill>
              <a:srgbClr val="E585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1162"/>
            <p:cNvSpPr/>
            <p:nvPr/>
          </p:nvSpPr>
          <p:spPr bwMode="auto">
            <a:xfrm>
              <a:off x="8074026" y="5027613"/>
              <a:ext cx="855663" cy="709613"/>
            </a:xfrm>
            <a:custGeom>
              <a:avLst/>
              <a:gdLst>
                <a:gd name="T0" fmla="*/ 108 w 228"/>
                <a:gd name="T1" fmla="*/ 174 h 189"/>
                <a:gd name="T2" fmla="*/ 0 w 228"/>
                <a:gd name="T3" fmla="*/ 105 h 189"/>
                <a:gd name="T4" fmla="*/ 47 w 228"/>
                <a:gd name="T5" fmla="*/ 104 h 189"/>
                <a:gd name="T6" fmla="*/ 43 w 228"/>
                <a:gd name="T7" fmla="*/ 50 h 189"/>
                <a:gd name="T8" fmla="*/ 85 w 228"/>
                <a:gd name="T9" fmla="*/ 9 h 189"/>
                <a:gd name="T10" fmla="*/ 201 w 228"/>
                <a:gd name="T11" fmla="*/ 30 h 189"/>
                <a:gd name="T12" fmla="*/ 225 w 228"/>
                <a:gd name="T13" fmla="*/ 105 h 189"/>
                <a:gd name="T14" fmla="*/ 179 w 228"/>
                <a:gd name="T15" fmla="*/ 157 h 189"/>
                <a:gd name="T16" fmla="*/ 108 w 228"/>
                <a:gd name="T17" fmla="*/ 174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8" h="189">
                  <a:moveTo>
                    <a:pt x="108" y="174"/>
                  </a:moveTo>
                  <a:cubicBezTo>
                    <a:pt x="92" y="162"/>
                    <a:pt x="0" y="129"/>
                    <a:pt x="0" y="105"/>
                  </a:cubicBezTo>
                  <a:cubicBezTo>
                    <a:pt x="2" y="67"/>
                    <a:pt x="42" y="105"/>
                    <a:pt x="47" y="104"/>
                  </a:cubicBezTo>
                  <a:cubicBezTo>
                    <a:pt x="49" y="104"/>
                    <a:pt x="42" y="56"/>
                    <a:pt x="43" y="50"/>
                  </a:cubicBezTo>
                  <a:cubicBezTo>
                    <a:pt x="48" y="26"/>
                    <a:pt x="62" y="14"/>
                    <a:pt x="85" y="9"/>
                  </a:cubicBezTo>
                  <a:cubicBezTo>
                    <a:pt x="119" y="1"/>
                    <a:pt x="176" y="0"/>
                    <a:pt x="201" y="30"/>
                  </a:cubicBezTo>
                  <a:cubicBezTo>
                    <a:pt x="219" y="51"/>
                    <a:pt x="222" y="79"/>
                    <a:pt x="225" y="105"/>
                  </a:cubicBezTo>
                  <a:cubicBezTo>
                    <a:pt x="228" y="129"/>
                    <a:pt x="200" y="145"/>
                    <a:pt x="179" y="157"/>
                  </a:cubicBezTo>
                  <a:cubicBezTo>
                    <a:pt x="159" y="168"/>
                    <a:pt x="129" y="189"/>
                    <a:pt x="108" y="174"/>
                  </a:cubicBezTo>
                  <a:close/>
                </a:path>
              </a:pathLst>
            </a:custGeom>
            <a:solidFill>
              <a:srgbClr val="B316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1163"/>
            <p:cNvSpPr/>
            <p:nvPr/>
          </p:nvSpPr>
          <p:spPr bwMode="auto">
            <a:xfrm>
              <a:off x="8077201" y="5027613"/>
              <a:ext cx="844550" cy="635000"/>
            </a:xfrm>
            <a:custGeom>
              <a:avLst/>
              <a:gdLst>
                <a:gd name="T0" fmla="*/ 124 w 225"/>
                <a:gd name="T1" fmla="*/ 169 h 169"/>
                <a:gd name="T2" fmla="*/ 11 w 225"/>
                <a:gd name="T3" fmla="*/ 98 h 169"/>
                <a:gd name="T4" fmla="*/ 53 w 225"/>
                <a:gd name="T5" fmla="*/ 112 h 169"/>
                <a:gd name="T6" fmla="*/ 52 w 225"/>
                <a:gd name="T7" fmla="*/ 51 h 169"/>
                <a:gd name="T8" fmla="*/ 193 w 225"/>
                <a:gd name="T9" fmla="*/ 37 h 169"/>
                <a:gd name="T10" fmla="*/ 207 w 225"/>
                <a:gd name="T11" fmla="*/ 124 h 169"/>
                <a:gd name="T12" fmla="*/ 124 w 225"/>
                <a:gd name="T13" fmla="*/ 169 h 169"/>
                <a:gd name="T14" fmla="*/ 124 w 225"/>
                <a:gd name="T15" fmla="*/ 169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5" h="169">
                  <a:moveTo>
                    <a:pt x="124" y="169"/>
                  </a:moveTo>
                  <a:cubicBezTo>
                    <a:pt x="107" y="169"/>
                    <a:pt x="0" y="116"/>
                    <a:pt x="11" y="98"/>
                  </a:cubicBezTo>
                  <a:cubicBezTo>
                    <a:pt x="25" y="97"/>
                    <a:pt x="38" y="121"/>
                    <a:pt x="53" y="112"/>
                  </a:cubicBezTo>
                  <a:cubicBezTo>
                    <a:pt x="65" y="104"/>
                    <a:pt x="51" y="64"/>
                    <a:pt x="52" y="51"/>
                  </a:cubicBezTo>
                  <a:cubicBezTo>
                    <a:pt x="62" y="0"/>
                    <a:pt x="165" y="4"/>
                    <a:pt x="193" y="37"/>
                  </a:cubicBezTo>
                  <a:cubicBezTo>
                    <a:pt x="208" y="55"/>
                    <a:pt x="225" y="104"/>
                    <a:pt x="207" y="124"/>
                  </a:cubicBezTo>
                  <a:cubicBezTo>
                    <a:pt x="191" y="142"/>
                    <a:pt x="148" y="169"/>
                    <a:pt x="124" y="169"/>
                  </a:cubicBezTo>
                  <a:cubicBezTo>
                    <a:pt x="120" y="169"/>
                    <a:pt x="137" y="169"/>
                    <a:pt x="124" y="169"/>
                  </a:cubicBezTo>
                  <a:close/>
                </a:path>
              </a:pathLst>
            </a:custGeom>
            <a:solidFill>
              <a:srgbClr val="FF39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1164"/>
            <p:cNvSpPr/>
            <p:nvPr/>
          </p:nvSpPr>
          <p:spPr bwMode="auto">
            <a:xfrm>
              <a:off x="8618538" y="5745163"/>
              <a:ext cx="85725" cy="85725"/>
            </a:xfrm>
            <a:custGeom>
              <a:avLst/>
              <a:gdLst>
                <a:gd name="T0" fmla="*/ 16 w 23"/>
                <a:gd name="T1" fmla="*/ 0 h 23"/>
                <a:gd name="T2" fmla="*/ 23 w 23"/>
                <a:gd name="T3" fmla="*/ 14 h 23"/>
                <a:gd name="T4" fmla="*/ 22 w 23"/>
                <a:gd name="T5" fmla="*/ 16 h 23"/>
                <a:gd name="T6" fmla="*/ 0 w 23"/>
                <a:gd name="T7" fmla="*/ 20 h 23"/>
                <a:gd name="T8" fmla="*/ 16 w 23"/>
                <a:gd name="T9" fmla="*/ 0 h 23"/>
              </a:gdLst>
              <a:ahLst/>
              <a:cxnLst>
                <a:cxn ang="0">
                  <a:pos x="T0" y="T1"/>
                </a:cxn>
                <a:cxn ang="0">
                  <a:pos x="T2" y="T3"/>
                </a:cxn>
                <a:cxn ang="0">
                  <a:pos x="T4" y="T5"/>
                </a:cxn>
                <a:cxn ang="0">
                  <a:pos x="T6" y="T7"/>
                </a:cxn>
                <a:cxn ang="0">
                  <a:pos x="T8" y="T9"/>
                </a:cxn>
              </a:cxnLst>
              <a:rect l="0" t="0" r="r" b="b"/>
              <a:pathLst>
                <a:path w="23" h="23">
                  <a:moveTo>
                    <a:pt x="16" y="0"/>
                  </a:moveTo>
                  <a:cubicBezTo>
                    <a:pt x="18" y="5"/>
                    <a:pt x="21" y="9"/>
                    <a:pt x="23" y="14"/>
                  </a:cubicBezTo>
                  <a:cubicBezTo>
                    <a:pt x="23" y="15"/>
                    <a:pt x="22" y="16"/>
                    <a:pt x="22" y="16"/>
                  </a:cubicBezTo>
                  <a:cubicBezTo>
                    <a:pt x="16" y="22"/>
                    <a:pt x="2" y="23"/>
                    <a:pt x="0" y="20"/>
                  </a:cubicBezTo>
                  <a:cubicBezTo>
                    <a:pt x="2" y="9"/>
                    <a:pt x="11" y="9"/>
                    <a:pt x="16" y="0"/>
                  </a:cubicBezTo>
                  <a:close/>
                </a:path>
              </a:pathLst>
            </a:custGeom>
            <a:solidFill>
              <a:srgbClr val="B316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1165"/>
            <p:cNvSpPr/>
            <p:nvPr/>
          </p:nvSpPr>
          <p:spPr bwMode="auto">
            <a:xfrm>
              <a:off x="7469188" y="5734050"/>
              <a:ext cx="1749425" cy="1816100"/>
            </a:xfrm>
            <a:custGeom>
              <a:avLst/>
              <a:gdLst>
                <a:gd name="T0" fmla="*/ 7 w 466"/>
                <a:gd name="T1" fmla="*/ 377 h 484"/>
                <a:gd name="T2" fmla="*/ 55 w 466"/>
                <a:gd name="T3" fmla="*/ 193 h 484"/>
                <a:gd name="T4" fmla="*/ 402 w 466"/>
                <a:gd name="T5" fmla="*/ 34 h 484"/>
                <a:gd name="T6" fmla="*/ 364 w 466"/>
                <a:gd name="T7" fmla="*/ 24 h 484"/>
                <a:gd name="T8" fmla="*/ 402 w 466"/>
                <a:gd name="T9" fmla="*/ 34 h 484"/>
                <a:gd name="T10" fmla="*/ 466 w 466"/>
                <a:gd name="T11" fmla="*/ 89 h 484"/>
                <a:gd name="T12" fmla="*/ 408 w 466"/>
                <a:gd name="T13" fmla="*/ 51 h 484"/>
                <a:gd name="T14" fmla="*/ 308 w 466"/>
                <a:gd name="T15" fmla="*/ 57 h 484"/>
                <a:gd name="T16" fmla="*/ 271 w 466"/>
                <a:gd name="T17" fmla="*/ 86 h 484"/>
                <a:gd name="T18" fmla="*/ 229 w 466"/>
                <a:gd name="T19" fmla="*/ 94 h 484"/>
                <a:gd name="T20" fmla="*/ 164 w 466"/>
                <a:gd name="T21" fmla="*/ 160 h 484"/>
                <a:gd name="T22" fmla="*/ 153 w 466"/>
                <a:gd name="T23" fmla="*/ 202 h 484"/>
                <a:gd name="T24" fmla="*/ 120 w 466"/>
                <a:gd name="T25" fmla="*/ 237 h 484"/>
                <a:gd name="T26" fmla="*/ 111 w 466"/>
                <a:gd name="T27" fmla="*/ 331 h 484"/>
                <a:gd name="T28" fmla="*/ 135 w 466"/>
                <a:gd name="T29" fmla="*/ 370 h 484"/>
                <a:gd name="T30" fmla="*/ 138 w 466"/>
                <a:gd name="T31" fmla="*/ 413 h 484"/>
                <a:gd name="T32" fmla="*/ 147 w 466"/>
                <a:gd name="T33" fmla="*/ 453 h 484"/>
                <a:gd name="T34" fmla="*/ 111 w 466"/>
                <a:gd name="T35" fmla="*/ 462 h 484"/>
                <a:gd name="T36" fmla="*/ 7 w 466"/>
                <a:gd name="T37" fmla="*/ 377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6" h="484">
                  <a:moveTo>
                    <a:pt x="7" y="377"/>
                  </a:moveTo>
                  <a:cubicBezTo>
                    <a:pt x="0" y="312"/>
                    <a:pt x="22" y="246"/>
                    <a:pt x="55" y="193"/>
                  </a:cubicBezTo>
                  <a:cubicBezTo>
                    <a:pt x="120" y="87"/>
                    <a:pt x="271" y="0"/>
                    <a:pt x="402" y="34"/>
                  </a:cubicBezTo>
                  <a:cubicBezTo>
                    <a:pt x="375" y="27"/>
                    <a:pt x="365" y="24"/>
                    <a:pt x="364" y="24"/>
                  </a:cubicBezTo>
                  <a:cubicBezTo>
                    <a:pt x="366" y="25"/>
                    <a:pt x="422" y="39"/>
                    <a:pt x="402" y="34"/>
                  </a:cubicBezTo>
                  <a:cubicBezTo>
                    <a:pt x="431" y="41"/>
                    <a:pt x="452" y="64"/>
                    <a:pt x="466" y="89"/>
                  </a:cubicBezTo>
                  <a:cubicBezTo>
                    <a:pt x="465" y="90"/>
                    <a:pt x="432" y="60"/>
                    <a:pt x="408" y="51"/>
                  </a:cubicBezTo>
                  <a:cubicBezTo>
                    <a:pt x="373" y="39"/>
                    <a:pt x="340" y="39"/>
                    <a:pt x="308" y="57"/>
                  </a:cubicBezTo>
                  <a:cubicBezTo>
                    <a:pt x="294" y="64"/>
                    <a:pt x="271" y="86"/>
                    <a:pt x="271" y="86"/>
                  </a:cubicBezTo>
                  <a:cubicBezTo>
                    <a:pt x="271" y="86"/>
                    <a:pt x="242" y="91"/>
                    <a:pt x="229" y="94"/>
                  </a:cubicBezTo>
                  <a:cubicBezTo>
                    <a:pt x="194" y="103"/>
                    <a:pt x="174" y="131"/>
                    <a:pt x="164" y="160"/>
                  </a:cubicBezTo>
                  <a:cubicBezTo>
                    <a:pt x="159" y="175"/>
                    <a:pt x="153" y="202"/>
                    <a:pt x="153" y="202"/>
                  </a:cubicBezTo>
                  <a:cubicBezTo>
                    <a:pt x="153" y="202"/>
                    <a:pt x="133" y="217"/>
                    <a:pt x="120" y="237"/>
                  </a:cubicBezTo>
                  <a:cubicBezTo>
                    <a:pt x="103" y="266"/>
                    <a:pt x="99" y="299"/>
                    <a:pt x="111" y="331"/>
                  </a:cubicBezTo>
                  <a:cubicBezTo>
                    <a:pt x="118" y="347"/>
                    <a:pt x="124" y="357"/>
                    <a:pt x="135" y="370"/>
                  </a:cubicBezTo>
                  <a:cubicBezTo>
                    <a:pt x="132" y="384"/>
                    <a:pt x="134" y="400"/>
                    <a:pt x="138" y="413"/>
                  </a:cubicBezTo>
                  <a:cubicBezTo>
                    <a:pt x="143" y="426"/>
                    <a:pt x="154" y="448"/>
                    <a:pt x="147" y="453"/>
                  </a:cubicBezTo>
                  <a:cubicBezTo>
                    <a:pt x="137" y="460"/>
                    <a:pt x="122" y="459"/>
                    <a:pt x="111" y="462"/>
                  </a:cubicBezTo>
                  <a:cubicBezTo>
                    <a:pt x="32" y="484"/>
                    <a:pt x="15" y="455"/>
                    <a:pt x="7" y="377"/>
                  </a:cubicBezTo>
                  <a:close/>
                </a:path>
              </a:pathLst>
            </a:custGeom>
            <a:solidFill>
              <a:srgbClr val="D3E3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1166"/>
            <p:cNvSpPr/>
            <p:nvPr/>
          </p:nvSpPr>
          <p:spPr bwMode="auto">
            <a:xfrm>
              <a:off x="7353301" y="5872163"/>
              <a:ext cx="1355725" cy="1584325"/>
            </a:xfrm>
            <a:custGeom>
              <a:avLst/>
              <a:gdLst>
                <a:gd name="T0" fmla="*/ 99 w 361"/>
                <a:gd name="T1" fmla="*/ 422 h 422"/>
                <a:gd name="T2" fmla="*/ 86 w 361"/>
                <a:gd name="T3" fmla="*/ 175 h 422"/>
                <a:gd name="T4" fmla="*/ 361 w 361"/>
                <a:gd name="T5" fmla="*/ 0 h 422"/>
                <a:gd name="T6" fmla="*/ 298 w 361"/>
                <a:gd name="T7" fmla="*/ 39 h 422"/>
                <a:gd name="T8" fmla="*/ 234 w 361"/>
                <a:gd name="T9" fmla="*/ 57 h 422"/>
                <a:gd name="T10" fmla="*/ 160 w 361"/>
                <a:gd name="T11" fmla="*/ 173 h 422"/>
                <a:gd name="T12" fmla="*/ 155 w 361"/>
                <a:gd name="T13" fmla="*/ 336 h 422"/>
                <a:gd name="T14" fmla="*/ 170 w 361"/>
                <a:gd name="T15" fmla="*/ 409 h 422"/>
                <a:gd name="T16" fmla="*/ 99 w 361"/>
                <a:gd name="T17" fmla="*/ 422 h 422"/>
                <a:gd name="T18" fmla="*/ 99 w 361"/>
                <a:gd name="T19" fmla="*/ 42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1" h="422">
                  <a:moveTo>
                    <a:pt x="99" y="422"/>
                  </a:moveTo>
                  <a:cubicBezTo>
                    <a:pt x="0" y="422"/>
                    <a:pt x="62" y="219"/>
                    <a:pt x="86" y="175"/>
                  </a:cubicBezTo>
                  <a:cubicBezTo>
                    <a:pt x="140" y="78"/>
                    <a:pt x="249" y="6"/>
                    <a:pt x="361" y="0"/>
                  </a:cubicBezTo>
                  <a:cubicBezTo>
                    <a:pt x="336" y="7"/>
                    <a:pt x="317" y="22"/>
                    <a:pt x="298" y="39"/>
                  </a:cubicBezTo>
                  <a:cubicBezTo>
                    <a:pt x="277" y="43"/>
                    <a:pt x="253" y="46"/>
                    <a:pt x="234" y="57"/>
                  </a:cubicBezTo>
                  <a:cubicBezTo>
                    <a:pt x="186" y="83"/>
                    <a:pt x="194" y="139"/>
                    <a:pt x="160" y="173"/>
                  </a:cubicBezTo>
                  <a:cubicBezTo>
                    <a:pt x="115" y="218"/>
                    <a:pt x="116" y="287"/>
                    <a:pt x="155" y="336"/>
                  </a:cubicBezTo>
                  <a:cubicBezTo>
                    <a:pt x="151" y="364"/>
                    <a:pt x="168" y="383"/>
                    <a:pt x="170" y="409"/>
                  </a:cubicBezTo>
                  <a:cubicBezTo>
                    <a:pt x="152" y="418"/>
                    <a:pt x="119" y="422"/>
                    <a:pt x="99" y="422"/>
                  </a:cubicBezTo>
                  <a:cubicBezTo>
                    <a:pt x="67" y="422"/>
                    <a:pt x="110" y="422"/>
                    <a:pt x="99" y="4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1167"/>
            <p:cNvSpPr/>
            <p:nvPr/>
          </p:nvSpPr>
          <p:spPr bwMode="auto">
            <a:xfrm>
              <a:off x="6973888" y="7099300"/>
              <a:ext cx="11113" cy="15875"/>
            </a:xfrm>
            <a:custGeom>
              <a:avLst/>
              <a:gdLst>
                <a:gd name="T0" fmla="*/ 3 w 3"/>
                <a:gd name="T1" fmla="*/ 0 h 4"/>
                <a:gd name="T2" fmla="*/ 0 w 3"/>
                <a:gd name="T3" fmla="*/ 4 h 4"/>
                <a:gd name="T4" fmla="*/ 3 w 3"/>
                <a:gd name="T5" fmla="*/ 0 h 4"/>
              </a:gdLst>
              <a:ahLst/>
              <a:cxnLst>
                <a:cxn ang="0">
                  <a:pos x="T0" y="T1"/>
                </a:cxn>
                <a:cxn ang="0">
                  <a:pos x="T2" y="T3"/>
                </a:cxn>
                <a:cxn ang="0">
                  <a:pos x="T4" y="T5"/>
                </a:cxn>
              </a:cxnLst>
              <a:rect l="0" t="0" r="r" b="b"/>
              <a:pathLst>
                <a:path w="3" h="4">
                  <a:moveTo>
                    <a:pt x="3" y="0"/>
                  </a:moveTo>
                  <a:cubicBezTo>
                    <a:pt x="2" y="1"/>
                    <a:pt x="1" y="2"/>
                    <a:pt x="0" y="4"/>
                  </a:cubicBezTo>
                  <a:cubicBezTo>
                    <a:pt x="1" y="3"/>
                    <a:pt x="2" y="1"/>
                    <a:pt x="3" y="0"/>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1168"/>
            <p:cNvSpPr/>
            <p:nvPr/>
          </p:nvSpPr>
          <p:spPr bwMode="auto">
            <a:xfrm>
              <a:off x="6808788" y="7070725"/>
              <a:ext cx="608013" cy="727075"/>
            </a:xfrm>
            <a:custGeom>
              <a:avLst/>
              <a:gdLst>
                <a:gd name="T0" fmla="*/ 121 w 162"/>
                <a:gd name="T1" fmla="*/ 194 h 194"/>
                <a:gd name="T2" fmla="*/ 21 w 162"/>
                <a:gd name="T3" fmla="*/ 70 h 194"/>
                <a:gd name="T4" fmla="*/ 57 w 162"/>
                <a:gd name="T5" fmla="*/ 5 h 194"/>
                <a:gd name="T6" fmla="*/ 116 w 162"/>
                <a:gd name="T7" fmla="*/ 47 h 194"/>
                <a:gd name="T8" fmla="*/ 153 w 162"/>
                <a:gd name="T9" fmla="*/ 88 h 194"/>
                <a:gd name="T10" fmla="*/ 121 w 162"/>
                <a:gd name="T11" fmla="*/ 194 h 194"/>
              </a:gdLst>
              <a:ahLst/>
              <a:cxnLst>
                <a:cxn ang="0">
                  <a:pos x="T0" y="T1"/>
                </a:cxn>
                <a:cxn ang="0">
                  <a:pos x="T2" y="T3"/>
                </a:cxn>
                <a:cxn ang="0">
                  <a:pos x="T4" y="T5"/>
                </a:cxn>
                <a:cxn ang="0">
                  <a:pos x="T6" y="T7"/>
                </a:cxn>
                <a:cxn ang="0">
                  <a:pos x="T8" y="T9"/>
                </a:cxn>
                <a:cxn ang="0">
                  <a:pos x="T10" y="T11"/>
                </a:cxn>
              </a:cxnLst>
              <a:rect l="0" t="0" r="r" b="b"/>
              <a:pathLst>
                <a:path w="162" h="194">
                  <a:moveTo>
                    <a:pt x="121" y="194"/>
                  </a:moveTo>
                  <a:cubicBezTo>
                    <a:pt x="94" y="193"/>
                    <a:pt x="0" y="184"/>
                    <a:pt x="21" y="70"/>
                  </a:cubicBezTo>
                  <a:cubicBezTo>
                    <a:pt x="24" y="54"/>
                    <a:pt x="39" y="9"/>
                    <a:pt x="57" y="5"/>
                  </a:cubicBezTo>
                  <a:cubicBezTo>
                    <a:pt x="83" y="0"/>
                    <a:pt x="114" y="40"/>
                    <a:pt x="116" y="47"/>
                  </a:cubicBezTo>
                  <a:cubicBezTo>
                    <a:pt x="162" y="13"/>
                    <a:pt x="154" y="51"/>
                    <a:pt x="153" y="88"/>
                  </a:cubicBezTo>
                  <a:cubicBezTo>
                    <a:pt x="129" y="116"/>
                    <a:pt x="118" y="157"/>
                    <a:pt x="121" y="194"/>
                  </a:cubicBezTo>
                  <a:close/>
                </a:path>
              </a:pathLst>
            </a:custGeom>
            <a:solidFill>
              <a:srgbClr val="B316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1169"/>
            <p:cNvSpPr/>
            <p:nvPr/>
          </p:nvSpPr>
          <p:spPr bwMode="auto">
            <a:xfrm>
              <a:off x="6850063" y="7088188"/>
              <a:ext cx="525463" cy="668338"/>
            </a:xfrm>
            <a:custGeom>
              <a:avLst/>
              <a:gdLst>
                <a:gd name="T0" fmla="*/ 100 w 140"/>
                <a:gd name="T1" fmla="*/ 178 h 178"/>
                <a:gd name="T2" fmla="*/ 32 w 140"/>
                <a:gd name="T3" fmla="*/ 32 h 178"/>
                <a:gd name="T4" fmla="*/ 87 w 140"/>
                <a:gd name="T5" fmla="*/ 33 h 178"/>
                <a:gd name="T6" fmla="*/ 132 w 140"/>
                <a:gd name="T7" fmla="*/ 39 h 178"/>
                <a:gd name="T8" fmla="*/ 124 w 140"/>
                <a:gd name="T9" fmla="*/ 91 h 178"/>
                <a:gd name="T10" fmla="*/ 100 w 140"/>
                <a:gd name="T11" fmla="*/ 178 h 178"/>
                <a:gd name="T12" fmla="*/ 100 w 140"/>
                <a:gd name="T13" fmla="*/ 178 h 178"/>
              </a:gdLst>
              <a:ahLst/>
              <a:cxnLst>
                <a:cxn ang="0">
                  <a:pos x="T0" y="T1"/>
                </a:cxn>
                <a:cxn ang="0">
                  <a:pos x="T2" y="T3"/>
                </a:cxn>
                <a:cxn ang="0">
                  <a:pos x="T4" y="T5"/>
                </a:cxn>
                <a:cxn ang="0">
                  <a:pos x="T6" y="T7"/>
                </a:cxn>
                <a:cxn ang="0">
                  <a:pos x="T8" y="T9"/>
                </a:cxn>
                <a:cxn ang="0">
                  <a:pos x="T10" y="T11"/>
                </a:cxn>
                <a:cxn ang="0">
                  <a:pos x="T12" y="T13"/>
                </a:cxn>
              </a:cxnLst>
              <a:rect l="0" t="0" r="r" b="b"/>
              <a:pathLst>
                <a:path w="140" h="178">
                  <a:moveTo>
                    <a:pt x="100" y="178"/>
                  </a:moveTo>
                  <a:cubicBezTo>
                    <a:pt x="21" y="171"/>
                    <a:pt x="0" y="98"/>
                    <a:pt x="32" y="32"/>
                  </a:cubicBezTo>
                  <a:cubicBezTo>
                    <a:pt x="47" y="0"/>
                    <a:pt x="67" y="10"/>
                    <a:pt x="87" y="33"/>
                  </a:cubicBezTo>
                  <a:cubicBezTo>
                    <a:pt x="111" y="61"/>
                    <a:pt x="101" y="42"/>
                    <a:pt x="132" y="39"/>
                  </a:cubicBezTo>
                  <a:cubicBezTo>
                    <a:pt x="140" y="54"/>
                    <a:pt x="132" y="79"/>
                    <a:pt x="124" y="91"/>
                  </a:cubicBezTo>
                  <a:cubicBezTo>
                    <a:pt x="108" y="117"/>
                    <a:pt x="100" y="148"/>
                    <a:pt x="100" y="178"/>
                  </a:cubicBezTo>
                  <a:cubicBezTo>
                    <a:pt x="79" y="176"/>
                    <a:pt x="100" y="142"/>
                    <a:pt x="100" y="178"/>
                  </a:cubicBezTo>
                  <a:close/>
                </a:path>
              </a:pathLst>
            </a:custGeom>
            <a:solidFill>
              <a:srgbClr val="FF39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1170"/>
            <p:cNvSpPr/>
            <p:nvPr/>
          </p:nvSpPr>
          <p:spPr bwMode="auto">
            <a:xfrm>
              <a:off x="7273926" y="7418388"/>
              <a:ext cx="923925" cy="552450"/>
            </a:xfrm>
            <a:custGeom>
              <a:avLst/>
              <a:gdLst>
                <a:gd name="T0" fmla="*/ 212 w 246"/>
                <a:gd name="T1" fmla="*/ 93 h 147"/>
                <a:gd name="T2" fmla="*/ 184 w 246"/>
                <a:gd name="T3" fmla="*/ 113 h 147"/>
                <a:gd name="T4" fmla="*/ 184 w 246"/>
                <a:gd name="T5" fmla="*/ 87 h 147"/>
                <a:gd name="T6" fmla="*/ 176 w 246"/>
                <a:gd name="T7" fmla="*/ 113 h 147"/>
                <a:gd name="T8" fmla="*/ 155 w 246"/>
                <a:gd name="T9" fmla="*/ 128 h 147"/>
                <a:gd name="T10" fmla="*/ 99 w 246"/>
                <a:gd name="T11" fmla="*/ 145 h 147"/>
                <a:gd name="T12" fmla="*/ 27 w 246"/>
                <a:gd name="T13" fmla="*/ 133 h 147"/>
                <a:gd name="T14" fmla="*/ 5 w 246"/>
                <a:gd name="T15" fmla="*/ 120 h 147"/>
                <a:gd name="T16" fmla="*/ 18 w 246"/>
                <a:gd name="T17" fmla="*/ 26 h 147"/>
                <a:gd name="T18" fmla="*/ 56 w 246"/>
                <a:gd name="T19" fmla="*/ 18 h 147"/>
                <a:gd name="T20" fmla="*/ 167 w 246"/>
                <a:gd name="T21" fmla="*/ 22 h 147"/>
                <a:gd name="T22" fmla="*/ 204 w 246"/>
                <a:gd name="T23" fmla="*/ 11 h 147"/>
                <a:gd name="T24" fmla="*/ 246 w 246"/>
                <a:gd name="T25" fmla="*/ 86 h 147"/>
                <a:gd name="T26" fmla="*/ 212 w 246"/>
                <a:gd name="T27" fmla="*/ 9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6" h="147">
                  <a:moveTo>
                    <a:pt x="212" y="93"/>
                  </a:moveTo>
                  <a:cubicBezTo>
                    <a:pt x="198" y="86"/>
                    <a:pt x="198" y="112"/>
                    <a:pt x="184" y="113"/>
                  </a:cubicBezTo>
                  <a:cubicBezTo>
                    <a:pt x="182" y="106"/>
                    <a:pt x="193" y="85"/>
                    <a:pt x="184" y="87"/>
                  </a:cubicBezTo>
                  <a:cubicBezTo>
                    <a:pt x="173" y="91"/>
                    <a:pt x="177" y="104"/>
                    <a:pt x="176" y="113"/>
                  </a:cubicBezTo>
                  <a:cubicBezTo>
                    <a:pt x="169" y="118"/>
                    <a:pt x="163" y="124"/>
                    <a:pt x="155" y="128"/>
                  </a:cubicBezTo>
                  <a:cubicBezTo>
                    <a:pt x="137" y="137"/>
                    <a:pt x="118" y="143"/>
                    <a:pt x="99" y="145"/>
                  </a:cubicBezTo>
                  <a:cubicBezTo>
                    <a:pt x="74" y="147"/>
                    <a:pt x="50" y="143"/>
                    <a:pt x="27" y="133"/>
                  </a:cubicBezTo>
                  <a:cubicBezTo>
                    <a:pt x="19" y="129"/>
                    <a:pt x="12" y="125"/>
                    <a:pt x="5" y="120"/>
                  </a:cubicBezTo>
                  <a:cubicBezTo>
                    <a:pt x="0" y="75"/>
                    <a:pt x="8" y="45"/>
                    <a:pt x="18" y="26"/>
                  </a:cubicBezTo>
                  <a:cubicBezTo>
                    <a:pt x="32" y="0"/>
                    <a:pt x="33" y="6"/>
                    <a:pt x="56" y="18"/>
                  </a:cubicBezTo>
                  <a:cubicBezTo>
                    <a:pt x="94" y="37"/>
                    <a:pt x="128" y="33"/>
                    <a:pt x="167" y="22"/>
                  </a:cubicBezTo>
                  <a:cubicBezTo>
                    <a:pt x="182" y="19"/>
                    <a:pt x="190" y="16"/>
                    <a:pt x="204" y="11"/>
                  </a:cubicBezTo>
                  <a:cubicBezTo>
                    <a:pt x="208" y="20"/>
                    <a:pt x="233" y="68"/>
                    <a:pt x="246" y="86"/>
                  </a:cubicBezTo>
                  <a:lnTo>
                    <a:pt x="212" y="93"/>
                  </a:lnTo>
                  <a:close/>
                </a:path>
              </a:pathLst>
            </a:custGeom>
            <a:solidFill>
              <a:srgbClr val="B316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1171"/>
            <p:cNvSpPr/>
            <p:nvPr/>
          </p:nvSpPr>
          <p:spPr bwMode="auto">
            <a:xfrm>
              <a:off x="7991476" y="7685088"/>
              <a:ext cx="409575" cy="425450"/>
            </a:xfrm>
            <a:custGeom>
              <a:avLst/>
              <a:gdLst>
                <a:gd name="T0" fmla="*/ 55 w 109"/>
                <a:gd name="T1" fmla="*/ 14 h 113"/>
                <a:gd name="T2" fmla="*/ 109 w 109"/>
                <a:gd name="T3" fmla="*/ 58 h 113"/>
                <a:gd name="T4" fmla="*/ 104 w 109"/>
                <a:gd name="T5" fmla="*/ 113 h 113"/>
                <a:gd name="T6" fmla="*/ 3 w 109"/>
                <a:gd name="T7" fmla="*/ 57 h 113"/>
                <a:gd name="T8" fmla="*/ 21 w 109"/>
                <a:gd name="T9" fmla="*/ 21 h 113"/>
                <a:gd name="T10" fmla="*/ 32 w 109"/>
                <a:gd name="T11" fmla="*/ 10 h 113"/>
                <a:gd name="T12" fmla="*/ 47 w 109"/>
                <a:gd name="T13" fmla="*/ 0 h 113"/>
                <a:gd name="T14" fmla="*/ 55 w 109"/>
                <a:gd name="T15" fmla="*/ 14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113">
                  <a:moveTo>
                    <a:pt x="55" y="14"/>
                  </a:moveTo>
                  <a:cubicBezTo>
                    <a:pt x="68" y="29"/>
                    <a:pt x="93" y="48"/>
                    <a:pt x="109" y="58"/>
                  </a:cubicBezTo>
                  <a:cubicBezTo>
                    <a:pt x="106" y="76"/>
                    <a:pt x="101" y="94"/>
                    <a:pt x="104" y="113"/>
                  </a:cubicBezTo>
                  <a:cubicBezTo>
                    <a:pt x="68" y="101"/>
                    <a:pt x="36" y="77"/>
                    <a:pt x="3" y="57"/>
                  </a:cubicBezTo>
                  <a:cubicBezTo>
                    <a:pt x="0" y="41"/>
                    <a:pt x="24" y="30"/>
                    <a:pt x="21" y="21"/>
                  </a:cubicBezTo>
                  <a:cubicBezTo>
                    <a:pt x="21" y="21"/>
                    <a:pt x="29" y="12"/>
                    <a:pt x="32" y="10"/>
                  </a:cubicBezTo>
                  <a:cubicBezTo>
                    <a:pt x="36" y="7"/>
                    <a:pt x="47" y="0"/>
                    <a:pt x="47" y="0"/>
                  </a:cubicBezTo>
                  <a:lnTo>
                    <a:pt x="55" y="14"/>
                  </a:lnTo>
                  <a:close/>
                </a:path>
              </a:pathLst>
            </a:custGeom>
            <a:solidFill>
              <a:srgbClr val="572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1172"/>
            <p:cNvSpPr/>
            <p:nvPr/>
          </p:nvSpPr>
          <p:spPr bwMode="auto">
            <a:xfrm>
              <a:off x="7300913" y="7472363"/>
              <a:ext cx="781050" cy="457200"/>
            </a:xfrm>
            <a:custGeom>
              <a:avLst/>
              <a:gdLst>
                <a:gd name="T0" fmla="*/ 188 w 208"/>
                <a:gd name="T1" fmla="*/ 69 h 122"/>
                <a:gd name="T2" fmla="*/ 159 w 208"/>
                <a:gd name="T3" fmla="*/ 93 h 122"/>
                <a:gd name="T4" fmla="*/ 64 w 208"/>
                <a:gd name="T5" fmla="*/ 121 h 122"/>
                <a:gd name="T6" fmla="*/ 16 w 208"/>
                <a:gd name="T7" fmla="*/ 105 h 122"/>
                <a:gd name="T8" fmla="*/ 8 w 208"/>
                <a:gd name="T9" fmla="*/ 54 h 122"/>
                <a:gd name="T10" fmla="*/ 25 w 208"/>
                <a:gd name="T11" fmla="*/ 8 h 122"/>
                <a:gd name="T12" fmla="*/ 59 w 208"/>
                <a:gd name="T13" fmla="*/ 19 h 122"/>
                <a:gd name="T14" fmla="*/ 166 w 208"/>
                <a:gd name="T15" fmla="*/ 17 h 122"/>
                <a:gd name="T16" fmla="*/ 201 w 208"/>
                <a:gd name="T17" fmla="*/ 27 h 122"/>
                <a:gd name="T18" fmla="*/ 188 w 208"/>
                <a:gd name="T19" fmla="*/ 6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122">
                  <a:moveTo>
                    <a:pt x="188" y="69"/>
                  </a:moveTo>
                  <a:cubicBezTo>
                    <a:pt x="175" y="45"/>
                    <a:pt x="159" y="82"/>
                    <a:pt x="159" y="93"/>
                  </a:cubicBezTo>
                  <a:cubicBezTo>
                    <a:pt x="160" y="116"/>
                    <a:pt x="79" y="122"/>
                    <a:pt x="64" y="121"/>
                  </a:cubicBezTo>
                  <a:cubicBezTo>
                    <a:pt x="47" y="119"/>
                    <a:pt x="31" y="113"/>
                    <a:pt x="16" y="105"/>
                  </a:cubicBezTo>
                  <a:cubicBezTo>
                    <a:pt x="0" y="97"/>
                    <a:pt x="6" y="70"/>
                    <a:pt x="8" y="54"/>
                  </a:cubicBezTo>
                  <a:cubicBezTo>
                    <a:pt x="11" y="38"/>
                    <a:pt x="16" y="22"/>
                    <a:pt x="25" y="8"/>
                  </a:cubicBezTo>
                  <a:cubicBezTo>
                    <a:pt x="30" y="0"/>
                    <a:pt x="52" y="17"/>
                    <a:pt x="59" y="19"/>
                  </a:cubicBezTo>
                  <a:cubicBezTo>
                    <a:pt x="95" y="32"/>
                    <a:pt x="131" y="27"/>
                    <a:pt x="166" y="17"/>
                  </a:cubicBezTo>
                  <a:cubicBezTo>
                    <a:pt x="189" y="11"/>
                    <a:pt x="190" y="6"/>
                    <a:pt x="201" y="27"/>
                  </a:cubicBezTo>
                  <a:cubicBezTo>
                    <a:pt x="208" y="41"/>
                    <a:pt x="196" y="62"/>
                    <a:pt x="188" y="69"/>
                  </a:cubicBezTo>
                  <a:close/>
                </a:path>
              </a:pathLst>
            </a:custGeom>
            <a:solidFill>
              <a:srgbClr val="FF39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1173"/>
            <p:cNvSpPr/>
            <p:nvPr/>
          </p:nvSpPr>
          <p:spPr bwMode="auto">
            <a:xfrm>
              <a:off x="7815263" y="7896225"/>
              <a:ext cx="115888" cy="112713"/>
            </a:xfrm>
            <a:custGeom>
              <a:avLst/>
              <a:gdLst>
                <a:gd name="T0" fmla="*/ 1 w 31"/>
                <a:gd name="T1" fmla="*/ 14 h 30"/>
                <a:gd name="T2" fmla="*/ 28 w 31"/>
                <a:gd name="T3" fmla="*/ 2 h 30"/>
                <a:gd name="T4" fmla="*/ 8 w 31"/>
                <a:gd name="T5" fmla="*/ 27 h 30"/>
                <a:gd name="T6" fmla="*/ 1 w 31"/>
                <a:gd name="T7" fmla="*/ 14 h 30"/>
              </a:gdLst>
              <a:ahLst/>
              <a:cxnLst>
                <a:cxn ang="0">
                  <a:pos x="T0" y="T1"/>
                </a:cxn>
                <a:cxn ang="0">
                  <a:pos x="T2" y="T3"/>
                </a:cxn>
                <a:cxn ang="0">
                  <a:pos x="T4" y="T5"/>
                </a:cxn>
                <a:cxn ang="0">
                  <a:pos x="T6" y="T7"/>
                </a:cxn>
              </a:cxnLst>
              <a:rect l="0" t="0" r="r" b="b"/>
              <a:pathLst>
                <a:path w="31" h="30">
                  <a:moveTo>
                    <a:pt x="1" y="14"/>
                  </a:moveTo>
                  <a:cubicBezTo>
                    <a:pt x="0" y="8"/>
                    <a:pt x="25" y="0"/>
                    <a:pt x="28" y="2"/>
                  </a:cubicBezTo>
                  <a:cubicBezTo>
                    <a:pt x="31" y="4"/>
                    <a:pt x="12" y="30"/>
                    <a:pt x="8" y="27"/>
                  </a:cubicBezTo>
                  <a:cubicBezTo>
                    <a:pt x="5" y="24"/>
                    <a:pt x="1" y="14"/>
                    <a:pt x="1" y="14"/>
                  </a:cubicBezTo>
                  <a:close/>
                </a:path>
              </a:pathLst>
            </a:custGeom>
            <a:solidFill>
              <a:srgbClr val="D3E3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1174"/>
            <p:cNvSpPr/>
            <p:nvPr/>
          </p:nvSpPr>
          <p:spPr bwMode="auto">
            <a:xfrm>
              <a:off x="8164513" y="8578850"/>
              <a:ext cx="355600" cy="401638"/>
            </a:xfrm>
            <a:custGeom>
              <a:avLst/>
              <a:gdLst>
                <a:gd name="T0" fmla="*/ 0 w 95"/>
                <a:gd name="T1" fmla="*/ 14 h 107"/>
                <a:gd name="T2" fmla="*/ 14 w 95"/>
                <a:gd name="T3" fmla="*/ 1 h 107"/>
                <a:gd name="T4" fmla="*/ 65 w 95"/>
                <a:gd name="T5" fmla="*/ 12 h 107"/>
                <a:gd name="T6" fmla="*/ 91 w 95"/>
                <a:gd name="T7" fmla="*/ 29 h 107"/>
                <a:gd name="T8" fmla="*/ 91 w 95"/>
                <a:gd name="T9" fmla="*/ 107 h 107"/>
                <a:gd name="T10" fmla="*/ 18 w 95"/>
                <a:gd name="T11" fmla="*/ 98 h 107"/>
                <a:gd name="T12" fmla="*/ 0 w 95"/>
                <a:gd name="T13" fmla="*/ 14 h 107"/>
              </a:gdLst>
              <a:ahLst/>
              <a:cxnLst>
                <a:cxn ang="0">
                  <a:pos x="T0" y="T1"/>
                </a:cxn>
                <a:cxn ang="0">
                  <a:pos x="T2" y="T3"/>
                </a:cxn>
                <a:cxn ang="0">
                  <a:pos x="T4" y="T5"/>
                </a:cxn>
                <a:cxn ang="0">
                  <a:pos x="T6" y="T7"/>
                </a:cxn>
                <a:cxn ang="0">
                  <a:pos x="T8" y="T9"/>
                </a:cxn>
                <a:cxn ang="0">
                  <a:pos x="T10" y="T11"/>
                </a:cxn>
                <a:cxn ang="0">
                  <a:pos x="T12" y="T13"/>
                </a:cxn>
              </a:cxnLst>
              <a:rect l="0" t="0" r="r" b="b"/>
              <a:pathLst>
                <a:path w="95" h="107">
                  <a:moveTo>
                    <a:pt x="0" y="14"/>
                  </a:moveTo>
                  <a:cubicBezTo>
                    <a:pt x="0" y="8"/>
                    <a:pt x="10" y="0"/>
                    <a:pt x="14" y="1"/>
                  </a:cubicBezTo>
                  <a:cubicBezTo>
                    <a:pt x="30" y="4"/>
                    <a:pt x="49" y="10"/>
                    <a:pt x="65" y="12"/>
                  </a:cubicBezTo>
                  <a:cubicBezTo>
                    <a:pt x="86" y="14"/>
                    <a:pt x="91" y="23"/>
                    <a:pt x="91" y="29"/>
                  </a:cubicBezTo>
                  <a:cubicBezTo>
                    <a:pt x="90" y="55"/>
                    <a:pt x="95" y="81"/>
                    <a:pt x="91" y="107"/>
                  </a:cubicBezTo>
                  <a:cubicBezTo>
                    <a:pt x="65" y="80"/>
                    <a:pt x="41" y="88"/>
                    <a:pt x="18" y="98"/>
                  </a:cubicBezTo>
                  <a:cubicBezTo>
                    <a:pt x="19" y="77"/>
                    <a:pt x="0" y="52"/>
                    <a:pt x="0" y="14"/>
                  </a:cubicBezTo>
                  <a:close/>
                </a:path>
              </a:pathLst>
            </a:custGeom>
            <a:solidFill>
              <a:srgbClr val="B316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1175"/>
            <p:cNvSpPr/>
            <p:nvPr/>
          </p:nvSpPr>
          <p:spPr bwMode="auto">
            <a:xfrm>
              <a:off x="8186738" y="8589963"/>
              <a:ext cx="300038" cy="315913"/>
            </a:xfrm>
            <a:custGeom>
              <a:avLst/>
              <a:gdLst>
                <a:gd name="T0" fmla="*/ 77 w 80"/>
                <a:gd name="T1" fmla="*/ 84 h 84"/>
                <a:gd name="T2" fmla="*/ 21 w 80"/>
                <a:gd name="T3" fmla="*/ 81 h 84"/>
                <a:gd name="T4" fmla="*/ 6 w 80"/>
                <a:gd name="T5" fmla="*/ 30 h 84"/>
                <a:gd name="T6" fmla="*/ 33 w 80"/>
                <a:gd name="T7" fmla="*/ 14 h 84"/>
                <a:gd name="T8" fmla="*/ 74 w 80"/>
                <a:gd name="T9" fmla="*/ 24 h 84"/>
                <a:gd name="T10" fmla="*/ 77 w 80"/>
                <a:gd name="T11" fmla="*/ 84 h 84"/>
                <a:gd name="T12" fmla="*/ 77 w 80"/>
                <a:gd name="T13" fmla="*/ 84 h 84"/>
              </a:gdLst>
              <a:ahLst/>
              <a:cxnLst>
                <a:cxn ang="0">
                  <a:pos x="T0" y="T1"/>
                </a:cxn>
                <a:cxn ang="0">
                  <a:pos x="T2" y="T3"/>
                </a:cxn>
                <a:cxn ang="0">
                  <a:pos x="T4" y="T5"/>
                </a:cxn>
                <a:cxn ang="0">
                  <a:pos x="T6" y="T7"/>
                </a:cxn>
                <a:cxn ang="0">
                  <a:pos x="T8" y="T9"/>
                </a:cxn>
                <a:cxn ang="0">
                  <a:pos x="T10" y="T11"/>
                </a:cxn>
                <a:cxn ang="0">
                  <a:pos x="T12" y="T13"/>
                </a:cxn>
              </a:cxnLst>
              <a:rect l="0" t="0" r="r" b="b"/>
              <a:pathLst>
                <a:path w="80" h="84">
                  <a:moveTo>
                    <a:pt x="77" y="84"/>
                  </a:moveTo>
                  <a:cubicBezTo>
                    <a:pt x="59" y="73"/>
                    <a:pt x="39" y="74"/>
                    <a:pt x="21" y="81"/>
                  </a:cubicBezTo>
                  <a:cubicBezTo>
                    <a:pt x="17" y="64"/>
                    <a:pt x="9" y="48"/>
                    <a:pt x="6" y="30"/>
                  </a:cubicBezTo>
                  <a:cubicBezTo>
                    <a:pt x="0" y="0"/>
                    <a:pt x="12" y="9"/>
                    <a:pt x="33" y="14"/>
                  </a:cubicBezTo>
                  <a:cubicBezTo>
                    <a:pt x="44" y="17"/>
                    <a:pt x="64" y="16"/>
                    <a:pt x="74" y="24"/>
                  </a:cubicBezTo>
                  <a:cubicBezTo>
                    <a:pt x="80" y="30"/>
                    <a:pt x="77" y="73"/>
                    <a:pt x="77" y="84"/>
                  </a:cubicBezTo>
                  <a:cubicBezTo>
                    <a:pt x="67" y="78"/>
                    <a:pt x="77" y="76"/>
                    <a:pt x="77" y="84"/>
                  </a:cubicBezTo>
                  <a:close/>
                </a:path>
              </a:pathLst>
            </a:custGeom>
            <a:solidFill>
              <a:srgbClr val="B316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1176"/>
            <p:cNvSpPr/>
            <p:nvPr/>
          </p:nvSpPr>
          <p:spPr bwMode="auto">
            <a:xfrm>
              <a:off x="8118476" y="9104313"/>
              <a:ext cx="379413" cy="300038"/>
            </a:xfrm>
            <a:custGeom>
              <a:avLst/>
              <a:gdLst>
                <a:gd name="T0" fmla="*/ 4 w 101"/>
                <a:gd name="T1" fmla="*/ 66 h 80"/>
                <a:gd name="T2" fmla="*/ 61 w 101"/>
                <a:gd name="T3" fmla="*/ 10 h 80"/>
                <a:gd name="T4" fmla="*/ 101 w 101"/>
                <a:gd name="T5" fmla="*/ 65 h 80"/>
                <a:gd name="T6" fmla="*/ 4 w 101"/>
                <a:gd name="T7" fmla="*/ 66 h 80"/>
              </a:gdLst>
              <a:ahLst/>
              <a:cxnLst>
                <a:cxn ang="0">
                  <a:pos x="T0" y="T1"/>
                </a:cxn>
                <a:cxn ang="0">
                  <a:pos x="T2" y="T3"/>
                </a:cxn>
                <a:cxn ang="0">
                  <a:pos x="T4" y="T5"/>
                </a:cxn>
                <a:cxn ang="0">
                  <a:pos x="T6" y="T7"/>
                </a:cxn>
              </a:cxnLst>
              <a:rect l="0" t="0" r="r" b="b"/>
              <a:pathLst>
                <a:path w="101" h="80">
                  <a:moveTo>
                    <a:pt x="4" y="66"/>
                  </a:moveTo>
                  <a:cubicBezTo>
                    <a:pt x="0" y="60"/>
                    <a:pt x="1" y="0"/>
                    <a:pt x="61" y="10"/>
                  </a:cubicBezTo>
                  <a:cubicBezTo>
                    <a:pt x="84" y="14"/>
                    <a:pt x="91" y="40"/>
                    <a:pt x="101" y="65"/>
                  </a:cubicBezTo>
                  <a:cubicBezTo>
                    <a:pt x="82" y="68"/>
                    <a:pt x="16" y="80"/>
                    <a:pt x="4" y="66"/>
                  </a:cubicBezTo>
                  <a:close/>
                </a:path>
              </a:pathLst>
            </a:custGeom>
            <a:solidFill>
              <a:srgbClr val="7E53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1177"/>
            <p:cNvSpPr/>
            <p:nvPr/>
          </p:nvSpPr>
          <p:spPr bwMode="auto">
            <a:xfrm>
              <a:off x="8134351" y="9048750"/>
              <a:ext cx="363538" cy="212725"/>
            </a:xfrm>
            <a:custGeom>
              <a:avLst/>
              <a:gdLst>
                <a:gd name="T0" fmla="*/ 0 w 97"/>
                <a:gd name="T1" fmla="*/ 48 h 57"/>
                <a:gd name="T2" fmla="*/ 16 w 97"/>
                <a:gd name="T3" fmla="*/ 16 h 57"/>
                <a:gd name="T4" fmla="*/ 97 w 97"/>
                <a:gd name="T5" fmla="*/ 57 h 57"/>
                <a:gd name="T6" fmla="*/ 27 w 97"/>
                <a:gd name="T7" fmla="*/ 20 h 57"/>
                <a:gd name="T8" fmla="*/ 0 w 97"/>
                <a:gd name="T9" fmla="*/ 48 h 57"/>
              </a:gdLst>
              <a:ahLst/>
              <a:cxnLst>
                <a:cxn ang="0">
                  <a:pos x="T0" y="T1"/>
                </a:cxn>
                <a:cxn ang="0">
                  <a:pos x="T2" y="T3"/>
                </a:cxn>
                <a:cxn ang="0">
                  <a:pos x="T4" y="T5"/>
                </a:cxn>
                <a:cxn ang="0">
                  <a:pos x="T6" y="T7"/>
                </a:cxn>
                <a:cxn ang="0">
                  <a:pos x="T8" y="T9"/>
                </a:cxn>
              </a:cxnLst>
              <a:rect l="0" t="0" r="r" b="b"/>
              <a:pathLst>
                <a:path w="97" h="57">
                  <a:moveTo>
                    <a:pt x="0" y="48"/>
                  </a:moveTo>
                  <a:cubicBezTo>
                    <a:pt x="2" y="33"/>
                    <a:pt x="6" y="22"/>
                    <a:pt x="16" y="16"/>
                  </a:cubicBezTo>
                  <a:cubicBezTo>
                    <a:pt x="44" y="0"/>
                    <a:pt x="94" y="17"/>
                    <a:pt x="97" y="57"/>
                  </a:cubicBezTo>
                  <a:cubicBezTo>
                    <a:pt x="89" y="42"/>
                    <a:pt x="69" y="9"/>
                    <a:pt x="27" y="20"/>
                  </a:cubicBezTo>
                  <a:cubicBezTo>
                    <a:pt x="11" y="25"/>
                    <a:pt x="3" y="43"/>
                    <a:pt x="0" y="48"/>
                  </a:cubicBezTo>
                  <a:close/>
                </a:path>
              </a:pathLst>
            </a:custGeom>
            <a:solidFill>
              <a:srgbClr val="7E53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1178"/>
            <p:cNvSpPr/>
            <p:nvPr/>
          </p:nvSpPr>
          <p:spPr bwMode="auto">
            <a:xfrm>
              <a:off x="8194676" y="9371013"/>
              <a:ext cx="503238" cy="165100"/>
            </a:xfrm>
            <a:custGeom>
              <a:avLst/>
              <a:gdLst>
                <a:gd name="T0" fmla="*/ 4 w 134"/>
                <a:gd name="T1" fmla="*/ 33 h 44"/>
                <a:gd name="T2" fmla="*/ 3 w 134"/>
                <a:gd name="T3" fmla="*/ 11 h 44"/>
                <a:gd name="T4" fmla="*/ 75 w 134"/>
                <a:gd name="T5" fmla="*/ 0 h 44"/>
                <a:gd name="T6" fmla="*/ 134 w 134"/>
                <a:gd name="T7" fmla="*/ 23 h 44"/>
                <a:gd name="T8" fmla="*/ 4 w 134"/>
                <a:gd name="T9" fmla="*/ 33 h 44"/>
              </a:gdLst>
              <a:ahLst/>
              <a:cxnLst>
                <a:cxn ang="0">
                  <a:pos x="T0" y="T1"/>
                </a:cxn>
                <a:cxn ang="0">
                  <a:pos x="T2" y="T3"/>
                </a:cxn>
                <a:cxn ang="0">
                  <a:pos x="T4" y="T5"/>
                </a:cxn>
                <a:cxn ang="0">
                  <a:pos x="T6" y="T7"/>
                </a:cxn>
                <a:cxn ang="0">
                  <a:pos x="T8" y="T9"/>
                </a:cxn>
              </a:cxnLst>
              <a:rect l="0" t="0" r="r" b="b"/>
              <a:pathLst>
                <a:path w="134" h="44">
                  <a:moveTo>
                    <a:pt x="4" y="33"/>
                  </a:moveTo>
                  <a:cubicBezTo>
                    <a:pt x="0" y="25"/>
                    <a:pt x="5" y="20"/>
                    <a:pt x="3" y="11"/>
                  </a:cubicBezTo>
                  <a:cubicBezTo>
                    <a:pt x="26" y="3"/>
                    <a:pt x="53" y="11"/>
                    <a:pt x="75" y="0"/>
                  </a:cubicBezTo>
                  <a:cubicBezTo>
                    <a:pt x="86" y="20"/>
                    <a:pt x="114" y="19"/>
                    <a:pt x="134" y="23"/>
                  </a:cubicBezTo>
                  <a:cubicBezTo>
                    <a:pt x="121" y="44"/>
                    <a:pt x="15" y="38"/>
                    <a:pt x="4" y="33"/>
                  </a:cubicBezTo>
                  <a:close/>
                </a:path>
              </a:pathLst>
            </a:custGeom>
            <a:solidFill>
              <a:srgbClr val="7E53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1179"/>
            <p:cNvSpPr/>
            <p:nvPr/>
          </p:nvSpPr>
          <p:spPr bwMode="auto">
            <a:xfrm>
              <a:off x="8516938" y="9371013"/>
              <a:ext cx="120650" cy="52388"/>
            </a:xfrm>
            <a:custGeom>
              <a:avLst/>
              <a:gdLst>
                <a:gd name="T0" fmla="*/ 1 w 32"/>
                <a:gd name="T1" fmla="*/ 0 h 14"/>
                <a:gd name="T2" fmla="*/ 32 w 32"/>
                <a:gd name="T3" fmla="*/ 12 h 14"/>
                <a:gd name="T4" fmla="*/ 24 w 32"/>
                <a:gd name="T5" fmla="*/ 13 h 14"/>
                <a:gd name="T6" fmla="*/ 1 w 32"/>
                <a:gd name="T7" fmla="*/ 0 h 14"/>
              </a:gdLst>
              <a:ahLst/>
              <a:cxnLst>
                <a:cxn ang="0">
                  <a:pos x="T0" y="T1"/>
                </a:cxn>
                <a:cxn ang="0">
                  <a:pos x="T2" y="T3"/>
                </a:cxn>
                <a:cxn ang="0">
                  <a:pos x="T4" y="T5"/>
                </a:cxn>
                <a:cxn ang="0">
                  <a:pos x="T6" y="T7"/>
                </a:cxn>
              </a:cxnLst>
              <a:rect l="0" t="0" r="r" b="b"/>
              <a:pathLst>
                <a:path w="32" h="14">
                  <a:moveTo>
                    <a:pt x="1" y="0"/>
                  </a:moveTo>
                  <a:cubicBezTo>
                    <a:pt x="10" y="7"/>
                    <a:pt x="22" y="9"/>
                    <a:pt x="32" y="12"/>
                  </a:cubicBezTo>
                  <a:cubicBezTo>
                    <a:pt x="26" y="14"/>
                    <a:pt x="24" y="14"/>
                    <a:pt x="24" y="13"/>
                  </a:cubicBezTo>
                  <a:cubicBezTo>
                    <a:pt x="13" y="13"/>
                    <a:pt x="0" y="9"/>
                    <a:pt x="1" y="0"/>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1180"/>
            <p:cNvSpPr/>
            <p:nvPr/>
          </p:nvSpPr>
          <p:spPr bwMode="auto">
            <a:xfrm>
              <a:off x="8142288" y="8867775"/>
              <a:ext cx="566738" cy="544513"/>
            </a:xfrm>
            <a:custGeom>
              <a:avLst/>
              <a:gdLst>
                <a:gd name="T0" fmla="*/ 115 w 151"/>
                <a:gd name="T1" fmla="*/ 134 h 145"/>
                <a:gd name="T2" fmla="*/ 101 w 151"/>
                <a:gd name="T3" fmla="*/ 102 h 145"/>
                <a:gd name="T4" fmla="*/ 61 w 151"/>
                <a:gd name="T5" fmla="*/ 57 h 145"/>
                <a:gd name="T6" fmla="*/ 4 w 151"/>
                <a:gd name="T7" fmla="*/ 70 h 145"/>
                <a:gd name="T8" fmla="*/ 95 w 151"/>
                <a:gd name="T9" fmla="*/ 41 h 145"/>
                <a:gd name="T10" fmla="*/ 129 w 151"/>
                <a:gd name="T11" fmla="*/ 101 h 145"/>
                <a:gd name="T12" fmla="*/ 150 w 151"/>
                <a:gd name="T13" fmla="*/ 145 h 145"/>
                <a:gd name="T14" fmla="*/ 115 w 151"/>
                <a:gd name="T15" fmla="*/ 134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145">
                  <a:moveTo>
                    <a:pt x="115" y="134"/>
                  </a:moveTo>
                  <a:cubicBezTo>
                    <a:pt x="100" y="128"/>
                    <a:pt x="106" y="115"/>
                    <a:pt x="101" y="102"/>
                  </a:cubicBezTo>
                  <a:cubicBezTo>
                    <a:pt x="94" y="85"/>
                    <a:pt x="80" y="63"/>
                    <a:pt x="61" y="57"/>
                  </a:cubicBezTo>
                  <a:cubicBezTo>
                    <a:pt x="44" y="51"/>
                    <a:pt x="7" y="53"/>
                    <a:pt x="4" y="70"/>
                  </a:cubicBezTo>
                  <a:cubicBezTo>
                    <a:pt x="0" y="27"/>
                    <a:pt x="74" y="0"/>
                    <a:pt x="95" y="41"/>
                  </a:cubicBezTo>
                  <a:cubicBezTo>
                    <a:pt x="107" y="63"/>
                    <a:pt x="111" y="82"/>
                    <a:pt x="129" y="101"/>
                  </a:cubicBezTo>
                  <a:cubicBezTo>
                    <a:pt x="139" y="113"/>
                    <a:pt x="151" y="130"/>
                    <a:pt x="150" y="145"/>
                  </a:cubicBezTo>
                  <a:cubicBezTo>
                    <a:pt x="139" y="141"/>
                    <a:pt x="126" y="140"/>
                    <a:pt x="115" y="134"/>
                  </a:cubicBezTo>
                  <a:close/>
                </a:path>
              </a:pathLst>
            </a:custGeom>
            <a:solidFill>
              <a:srgbClr val="572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1181"/>
            <p:cNvSpPr/>
            <p:nvPr/>
          </p:nvSpPr>
          <p:spPr bwMode="auto">
            <a:xfrm>
              <a:off x="8767763" y="9082088"/>
              <a:ext cx="511175" cy="344488"/>
            </a:xfrm>
            <a:custGeom>
              <a:avLst/>
              <a:gdLst>
                <a:gd name="T0" fmla="*/ 119 w 136"/>
                <a:gd name="T1" fmla="*/ 81 h 92"/>
                <a:gd name="T2" fmla="*/ 94 w 136"/>
                <a:gd name="T3" fmla="*/ 87 h 92"/>
                <a:gd name="T4" fmla="*/ 2 w 136"/>
                <a:gd name="T5" fmla="*/ 83 h 92"/>
                <a:gd name="T6" fmla="*/ 55 w 136"/>
                <a:gd name="T7" fmla="*/ 60 h 92"/>
                <a:gd name="T8" fmla="*/ 99 w 136"/>
                <a:gd name="T9" fmla="*/ 4 h 92"/>
                <a:gd name="T10" fmla="*/ 89 w 136"/>
                <a:gd name="T11" fmla="*/ 44 h 92"/>
                <a:gd name="T12" fmla="*/ 136 w 136"/>
                <a:gd name="T13" fmla="*/ 47 h 92"/>
                <a:gd name="T14" fmla="*/ 119 w 136"/>
                <a:gd name="T15" fmla="*/ 81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 h="92">
                  <a:moveTo>
                    <a:pt x="119" y="81"/>
                  </a:moveTo>
                  <a:cubicBezTo>
                    <a:pt x="114" y="84"/>
                    <a:pt x="105" y="86"/>
                    <a:pt x="94" y="87"/>
                  </a:cubicBezTo>
                  <a:cubicBezTo>
                    <a:pt x="80" y="89"/>
                    <a:pt x="0" y="92"/>
                    <a:pt x="2" y="83"/>
                  </a:cubicBezTo>
                  <a:cubicBezTo>
                    <a:pt x="3" y="78"/>
                    <a:pt x="31" y="82"/>
                    <a:pt x="55" y="60"/>
                  </a:cubicBezTo>
                  <a:cubicBezTo>
                    <a:pt x="60" y="55"/>
                    <a:pt x="92" y="0"/>
                    <a:pt x="99" y="4"/>
                  </a:cubicBezTo>
                  <a:cubicBezTo>
                    <a:pt x="94" y="8"/>
                    <a:pt x="85" y="39"/>
                    <a:pt x="89" y="44"/>
                  </a:cubicBezTo>
                  <a:cubicBezTo>
                    <a:pt x="96" y="51"/>
                    <a:pt x="127" y="47"/>
                    <a:pt x="136" y="47"/>
                  </a:cubicBezTo>
                  <a:cubicBezTo>
                    <a:pt x="129" y="58"/>
                    <a:pt x="131" y="73"/>
                    <a:pt x="119" y="81"/>
                  </a:cubicBezTo>
                  <a:close/>
                </a:path>
              </a:pathLst>
            </a:custGeom>
            <a:solidFill>
              <a:srgbClr val="7E53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1182"/>
            <p:cNvSpPr/>
            <p:nvPr/>
          </p:nvSpPr>
          <p:spPr bwMode="auto">
            <a:xfrm>
              <a:off x="9113838" y="8996363"/>
              <a:ext cx="360363" cy="254000"/>
            </a:xfrm>
            <a:custGeom>
              <a:avLst/>
              <a:gdLst>
                <a:gd name="T0" fmla="*/ 87 w 96"/>
                <a:gd name="T1" fmla="*/ 60 h 68"/>
                <a:gd name="T2" fmla="*/ 1 w 96"/>
                <a:gd name="T3" fmla="*/ 63 h 68"/>
                <a:gd name="T4" fmla="*/ 55 w 96"/>
                <a:gd name="T5" fmla="*/ 2 h 68"/>
                <a:gd name="T6" fmla="*/ 85 w 96"/>
                <a:gd name="T7" fmla="*/ 8 h 68"/>
                <a:gd name="T8" fmla="*/ 87 w 96"/>
                <a:gd name="T9" fmla="*/ 60 h 68"/>
              </a:gdLst>
              <a:ahLst/>
              <a:cxnLst>
                <a:cxn ang="0">
                  <a:pos x="T0" y="T1"/>
                </a:cxn>
                <a:cxn ang="0">
                  <a:pos x="T2" y="T3"/>
                </a:cxn>
                <a:cxn ang="0">
                  <a:pos x="T4" y="T5"/>
                </a:cxn>
                <a:cxn ang="0">
                  <a:pos x="T6" y="T7"/>
                </a:cxn>
                <a:cxn ang="0">
                  <a:pos x="T8" y="T9"/>
                </a:cxn>
              </a:cxnLst>
              <a:rect l="0" t="0" r="r" b="b"/>
              <a:pathLst>
                <a:path w="96" h="68">
                  <a:moveTo>
                    <a:pt x="87" y="60"/>
                  </a:moveTo>
                  <a:cubicBezTo>
                    <a:pt x="58" y="68"/>
                    <a:pt x="29" y="65"/>
                    <a:pt x="1" y="63"/>
                  </a:cubicBezTo>
                  <a:cubicBezTo>
                    <a:pt x="0" y="37"/>
                    <a:pt x="30" y="6"/>
                    <a:pt x="55" y="2"/>
                  </a:cubicBezTo>
                  <a:cubicBezTo>
                    <a:pt x="62" y="1"/>
                    <a:pt x="78" y="0"/>
                    <a:pt x="85" y="8"/>
                  </a:cubicBezTo>
                  <a:cubicBezTo>
                    <a:pt x="96" y="22"/>
                    <a:pt x="87" y="54"/>
                    <a:pt x="87" y="60"/>
                  </a:cubicBezTo>
                  <a:close/>
                </a:path>
              </a:pathLst>
            </a:custGeom>
            <a:solidFill>
              <a:srgbClr val="7E53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1183"/>
            <p:cNvSpPr/>
            <p:nvPr/>
          </p:nvSpPr>
          <p:spPr bwMode="auto">
            <a:xfrm>
              <a:off x="9158288" y="8961438"/>
              <a:ext cx="206375" cy="120650"/>
            </a:xfrm>
            <a:custGeom>
              <a:avLst/>
              <a:gdLst>
                <a:gd name="T0" fmla="*/ 27 w 55"/>
                <a:gd name="T1" fmla="*/ 12 h 32"/>
                <a:gd name="T2" fmla="*/ 0 w 55"/>
                <a:gd name="T3" fmla="*/ 32 h 32"/>
                <a:gd name="T4" fmla="*/ 55 w 55"/>
                <a:gd name="T5" fmla="*/ 5 h 32"/>
                <a:gd name="T6" fmla="*/ 27 w 55"/>
                <a:gd name="T7" fmla="*/ 12 h 32"/>
              </a:gdLst>
              <a:ahLst/>
              <a:cxnLst>
                <a:cxn ang="0">
                  <a:pos x="T0" y="T1"/>
                </a:cxn>
                <a:cxn ang="0">
                  <a:pos x="T2" y="T3"/>
                </a:cxn>
                <a:cxn ang="0">
                  <a:pos x="T4" y="T5"/>
                </a:cxn>
                <a:cxn ang="0">
                  <a:pos x="T6" y="T7"/>
                </a:cxn>
              </a:cxnLst>
              <a:rect l="0" t="0" r="r" b="b"/>
              <a:pathLst>
                <a:path w="55" h="32">
                  <a:moveTo>
                    <a:pt x="27" y="12"/>
                  </a:moveTo>
                  <a:cubicBezTo>
                    <a:pt x="15" y="15"/>
                    <a:pt x="6" y="26"/>
                    <a:pt x="0" y="32"/>
                  </a:cubicBezTo>
                  <a:cubicBezTo>
                    <a:pt x="5" y="12"/>
                    <a:pt x="36" y="0"/>
                    <a:pt x="55" y="5"/>
                  </a:cubicBezTo>
                  <a:cubicBezTo>
                    <a:pt x="51" y="5"/>
                    <a:pt x="40" y="7"/>
                    <a:pt x="27" y="12"/>
                  </a:cubicBezTo>
                  <a:close/>
                </a:path>
              </a:pathLst>
            </a:custGeom>
            <a:solidFill>
              <a:srgbClr val="7E53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1184"/>
            <p:cNvSpPr/>
            <p:nvPr/>
          </p:nvSpPr>
          <p:spPr bwMode="auto">
            <a:xfrm>
              <a:off x="9259888" y="90217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1185"/>
            <p:cNvSpPr/>
            <p:nvPr/>
          </p:nvSpPr>
          <p:spPr bwMode="auto">
            <a:xfrm>
              <a:off x="8739188" y="8766175"/>
              <a:ext cx="690563" cy="574675"/>
            </a:xfrm>
            <a:custGeom>
              <a:avLst/>
              <a:gdLst>
                <a:gd name="T0" fmla="*/ 184 w 184"/>
                <a:gd name="T1" fmla="*/ 59 h 153"/>
                <a:gd name="T2" fmla="*/ 91 w 184"/>
                <a:gd name="T3" fmla="*/ 90 h 153"/>
                <a:gd name="T4" fmla="*/ 5 w 184"/>
                <a:gd name="T5" fmla="*/ 149 h 153"/>
                <a:gd name="T6" fmla="*/ 34 w 184"/>
                <a:gd name="T7" fmla="*/ 99 h 153"/>
                <a:gd name="T8" fmla="*/ 62 w 184"/>
                <a:gd name="T9" fmla="*/ 42 h 153"/>
                <a:gd name="T10" fmla="*/ 154 w 184"/>
                <a:gd name="T11" fmla="*/ 7 h 153"/>
                <a:gd name="T12" fmla="*/ 184 w 184"/>
                <a:gd name="T13" fmla="*/ 59 h 153"/>
              </a:gdLst>
              <a:ahLst/>
              <a:cxnLst>
                <a:cxn ang="0">
                  <a:pos x="T0" y="T1"/>
                </a:cxn>
                <a:cxn ang="0">
                  <a:pos x="T2" y="T3"/>
                </a:cxn>
                <a:cxn ang="0">
                  <a:pos x="T4" y="T5"/>
                </a:cxn>
                <a:cxn ang="0">
                  <a:pos x="T6" y="T7"/>
                </a:cxn>
                <a:cxn ang="0">
                  <a:pos x="T8" y="T9"/>
                </a:cxn>
                <a:cxn ang="0">
                  <a:pos x="T10" y="T11"/>
                </a:cxn>
                <a:cxn ang="0">
                  <a:pos x="T12" y="T13"/>
                </a:cxn>
              </a:cxnLst>
              <a:rect l="0" t="0" r="r" b="b"/>
              <a:pathLst>
                <a:path w="184" h="153">
                  <a:moveTo>
                    <a:pt x="184" y="59"/>
                  </a:moveTo>
                  <a:cubicBezTo>
                    <a:pt x="148" y="39"/>
                    <a:pt x="114" y="61"/>
                    <a:pt x="91" y="90"/>
                  </a:cubicBezTo>
                  <a:cubicBezTo>
                    <a:pt x="69" y="120"/>
                    <a:pt x="52" y="153"/>
                    <a:pt x="5" y="149"/>
                  </a:cubicBezTo>
                  <a:cubicBezTo>
                    <a:pt x="0" y="134"/>
                    <a:pt x="4" y="123"/>
                    <a:pt x="34" y="99"/>
                  </a:cubicBezTo>
                  <a:cubicBezTo>
                    <a:pt x="52" y="86"/>
                    <a:pt x="59" y="52"/>
                    <a:pt x="62" y="42"/>
                  </a:cubicBezTo>
                  <a:cubicBezTo>
                    <a:pt x="66" y="30"/>
                    <a:pt x="120" y="0"/>
                    <a:pt x="154" y="7"/>
                  </a:cubicBezTo>
                  <a:cubicBezTo>
                    <a:pt x="176" y="12"/>
                    <a:pt x="184" y="51"/>
                    <a:pt x="184" y="59"/>
                  </a:cubicBezTo>
                  <a:close/>
                </a:path>
              </a:pathLst>
            </a:custGeom>
            <a:solidFill>
              <a:srgbClr val="572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1186"/>
            <p:cNvSpPr/>
            <p:nvPr/>
          </p:nvSpPr>
          <p:spPr bwMode="auto">
            <a:xfrm>
              <a:off x="8967788" y="8612188"/>
              <a:ext cx="344488" cy="263525"/>
            </a:xfrm>
            <a:custGeom>
              <a:avLst/>
              <a:gdLst>
                <a:gd name="T0" fmla="*/ 24 w 92"/>
                <a:gd name="T1" fmla="*/ 6 h 70"/>
                <a:gd name="T2" fmla="*/ 76 w 92"/>
                <a:gd name="T3" fmla="*/ 1 h 70"/>
                <a:gd name="T4" fmla="*/ 88 w 92"/>
                <a:gd name="T5" fmla="*/ 13 h 70"/>
                <a:gd name="T6" fmla="*/ 92 w 92"/>
                <a:gd name="T7" fmla="*/ 40 h 70"/>
                <a:gd name="T8" fmla="*/ 3 w 92"/>
                <a:gd name="T9" fmla="*/ 70 h 70"/>
                <a:gd name="T10" fmla="*/ 24 w 92"/>
                <a:gd name="T11" fmla="*/ 6 h 70"/>
              </a:gdLst>
              <a:ahLst/>
              <a:cxnLst>
                <a:cxn ang="0">
                  <a:pos x="T0" y="T1"/>
                </a:cxn>
                <a:cxn ang="0">
                  <a:pos x="T2" y="T3"/>
                </a:cxn>
                <a:cxn ang="0">
                  <a:pos x="T4" y="T5"/>
                </a:cxn>
                <a:cxn ang="0">
                  <a:pos x="T6" y="T7"/>
                </a:cxn>
                <a:cxn ang="0">
                  <a:pos x="T8" y="T9"/>
                </a:cxn>
                <a:cxn ang="0">
                  <a:pos x="T10" y="T11"/>
                </a:cxn>
              </a:cxnLst>
              <a:rect l="0" t="0" r="r" b="b"/>
              <a:pathLst>
                <a:path w="92" h="70">
                  <a:moveTo>
                    <a:pt x="24" y="6"/>
                  </a:moveTo>
                  <a:cubicBezTo>
                    <a:pt x="41" y="3"/>
                    <a:pt x="59" y="3"/>
                    <a:pt x="76" y="1"/>
                  </a:cubicBezTo>
                  <a:cubicBezTo>
                    <a:pt x="83" y="0"/>
                    <a:pt x="88" y="8"/>
                    <a:pt x="88" y="13"/>
                  </a:cubicBezTo>
                  <a:cubicBezTo>
                    <a:pt x="88" y="22"/>
                    <a:pt x="89" y="30"/>
                    <a:pt x="92" y="40"/>
                  </a:cubicBezTo>
                  <a:cubicBezTo>
                    <a:pt x="61" y="36"/>
                    <a:pt x="24" y="45"/>
                    <a:pt x="3" y="70"/>
                  </a:cubicBezTo>
                  <a:cubicBezTo>
                    <a:pt x="1" y="45"/>
                    <a:pt x="0" y="11"/>
                    <a:pt x="24" y="6"/>
                  </a:cubicBezTo>
                  <a:close/>
                </a:path>
              </a:pathLst>
            </a:custGeom>
            <a:solidFill>
              <a:srgbClr val="B316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1187"/>
            <p:cNvSpPr/>
            <p:nvPr/>
          </p:nvSpPr>
          <p:spPr bwMode="auto">
            <a:xfrm>
              <a:off x="9012238" y="8582025"/>
              <a:ext cx="252413" cy="211138"/>
            </a:xfrm>
            <a:custGeom>
              <a:avLst/>
              <a:gdLst>
                <a:gd name="T0" fmla="*/ 0 w 67"/>
                <a:gd name="T1" fmla="*/ 56 h 56"/>
                <a:gd name="T2" fmla="*/ 67 w 67"/>
                <a:gd name="T3" fmla="*/ 37 h 56"/>
                <a:gd name="T4" fmla="*/ 0 w 67"/>
                <a:gd name="T5" fmla="*/ 56 h 56"/>
                <a:gd name="T6" fmla="*/ 0 w 67"/>
                <a:gd name="T7" fmla="*/ 56 h 56"/>
              </a:gdLst>
              <a:ahLst/>
              <a:cxnLst>
                <a:cxn ang="0">
                  <a:pos x="T0" y="T1"/>
                </a:cxn>
                <a:cxn ang="0">
                  <a:pos x="T2" y="T3"/>
                </a:cxn>
                <a:cxn ang="0">
                  <a:pos x="T4" y="T5"/>
                </a:cxn>
                <a:cxn ang="0">
                  <a:pos x="T6" y="T7"/>
                </a:cxn>
              </a:cxnLst>
              <a:rect l="0" t="0" r="r" b="b"/>
              <a:pathLst>
                <a:path w="67" h="56">
                  <a:moveTo>
                    <a:pt x="0" y="56"/>
                  </a:moveTo>
                  <a:cubicBezTo>
                    <a:pt x="1" y="18"/>
                    <a:pt x="62" y="0"/>
                    <a:pt x="67" y="37"/>
                  </a:cubicBezTo>
                  <a:cubicBezTo>
                    <a:pt x="44" y="36"/>
                    <a:pt x="20" y="42"/>
                    <a:pt x="0" y="56"/>
                  </a:cubicBezTo>
                  <a:cubicBezTo>
                    <a:pt x="0" y="37"/>
                    <a:pt x="18" y="44"/>
                    <a:pt x="0" y="56"/>
                  </a:cubicBezTo>
                  <a:close/>
                </a:path>
              </a:pathLst>
            </a:custGeom>
            <a:solidFill>
              <a:srgbClr val="B316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1188"/>
            <p:cNvSpPr/>
            <p:nvPr/>
          </p:nvSpPr>
          <p:spPr bwMode="auto">
            <a:xfrm>
              <a:off x="7769226" y="7915275"/>
              <a:ext cx="1941513" cy="731838"/>
            </a:xfrm>
            <a:custGeom>
              <a:avLst/>
              <a:gdLst>
                <a:gd name="T0" fmla="*/ 499 w 517"/>
                <a:gd name="T1" fmla="*/ 138 h 195"/>
                <a:gd name="T2" fmla="*/ 400 w 517"/>
                <a:gd name="T3" fmla="*/ 173 h 195"/>
                <a:gd name="T4" fmla="*/ 163 w 517"/>
                <a:gd name="T5" fmla="*/ 180 h 195"/>
                <a:gd name="T6" fmla="*/ 61 w 517"/>
                <a:gd name="T7" fmla="*/ 145 h 195"/>
                <a:gd name="T8" fmla="*/ 0 w 517"/>
                <a:gd name="T9" fmla="*/ 96 h 195"/>
                <a:gd name="T10" fmla="*/ 46 w 517"/>
                <a:gd name="T11" fmla="*/ 4 h 195"/>
                <a:gd name="T12" fmla="*/ 62 w 517"/>
                <a:gd name="T13" fmla="*/ 5 h 195"/>
                <a:gd name="T14" fmla="*/ 133 w 517"/>
                <a:gd name="T15" fmla="*/ 45 h 195"/>
                <a:gd name="T16" fmla="*/ 272 w 517"/>
                <a:gd name="T17" fmla="*/ 74 h 195"/>
                <a:gd name="T18" fmla="*/ 344 w 517"/>
                <a:gd name="T19" fmla="*/ 64 h 195"/>
                <a:gd name="T20" fmla="*/ 368 w 517"/>
                <a:gd name="T21" fmla="*/ 56 h 195"/>
                <a:gd name="T22" fmla="*/ 375 w 517"/>
                <a:gd name="T23" fmla="*/ 61 h 195"/>
                <a:gd name="T24" fmla="*/ 403 w 517"/>
                <a:gd name="T25" fmla="*/ 45 h 195"/>
                <a:gd name="T26" fmla="*/ 438 w 517"/>
                <a:gd name="T27" fmla="*/ 29 h 195"/>
                <a:gd name="T28" fmla="*/ 489 w 517"/>
                <a:gd name="T29" fmla="*/ 72 h 195"/>
                <a:gd name="T30" fmla="*/ 499 w 517"/>
                <a:gd name="T31" fmla="*/ 138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7" h="195">
                  <a:moveTo>
                    <a:pt x="499" y="138"/>
                  </a:moveTo>
                  <a:cubicBezTo>
                    <a:pt x="464" y="147"/>
                    <a:pt x="438" y="162"/>
                    <a:pt x="400" y="173"/>
                  </a:cubicBezTo>
                  <a:cubicBezTo>
                    <a:pt x="323" y="195"/>
                    <a:pt x="243" y="190"/>
                    <a:pt x="163" y="180"/>
                  </a:cubicBezTo>
                  <a:cubicBezTo>
                    <a:pt x="127" y="175"/>
                    <a:pt x="92" y="163"/>
                    <a:pt x="61" y="145"/>
                  </a:cubicBezTo>
                  <a:cubicBezTo>
                    <a:pt x="50" y="140"/>
                    <a:pt x="0" y="109"/>
                    <a:pt x="0" y="96"/>
                  </a:cubicBezTo>
                  <a:cubicBezTo>
                    <a:pt x="4" y="65"/>
                    <a:pt x="34" y="16"/>
                    <a:pt x="46" y="4"/>
                  </a:cubicBezTo>
                  <a:cubicBezTo>
                    <a:pt x="51" y="0"/>
                    <a:pt x="55" y="0"/>
                    <a:pt x="62" y="5"/>
                  </a:cubicBezTo>
                  <a:cubicBezTo>
                    <a:pt x="84" y="20"/>
                    <a:pt x="108" y="34"/>
                    <a:pt x="133" y="45"/>
                  </a:cubicBezTo>
                  <a:cubicBezTo>
                    <a:pt x="181" y="67"/>
                    <a:pt x="241" y="75"/>
                    <a:pt x="272" y="74"/>
                  </a:cubicBezTo>
                  <a:cubicBezTo>
                    <a:pt x="297" y="73"/>
                    <a:pt x="321" y="70"/>
                    <a:pt x="344" y="64"/>
                  </a:cubicBezTo>
                  <a:cubicBezTo>
                    <a:pt x="352" y="62"/>
                    <a:pt x="360" y="59"/>
                    <a:pt x="368" y="56"/>
                  </a:cubicBezTo>
                  <a:cubicBezTo>
                    <a:pt x="370" y="59"/>
                    <a:pt x="372" y="61"/>
                    <a:pt x="375" y="61"/>
                  </a:cubicBezTo>
                  <a:cubicBezTo>
                    <a:pt x="376" y="61"/>
                    <a:pt x="396" y="48"/>
                    <a:pt x="403" y="45"/>
                  </a:cubicBezTo>
                  <a:cubicBezTo>
                    <a:pt x="415" y="40"/>
                    <a:pt x="426" y="34"/>
                    <a:pt x="438" y="29"/>
                  </a:cubicBezTo>
                  <a:cubicBezTo>
                    <a:pt x="454" y="36"/>
                    <a:pt x="475" y="56"/>
                    <a:pt x="489" y="72"/>
                  </a:cubicBezTo>
                  <a:cubicBezTo>
                    <a:pt x="507" y="93"/>
                    <a:pt x="517" y="113"/>
                    <a:pt x="499" y="138"/>
                  </a:cubicBezTo>
                  <a:close/>
                </a:path>
              </a:pathLst>
            </a:custGeom>
            <a:solidFill>
              <a:srgbClr val="B316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1189"/>
            <p:cNvSpPr/>
            <p:nvPr/>
          </p:nvSpPr>
          <p:spPr bwMode="auto">
            <a:xfrm>
              <a:off x="7773988" y="7940675"/>
              <a:ext cx="1903413" cy="641350"/>
            </a:xfrm>
            <a:custGeom>
              <a:avLst/>
              <a:gdLst>
                <a:gd name="T0" fmla="*/ 278 w 507"/>
                <a:gd name="T1" fmla="*/ 171 h 171"/>
                <a:gd name="T2" fmla="*/ 130 w 507"/>
                <a:gd name="T3" fmla="*/ 156 h 171"/>
                <a:gd name="T4" fmla="*/ 12 w 507"/>
                <a:gd name="T5" fmla="*/ 78 h 171"/>
                <a:gd name="T6" fmla="*/ 41 w 507"/>
                <a:gd name="T7" fmla="*/ 19 h 171"/>
                <a:gd name="T8" fmla="*/ 71 w 507"/>
                <a:gd name="T9" fmla="*/ 16 h 171"/>
                <a:gd name="T10" fmla="*/ 229 w 507"/>
                <a:gd name="T11" fmla="*/ 74 h 171"/>
                <a:gd name="T12" fmla="*/ 355 w 507"/>
                <a:gd name="T13" fmla="*/ 64 h 171"/>
                <a:gd name="T14" fmla="*/ 382 w 507"/>
                <a:gd name="T15" fmla="*/ 61 h 171"/>
                <a:gd name="T16" fmla="*/ 448 w 507"/>
                <a:gd name="T17" fmla="*/ 40 h 171"/>
                <a:gd name="T18" fmla="*/ 495 w 507"/>
                <a:gd name="T19" fmla="*/ 94 h 171"/>
                <a:gd name="T20" fmla="*/ 460 w 507"/>
                <a:gd name="T21" fmla="*/ 133 h 171"/>
                <a:gd name="T22" fmla="*/ 278 w 507"/>
                <a:gd name="T23" fmla="*/ 171 h 171"/>
                <a:gd name="T24" fmla="*/ 278 w 507"/>
                <a:gd name="T25"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7" h="171">
                  <a:moveTo>
                    <a:pt x="278" y="171"/>
                  </a:moveTo>
                  <a:cubicBezTo>
                    <a:pt x="229" y="171"/>
                    <a:pt x="177" y="169"/>
                    <a:pt x="130" y="156"/>
                  </a:cubicBezTo>
                  <a:cubicBezTo>
                    <a:pt x="105" y="150"/>
                    <a:pt x="0" y="113"/>
                    <a:pt x="12" y="78"/>
                  </a:cubicBezTo>
                  <a:cubicBezTo>
                    <a:pt x="18" y="57"/>
                    <a:pt x="29" y="37"/>
                    <a:pt x="41" y="19"/>
                  </a:cubicBezTo>
                  <a:cubicBezTo>
                    <a:pt x="53" y="0"/>
                    <a:pt x="51" y="3"/>
                    <a:pt x="71" y="16"/>
                  </a:cubicBezTo>
                  <a:cubicBezTo>
                    <a:pt x="119" y="47"/>
                    <a:pt x="171" y="67"/>
                    <a:pt x="229" y="74"/>
                  </a:cubicBezTo>
                  <a:cubicBezTo>
                    <a:pt x="271" y="79"/>
                    <a:pt x="315" y="77"/>
                    <a:pt x="355" y="64"/>
                  </a:cubicBezTo>
                  <a:cubicBezTo>
                    <a:pt x="366" y="61"/>
                    <a:pt x="373" y="67"/>
                    <a:pt x="382" y="61"/>
                  </a:cubicBezTo>
                  <a:cubicBezTo>
                    <a:pt x="400" y="50"/>
                    <a:pt x="430" y="27"/>
                    <a:pt x="448" y="40"/>
                  </a:cubicBezTo>
                  <a:cubicBezTo>
                    <a:pt x="465" y="54"/>
                    <a:pt x="487" y="73"/>
                    <a:pt x="495" y="94"/>
                  </a:cubicBezTo>
                  <a:cubicBezTo>
                    <a:pt x="507" y="122"/>
                    <a:pt x="480" y="126"/>
                    <a:pt x="460" y="133"/>
                  </a:cubicBezTo>
                  <a:cubicBezTo>
                    <a:pt x="399" y="156"/>
                    <a:pt x="343" y="171"/>
                    <a:pt x="278" y="171"/>
                  </a:cubicBezTo>
                  <a:cubicBezTo>
                    <a:pt x="245" y="171"/>
                    <a:pt x="322" y="171"/>
                    <a:pt x="278" y="171"/>
                  </a:cubicBezTo>
                  <a:close/>
                </a:path>
              </a:pathLst>
            </a:custGeom>
            <a:solidFill>
              <a:srgbClr val="FF39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1190"/>
            <p:cNvSpPr/>
            <p:nvPr/>
          </p:nvSpPr>
          <p:spPr bwMode="auto">
            <a:xfrm>
              <a:off x="9617076" y="8226425"/>
              <a:ext cx="484188" cy="393700"/>
            </a:xfrm>
            <a:custGeom>
              <a:avLst/>
              <a:gdLst>
                <a:gd name="T0" fmla="*/ 63 w 129"/>
                <a:gd name="T1" fmla="*/ 97 h 105"/>
                <a:gd name="T2" fmla="*/ 36 w 129"/>
                <a:gd name="T3" fmla="*/ 29 h 105"/>
                <a:gd name="T4" fmla="*/ 36 w 129"/>
                <a:gd name="T5" fmla="*/ 29 h 105"/>
                <a:gd name="T6" fmla="*/ 39 w 129"/>
                <a:gd name="T7" fmla="*/ 28 h 105"/>
                <a:gd name="T8" fmla="*/ 36 w 129"/>
                <a:gd name="T9" fmla="*/ 29 h 105"/>
                <a:gd name="T10" fmla="*/ 63 w 129"/>
                <a:gd name="T11" fmla="*/ 97 h 105"/>
              </a:gdLst>
              <a:ahLst/>
              <a:cxnLst>
                <a:cxn ang="0">
                  <a:pos x="T0" y="T1"/>
                </a:cxn>
                <a:cxn ang="0">
                  <a:pos x="T2" y="T3"/>
                </a:cxn>
                <a:cxn ang="0">
                  <a:pos x="T4" y="T5"/>
                </a:cxn>
                <a:cxn ang="0">
                  <a:pos x="T6" y="T7"/>
                </a:cxn>
                <a:cxn ang="0">
                  <a:pos x="T8" y="T9"/>
                </a:cxn>
                <a:cxn ang="0">
                  <a:pos x="T10" y="T11"/>
                </a:cxn>
              </a:cxnLst>
              <a:rect l="0" t="0" r="r" b="b"/>
              <a:pathLst>
                <a:path w="129" h="105">
                  <a:moveTo>
                    <a:pt x="63" y="97"/>
                  </a:moveTo>
                  <a:cubicBezTo>
                    <a:pt x="20" y="105"/>
                    <a:pt x="0" y="45"/>
                    <a:pt x="36" y="29"/>
                  </a:cubicBezTo>
                  <a:cubicBezTo>
                    <a:pt x="36" y="29"/>
                    <a:pt x="36" y="29"/>
                    <a:pt x="36" y="29"/>
                  </a:cubicBezTo>
                  <a:cubicBezTo>
                    <a:pt x="38" y="28"/>
                    <a:pt x="39" y="28"/>
                    <a:pt x="39" y="28"/>
                  </a:cubicBezTo>
                  <a:cubicBezTo>
                    <a:pt x="38" y="28"/>
                    <a:pt x="37" y="29"/>
                    <a:pt x="36" y="29"/>
                  </a:cubicBezTo>
                  <a:cubicBezTo>
                    <a:pt x="102" y="0"/>
                    <a:pt x="129" y="83"/>
                    <a:pt x="63" y="97"/>
                  </a:cubicBezTo>
                  <a:close/>
                </a:path>
              </a:pathLst>
            </a:custGeom>
            <a:solidFill>
              <a:srgbClr val="D3E3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1191"/>
            <p:cNvSpPr/>
            <p:nvPr/>
          </p:nvSpPr>
          <p:spPr bwMode="auto">
            <a:xfrm>
              <a:off x="9666288" y="8350250"/>
              <a:ext cx="347663" cy="206375"/>
            </a:xfrm>
            <a:custGeom>
              <a:avLst/>
              <a:gdLst>
                <a:gd name="T0" fmla="*/ 41 w 93"/>
                <a:gd name="T1" fmla="*/ 55 h 55"/>
                <a:gd name="T2" fmla="*/ 49 w 93"/>
                <a:gd name="T3" fmla="*/ 0 h 55"/>
                <a:gd name="T4" fmla="*/ 41 w 93"/>
                <a:gd name="T5" fmla="*/ 55 h 55"/>
                <a:gd name="T6" fmla="*/ 41 w 93"/>
                <a:gd name="T7" fmla="*/ 55 h 55"/>
              </a:gdLst>
              <a:ahLst/>
              <a:cxnLst>
                <a:cxn ang="0">
                  <a:pos x="T0" y="T1"/>
                </a:cxn>
                <a:cxn ang="0">
                  <a:pos x="T2" y="T3"/>
                </a:cxn>
                <a:cxn ang="0">
                  <a:pos x="T4" y="T5"/>
                </a:cxn>
                <a:cxn ang="0">
                  <a:pos x="T6" y="T7"/>
                </a:cxn>
              </a:cxnLst>
              <a:rect l="0" t="0" r="r" b="b"/>
              <a:pathLst>
                <a:path w="93" h="55">
                  <a:moveTo>
                    <a:pt x="41" y="55"/>
                  </a:moveTo>
                  <a:cubicBezTo>
                    <a:pt x="0" y="55"/>
                    <a:pt x="11" y="0"/>
                    <a:pt x="49" y="0"/>
                  </a:cubicBezTo>
                  <a:cubicBezTo>
                    <a:pt x="93" y="0"/>
                    <a:pt x="79" y="53"/>
                    <a:pt x="41" y="55"/>
                  </a:cubicBezTo>
                  <a:cubicBezTo>
                    <a:pt x="26" y="55"/>
                    <a:pt x="41" y="55"/>
                    <a:pt x="41" y="5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1192"/>
            <p:cNvSpPr/>
            <p:nvPr/>
          </p:nvSpPr>
          <p:spPr bwMode="auto">
            <a:xfrm>
              <a:off x="8081963" y="6669088"/>
              <a:ext cx="165100" cy="171450"/>
            </a:xfrm>
            <a:custGeom>
              <a:avLst/>
              <a:gdLst>
                <a:gd name="T0" fmla="*/ 11 w 44"/>
                <a:gd name="T1" fmla="*/ 38 h 46"/>
                <a:gd name="T2" fmla="*/ 31 w 44"/>
                <a:gd name="T3" fmla="*/ 2 h 46"/>
                <a:gd name="T4" fmla="*/ 42 w 44"/>
                <a:gd name="T5" fmla="*/ 16 h 46"/>
                <a:gd name="T6" fmla="*/ 11 w 44"/>
                <a:gd name="T7" fmla="*/ 38 h 46"/>
              </a:gdLst>
              <a:ahLst/>
              <a:cxnLst>
                <a:cxn ang="0">
                  <a:pos x="T0" y="T1"/>
                </a:cxn>
                <a:cxn ang="0">
                  <a:pos x="T2" y="T3"/>
                </a:cxn>
                <a:cxn ang="0">
                  <a:pos x="T4" y="T5"/>
                </a:cxn>
                <a:cxn ang="0">
                  <a:pos x="T6" y="T7"/>
                </a:cxn>
              </a:cxnLst>
              <a:rect l="0" t="0" r="r" b="b"/>
              <a:pathLst>
                <a:path w="44" h="46">
                  <a:moveTo>
                    <a:pt x="11" y="38"/>
                  </a:moveTo>
                  <a:cubicBezTo>
                    <a:pt x="0" y="26"/>
                    <a:pt x="16" y="0"/>
                    <a:pt x="31" y="2"/>
                  </a:cubicBezTo>
                  <a:cubicBezTo>
                    <a:pt x="39" y="2"/>
                    <a:pt x="44" y="7"/>
                    <a:pt x="42" y="16"/>
                  </a:cubicBezTo>
                  <a:cubicBezTo>
                    <a:pt x="38" y="29"/>
                    <a:pt x="24" y="46"/>
                    <a:pt x="11" y="38"/>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1193"/>
            <p:cNvSpPr/>
            <p:nvPr/>
          </p:nvSpPr>
          <p:spPr bwMode="auto">
            <a:xfrm>
              <a:off x="8656638" y="6078538"/>
              <a:ext cx="234950" cy="203200"/>
            </a:xfrm>
            <a:custGeom>
              <a:avLst/>
              <a:gdLst>
                <a:gd name="T0" fmla="*/ 55 w 63"/>
                <a:gd name="T1" fmla="*/ 22 h 54"/>
                <a:gd name="T2" fmla="*/ 33 w 63"/>
                <a:gd name="T3" fmla="*/ 52 h 54"/>
                <a:gd name="T4" fmla="*/ 55 w 63"/>
                <a:gd name="T5" fmla="*/ 22 h 54"/>
              </a:gdLst>
              <a:ahLst/>
              <a:cxnLst>
                <a:cxn ang="0">
                  <a:pos x="T0" y="T1"/>
                </a:cxn>
                <a:cxn ang="0">
                  <a:pos x="T2" y="T3"/>
                </a:cxn>
                <a:cxn ang="0">
                  <a:pos x="T4" y="T5"/>
                </a:cxn>
              </a:cxnLst>
              <a:rect l="0" t="0" r="r" b="b"/>
              <a:pathLst>
                <a:path w="63" h="54">
                  <a:moveTo>
                    <a:pt x="55" y="22"/>
                  </a:moveTo>
                  <a:cubicBezTo>
                    <a:pt x="63" y="33"/>
                    <a:pt x="47" y="54"/>
                    <a:pt x="33" y="52"/>
                  </a:cubicBezTo>
                  <a:cubicBezTo>
                    <a:pt x="0" y="48"/>
                    <a:pt x="35" y="0"/>
                    <a:pt x="55" y="22"/>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1194"/>
            <p:cNvSpPr/>
            <p:nvPr/>
          </p:nvSpPr>
          <p:spPr bwMode="auto">
            <a:xfrm>
              <a:off x="9297988" y="9013825"/>
              <a:ext cx="7938"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1195"/>
            <p:cNvSpPr/>
            <p:nvPr/>
          </p:nvSpPr>
          <p:spPr bwMode="auto">
            <a:xfrm>
              <a:off x="8467726" y="8080375"/>
              <a:ext cx="63500" cy="52388"/>
            </a:xfrm>
            <a:custGeom>
              <a:avLst/>
              <a:gdLst>
                <a:gd name="T0" fmla="*/ 0 w 17"/>
                <a:gd name="T1" fmla="*/ 6 h 14"/>
                <a:gd name="T2" fmla="*/ 17 w 17"/>
                <a:gd name="T3" fmla="*/ 9 h 14"/>
                <a:gd name="T4" fmla="*/ 0 w 17"/>
                <a:gd name="T5" fmla="*/ 6 h 14"/>
              </a:gdLst>
              <a:ahLst/>
              <a:cxnLst>
                <a:cxn ang="0">
                  <a:pos x="T0" y="T1"/>
                </a:cxn>
                <a:cxn ang="0">
                  <a:pos x="T2" y="T3"/>
                </a:cxn>
                <a:cxn ang="0">
                  <a:pos x="T4" y="T5"/>
                </a:cxn>
              </a:cxnLst>
              <a:rect l="0" t="0" r="r" b="b"/>
              <a:pathLst>
                <a:path w="17" h="14">
                  <a:moveTo>
                    <a:pt x="0" y="6"/>
                  </a:moveTo>
                  <a:cubicBezTo>
                    <a:pt x="0" y="10"/>
                    <a:pt x="17" y="14"/>
                    <a:pt x="17" y="9"/>
                  </a:cubicBezTo>
                  <a:cubicBezTo>
                    <a:pt x="17" y="4"/>
                    <a:pt x="1" y="0"/>
                    <a:pt x="0" y="6"/>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1196"/>
            <p:cNvSpPr/>
            <p:nvPr/>
          </p:nvSpPr>
          <p:spPr bwMode="auto">
            <a:xfrm>
              <a:off x="9218613" y="8008938"/>
              <a:ext cx="68263" cy="52388"/>
            </a:xfrm>
            <a:custGeom>
              <a:avLst/>
              <a:gdLst>
                <a:gd name="T0" fmla="*/ 2 w 18"/>
                <a:gd name="T1" fmla="*/ 11 h 14"/>
                <a:gd name="T2" fmla="*/ 16 w 18"/>
                <a:gd name="T3" fmla="*/ 4 h 14"/>
                <a:gd name="T4" fmla="*/ 2 w 18"/>
                <a:gd name="T5" fmla="*/ 11 h 14"/>
              </a:gdLst>
              <a:ahLst/>
              <a:cxnLst>
                <a:cxn ang="0">
                  <a:pos x="T0" y="T1"/>
                </a:cxn>
                <a:cxn ang="0">
                  <a:pos x="T2" y="T3"/>
                </a:cxn>
                <a:cxn ang="0">
                  <a:pos x="T4" y="T5"/>
                </a:cxn>
              </a:cxnLst>
              <a:rect l="0" t="0" r="r" b="b"/>
              <a:pathLst>
                <a:path w="18" h="14">
                  <a:moveTo>
                    <a:pt x="2" y="11"/>
                  </a:moveTo>
                  <a:cubicBezTo>
                    <a:pt x="3" y="14"/>
                    <a:pt x="18" y="9"/>
                    <a:pt x="16" y="4"/>
                  </a:cubicBezTo>
                  <a:cubicBezTo>
                    <a:pt x="15" y="0"/>
                    <a:pt x="0" y="6"/>
                    <a:pt x="2" y="11"/>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1197"/>
            <p:cNvSpPr/>
            <p:nvPr/>
          </p:nvSpPr>
          <p:spPr bwMode="auto">
            <a:xfrm>
              <a:off x="9099551" y="6149975"/>
              <a:ext cx="111125" cy="112713"/>
            </a:xfrm>
            <a:custGeom>
              <a:avLst/>
              <a:gdLst>
                <a:gd name="T0" fmla="*/ 27 w 30"/>
                <a:gd name="T1" fmla="*/ 8 h 30"/>
                <a:gd name="T2" fmla="*/ 18 w 30"/>
                <a:gd name="T3" fmla="*/ 19 h 30"/>
                <a:gd name="T4" fmla="*/ 5 w 30"/>
                <a:gd name="T5" fmla="*/ 25 h 30"/>
                <a:gd name="T6" fmla="*/ 27 w 30"/>
                <a:gd name="T7" fmla="*/ 8 h 30"/>
              </a:gdLst>
              <a:ahLst/>
              <a:cxnLst>
                <a:cxn ang="0">
                  <a:pos x="T0" y="T1"/>
                </a:cxn>
                <a:cxn ang="0">
                  <a:pos x="T2" y="T3"/>
                </a:cxn>
                <a:cxn ang="0">
                  <a:pos x="T4" y="T5"/>
                </a:cxn>
                <a:cxn ang="0">
                  <a:pos x="T6" y="T7"/>
                </a:cxn>
              </a:cxnLst>
              <a:rect l="0" t="0" r="r" b="b"/>
              <a:pathLst>
                <a:path w="30" h="30">
                  <a:moveTo>
                    <a:pt x="27" y="8"/>
                  </a:moveTo>
                  <a:cubicBezTo>
                    <a:pt x="30" y="12"/>
                    <a:pt x="23" y="15"/>
                    <a:pt x="18" y="19"/>
                  </a:cubicBezTo>
                  <a:cubicBezTo>
                    <a:pt x="12" y="24"/>
                    <a:pt x="8" y="30"/>
                    <a:pt x="5" y="25"/>
                  </a:cubicBezTo>
                  <a:cubicBezTo>
                    <a:pt x="0" y="15"/>
                    <a:pt x="20" y="0"/>
                    <a:pt x="27" y="8"/>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1198"/>
            <p:cNvSpPr/>
            <p:nvPr/>
          </p:nvSpPr>
          <p:spPr bwMode="auto">
            <a:xfrm>
              <a:off x="8951913" y="6240463"/>
              <a:ext cx="131763" cy="112713"/>
            </a:xfrm>
            <a:custGeom>
              <a:avLst/>
              <a:gdLst>
                <a:gd name="T0" fmla="*/ 31 w 35"/>
                <a:gd name="T1" fmla="*/ 6 h 30"/>
                <a:gd name="T2" fmla="*/ 21 w 35"/>
                <a:gd name="T3" fmla="*/ 17 h 30"/>
                <a:gd name="T4" fmla="*/ 6 w 35"/>
                <a:gd name="T5" fmla="*/ 24 h 30"/>
                <a:gd name="T6" fmla="*/ 31 w 35"/>
                <a:gd name="T7" fmla="*/ 6 h 30"/>
              </a:gdLst>
              <a:ahLst/>
              <a:cxnLst>
                <a:cxn ang="0">
                  <a:pos x="T0" y="T1"/>
                </a:cxn>
                <a:cxn ang="0">
                  <a:pos x="T2" y="T3"/>
                </a:cxn>
                <a:cxn ang="0">
                  <a:pos x="T4" y="T5"/>
                </a:cxn>
                <a:cxn ang="0">
                  <a:pos x="T6" y="T7"/>
                </a:cxn>
              </a:cxnLst>
              <a:rect l="0" t="0" r="r" b="b"/>
              <a:pathLst>
                <a:path w="35" h="30">
                  <a:moveTo>
                    <a:pt x="31" y="6"/>
                  </a:moveTo>
                  <a:cubicBezTo>
                    <a:pt x="35" y="10"/>
                    <a:pt x="28" y="12"/>
                    <a:pt x="21" y="17"/>
                  </a:cubicBezTo>
                  <a:cubicBezTo>
                    <a:pt x="15" y="22"/>
                    <a:pt x="9" y="30"/>
                    <a:pt x="6" y="24"/>
                  </a:cubicBezTo>
                  <a:cubicBezTo>
                    <a:pt x="0" y="14"/>
                    <a:pt x="24" y="0"/>
                    <a:pt x="31" y="6"/>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1199"/>
            <p:cNvSpPr/>
            <p:nvPr/>
          </p:nvSpPr>
          <p:spPr bwMode="auto">
            <a:xfrm>
              <a:off x="8780463" y="6334125"/>
              <a:ext cx="141288" cy="115888"/>
            </a:xfrm>
            <a:custGeom>
              <a:avLst/>
              <a:gdLst>
                <a:gd name="T0" fmla="*/ 36 w 38"/>
                <a:gd name="T1" fmla="*/ 11 h 31"/>
                <a:gd name="T2" fmla="*/ 8 w 38"/>
                <a:gd name="T3" fmla="*/ 26 h 31"/>
                <a:gd name="T4" fmla="*/ 24 w 38"/>
                <a:gd name="T5" fmla="*/ 19 h 31"/>
                <a:gd name="T6" fmla="*/ 36 w 38"/>
                <a:gd name="T7" fmla="*/ 11 h 31"/>
              </a:gdLst>
              <a:ahLst/>
              <a:cxnLst>
                <a:cxn ang="0">
                  <a:pos x="T0" y="T1"/>
                </a:cxn>
                <a:cxn ang="0">
                  <a:pos x="T2" y="T3"/>
                </a:cxn>
                <a:cxn ang="0">
                  <a:pos x="T4" y="T5"/>
                </a:cxn>
                <a:cxn ang="0">
                  <a:pos x="T6" y="T7"/>
                </a:cxn>
              </a:cxnLst>
              <a:rect l="0" t="0" r="r" b="b"/>
              <a:pathLst>
                <a:path w="38" h="31">
                  <a:moveTo>
                    <a:pt x="36" y="11"/>
                  </a:moveTo>
                  <a:cubicBezTo>
                    <a:pt x="30" y="0"/>
                    <a:pt x="0" y="15"/>
                    <a:pt x="8" y="26"/>
                  </a:cubicBezTo>
                  <a:cubicBezTo>
                    <a:pt x="13" y="31"/>
                    <a:pt x="18" y="24"/>
                    <a:pt x="24" y="19"/>
                  </a:cubicBezTo>
                  <a:cubicBezTo>
                    <a:pt x="30" y="15"/>
                    <a:pt x="38" y="15"/>
                    <a:pt x="36" y="11"/>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1200"/>
            <p:cNvSpPr/>
            <p:nvPr/>
          </p:nvSpPr>
          <p:spPr bwMode="auto">
            <a:xfrm>
              <a:off x="8632826" y="6469063"/>
              <a:ext cx="131763" cy="93663"/>
            </a:xfrm>
            <a:custGeom>
              <a:avLst/>
              <a:gdLst>
                <a:gd name="T0" fmla="*/ 32 w 35"/>
                <a:gd name="T1" fmla="*/ 3 h 25"/>
                <a:gd name="T2" fmla="*/ 15 w 35"/>
                <a:gd name="T3" fmla="*/ 6 h 25"/>
                <a:gd name="T4" fmla="*/ 5 w 35"/>
                <a:gd name="T5" fmla="*/ 22 h 25"/>
                <a:gd name="T6" fmla="*/ 21 w 35"/>
                <a:gd name="T7" fmla="*/ 14 h 25"/>
                <a:gd name="T8" fmla="*/ 32 w 35"/>
                <a:gd name="T9" fmla="*/ 3 h 25"/>
              </a:gdLst>
              <a:ahLst/>
              <a:cxnLst>
                <a:cxn ang="0">
                  <a:pos x="T0" y="T1"/>
                </a:cxn>
                <a:cxn ang="0">
                  <a:pos x="T2" y="T3"/>
                </a:cxn>
                <a:cxn ang="0">
                  <a:pos x="T4" y="T5"/>
                </a:cxn>
                <a:cxn ang="0">
                  <a:pos x="T6" y="T7"/>
                </a:cxn>
                <a:cxn ang="0">
                  <a:pos x="T8" y="T9"/>
                </a:cxn>
              </a:cxnLst>
              <a:rect l="0" t="0" r="r" b="b"/>
              <a:pathLst>
                <a:path w="35" h="25">
                  <a:moveTo>
                    <a:pt x="32" y="3"/>
                  </a:moveTo>
                  <a:cubicBezTo>
                    <a:pt x="29" y="0"/>
                    <a:pt x="22" y="2"/>
                    <a:pt x="15" y="6"/>
                  </a:cubicBezTo>
                  <a:cubicBezTo>
                    <a:pt x="7" y="10"/>
                    <a:pt x="0" y="18"/>
                    <a:pt x="5" y="22"/>
                  </a:cubicBezTo>
                  <a:cubicBezTo>
                    <a:pt x="9" y="25"/>
                    <a:pt x="15" y="19"/>
                    <a:pt x="21" y="14"/>
                  </a:cubicBezTo>
                  <a:cubicBezTo>
                    <a:pt x="28" y="9"/>
                    <a:pt x="35" y="6"/>
                    <a:pt x="32" y="3"/>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1201"/>
            <p:cNvSpPr/>
            <p:nvPr/>
          </p:nvSpPr>
          <p:spPr bwMode="auto">
            <a:xfrm>
              <a:off x="8461376" y="6570663"/>
              <a:ext cx="138113" cy="146050"/>
            </a:xfrm>
            <a:custGeom>
              <a:avLst/>
              <a:gdLst>
                <a:gd name="T0" fmla="*/ 35 w 37"/>
                <a:gd name="T1" fmla="*/ 8 h 39"/>
                <a:gd name="T2" fmla="*/ 11 w 37"/>
                <a:gd name="T3" fmla="*/ 33 h 39"/>
                <a:gd name="T4" fmla="*/ 26 w 37"/>
                <a:gd name="T5" fmla="*/ 22 h 39"/>
                <a:gd name="T6" fmla="*/ 35 w 37"/>
                <a:gd name="T7" fmla="*/ 8 h 39"/>
              </a:gdLst>
              <a:ahLst/>
              <a:cxnLst>
                <a:cxn ang="0">
                  <a:pos x="T0" y="T1"/>
                </a:cxn>
                <a:cxn ang="0">
                  <a:pos x="T2" y="T3"/>
                </a:cxn>
                <a:cxn ang="0">
                  <a:pos x="T4" y="T5"/>
                </a:cxn>
                <a:cxn ang="0">
                  <a:pos x="T6" y="T7"/>
                </a:cxn>
              </a:cxnLst>
              <a:rect l="0" t="0" r="r" b="b"/>
              <a:pathLst>
                <a:path w="37" h="39">
                  <a:moveTo>
                    <a:pt x="35" y="8"/>
                  </a:moveTo>
                  <a:cubicBezTo>
                    <a:pt x="30" y="0"/>
                    <a:pt x="0" y="23"/>
                    <a:pt x="11" y="33"/>
                  </a:cubicBezTo>
                  <a:cubicBezTo>
                    <a:pt x="16" y="39"/>
                    <a:pt x="19" y="27"/>
                    <a:pt x="26" y="22"/>
                  </a:cubicBezTo>
                  <a:cubicBezTo>
                    <a:pt x="32" y="17"/>
                    <a:pt x="37" y="11"/>
                    <a:pt x="35" y="8"/>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1202"/>
            <p:cNvSpPr/>
            <p:nvPr/>
          </p:nvSpPr>
          <p:spPr bwMode="auto">
            <a:xfrm>
              <a:off x="8318501" y="6710363"/>
              <a:ext cx="127000" cy="127000"/>
            </a:xfrm>
            <a:custGeom>
              <a:avLst/>
              <a:gdLst>
                <a:gd name="T0" fmla="*/ 31 w 34"/>
                <a:gd name="T1" fmla="*/ 8 h 34"/>
                <a:gd name="T2" fmla="*/ 10 w 34"/>
                <a:gd name="T3" fmla="*/ 31 h 34"/>
                <a:gd name="T4" fmla="*/ 22 w 34"/>
                <a:gd name="T5" fmla="*/ 21 h 34"/>
                <a:gd name="T6" fmla="*/ 31 w 34"/>
                <a:gd name="T7" fmla="*/ 8 h 34"/>
              </a:gdLst>
              <a:ahLst/>
              <a:cxnLst>
                <a:cxn ang="0">
                  <a:pos x="T0" y="T1"/>
                </a:cxn>
                <a:cxn ang="0">
                  <a:pos x="T2" y="T3"/>
                </a:cxn>
                <a:cxn ang="0">
                  <a:pos x="T4" y="T5"/>
                </a:cxn>
                <a:cxn ang="0">
                  <a:pos x="T6" y="T7"/>
                </a:cxn>
              </a:cxnLst>
              <a:rect l="0" t="0" r="r" b="b"/>
              <a:pathLst>
                <a:path w="34" h="34">
                  <a:moveTo>
                    <a:pt x="31" y="8"/>
                  </a:moveTo>
                  <a:cubicBezTo>
                    <a:pt x="24" y="0"/>
                    <a:pt x="0" y="24"/>
                    <a:pt x="10" y="31"/>
                  </a:cubicBezTo>
                  <a:cubicBezTo>
                    <a:pt x="14" y="34"/>
                    <a:pt x="17" y="26"/>
                    <a:pt x="22" y="21"/>
                  </a:cubicBezTo>
                  <a:cubicBezTo>
                    <a:pt x="27" y="15"/>
                    <a:pt x="34" y="11"/>
                    <a:pt x="31" y="8"/>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1203"/>
            <p:cNvSpPr/>
            <p:nvPr/>
          </p:nvSpPr>
          <p:spPr bwMode="auto">
            <a:xfrm>
              <a:off x="8205788" y="6848475"/>
              <a:ext cx="101600" cy="112713"/>
            </a:xfrm>
            <a:custGeom>
              <a:avLst/>
              <a:gdLst>
                <a:gd name="T0" fmla="*/ 23 w 27"/>
                <a:gd name="T1" fmla="*/ 5 h 30"/>
                <a:gd name="T2" fmla="*/ 16 w 27"/>
                <a:gd name="T3" fmla="*/ 17 h 30"/>
                <a:gd name="T4" fmla="*/ 5 w 27"/>
                <a:gd name="T5" fmla="*/ 27 h 30"/>
                <a:gd name="T6" fmla="*/ 23 w 27"/>
                <a:gd name="T7" fmla="*/ 5 h 30"/>
              </a:gdLst>
              <a:ahLst/>
              <a:cxnLst>
                <a:cxn ang="0">
                  <a:pos x="T0" y="T1"/>
                </a:cxn>
                <a:cxn ang="0">
                  <a:pos x="T2" y="T3"/>
                </a:cxn>
                <a:cxn ang="0">
                  <a:pos x="T4" y="T5"/>
                </a:cxn>
                <a:cxn ang="0">
                  <a:pos x="T6" y="T7"/>
                </a:cxn>
              </a:cxnLst>
              <a:rect l="0" t="0" r="r" b="b"/>
              <a:pathLst>
                <a:path w="27" h="30">
                  <a:moveTo>
                    <a:pt x="23" y="5"/>
                  </a:moveTo>
                  <a:cubicBezTo>
                    <a:pt x="27" y="9"/>
                    <a:pt x="21" y="12"/>
                    <a:pt x="16" y="17"/>
                  </a:cubicBezTo>
                  <a:cubicBezTo>
                    <a:pt x="11" y="23"/>
                    <a:pt x="7" y="30"/>
                    <a:pt x="5" y="27"/>
                  </a:cubicBezTo>
                  <a:cubicBezTo>
                    <a:pt x="0" y="20"/>
                    <a:pt x="17" y="0"/>
                    <a:pt x="23" y="5"/>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1204"/>
            <p:cNvSpPr/>
            <p:nvPr/>
          </p:nvSpPr>
          <p:spPr bwMode="auto">
            <a:xfrm>
              <a:off x="8104188" y="6964363"/>
              <a:ext cx="93663" cy="93663"/>
            </a:xfrm>
            <a:custGeom>
              <a:avLst/>
              <a:gdLst>
                <a:gd name="T0" fmla="*/ 22 w 25"/>
                <a:gd name="T1" fmla="*/ 5 h 25"/>
                <a:gd name="T2" fmla="*/ 9 w 25"/>
                <a:gd name="T3" fmla="*/ 22 h 25"/>
                <a:gd name="T4" fmla="*/ 16 w 25"/>
                <a:gd name="T5" fmla="*/ 17 h 25"/>
                <a:gd name="T6" fmla="*/ 22 w 25"/>
                <a:gd name="T7" fmla="*/ 5 h 25"/>
              </a:gdLst>
              <a:ahLst/>
              <a:cxnLst>
                <a:cxn ang="0">
                  <a:pos x="T0" y="T1"/>
                </a:cxn>
                <a:cxn ang="0">
                  <a:pos x="T2" y="T3"/>
                </a:cxn>
                <a:cxn ang="0">
                  <a:pos x="T4" y="T5"/>
                </a:cxn>
                <a:cxn ang="0">
                  <a:pos x="T6" y="T7"/>
                </a:cxn>
              </a:cxnLst>
              <a:rect l="0" t="0" r="r" b="b"/>
              <a:pathLst>
                <a:path w="25" h="25">
                  <a:moveTo>
                    <a:pt x="22" y="5"/>
                  </a:moveTo>
                  <a:cubicBezTo>
                    <a:pt x="14" y="0"/>
                    <a:pt x="0" y="15"/>
                    <a:pt x="9" y="22"/>
                  </a:cubicBezTo>
                  <a:cubicBezTo>
                    <a:pt x="13" y="25"/>
                    <a:pt x="14" y="20"/>
                    <a:pt x="16" y="17"/>
                  </a:cubicBezTo>
                  <a:cubicBezTo>
                    <a:pt x="20" y="12"/>
                    <a:pt x="25" y="7"/>
                    <a:pt x="22" y="5"/>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1205"/>
            <p:cNvSpPr/>
            <p:nvPr/>
          </p:nvSpPr>
          <p:spPr bwMode="auto">
            <a:xfrm>
              <a:off x="8051801" y="7058025"/>
              <a:ext cx="74613" cy="90488"/>
            </a:xfrm>
            <a:custGeom>
              <a:avLst/>
              <a:gdLst>
                <a:gd name="T0" fmla="*/ 16 w 20"/>
                <a:gd name="T1" fmla="*/ 4 h 24"/>
                <a:gd name="T2" fmla="*/ 7 w 20"/>
                <a:gd name="T3" fmla="*/ 19 h 24"/>
                <a:gd name="T4" fmla="*/ 16 w 20"/>
                <a:gd name="T5" fmla="*/ 4 h 24"/>
              </a:gdLst>
              <a:ahLst/>
              <a:cxnLst>
                <a:cxn ang="0">
                  <a:pos x="T0" y="T1"/>
                </a:cxn>
                <a:cxn ang="0">
                  <a:pos x="T2" y="T3"/>
                </a:cxn>
                <a:cxn ang="0">
                  <a:pos x="T4" y="T5"/>
                </a:cxn>
              </a:cxnLst>
              <a:rect l="0" t="0" r="r" b="b"/>
              <a:pathLst>
                <a:path w="20" h="24">
                  <a:moveTo>
                    <a:pt x="16" y="4"/>
                  </a:moveTo>
                  <a:cubicBezTo>
                    <a:pt x="11" y="0"/>
                    <a:pt x="0" y="14"/>
                    <a:pt x="7" y="19"/>
                  </a:cubicBezTo>
                  <a:cubicBezTo>
                    <a:pt x="14" y="24"/>
                    <a:pt x="20" y="8"/>
                    <a:pt x="16" y="4"/>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1206"/>
            <p:cNvSpPr>
              <a:spLocks noEditPoints="1"/>
            </p:cNvSpPr>
            <p:nvPr/>
          </p:nvSpPr>
          <p:spPr bwMode="auto">
            <a:xfrm>
              <a:off x="6808788" y="4997450"/>
              <a:ext cx="3333750" cy="4565650"/>
            </a:xfrm>
            <a:custGeom>
              <a:avLst/>
              <a:gdLst>
                <a:gd name="T0" fmla="*/ 597 w 888"/>
                <a:gd name="T1" fmla="*/ 147 h 1216"/>
                <a:gd name="T2" fmla="*/ 375 w 888"/>
                <a:gd name="T3" fmla="*/ 35 h 1216"/>
                <a:gd name="T4" fmla="*/ 467 w 888"/>
                <a:gd name="T5" fmla="*/ 194 h 1216"/>
                <a:gd name="T6" fmla="*/ 163 w 888"/>
                <a:gd name="T7" fmla="*/ 643 h 1216"/>
                <a:gd name="T8" fmla="*/ 12 w 888"/>
                <a:gd name="T9" fmla="*/ 643 h 1216"/>
                <a:gd name="T10" fmla="*/ 210 w 888"/>
                <a:gd name="T11" fmla="*/ 797 h 1216"/>
                <a:gd name="T12" fmla="*/ 281 w 888"/>
                <a:gd name="T13" fmla="*/ 908 h 1216"/>
                <a:gd name="T14" fmla="*/ 371 w 888"/>
                <a:gd name="T15" fmla="*/ 1202 h 1216"/>
                <a:gd name="T16" fmla="*/ 707 w 888"/>
                <a:gd name="T17" fmla="*/ 1127 h 1216"/>
                <a:gd name="T18" fmla="*/ 833 w 888"/>
                <a:gd name="T19" fmla="*/ 958 h 1216"/>
                <a:gd name="T20" fmla="*/ 770 w 888"/>
                <a:gd name="T21" fmla="*/ 872 h 1216"/>
                <a:gd name="T22" fmla="*/ 482 w 888"/>
                <a:gd name="T23" fmla="*/ 771 h 1216"/>
                <a:gd name="T24" fmla="*/ 320 w 888"/>
                <a:gd name="T25" fmla="*/ 586 h 1216"/>
                <a:gd name="T26" fmla="*/ 668 w 888"/>
                <a:gd name="T27" fmla="*/ 310 h 1216"/>
                <a:gd name="T28" fmla="*/ 692 w 888"/>
                <a:gd name="T29" fmla="*/ 794 h 1216"/>
                <a:gd name="T30" fmla="*/ 669 w 888"/>
                <a:gd name="T31" fmla="*/ 799 h 1216"/>
                <a:gd name="T32" fmla="*/ 631 w 888"/>
                <a:gd name="T33" fmla="*/ 822 h 1216"/>
                <a:gd name="T34" fmla="*/ 475 w 888"/>
                <a:gd name="T35" fmla="*/ 840 h 1216"/>
                <a:gd name="T36" fmla="*/ 469 w 888"/>
                <a:gd name="T37" fmla="*/ 827 h 1216"/>
                <a:gd name="T38" fmla="*/ 424 w 888"/>
                <a:gd name="T39" fmla="*/ 828 h 1216"/>
                <a:gd name="T40" fmla="*/ 469 w 888"/>
                <a:gd name="T41" fmla="*/ 827 h 1216"/>
                <a:gd name="T42" fmla="*/ 578 w 888"/>
                <a:gd name="T43" fmla="*/ 303 h 1216"/>
                <a:gd name="T44" fmla="*/ 286 w 888"/>
                <a:gd name="T45" fmla="*/ 475 h 1216"/>
                <a:gd name="T46" fmla="*/ 687 w 888"/>
                <a:gd name="T47" fmla="*/ 307 h 1216"/>
                <a:gd name="T48" fmla="*/ 555 w 888"/>
                <a:gd name="T49" fmla="*/ 169 h 1216"/>
                <a:gd name="T50" fmla="*/ 556 w 888"/>
                <a:gd name="T51" fmla="*/ 201 h 1216"/>
                <a:gd name="T52" fmla="*/ 445 w 888"/>
                <a:gd name="T53" fmla="*/ 182 h 1216"/>
                <a:gd name="T54" fmla="*/ 538 w 888"/>
                <a:gd name="T55" fmla="*/ 38 h 1216"/>
                <a:gd name="T56" fmla="*/ 505 w 888"/>
                <a:gd name="T57" fmla="*/ 213 h 1216"/>
                <a:gd name="T58" fmla="*/ 231 w 888"/>
                <a:gd name="T59" fmla="*/ 389 h 1216"/>
                <a:gd name="T60" fmla="*/ 584 w 888"/>
                <a:gd name="T61" fmla="*/ 247 h 1216"/>
                <a:gd name="T62" fmla="*/ 329 w 888"/>
                <a:gd name="T63" fmla="*/ 398 h 1216"/>
                <a:gd name="T64" fmla="*/ 323 w 888"/>
                <a:gd name="T65" fmla="*/ 649 h 1216"/>
                <a:gd name="T66" fmla="*/ 47 w 888"/>
                <a:gd name="T67" fmla="*/ 560 h 1216"/>
                <a:gd name="T68" fmla="*/ 153 w 888"/>
                <a:gd name="T69" fmla="*/ 640 h 1216"/>
                <a:gd name="T70" fmla="*/ 142 w 888"/>
                <a:gd name="T71" fmla="*/ 671 h 1216"/>
                <a:gd name="T72" fmla="*/ 424 w 888"/>
                <a:gd name="T73" fmla="*/ 774 h 1216"/>
                <a:gd name="T74" fmla="*/ 308 w 888"/>
                <a:gd name="T75" fmla="*/ 732 h 1216"/>
                <a:gd name="T76" fmla="*/ 296 w 888"/>
                <a:gd name="T77" fmla="*/ 774 h 1216"/>
                <a:gd name="T78" fmla="*/ 426 w 888"/>
                <a:gd name="T79" fmla="*/ 966 h 1216"/>
                <a:gd name="T80" fmla="*/ 353 w 888"/>
                <a:gd name="T81" fmla="*/ 1160 h 1216"/>
                <a:gd name="T82" fmla="*/ 369 w 888"/>
                <a:gd name="T83" fmla="*/ 1095 h 1216"/>
                <a:gd name="T84" fmla="*/ 372 w 888"/>
                <a:gd name="T85" fmla="*/ 1176 h 1216"/>
                <a:gd name="T86" fmla="*/ 487 w 888"/>
                <a:gd name="T87" fmla="*/ 1177 h 1216"/>
                <a:gd name="T88" fmla="*/ 416 w 888"/>
                <a:gd name="T89" fmla="*/ 1088 h 1216"/>
                <a:gd name="T90" fmla="*/ 470 w 888"/>
                <a:gd name="T91" fmla="*/ 1165 h 1216"/>
                <a:gd name="T92" fmla="*/ 487 w 888"/>
                <a:gd name="T93" fmla="*/ 1108 h 1216"/>
                <a:gd name="T94" fmla="*/ 462 w 888"/>
                <a:gd name="T95" fmla="*/ 1068 h 1216"/>
                <a:gd name="T96" fmla="*/ 568 w 888"/>
                <a:gd name="T97" fmla="*/ 1050 h 1216"/>
                <a:gd name="T98" fmla="*/ 496 w 888"/>
                <a:gd name="T99" fmla="*/ 1078 h 1216"/>
                <a:gd name="T100" fmla="*/ 577 w 888"/>
                <a:gd name="T101" fmla="*/ 1148 h 1216"/>
                <a:gd name="T102" fmla="*/ 701 w 888"/>
                <a:gd name="T103" fmla="*/ 1125 h 1216"/>
                <a:gd name="T104" fmla="*/ 653 w 888"/>
                <a:gd name="T105" fmla="*/ 1068 h 1216"/>
                <a:gd name="T106" fmla="*/ 653 w 888"/>
                <a:gd name="T107" fmla="*/ 1072 h 1216"/>
                <a:gd name="T108" fmla="*/ 548 w 888"/>
                <a:gd name="T109" fmla="*/ 1103 h 1216"/>
                <a:gd name="T110" fmla="*/ 651 w 888"/>
                <a:gd name="T111" fmla="*/ 964 h 1216"/>
                <a:gd name="T112" fmla="*/ 755 w 888"/>
                <a:gd name="T113" fmla="*/ 915 h 1216"/>
                <a:gd name="T114" fmla="*/ 302 w 888"/>
                <a:gd name="T115" fmla="*/ 781 h 1216"/>
                <a:gd name="T116" fmla="*/ 624 w 888"/>
                <a:gd name="T117" fmla="*/ 833 h 1216"/>
                <a:gd name="T118" fmla="*/ 755 w 888"/>
                <a:gd name="T119" fmla="*/ 915 h 1216"/>
                <a:gd name="T120" fmla="*/ 784 w 888"/>
                <a:gd name="T121" fmla="*/ 889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8" h="1216">
                  <a:moveTo>
                    <a:pt x="839" y="876"/>
                  </a:moveTo>
                  <a:cubicBezTo>
                    <a:pt x="859" y="776"/>
                    <a:pt x="888" y="529"/>
                    <a:pt x="855" y="471"/>
                  </a:cubicBezTo>
                  <a:cubicBezTo>
                    <a:pt x="820" y="409"/>
                    <a:pt x="765" y="356"/>
                    <a:pt x="721" y="327"/>
                  </a:cubicBezTo>
                  <a:cubicBezTo>
                    <a:pt x="702" y="315"/>
                    <a:pt x="655" y="221"/>
                    <a:pt x="642" y="197"/>
                  </a:cubicBezTo>
                  <a:cubicBezTo>
                    <a:pt x="631" y="177"/>
                    <a:pt x="618" y="144"/>
                    <a:pt x="597" y="147"/>
                  </a:cubicBezTo>
                  <a:cubicBezTo>
                    <a:pt x="580" y="150"/>
                    <a:pt x="565" y="157"/>
                    <a:pt x="549" y="164"/>
                  </a:cubicBezTo>
                  <a:cubicBezTo>
                    <a:pt x="540" y="141"/>
                    <a:pt x="559" y="151"/>
                    <a:pt x="568" y="134"/>
                  </a:cubicBezTo>
                  <a:cubicBezTo>
                    <a:pt x="574" y="124"/>
                    <a:pt x="565" y="95"/>
                    <a:pt x="563" y="84"/>
                  </a:cubicBezTo>
                  <a:cubicBezTo>
                    <a:pt x="556" y="52"/>
                    <a:pt x="544" y="27"/>
                    <a:pt x="512" y="16"/>
                  </a:cubicBezTo>
                  <a:cubicBezTo>
                    <a:pt x="468" y="0"/>
                    <a:pt x="400" y="4"/>
                    <a:pt x="375" y="35"/>
                  </a:cubicBezTo>
                  <a:cubicBezTo>
                    <a:pt x="363" y="49"/>
                    <a:pt x="370" y="69"/>
                    <a:pt x="376" y="96"/>
                  </a:cubicBezTo>
                  <a:cubicBezTo>
                    <a:pt x="357" y="89"/>
                    <a:pt x="330" y="82"/>
                    <a:pt x="332" y="116"/>
                  </a:cubicBezTo>
                  <a:cubicBezTo>
                    <a:pt x="333" y="129"/>
                    <a:pt x="341" y="134"/>
                    <a:pt x="351" y="142"/>
                  </a:cubicBezTo>
                  <a:cubicBezTo>
                    <a:pt x="376" y="160"/>
                    <a:pt x="403" y="166"/>
                    <a:pt x="429" y="180"/>
                  </a:cubicBezTo>
                  <a:cubicBezTo>
                    <a:pt x="442" y="187"/>
                    <a:pt x="451" y="200"/>
                    <a:pt x="467" y="194"/>
                  </a:cubicBezTo>
                  <a:cubicBezTo>
                    <a:pt x="482" y="188"/>
                    <a:pt x="511" y="178"/>
                    <a:pt x="487" y="203"/>
                  </a:cubicBezTo>
                  <a:cubicBezTo>
                    <a:pt x="469" y="220"/>
                    <a:pt x="470" y="212"/>
                    <a:pt x="445" y="222"/>
                  </a:cubicBezTo>
                  <a:cubicBezTo>
                    <a:pt x="426" y="230"/>
                    <a:pt x="386" y="244"/>
                    <a:pt x="367" y="255"/>
                  </a:cubicBezTo>
                  <a:cubicBezTo>
                    <a:pt x="235" y="329"/>
                    <a:pt x="132" y="485"/>
                    <a:pt x="189" y="655"/>
                  </a:cubicBezTo>
                  <a:cubicBezTo>
                    <a:pt x="180" y="654"/>
                    <a:pt x="169" y="651"/>
                    <a:pt x="163" y="643"/>
                  </a:cubicBezTo>
                  <a:cubicBezTo>
                    <a:pt x="155" y="633"/>
                    <a:pt x="174" y="581"/>
                    <a:pt x="147" y="577"/>
                  </a:cubicBezTo>
                  <a:cubicBezTo>
                    <a:pt x="135" y="576"/>
                    <a:pt x="127" y="584"/>
                    <a:pt x="118" y="588"/>
                  </a:cubicBezTo>
                  <a:cubicBezTo>
                    <a:pt x="111" y="578"/>
                    <a:pt x="102" y="569"/>
                    <a:pt x="92" y="562"/>
                  </a:cubicBezTo>
                  <a:cubicBezTo>
                    <a:pt x="57" y="538"/>
                    <a:pt x="34" y="560"/>
                    <a:pt x="22" y="592"/>
                  </a:cubicBezTo>
                  <a:cubicBezTo>
                    <a:pt x="15" y="608"/>
                    <a:pt x="12" y="628"/>
                    <a:pt x="12" y="643"/>
                  </a:cubicBezTo>
                  <a:cubicBezTo>
                    <a:pt x="11" y="657"/>
                    <a:pt x="12" y="670"/>
                    <a:pt x="15" y="679"/>
                  </a:cubicBezTo>
                  <a:cubicBezTo>
                    <a:pt x="22" y="708"/>
                    <a:pt x="43" y="730"/>
                    <a:pt x="70" y="741"/>
                  </a:cubicBezTo>
                  <a:cubicBezTo>
                    <a:pt x="82" y="746"/>
                    <a:pt x="95" y="750"/>
                    <a:pt x="108" y="751"/>
                  </a:cubicBezTo>
                  <a:cubicBezTo>
                    <a:pt x="123" y="752"/>
                    <a:pt x="117" y="757"/>
                    <a:pt x="123" y="774"/>
                  </a:cubicBezTo>
                  <a:cubicBezTo>
                    <a:pt x="149" y="789"/>
                    <a:pt x="180" y="796"/>
                    <a:pt x="210" y="797"/>
                  </a:cubicBezTo>
                  <a:cubicBezTo>
                    <a:pt x="230" y="798"/>
                    <a:pt x="260" y="786"/>
                    <a:pt x="260" y="786"/>
                  </a:cubicBezTo>
                  <a:cubicBezTo>
                    <a:pt x="260" y="786"/>
                    <a:pt x="265" y="796"/>
                    <a:pt x="267" y="799"/>
                  </a:cubicBezTo>
                  <a:cubicBezTo>
                    <a:pt x="268" y="802"/>
                    <a:pt x="275" y="809"/>
                    <a:pt x="275" y="809"/>
                  </a:cubicBezTo>
                  <a:cubicBezTo>
                    <a:pt x="275" y="809"/>
                    <a:pt x="252" y="854"/>
                    <a:pt x="250" y="873"/>
                  </a:cubicBezTo>
                  <a:cubicBezTo>
                    <a:pt x="257" y="887"/>
                    <a:pt x="269" y="899"/>
                    <a:pt x="281" y="908"/>
                  </a:cubicBezTo>
                  <a:cubicBezTo>
                    <a:pt x="299" y="920"/>
                    <a:pt x="318" y="930"/>
                    <a:pt x="337" y="938"/>
                  </a:cubicBezTo>
                  <a:cubicBezTo>
                    <a:pt x="358" y="948"/>
                    <a:pt x="352" y="955"/>
                    <a:pt x="355" y="977"/>
                  </a:cubicBezTo>
                  <a:cubicBezTo>
                    <a:pt x="359" y="1004"/>
                    <a:pt x="377" y="1044"/>
                    <a:pt x="364" y="1068"/>
                  </a:cubicBezTo>
                  <a:cubicBezTo>
                    <a:pt x="350" y="1093"/>
                    <a:pt x="329" y="1147"/>
                    <a:pt x="355" y="1169"/>
                  </a:cubicBezTo>
                  <a:cubicBezTo>
                    <a:pt x="370" y="1181"/>
                    <a:pt x="360" y="1193"/>
                    <a:pt x="371" y="1202"/>
                  </a:cubicBezTo>
                  <a:cubicBezTo>
                    <a:pt x="376" y="1206"/>
                    <a:pt x="432" y="1216"/>
                    <a:pt x="487" y="1204"/>
                  </a:cubicBezTo>
                  <a:cubicBezTo>
                    <a:pt x="514" y="1198"/>
                    <a:pt x="509" y="1198"/>
                    <a:pt x="513" y="1178"/>
                  </a:cubicBezTo>
                  <a:cubicBezTo>
                    <a:pt x="567" y="1186"/>
                    <a:pt x="592" y="1184"/>
                    <a:pt x="632" y="1180"/>
                  </a:cubicBezTo>
                  <a:cubicBezTo>
                    <a:pt x="659" y="1178"/>
                    <a:pt x="650" y="1149"/>
                    <a:pt x="669" y="1136"/>
                  </a:cubicBezTo>
                  <a:cubicBezTo>
                    <a:pt x="687" y="1135"/>
                    <a:pt x="702" y="1134"/>
                    <a:pt x="707" y="1127"/>
                  </a:cubicBezTo>
                  <a:cubicBezTo>
                    <a:pt x="711" y="1122"/>
                    <a:pt x="708" y="1117"/>
                    <a:pt x="709" y="1107"/>
                  </a:cubicBezTo>
                  <a:cubicBezTo>
                    <a:pt x="711" y="1085"/>
                    <a:pt x="709" y="1062"/>
                    <a:pt x="701" y="1041"/>
                  </a:cubicBezTo>
                  <a:cubicBezTo>
                    <a:pt x="693" y="1022"/>
                    <a:pt x="676" y="1012"/>
                    <a:pt x="671" y="993"/>
                  </a:cubicBezTo>
                  <a:cubicBezTo>
                    <a:pt x="659" y="942"/>
                    <a:pt x="715" y="934"/>
                    <a:pt x="756" y="923"/>
                  </a:cubicBezTo>
                  <a:cubicBezTo>
                    <a:pt x="763" y="964"/>
                    <a:pt x="805" y="973"/>
                    <a:pt x="833" y="958"/>
                  </a:cubicBezTo>
                  <a:cubicBezTo>
                    <a:pt x="858" y="945"/>
                    <a:pt x="870" y="889"/>
                    <a:pt x="839" y="876"/>
                  </a:cubicBezTo>
                  <a:close/>
                  <a:moveTo>
                    <a:pt x="728" y="341"/>
                  </a:moveTo>
                  <a:cubicBezTo>
                    <a:pt x="777" y="373"/>
                    <a:pt x="848" y="457"/>
                    <a:pt x="854" y="495"/>
                  </a:cubicBezTo>
                  <a:cubicBezTo>
                    <a:pt x="885" y="607"/>
                    <a:pt x="829" y="863"/>
                    <a:pt x="827" y="867"/>
                  </a:cubicBezTo>
                  <a:cubicBezTo>
                    <a:pt x="821" y="877"/>
                    <a:pt x="781" y="884"/>
                    <a:pt x="770" y="872"/>
                  </a:cubicBezTo>
                  <a:cubicBezTo>
                    <a:pt x="758" y="860"/>
                    <a:pt x="734" y="790"/>
                    <a:pt x="618" y="758"/>
                  </a:cubicBezTo>
                  <a:cubicBezTo>
                    <a:pt x="598" y="752"/>
                    <a:pt x="574" y="746"/>
                    <a:pt x="557" y="734"/>
                  </a:cubicBezTo>
                  <a:cubicBezTo>
                    <a:pt x="535" y="718"/>
                    <a:pt x="535" y="694"/>
                    <a:pt x="525" y="700"/>
                  </a:cubicBezTo>
                  <a:cubicBezTo>
                    <a:pt x="509" y="709"/>
                    <a:pt x="552" y="746"/>
                    <a:pt x="574" y="751"/>
                  </a:cubicBezTo>
                  <a:cubicBezTo>
                    <a:pt x="565" y="770"/>
                    <a:pt x="500" y="770"/>
                    <a:pt x="482" y="771"/>
                  </a:cubicBezTo>
                  <a:cubicBezTo>
                    <a:pt x="453" y="772"/>
                    <a:pt x="423" y="767"/>
                    <a:pt x="402" y="750"/>
                  </a:cubicBezTo>
                  <a:cubicBezTo>
                    <a:pt x="373" y="728"/>
                    <a:pt x="356" y="694"/>
                    <a:pt x="343" y="660"/>
                  </a:cubicBezTo>
                  <a:cubicBezTo>
                    <a:pt x="335" y="642"/>
                    <a:pt x="329" y="623"/>
                    <a:pt x="324" y="604"/>
                  </a:cubicBezTo>
                  <a:cubicBezTo>
                    <a:pt x="326" y="594"/>
                    <a:pt x="336" y="574"/>
                    <a:pt x="330" y="571"/>
                  </a:cubicBezTo>
                  <a:cubicBezTo>
                    <a:pt x="327" y="569"/>
                    <a:pt x="321" y="580"/>
                    <a:pt x="320" y="586"/>
                  </a:cubicBezTo>
                  <a:cubicBezTo>
                    <a:pt x="319" y="586"/>
                    <a:pt x="318" y="578"/>
                    <a:pt x="319" y="575"/>
                  </a:cubicBezTo>
                  <a:cubicBezTo>
                    <a:pt x="324" y="560"/>
                    <a:pt x="356" y="513"/>
                    <a:pt x="357" y="511"/>
                  </a:cubicBezTo>
                  <a:cubicBezTo>
                    <a:pt x="384" y="475"/>
                    <a:pt x="417" y="443"/>
                    <a:pt x="451" y="415"/>
                  </a:cubicBezTo>
                  <a:cubicBezTo>
                    <a:pt x="469" y="400"/>
                    <a:pt x="655" y="267"/>
                    <a:pt x="661" y="299"/>
                  </a:cubicBezTo>
                  <a:cubicBezTo>
                    <a:pt x="637" y="302"/>
                    <a:pt x="651" y="326"/>
                    <a:pt x="668" y="310"/>
                  </a:cubicBezTo>
                  <a:cubicBezTo>
                    <a:pt x="673" y="307"/>
                    <a:pt x="714" y="331"/>
                    <a:pt x="728" y="341"/>
                  </a:cubicBezTo>
                  <a:close/>
                  <a:moveTo>
                    <a:pt x="692" y="794"/>
                  </a:moveTo>
                  <a:cubicBezTo>
                    <a:pt x="688" y="799"/>
                    <a:pt x="683" y="803"/>
                    <a:pt x="678" y="806"/>
                  </a:cubicBezTo>
                  <a:cubicBezTo>
                    <a:pt x="676" y="805"/>
                    <a:pt x="672" y="791"/>
                    <a:pt x="674" y="787"/>
                  </a:cubicBezTo>
                  <a:cubicBezTo>
                    <a:pt x="675" y="782"/>
                    <a:pt x="690" y="792"/>
                    <a:pt x="692" y="794"/>
                  </a:cubicBezTo>
                  <a:close/>
                  <a:moveTo>
                    <a:pt x="641" y="814"/>
                  </a:moveTo>
                  <a:cubicBezTo>
                    <a:pt x="639" y="810"/>
                    <a:pt x="638" y="812"/>
                    <a:pt x="630" y="813"/>
                  </a:cubicBezTo>
                  <a:cubicBezTo>
                    <a:pt x="629" y="811"/>
                    <a:pt x="625" y="781"/>
                    <a:pt x="619" y="767"/>
                  </a:cubicBezTo>
                  <a:cubicBezTo>
                    <a:pt x="618" y="763"/>
                    <a:pt x="661" y="779"/>
                    <a:pt x="665" y="781"/>
                  </a:cubicBezTo>
                  <a:cubicBezTo>
                    <a:pt x="666" y="787"/>
                    <a:pt x="667" y="793"/>
                    <a:pt x="669" y="799"/>
                  </a:cubicBezTo>
                  <a:cubicBezTo>
                    <a:pt x="662" y="801"/>
                    <a:pt x="659" y="802"/>
                    <a:pt x="661" y="806"/>
                  </a:cubicBezTo>
                  <a:cubicBezTo>
                    <a:pt x="662" y="808"/>
                    <a:pt x="665" y="807"/>
                    <a:pt x="669" y="806"/>
                  </a:cubicBezTo>
                  <a:cubicBezTo>
                    <a:pt x="670" y="806"/>
                    <a:pt x="670" y="809"/>
                    <a:pt x="670" y="809"/>
                  </a:cubicBezTo>
                  <a:cubicBezTo>
                    <a:pt x="659" y="814"/>
                    <a:pt x="646" y="828"/>
                    <a:pt x="633" y="828"/>
                  </a:cubicBezTo>
                  <a:cubicBezTo>
                    <a:pt x="632" y="826"/>
                    <a:pt x="630" y="823"/>
                    <a:pt x="631" y="822"/>
                  </a:cubicBezTo>
                  <a:cubicBezTo>
                    <a:pt x="634" y="818"/>
                    <a:pt x="643" y="818"/>
                    <a:pt x="641" y="814"/>
                  </a:cubicBezTo>
                  <a:close/>
                  <a:moveTo>
                    <a:pt x="625" y="826"/>
                  </a:moveTo>
                  <a:cubicBezTo>
                    <a:pt x="612" y="831"/>
                    <a:pt x="598" y="836"/>
                    <a:pt x="584" y="839"/>
                  </a:cubicBezTo>
                  <a:cubicBezTo>
                    <a:pt x="553" y="846"/>
                    <a:pt x="520" y="849"/>
                    <a:pt x="488" y="843"/>
                  </a:cubicBezTo>
                  <a:cubicBezTo>
                    <a:pt x="485" y="843"/>
                    <a:pt x="481" y="842"/>
                    <a:pt x="475" y="840"/>
                  </a:cubicBezTo>
                  <a:cubicBezTo>
                    <a:pt x="474" y="823"/>
                    <a:pt x="473" y="806"/>
                    <a:pt x="476" y="789"/>
                  </a:cubicBezTo>
                  <a:cubicBezTo>
                    <a:pt x="479" y="767"/>
                    <a:pt x="495" y="782"/>
                    <a:pt x="531" y="774"/>
                  </a:cubicBezTo>
                  <a:cubicBezTo>
                    <a:pt x="584" y="762"/>
                    <a:pt x="603" y="740"/>
                    <a:pt x="612" y="776"/>
                  </a:cubicBezTo>
                  <a:cubicBezTo>
                    <a:pt x="616" y="792"/>
                    <a:pt x="620" y="810"/>
                    <a:pt x="625" y="826"/>
                  </a:cubicBezTo>
                  <a:close/>
                  <a:moveTo>
                    <a:pt x="469" y="827"/>
                  </a:moveTo>
                  <a:cubicBezTo>
                    <a:pt x="469" y="828"/>
                    <a:pt x="463" y="827"/>
                    <a:pt x="463" y="830"/>
                  </a:cubicBezTo>
                  <a:cubicBezTo>
                    <a:pt x="463" y="835"/>
                    <a:pt x="469" y="833"/>
                    <a:pt x="469" y="835"/>
                  </a:cubicBezTo>
                  <a:cubicBezTo>
                    <a:pt x="469" y="837"/>
                    <a:pt x="469" y="839"/>
                    <a:pt x="469" y="840"/>
                  </a:cubicBezTo>
                  <a:cubicBezTo>
                    <a:pt x="453" y="837"/>
                    <a:pt x="439" y="834"/>
                    <a:pt x="424" y="831"/>
                  </a:cubicBezTo>
                  <a:cubicBezTo>
                    <a:pt x="425" y="830"/>
                    <a:pt x="423" y="828"/>
                    <a:pt x="424" y="828"/>
                  </a:cubicBezTo>
                  <a:cubicBezTo>
                    <a:pt x="428" y="827"/>
                    <a:pt x="435" y="830"/>
                    <a:pt x="434" y="826"/>
                  </a:cubicBezTo>
                  <a:cubicBezTo>
                    <a:pt x="434" y="822"/>
                    <a:pt x="427" y="820"/>
                    <a:pt x="423" y="821"/>
                  </a:cubicBezTo>
                  <a:cubicBezTo>
                    <a:pt x="423" y="811"/>
                    <a:pt x="424" y="799"/>
                    <a:pt x="426" y="790"/>
                  </a:cubicBezTo>
                  <a:cubicBezTo>
                    <a:pt x="430" y="769"/>
                    <a:pt x="456" y="774"/>
                    <a:pt x="474" y="776"/>
                  </a:cubicBezTo>
                  <a:cubicBezTo>
                    <a:pt x="467" y="791"/>
                    <a:pt x="468" y="810"/>
                    <a:pt x="469" y="827"/>
                  </a:cubicBezTo>
                  <a:close/>
                  <a:moveTo>
                    <a:pt x="458" y="282"/>
                  </a:moveTo>
                  <a:cubicBezTo>
                    <a:pt x="492" y="249"/>
                    <a:pt x="536" y="232"/>
                    <a:pt x="578" y="250"/>
                  </a:cubicBezTo>
                  <a:cubicBezTo>
                    <a:pt x="595" y="257"/>
                    <a:pt x="616" y="269"/>
                    <a:pt x="624" y="286"/>
                  </a:cubicBezTo>
                  <a:cubicBezTo>
                    <a:pt x="632" y="303"/>
                    <a:pt x="590" y="313"/>
                    <a:pt x="576" y="319"/>
                  </a:cubicBezTo>
                  <a:cubicBezTo>
                    <a:pt x="578" y="316"/>
                    <a:pt x="583" y="305"/>
                    <a:pt x="578" y="303"/>
                  </a:cubicBezTo>
                  <a:cubicBezTo>
                    <a:pt x="565" y="298"/>
                    <a:pt x="563" y="324"/>
                    <a:pt x="555" y="333"/>
                  </a:cubicBezTo>
                  <a:cubicBezTo>
                    <a:pt x="542" y="341"/>
                    <a:pt x="528" y="350"/>
                    <a:pt x="515" y="359"/>
                  </a:cubicBezTo>
                  <a:cubicBezTo>
                    <a:pt x="490" y="377"/>
                    <a:pt x="465" y="397"/>
                    <a:pt x="441" y="418"/>
                  </a:cubicBezTo>
                  <a:cubicBezTo>
                    <a:pt x="394" y="459"/>
                    <a:pt x="352" y="506"/>
                    <a:pt x="316" y="558"/>
                  </a:cubicBezTo>
                  <a:cubicBezTo>
                    <a:pt x="304" y="548"/>
                    <a:pt x="283" y="508"/>
                    <a:pt x="286" y="475"/>
                  </a:cubicBezTo>
                  <a:cubicBezTo>
                    <a:pt x="291" y="429"/>
                    <a:pt x="324" y="410"/>
                    <a:pt x="329" y="411"/>
                  </a:cubicBezTo>
                  <a:cubicBezTo>
                    <a:pt x="338" y="415"/>
                    <a:pt x="334" y="352"/>
                    <a:pt x="369" y="317"/>
                  </a:cubicBezTo>
                  <a:cubicBezTo>
                    <a:pt x="403" y="283"/>
                    <a:pt x="467" y="292"/>
                    <a:pt x="472" y="285"/>
                  </a:cubicBezTo>
                  <a:cubicBezTo>
                    <a:pt x="467" y="281"/>
                    <a:pt x="464" y="280"/>
                    <a:pt x="458" y="282"/>
                  </a:cubicBezTo>
                  <a:close/>
                  <a:moveTo>
                    <a:pt x="687" y="307"/>
                  </a:moveTo>
                  <a:cubicBezTo>
                    <a:pt x="673" y="300"/>
                    <a:pt x="662" y="288"/>
                    <a:pt x="647" y="282"/>
                  </a:cubicBezTo>
                  <a:cubicBezTo>
                    <a:pt x="624" y="239"/>
                    <a:pt x="580" y="220"/>
                    <a:pt x="533" y="218"/>
                  </a:cubicBezTo>
                  <a:cubicBezTo>
                    <a:pt x="563" y="205"/>
                    <a:pt x="593" y="188"/>
                    <a:pt x="610" y="159"/>
                  </a:cubicBezTo>
                  <a:cubicBezTo>
                    <a:pt x="641" y="206"/>
                    <a:pt x="672" y="253"/>
                    <a:pt x="687" y="307"/>
                  </a:cubicBezTo>
                  <a:close/>
                  <a:moveTo>
                    <a:pt x="555" y="169"/>
                  </a:moveTo>
                  <a:cubicBezTo>
                    <a:pt x="569" y="158"/>
                    <a:pt x="601" y="149"/>
                    <a:pt x="605" y="152"/>
                  </a:cubicBezTo>
                  <a:cubicBezTo>
                    <a:pt x="611" y="165"/>
                    <a:pt x="570" y="192"/>
                    <a:pt x="562" y="198"/>
                  </a:cubicBezTo>
                  <a:cubicBezTo>
                    <a:pt x="559" y="189"/>
                    <a:pt x="556" y="180"/>
                    <a:pt x="551" y="171"/>
                  </a:cubicBezTo>
                  <a:cubicBezTo>
                    <a:pt x="553" y="170"/>
                    <a:pt x="554" y="169"/>
                    <a:pt x="555" y="169"/>
                  </a:cubicBezTo>
                  <a:close/>
                  <a:moveTo>
                    <a:pt x="556" y="201"/>
                  </a:moveTo>
                  <a:cubicBezTo>
                    <a:pt x="542" y="208"/>
                    <a:pt x="526" y="213"/>
                    <a:pt x="510" y="214"/>
                  </a:cubicBezTo>
                  <a:cubicBezTo>
                    <a:pt x="505" y="198"/>
                    <a:pt x="490" y="188"/>
                    <a:pt x="508" y="176"/>
                  </a:cubicBezTo>
                  <a:cubicBezTo>
                    <a:pt x="518" y="169"/>
                    <a:pt x="530" y="164"/>
                    <a:pt x="539" y="156"/>
                  </a:cubicBezTo>
                  <a:cubicBezTo>
                    <a:pt x="544" y="171"/>
                    <a:pt x="554" y="184"/>
                    <a:pt x="556" y="201"/>
                  </a:cubicBezTo>
                  <a:close/>
                  <a:moveTo>
                    <a:pt x="445" y="182"/>
                  </a:moveTo>
                  <a:cubicBezTo>
                    <a:pt x="429" y="170"/>
                    <a:pt x="337" y="137"/>
                    <a:pt x="337" y="113"/>
                  </a:cubicBezTo>
                  <a:cubicBezTo>
                    <a:pt x="339" y="75"/>
                    <a:pt x="379" y="113"/>
                    <a:pt x="384" y="112"/>
                  </a:cubicBezTo>
                  <a:cubicBezTo>
                    <a:pt x="386" y="112"/>
                    <a:pt x="379" y="64"/>
                    <a:pt x="380" y="58"/>
                  </a:cubicBezTo>
                  <a:cubicBezTo>
                    <a:pt x="385" y="34"/>
                    <a:pt x="399" y="22"/>
                    <a:pt x="422" y="17"/>
                  </a:cubicBezTo>
                  <a:cubicBezTo>
                    <a:pt x="456" y="9"/>
                    <a:pt x="513" y="8"/>
                    <a:pt x="538" y="38"/>
                  </a:cubicBezTo>
                  <a:cubicBezTo>
                    <a:pt x="556" y="59"/>
                    <a:pt x="559" y="87"/>
                    <a:pt x="562" y="113"/>
                  </a:cubicBezTo>
                  <a:cubicBezTo>
                    <a:pt x="565" y="137"/>
                    <a:pt x="537" y="153"/>
                    <a:pt x="516" y="165"/>
                  </a:cubicBezTo>
                  <a:cubicBezTo>
                    <a:pt x="496" y="176"/>
                    <a:pt x="466" y="197"/>
                    <a:pt x="445" y="182"/>
                  </a:cubicBezTo>
                  <a:close/>
                  <a:moveTo>
                    <a:pt x="498" y="199"/>
                  </a:moveTo>
                  <a:cubicBezTo>
                    <a:pt x="500" y="204"/>
                    <a:pt x="503" y="208"/>
                    <a:pt x="505" y="213"/>
                  </a:cubicBezTo>
                  <a:cubicBezTo>
                    <a:pt x="505" y="214"/>
                    <a:pt x="504" y="215"/>
                    <a:pt x="504" y="215"/>
                  </a:cubicBezTo>
                  <a:cubicBezTo>
                    <a:pt x="498" y="221"/>
                    <a:pt x="484" y="222"/>
                    <a:pt x="482" y="219"/>
                  </a:cubicBezTo>
                  <a:cubicBezTo>
                    <a:pt x="484" y="208"/>
                    <a:pt x="493" y="208"/>
                    <a:pt x="498" y="199"/>
                  </a:cubicBezTo>
                  <a:close/>
                  <a:moveTo>
                    <a:pt x="183" y="573"/>
                  </a:moveTo>
                  <a:cubicBezTo>
                    <a:pt x="176" y="508"/>
                    <a:pt x="198" y="442"/>
                    <a:pt x="231" y="389"/>
                  </a:cubicBezTo>
                  <a:cubicBezTo>
                    <a:pt x="296" y="283"/>
                    <a:pt x="447" y="196"/>
                    <a:pt x="578" y="230"/>
                  </a:cubicBezTo>
                  <a:cubicBezTo>
                    <a:pt x="551" y="223"/>
                    <a:pt x="541" y="220"/>
                    <a:pt x="540" y="220"/>
                  </a:cubicBezTo>
                  <a:cubicBezTo>
                    <a:pt x="542" y="221"/>
                    <a:pt x="598" y="235"/>
                    <a:pt x="578" y="230"/>
                  </a:cubicBezTo>
                  <a:cubicBezTo>
                    <a:pt x="607" y="237"/>
                    <a:pt x="628" y="260"/>
                    <a:pt x="642" y="285"/>
                  </a:cubicBezTo>
                  <a:cubicBezTo>
                    <a:pt x="641" y="286"/>
                    <a:pt x="608" y="256"/>
                    <a:pt x="584" y="247"/>
                  </a:cubicBezTo>
                  <a:cubicBezTo>
                    <a:pt x="549" y="235"/>
                    <a:pt x="516" y="235"/>
                    <a:pt x="484" y="253"/>
                  </a:cubicBezTo>
                  <a:cubicBezTo>
                    <a:pt x="470" y="260"/>
                    <a:pt x="447" y="282"/>
                    <a:pt x="447" y="282"/>
                  </a:cubicBezTo>
                  <a:cubicBezTo>
                    <a:pt x="447" y="282"/>
                    <a:pt x="418" y="287"/>
                    <a:pt x="405" y="290"/>
                  </a:cubicBezTo>
                  <a:cubicBezTo>
                    <a:pt x="370" y="299"/>
                    <a:pt x="350" y="327"/>
                    <a:pt x="340" y="356"/>
                  </a:cubicBezTo>
                  <a:cubicBezTo>
                    <a:pt x="335" y="371"/>
                    <a:pt x="329" y="398"/>
                    <a:pt x="329" y="398"/>
                  </a:cubicBezTo>
                  <a:cubicBezTo>
                    <a:pt x="329" y="398"/>
                    <a:pt x="309" y="413"/>
                    <a:pt x="296" y="433"/>
                  </a:cubicBezTo>
                  <a:cubicBezTo>
                    <a:pt x="279" y="462"/>
                    <a:pt x="275" y="495"/>
                    <a:pt x="287" y="527"/>
                  </a:cubicBezTo>
                  <a:cubicBezTo>
                    <a:pt x="294" y="543"/>
                    <a:pt x="300" y="553"/>
                    <a:pt x="311" y="566"/>
                  </a:cubicBezTo>
                  <a:cubicBezTo>
                    <a:pt x="308" y="580"/>
                    <a:pt x="310" y="596"/>
                    <a:pt x="314" y="609"/>
                  </a:cubicBezTo>
                  <a:cubicBezTo>
                    <a:pt x="319" y="622"/>
                    <a:pt x="330" y="644"/>
                    <a:pt x="323" y="649"/>
                  </a:cubicBezTo>
                  <a:cubicBezTo>
                    <a:pt x="313" y="656"/>
                    <a:pt x="298" y="655"/>
                    <a:pt x="287" y="658"/>
                  </a:cubicBezTo>
                  <a:cubicBezTo>
                    <a:pt x="208" y="680"/>
                    <a:pt x="191" y="651"/>
                    <a:pt x="183" y="573"/>
                  </a:cubicBezTo>
                  <a:close/>
                  <a:moveTo>
                    <a:pt x="47" y="560"/>
                  </a:moveTo>
                  <a:cubicBezTo>
                    <a:pt x="46" y="561"/>
                    <a:pt x="45" y="562"/>
                    <a:pt x="44" y="564"/>
                  </a:cubicBezTo>
                  <a:cubicBezTo>
                    <a:pt x="45" y="563"/>
                    <a:pt x="46" y="561"/>
                    <a:pt x="47" y="560"/>
                  </a:cubicBezTo>
                  <a:close/>
                  <a:moveTo>
                    <a:pt x="121" y="746"/>
                  </a:moveTo>
                  <a:cubicBezTo>
                    <a:pt x="94" y="745"/>
                    <a:pt x="0" y="736"/>
                    <a:pt x="21" y="622"/>
                  </a:cubicBezTo>
                  <a:cubicBezTo>
                    <a:pt x="24" y="606"/>
                    <a:pt x="39" y="561"/>
                    <a:pt x="57" y="557"/>
                  </a:cubicBezTo>
                  <a:cubicBezTo>
                    <a:pt x="83" y="552"/>
                    <a:pt x="114" y="592"/>
                    <a:pt x="116" y="599"/>
                  </a:cubicBezTo>
                  <a:cubicBezTo>
                    <a:pt x="162" y="565"/>
                    <a:pt x="154" y="603"/>
                    <a:pt x="153" y="640"/>
                  </a:cubicBezTo>
                  <a:cubicBezTo>
                    <a:pt x="129" y="668"/>
                    <a:pt x="118" y="709"/>
                    <a:pt x="121" y="746"/>
                  </a:cubicBezTo>
                  <a:close/>
                  <a:moveTo>
                    <a:pt x="223" y="790"/>
                  </a:moveTo>
                  <a:cubicBezTo>
                    <a:pt x="198" y="792"/>
                    <a:pt x="174" y="788"/>
                    <a:pt x="151" y="778"/>
                  </a:cubicBezTo>
                  <a:cubicBezTo>
                    <a:pt x="143" y="774"/>
                    <a:pt x="136" y="770"/>
                    <a:pt x="129" y="765"/>
                  </a:cubicBezTo>
                  <a:cubicBezTo>
                    <a:pt x="124" y="720"/>
                    <a:pt x="132" y="690"/>
                    <a:pt x="142" y="671"/>
                  </a:cubicBezTo>
                  <a:cubicBezTo>
                    <a:pt x="156" y="645"/>
                    <a:pt x="157" y="651"/>
                    <a:pt x="180" y="663"/>
                  </a:cubicBezTo>
                  <a:cubicBezTo>
                    <a:pt x="218" y="682"/>
                    <a:pt x="252" y="678"/>
                    <a:pt x="291" y="667"/>
                  </a:cubicBezTo>
                  <a:cubicBezTo>
                    <a:pt x="306" y="664"/>
                    <a:pt x="314" y="661"/>
                    <a:pt x="328" y="656"/>
                  </a:cubicBezTo>
                  <a:cubicBezTo>
                    <a:pt x="332" y="666"/>
                    <a:pt x="356" y="713"/>
                    <a:pt x="368" y="729"/>
                  </a:cubicBezTo>
                  <a:cubicBezTo>
                    <a:pt x="381" y="744"/>
                    <a:pt x="407" y="763"/>
                    <a:pt x="424" y="774"/>
                  </a:cubicBezTo>
                  <a:cubicBezTo>
                    <a:pt x="421" y="792"/>
                    <a:pt x="416" y="810"/>
                    <a:pt x="419" y="829"/>
                  </a:cubicBezTo>
                  <a:cubicBezTo>
                    <a:pt x="383" y="817"/>
                    <a:pt x="351" y="793"/>
                    <a:pt x="318" y="773"/>
                  </a:cubicBezTo>
                  <a:cubicBezTo>
                    <a:pt x="315" y="756"/>
                    <a:pt x="345" y="743"/>
                    <a:pt x="333" y="735"/>
                  </a:cubicBezTo>
                  <a:cubicBezTo>
                    <a:pt x="320" y="729"/>
                    <a:pt x="322" y="757"/>
                    <a:pt x="308" y="758"/>
                  </a:cubicBezTo>
                  <a:cubicBezTo>
                    <a:pt x="306" y="751"/>
                    <a:pt x="317" y="730"/>
                    <a:pt x="308" y="732"/>
                  </a:cubicBezTo>
                  <a:cubicBezTo>
                    <a:pt x="297" y="736"/>
                    <a:pt x="301" y="749"/>
                    <a:pt x="300" y="758"/>
                  </a:cubicBezTo>
                  <a:cubicBezTo>
                    <a:pt x="293" y="763"/>
                    <a:pt x="287" y="769"/>
                    <a:pt x="279" y="773"/>
                  </a:cubicBezTo>
                  <a:cubicBezTo>
                    <a:pt x="261" y="782"/>
                    <a:pt x="242" y="788"/>
                    <a:pt x="223" y="790"/>
                  </a:cubicBezTo>
                  <a:close/>
                  <a:moveTo>
                    <a:pt x="269" y="786"/>
                  </a:moveTo>
                  <a:cubicBezTo>
                    <a:pt x="268" y="780"/>
                    <a:pt x="293" y="772"/>
                    <a:pt x="296" y="774"/>
                  </a:cubicBezTo>
                  <a:cubicBezTo>
                    <a:pt x="299" y="776"/>
                    <a:pt x="280" y="802"/>
                    <a:pt x="276" y="799"/>
                  </a:cubicBezTo>
                  <a:cubicBezTo>
                    <a:pt x="273" y="796"/>
                    <a:pt x="269" y="786"/>
                    <a:pt x="269" y="786"/>
                  </a:cubicBezTo>
                  <a:close/>
                  <a:moveTo>
                    <a:pt x="361" y="968"/>
                  </a:moveTo>
                  <a:cubicBezTo>
                    <a:pt x="361" y="962"/>
                    <a:pt x="371" y="954"/>
                    <a:pt x="375" y="955"/>
                  </a:cubicBezTo>
                  <a:cubicBezTo>
                    <a:pt x="391" y="958"/>
                    <a:pt x="410" y="964"/>
                    <a:pt x="426" y="966"/>
                  </a:cubicBezTo>
                  <a:cubicBezTo>
                    <a:pt x="447" y="968"/>
                    <a:pt x="452" y="977"/>
                    <a:pt x="452" y="983"/>
                  </a:cubicBezTo>
                  <a:cubicBezTo>
                    <a:pt x="451" y="1009"/>
                    <a:pt x="456" y="1035"/>
                    <a:pt x="452" y="1061"/>
                  </a:cubicBezTo>
                  <a:cubicBezTo>
                    <a:pt x="426" y="1034"/>
                    <a:pt x="402" y="1042"/>
                    <a:pt x="379" y="1052"/>
                  </a:cubicBezTo>
                  <a:cubicBezTo>
                    <a:pt x="380" y="1031"/>
                    <a:pt x="361" y="1006"/>
                    <a:pt x="361" y="968"/>
                  </a:cubicBezTo>
                  <a:close/>
                  <a:moveTo>
                    <a:pt x="353" y="1160"/>
                  </a:moveTo>
                  <a:cubicBezTo>
                    <a:pt x="349" y="1154"/>
                    <a:pt x="350" y="1094"/>
                    <a:pt x="410" y="1104"/>
                  </a:cubicBezTo>
                  <a:cubicBezTo>
                    <a:pt x="433" y="1108"/>
                    <a:pt x="440" y="1134"/>
                    <a:pt x="450" y="1159"/>
                  </a:cubicBezTo>
                  <a:cubicBezTo>
                    <a:pt x="431" y="1162"/>
                    <a:pt x="365" y="1174"/>
                    <a:pt x="353" y="1160"/>
                  </a:cubicBezTo>
                  <a:close/>
                  <a:moveTo>
                    <a:pt x="353" y="1127"/>
                  </a:moveTo>
                  <a:cubicBezTo>
                    <a:pt x="355" y="1112"/>
                    <a:pt x="359" y="1101"/>
                    <a:pt x="369" y="1095"/>
                  </a:cubicBezTo>
                  <a:cubicBezTo>
                    <a:pt x="397" y="1079"/>
                    <a:pt x="447" y="1096"/>
                    <a:pt x="450" y="1136"/>
                  </a:cubicBezTo>
                  <a:cubicBezTo>
                    <a:pt x="442" y="1121"/>
                    <a:pt x="422" y="1088"/>
                    <a:pt x="380" y="1099"/>
                  </a:cubicBezTo>
                  <a:cubicBezTo>
                    <a:pt x="364" y="1104"/>
                    <a:pt x="356" y="1122"/>
                    <a:pt x="353" y="1127"/>
                  </a:cubicBezTo>
                  <a:close/>
                  <a:moveTo>
                    <a:pt x="373" y="1198"/>
                  </a:moveTo>
                  <a:cubicBezTo>
                    <a:pt x="369" y="1190"/>
                    <a:pt x="374" y="1185"/>
                    <a:pt x="372" y="1176"/>
                  </a:cubicBezTo>
                  <a:cubicBezTo>
                    <a:pt x="395" y="1168"/>
                    <a:pt x="422" y="1176"/>
                    <a:pt x="444" y="1165"/>
                  </a:cubicBezTo>
                  <a:cubicBezTo>
                    <a:pt x="455" y="1185"/>
                    <a:pt x="483" y="1184"/>
                    <a:pt x="503" y="1188"/>
                  </a:cubicBezTo>
                  <a:cubicBezTo>
                    <a:pt x="490" y="1209"/>
                    <a:pt x="384" y="1203"/>
                    <a:pt x="373" y="1198"/>
                  </a:cubicBezTo>
                  <a:close/>
                  <a:moveTo>
                    <a:pt x="456" y="1165"/>
                  </a:moveTo>
                  <a:cubicBezTo>
                    <a:pt x="465" y="1172"/>
                    <a:pt x="477" y="1174"/>
                    <a:pt x="487" y="1177"/>
                  </a:cubicBezTo>
                  <a:cubicBezTo>
                    <a:pt x="481" y="1179"/>
                    <a:pt x="479" y="1179"/>
                    <a:pt x="479" y="1178"/>
                  </a:cubicBezTo>
                  <a:cubicBezTo>
                    <a:pt x="468" y="1178"/>
                    <a:pt x="455" y="1174"/>
                    <a:pt x="456" y="1165"/>
                  </a:cubicBezTo>
                  <a:close/>
                  <a:moveTo>
                    <a:pt x="470" y="1165"/>
                  </a:moveTo>
                  <a:cubicBezTo>
                    <a:pt x="455" y="1159"/>
                    <a:pt x="461" y="1146"/>
                    <a:pt x="456" y="1133"/>
                  </a:cubicBezTo>
                  <a:cubicBezTo>
                    <a:pt x="449" y="1116"/>
                    <a:pt x="435" y="1094"/>
                    <a:pt x="416" y="1088"/>
                  </a:cubicBezTo>
                  <a:cubicBezTo>
                    <a:pt x="399" y="1082"/>
                    <a:pt x="362" y="1084"/>
                    <a:pt x="359" y="1101"/>
                  </a:cubicBezTo>
                  <a:cubicBezTo>
                    <a:pt x="355" y="1058"/>
                    <a:pt x="429" y="1031"/>
                    <a:pt x="450" y="1072"/>
                  </a:cubicBezTo>
                  <a:cubicBezTo>
                    <a:pt x="462" y="1094"/>
                    <a:pt x="466" y="1113"/>
                    <a:pt x="484" y="1132"/>
                  </a:cubicBezTo>
                  <a:cubicBezTo>
                    <a:pt x="494" y="1144"/>
                    <a:pt x="506" y="1161"/>
                    <a:pt x="505" y="1176"/>
                  </a:cubicBezTo>
                  <a:cubicBezTo>
                    <a:pt x="494" y="1172"/>
                    <a:pt x="481" y="1171"/>
                    <a:pt x="470" y="1165"/>
                  </a:cubicBezTo>
                  <a:close/>
                  <a:moveTo>
                    <a:pt x="509" y="1158"/>
                  </a:moveTo>
                  <a:cubicBezTo>
                    <a:pt x="498" y="1143"/>
                    <a:pt x="490" y="1132"/>
                    <a:pt x="478" y="1119"/>
                  </a:cubicBezTo>
                  <a:cubicBezTo>
                    <a:pt x="470" y="1110"/>
                    <a:pt x="467" y="1094"/>
                    <a:pt x="462" y="1083"/>
                  </a:cubicBezTo>
                  <a:cubicBezTo>
                    <a:pt x="462" y="1083"/>
                    <a:pt x="469" y="1085"/>
                    <a:pt x="476" y="1092"/>
                  </a:cubicBezTo>
                  <a:cubicBezTo>
                    <a:pt x="482" y="1099"/>
                    <a:pt x="485" y="1109"/>
                    <a:pt x="487" y="1108"/>
                  </a:cubicBezTo>
                  <a:cubicBezTo>
                    <a:pt x="489" y="1106"/>
                    <a:pt x="493" y="1104"/>
                    <a:pt x="492" y="1102"/>
                  </a:cubicBezTo>
                  <a:cubicBezTo>
                    <a:pt x="478" y="1083"/>
                    <a:pt x="462" y="1080"/>
                    <a:pt x="461" y="1078"/>
                  </a:cubicBezTo>
                  <a:cubicBezTo>
                    <a:pt x="465" y="1076"/>
                    <a:pt x="488" y="1091"/>
                    <a:pt x="496" y="1088"/>
                  </a:cubicBezTo>
                  <a:cubicBezTo>
                    <a:pt x="509" y="1083"/>
                    <a:pt x="501" y="1071"/>
                    <a:pt x="492" y="1068"/>
                  </a:cubicBezTo>
                  <a:cubicBezTo>
                    <a:pt x="477" y="1063"/>
                    <a:pt x="466" y="1074"/>
                    <a:pt x="462" y="1068"/>
                  </a:cubicBezTo>
                  <a:cubicBezTo>
                    <a:pt x="459" y="1044"/>
                    <a:pt x="456" y="1019"/>
                    <a:pt x="457" y="995"/>
                  </a:cubicBezTo>
                  <a:cubicBezTo>
                    <a:pt x="459" y="965"/>
                    <a:pt x="460" y="966"/>
                    <a:pt x="489" y="969"/>
                  </a:cubicBezTo>
                  <a:cubicBezTo>
                    <a:pt x="509" y="972"/>
                    <a:pt x="528" y="973"/>
                    <a:pt x="548" y="974"/>
                  </a:cubicBezTo>
                  <a:cubicBezTo>
                    <a:pt x="571" y="974"/>
                    <a:pt x="569" y="981"/>
                    <a:pt x="569" y="1002"/>
                  </a:cubicBezTo>
                  <a:cubicBezTo>
                    <a:pt x="569" y="1021"/>
                    <a:pt x="571" y="1031"/>
                    <a:pt x="568" y="1050"/>
                  </a:cubicBezTo>
                  <a:cubicBezTo>
                    <a:pt x="567" y="1063"/>
                    <a:pt x="563" y="1054"/>
                    <a:pt x="559" y="1067"/>
                  </a:cubicBezTo>
                  <a:cubicBezTo>
                    <a:pt x="553" y="1083"/>
                    <a:pt x="556" y="1098"/>
                    <a:pt x="533" y="1108"/>
                  </a:cubicBezTo>
                  <a:cubicBezTo>
                    <a:pt x="516" y="1116"/>
                    <a:pt x="514" y="1140"/>
                    <a:pt x="509" y="1158"/>
                  </a:cubicBezTo>
                  <a:close/>
                  <a:moveTo>
                    <a:pt x="467" y="1075"/>
                  </a:moveTo>
                  <a:cubicBezTo>
                    <a:pt x="467" y="1075"/>
                    <a:pt x="495" y="1066"/>
                    <a:pt x="496" y="1078"/>
                  </a:cubicBezTo>
                  <a:cubicBezTo>
                    <a:pt x="496" y="1089"/>
                    <a:pt x="467" y="1075"/>
                    <a:pt x="467" y="1075"/>
                  </a:cubicBezTo>
                  <a:close/>
                  <a:moveTo>
                    <a:pt x="641" y="1169"/>
                  </a:moveTo>
                  <a:cubicBezTo>
                    <a:pt x="636" y="1172"/>
                    <a:pt x="627" y="1174"/>
                    <a:pt x="616" y="1175"/>
                  </a:cubicBezTo>
                  <a:cubicBezTo>
                    <a:pt x="602" y="1177"/>
                    <a:pt x="522" y="1180"/>
                    <a:pt x="524" y="1171"/>
                  </a:cubicBezTo>
                  <a:cubicBezTo>
                    <a:pt x="525" y="1166"/>
                    <a:pt x="553" y="1170"/>
                    <a:pt x="577" y="1148"/>
                  </a:cubicBezTo>
                  <a:cubicBezTo>
                    <a:pt x="582" y="1143"/>
                    <a:pt x="614" y="1088"/>
                    <a:pt x="621" y="1092"/>
                  </a:cubicBezTo>
                  <a:cubicBezTo>
                    <a:pt x="616" y="1096"/>
                    <a:pt x="607" y="1127"/>
                    <a:pt x="611" y="1132"/>
                  </a:cubicBezTo>
                  <a:cubicBezTo>
                    <a:pt x="618" y="1139"/>
                    <a:pt x="649" y="1135"/>
                    <a:pt x="658" y="1135"/>
                  </a:cubicBezTo>
                  <a:cubicBezTo>
                    <a:pt x="651" y="1146"/>
                    <a:pt x="653" y="1161"/>
                    <a:pt x="641" y="1169"/>
                  </a:cubicBezTo>
                  <a:close/>
                  <a:moveTo>
                    <a:pt x="701" y="1125"/>
                  </a:moveTo>
                  <a:cubicBezTo>
                    <a:pt x="672" y="1133"/>
                    <a:pt x="643" y="1130"/>
                    <a:pt x="615" y="1128"/>
                  </a:cubicBezTo>
                  <a:cubicBezTo>
                    <a:pt x="614" y="1102"/>
                    <a:pt x="644" y="1071"/>
                    <a:pt x="669" y="1067"/>
                  </a:cubicBezTo>
                  <a:cubicBezTo>
                    <a:pt x="676" y="1066"/>
                    <a:pt x="692" y="1065"/>
                    <a:pt x="699" y="1073"/>
                  </a:cubicBezTo>
                  <a:cubicBezTo>
                    <a:pt x="710" y="1087"/>
                    <a:pt x="701" y="1119"/>
                    <a:pt x="701" y="1125"/>
                  </a:cubicBezTo>
                  <a:close/>
                  <a:moveTo>
                    <a:pt x="653" y="1068"/>
                  </a:moveTo>
                  <a:cubicBezTo>
                    <a:pt x="641" y="1071"/>
                    <a:pt x="632" y="1082"/>
                    <a:pt x="626" y="1088"/>
                  </a:cubicBezTo>
                  <a:cubicBezTo>
                    <a:pt x="631" y="1068"/>
                    <a:pt x="662" y="1056"/>
                    <a:pt x="681" y="1061"/>
                  </a:cubicBezTo>
                  <a:cubicBezTo>
                    <a:pt x="677" y="1061"/>
                    <a:pt x="666" y="1063"/>
                    <a:pt x="653" y="1068"/>
                  </a:cubicBezTo>
                  <a:close/>
                  <a:moveTo>
                    <a:pt x="653" y="1072"/>
                  </a:moveTo>
                  <a:cubicBezTo>
                    <a:pt x="653" y="1072"/>
                    <a:pt x="653" y="1072"/>
                    <a:pt x="653" y="1072"/>
                  </a:cubicBezTo>
                  <a:cubicBezTo>
                    <a:pt x="653" y="1072"/>
                    <a:pt x="653" y="1072"/>
                    <a:pt x="653" y="1072"/>
                  </a:cubicBezTo>
                  <a:close/>
                  <a:moveTo>
                    <a:pt x="698" y="1063"/>
                  </a:moveTo>
                  <a:cubicBezTo>
                    <a:pt x="662" y="1043"/>
                    <a:pt x="628" y="1065"/>
                    <a:pt x="605" y="1094"/>
                  </a:cubicBezTo>
                  <a:cubicBezTo>
                    <a:pt x="583" y="1124"/>
                    <a:pt x="566" y="1157"/>
                    <a:pt x="519" y="1153"/>
                  </a:cubicBezTo>
                  <a:cubicBezTo>
                    <a:pt x="514" y="1138"/>
                    <a:pt x="518" y="1127"/>
                    <a:pt x="548" y="1103"/>
                  </a:cubicBezTo>
                  <a:cubicBezTo>
                    <a:pt x="566" y="1090"/>
                    <a:pt x="573" y="1056"/>
                    <a:pt x="576" y="1046"/>
                  </a:cubicBezTo>
                  <a:cubicBezTo>
                    <a:pt x="580" y="1034"/>
                    <a:pt x="634" y="1004"/>
                    <a:pt x="668" y="1011"/>
                  </a:cubicBezTo>
                  <a:cubicBezTo>
                    <a:pt x="690" y="1016"/>
                    <a:pt x="698" y="1055"/>
                    <a:pt x="698" y="1063"/>
                  </a:cubicBezTo>
                  <a:close/>
                  <a:moveTo>
                    <a:pt x="599" y="969"/>
                  </a:moveTo>
                  <a:cubicBezTo>
                    <a:pt x="616" y="966"/>
                    <a:pt x="634" y="966"/>
                    <a:pt x="651" y="964"/>
                  </a:cubicBezTo>
                  <a:cubicBezTo>
                    <a:pt x="658" y="963"/>
                    <a:pt x="663" y="971"/>
                    <a:pt x="663" y="976"/>
                  </a:cubicBezTo>
                  <a:cubicBezTo>
                    <a:pt x="663" y="985"/>
                    <a:pt x="664" y="993"/>
                    <a:pt x="667" y="1003"/>
                  </a:cubicBezTo>
                  <a:cubicBezTo>
                    <a:pt x="636" y="999"/>
                    <a:pt x="599" y="1008"/>
                    <a:pt x="578" y="1033"/>
                  </a:cubicBezTo>
                  <a:cubicBezTo>
                    <a:pt x="576" y="1008"/>
                    <a:pt x="575" y="974"/>
                    <a:pt x="599" y="969"/>
                  </a:cubicBezTo>
                  <a:close/>
                  <a:moveTo>
                    <a:pt x="755" y="915"/>
                  </a:moveTo>
                  <a:cubicBezTo>
                    <a:pt x="720" y="924"/>
                    <a:pt x="694" y="939"/>
                    <a:pt x="656" y="950"/>
                  </a:cubicBezTo>
                  <a:cubicBezTo>
                    <a:pt x="579" y="972"/>
                    <a:pt x="499" y="967"/>
                    <a:pt x="419" y="957"/>
                  </a:cubicBezTo>
                  <a:cubicBezTo>
                    <a:pt x="383" y="952"/>
                    <a:pt x="348" y="940"/>
                    <a:pt x="317" y="922"/>
                  </a:cubicBezTo>
                  <a:cubicBezTo>
                    <a:pt x="306" y="917"/>
                    <a:pt x="256" y="886"/>
                    <a:pt x="256" y="873"/>
                  </a:cubicBezTo>
                  <a:cubicBezTo>
                    <a:pt x="260" y="842"/>
                    <a:pt x="290" y="793"/>
                    <a:pt x="302" y="781"/>
                  </a:cubicBezTo>
                  <a:cubicBezTo>
                    <a:pt x="307" y="777"/>
                    <a:pt x="311" y="777"/>
                    <a:pt x="318" y="782"/>
                  </a:cubicBezTo>
                  <a:cubicBezTo>
                    <a:pt x="340" y="797"/>
                    <a:pt x="364" y="811"/>
                    <a:pt x="389" y="822"/>
                  </a:cubicBezTo>
                  <a:cubicBezTo>
                    <a:pt x="437" y="844"/>
                    <a:pt x="497" y="852"/>
                    <a:pt x="528" y="851"/>
                  </a:cubicBezTo>
                  <a:cubicBezTo>
                    <a:pt x="553" y="850"/>
                    <a:pt x="577" y="847"/>
                    <a:pt x="600" y="841"/>
                  </a:cubicBezTo>
                  <a:cubicBezTo>
                    <a:pt x="608" y="839"/>
                    <a:pt x="616" y="836"/>
                    <a:pt x="624" y="833"/>
                  </a:cubicBezTo>
                  <a:cubicBezTo>
                    <a:pt x="626" y="836"/>
                    <a:pt x="628" y="838"/>
                    <a:pt x="631" y="838"/>
                  </a:cubicBezTo>
                  <a:cubicBezTo>
                    <a:pt x="632" y="838"/>
                    <a:pt x="652" y="825"/>
                    <a:pt x="659" y="822"/>
                  </a:cubicBezTo>
                  <a:cubicBezTo>
                    <a:pt x="671" y="817"/>
                    <a:pt x="682" y="811"/>
                    <a:pt x="694" y="806"/>
                  </a:cubicBezTo>
                  <a:cubicBezTo>
                    <a:pt x="710" y="813"/>
                    <a:pt x="731" y="833"/>
                    <a:pt x="745" y="849"/>
                  </a:cubicBezTo>
                  <a:cubicBezTo>
                    <a:pt x="763" y="870"/>
                    <a:pt x="773" y="890"/>
                    <a:pt x="755" y="915"/>
                  </a:cubicBezTo>
                  <a:close/>
                  <a:moveTo>
                    <a:pt x="811" y="957"/>
                  </a:moveTo>
                  <a:cubicBezTo>
                    <a:pt x="768" y="965"/>
                    <a:pt x="748" y="905"/>
                    <a:pt x="784" y="889"/>
                  </a:cubicBezTo>
                  <a:cubicBezTo>
                    <a:pt x="784" y="889"/>
                    <a:pt x="784" y="889"/>
                    <a:pt x="784" y="889"/>
                  </a:cubicBezTo>
                  <a:cubicBezTo>
                    <a:pt x="786" y="888"/>
                    <a:pt x="787" y="888"/>
                    <a:pt x="787" y="888"/>
                  </a:cubicBezTo>
                  <a:cubicBezTo>
                    <a:pt x="786" y="888"/>
                    <a:pt x="785" y="889"/>
                    <a:pt x="784" y="889"/>
                  </a:cubicBezTo>
                  <a:cubicBezTo>
                    <a:pt x="850" y="860"/>
                    <a:pt x="877" y="943"/>
                    <a:pt x="811" y="957"/>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1207"/>
            <p:cNvSpPr/>
            <p:nvPr/>
          </p:nvSpPr>
          <p:spPr bwMode="auto">
            <a:xfrm>
              <a:off x="8054976" y="7753350"/>
              <a:ext cx="293688" cy="292100"/>
            </a:xfrm>
            <a:custGeom>
              <a:avLst/>
              <a:gdLst>
                <a:gd name="T0" fmla="*/ 25 w 78"/>
                <a:gd name="T1" fmla="*/ 0 h 78"/>
                <a:gd name="T2" fmla="*/ 53 w 78"/>
                <a:gd name="T3" fmla="*/ 26 h 78"/>
                <a:gd name="T4" fmla="*/ 78 w 78"/>
                <a:gd name="T5" fmla="*/ 46 h 78"/>
                <a:gd name="T6" fmla="*/ 70 w 78"/>
                <a:gd name="T7" fmla="*/ 78 h 78"/>
                <a:gd name="T8" fmla="*/ 0 w 78"/>
                <a:gd name="T9" fmla="*/ 33 h 78"/>
                <a:gd name="T10" fmla="*/ 25 w 78"/>
                <a:gd name="T11" fmla="*/ 0 h 78"/>
              </a:gdLst>
              <a:ahLst/>
              <a:cxnLst>
                <a:cxn ang="0">
                  <a:pos x="T0" y="T1"/>
                </a:cxn>
                <a:cxn ang="0">
                  <a:pos x="T2" y="T3"/>
                </a:cxn>
                <a:cxn ang="0">
                  <a:pos x="T4" y="T5"/>
                </a:cxn>
                <a:cxn ang="0">
                  <a:pos x="T6" y="T7"/>
                </a:cxn>
                <a:cxn ang="0">
                  <a:pos x="T8" y="T9"/>
                </a:cxn>
                <a:cxn ang="0">
                  <a:pos x="T10" y="T11"/>
                </a:cxn>
              </a:cxnLst>
              <a:rect l="0" t="0" r="r" b="b"/>
              <a:pathLst>
                <a:path w="78" h="78">
                  <a:moveTo>
                    <a:pt x="25" y="0"/>
                  </a:moveTo>
                  <a:cubicBezTo>
                    <a:pt x="31" y="0"/>
                    <a:pt x="43" y="23"/>
                    <a:pt x="53" y="26"/>
                  </a:cubicBezTo>
                  <a:cubicBezTo>
                    <a:pt x="64" y="30"/>
                    <a:pt x="78" y="40"/>
                    <a:pt x="78" y="46"/>
                  </a:cubicBezTo>
                  <a:cubicBezTo>
                    <a:pt x="78" y="52"/>
                    <a:pt x="77" y="78"/>
                    <a:pt x="70" y="78"/>
                  </a:cubicBezTo>
                  <a:cubicBezTo>
                    <a:pt x="63" y="78"/>
                    <a:pt x="0" y="40"/>
                    <a:pt x="0" y="33"/>
                  </a:cubicBezTo>
                  <a:cubicBezTo>
                    <a:pt x="0" y="26"/>
                    <a:pt x="17" y="0"/>
                    <a:pt x="25" y="0"/>
                  </a:cubicBezTo>
                  <a:close/>
                </a:path>
              </a:pathLst>
            </a:custGeom>
            <a:solidFill>
              <a:srgbClr val="7E53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1208"/>
            <p:cNvSpPr/>
            <p:nvPr/>
          </p:nvSpPr>
          <p:spPr bwMode="auto">
            <a:xfrm>
              <a:off x="9061451" y="8796338"/>
              <a:ext cx="355600" cy="180975"/>
            </a:xfrm>
            <a:custGeom>
              <a:avLst/>
              <a:gdLst>
                <a:gd name="T0" fmla="*/ 10 w 95"/>
                <a:gd name="T1" fmla="*/ 43 h 48"/>
                <a:gd name="T2" fmla="*/ 35 w 95"/>
                <a:gd name="T3" fmla="*/ 5 h 48"/>
                <a:gd name="T4" fmla="*/ 80 w 95"/>
                <a:gd name="T5" fmla="*/ 15 h 48"/>
                <a:gd name="T6" fmla="*/ 50 w 95"/>
                <a:gd name="T7" fmla="*/ 31 h 48"/>
                <a:gd name="T8" fmla="*/ 10 w 95"/>
                <a:gd name="T9" fmla="*/ 43 h 48"/>
              </a:gdLst>
              <a:ahLst/>
              <a:cxnLst>
                <a:cxn ang="0">
                  <a:pos x="T0" y="T1"/>
                </a:cxn>
                <a:cxn ang="0">
                  <a:pos x="T2" y="T3"/>
                </a:cxn>
                <a:cxn ang="0">
                  <a:pos x="T4" y="T5"/>
                </a:cxn>
                <a:cxn ang="0">
                  <a:pos x="T6" y="T7"/>
                </a:cxn>
                <a:cxn ang="0">
                  <a:pos x="T8" y="T9"/>
                </a:cxn>
              </a:cxnLst>
              <a:rect l="0" t="0" r="r" b="b"/>
              <a:pathLst>
                <a:path w="95" h="48">
                  <a:moveTo>
                    <a:pt x="10" y="43"/>
                  </a:moveTo>
                  <a:cubicBezTo>
                    <a:pt x="0" y="33"/>
                    <a:pt x="15" y="12"/>
                    <a:pt x="35" y="5"/>
                  </a:cubicBezTo>
                  <a:cubicBezTo>
                    <a:pt x="51" y="0"/>
                    <a:pt x="73" y="6"/>
                    <a:pt x="80" y="15"/>
                  </a:cubicBezTo>
                  <a:cubicBezTo>
                    <a:pt x="95" y="36"/>
                    <a:pt x="66" y="25"/>
                    <a:pt x="50" y="31"/>
                  </a:cubicBezTo>
                  <a:cubicBezTo>
                    <a:pt x="30" y="39"/>
                    <a:pt x="15" y="48"/>
                    <a:pt x="10" y="43"/>
                  </a:cubicBezTo>
                  <a:close/>
                </a:path>
              </a:pathLst>
            </a:custGeom>
            <a:solidFill>
              <a:srgbClr val="9A82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1209"/>
            <p:cNvSpPr/>
            <p:nvPr/>
          </p:nvSpPr>
          <p:spPr bwMode="auto">
            <a:xfrm>
              <a:off x="8224838" y="8958263"/>
              <a:ext cx="261938" cy="93663"/>
            </a:xfrm>
            <a:custGeom>
              <a:avLst/>
              <a:gdLst>
                <a:gd name="T0" fmla="*/ 5 w 70"/>
                <a:gd name="T1" fmla="*/ 16 h 25"/>
                <a:gd name="T2" fmla="*/ 36 w 70"/>
                <a:gd name="T3" fmla="*/ 0 h 25"/>
                <a:gd name="T4" fmla="*/ 63 w 70"/>
                <a:gd name="T5" fmla="*/ 22 h 25"/>
                <a:gd name="T6" fmla="*/ 35 w 70"/>
                <a:gd name="T7" fmla="*/ 20 h 25"/>
                <a:gd name="T8" fmla="*/ 5 w 70"/>
                <a:gd name="T9" fmla="*/ 16 h 25"/>
              </a:gdLst>
              <a:ahLst/>
              <a:cxnLst>
                <a:cxn ang="0">
                  <a:pos x="T0" y="T1"/>
                </a:cxn>
                <a:cxn ang="0">
                  <a:pos x="T2" y="T3"/>
                </a:cxn>
                <a:cxn ang="0">
                  <a:pos x="T4" y="T5"/>
                </a:cxn>
                <a:cxn ang="0">
                  <a:pos x="T6" y="T7"/>
                </a:cxn>
                <a:cxn ang="0">
                  <a:pos x="T8" y="T9"/>
                </a:cxn>
              </a:cxnLst>
              <a:rect l="0" t="0" r="r" b="b"/>
              <a:pathLst>
                <a:path w="70" h="25">
                  <a:moveTo>
                    <a:pt x="5" y="16"/>
                  </a:moveTo>
                  <a:cubicBezTo>
                    <a:pt x="0" y="9"/>
                    <a:pt x="19" y="0"/>
                    <a:pt x="36" y="0"/>
                  </a:cubicBezTo>
                  <a:cubicBezTo>
                    <a:pt x="54" y="0"/>
                    <a:pt x="70" y="10"/>
                    <a:pt x="63" y="22"/>
                  </a:cubicBezTo>
                  <a:cubicBezTo>
                    <a:pt x="62" y="25"/>
                    <a:pt x="48" y="20"/>
                    <a:pt x="35" y="20"/>
                  </a:cubicBezTo>
                  <a:cubicBezTo>
                    <a:pt x="21" y="20"/>
                    <a:pt x="9" y="23"/>
                    <a:pt x="5" y="16"/>
                  </a:cubicBezTo>
                  <a:close/>
                </a:path>
              </a:pathLst>
            </a:custGeom>
            <a:solidFill>
              <a:srgbClr val="9A82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1211"/>
            <p:cNvSpPr/>
            <p:nvPr/>
          </p:nvSpPr>
          <p:spPr bwMode="auto">
            <a:xfrm>
              <a:off x="7900988" y="8207376"/>
              <a:ext cx="1666875" cy="346075"/>
            </a:xfrm>
            <a:custGeom>
              <a:avLst/>
              <a:gdLst>
                <a:gd name="T0" fmla="*/ 16 w 444"/>
                <a:gd name="T1" fmla="*/ 24 h 92"/>
                <a:gd name="T2" fmla="*/ 226 w 444"/>
                <a:gd name="T3" fmla="*/ 10 h 92"/>
                <a:gd name="T4" fmla="*/ 440 w 444"/>
                <a:gd name="T5" fmla="*/ 30 h 92"/>
                <a:gd name="T6" fmla="*/ 216 w 444"/>
                <a:gd name="T7" fmla="*/ 91 h 92"/>
                <a:gd name="T8" fmla="*/ 16 w 444"/>
                <a:gd name="T9" fmla="*/ 24 h 92"/>
              </a:gdLst>
              <a:ahLst/>
              <a:cxnLst>
                <a:cxn ang="0">
                  <a:pos x="T0" y="T1"/>
                </a:cxn>
                <a:cxn ang="0">
                  <a:pos x="T2" y="T3"/>
                </a:cxn>
                <a:cxn ang="0">
                  <a:pos x="T4" y="T5"/>
                </a:cxn>
                <a:cxn ang="0">
                  <a:pos x="T6" y="T7"/>
                </a:cxn>
                <a:cxn ang="0">
                  <a:pos x="T8" y="T9"/>
                </a:cxn>
              </a:cxnLst>
              <a:rect l="0" t="0" r="r" b="b"/>
              <a:pathLst>
                <a:path w="444" h="92">
                  <a:moveTo>
                    <a:pt x="16" y="24"/>
                  </a:moveTo>
                  <a:cubicBezTo>
                    <a:pt x="28" y="0"/>
                    <a:pt x="168" y="9"/>
                    <a:pt x="226" y="10"/>
                  </a:cubicBezTo>
                  <a:cubicBezTo>
                    <a:pt x="295" y="11"/>
                    <a:pt x="435" y="6"/>
                    <a:pt x="440" y="30"/>
                  </a:cubicBezTo>
                  <a:cubicBezTo>
                    <a:pt x="444" y="53"/>
                    <a:pt x="299" y="90"/>
                    <a:pt x="216" y="91"/>
                  </a:cubicBezTo>
                  <a:cubicBezTo>
                    <a:pt x="165" y="92"/>
                    <a:pt x="0" y="52"/>
                    <a:pt x="16" y="24"/>
                  </a:cubicBezTo>
                  <a:close/>
                </a:path>
              </a:pathLst>
            </a:custGeom>
            <a:solidFill>
              <a:srgbClr val="FF4F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1212"/>
            <p:cNvSpPr/>
            <p:nvPr/>
          </p:nvSpPr>
          <p:spPr bwMode="auto">
            <a:xfrm>
              <a:off x="6808788" y="7129463"/>
              <a:ext cx="368300" cy="544513"/>
            </a:xfrm>
            <a:custGeom>
              <a:avLst/>
              <a:gdLst>
                <a:gd name="T0" fmla="*/ 66 w 98"/>
                <a:gd name="T1" fmla="*/ 18 h 145"/>
                <a:gd name="T2" fmla="*/ 83 w 98"/>
                <a:gd name="T3" fmla="*/ 145 h 145"/>
                <a:gd name="T4" fmla="*/ 66 w 98"/>
                <a:gd name="T5" fmla="*/ 18 h 145"/>
              </a:gdLst>
              <a:ahLst/>
              <a:cxnLst>
                <a:cxn ang="0">
                  <a:pos x="T0" y="T1"/>
                </a:cxn>
                <a:cxn ang="0">
                  <a:pos x="T2" y="T3"/>
                </a:cxn>
                <a:cxn ang="0">
                  <a:pos x="T4" y="T5"/>
                </a:cxn>
              </a:cxnLst>
              <a:rect l="0" t="0" r="r" b="b"/>
              <a:pathLst>
                <a:path w="98" h="145">
                  <a:moveTo>
                    <a:pt x="66" y="18"/>
                  </a:moveTo>
                  <a:cubicBezTo>
                    <a:pt x="98" y="0"/>
                    <a:pt x="83" y="145"/>
                    <a:pt x="83" y="145"/>
                  </a:cubicBezTo>
                  <a:cubicBezTo>
                    <a:pt x="83" y="145"/>
                    <a:pt x="0" y="56"/>
                    <a:pt x="66" y="18"/>
                  </a:cubicBezTo>
                  <a:close/>
                </a:path>
              </a:pathLst>
            </a:custGeom>
            <a:solidFill>
              <a:srgbClr val="FF4F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1213"/>
            <p:cNvSpPr/>
            <p:nvPr/>
          </p:nvSpPr>
          <p:spPr bwMode="auto">
            <a:xfrm>
              <a:off x="8355013" y="6254751"/>
              <a:ext cx="1539875" cy="1160463"/>
            </a:xfrm>
            <a:custGeom>
              <a:avLst/>
              <a:gdLst>
                <a:gd name="T0" fmla="*/ 225 w 410"/>
                <a:gd name="T1" fmla="*/ 10 h 309"/>
                <a:gd name="T2" fmla="*/ 404 w 410"/>
                <a:gd name="T3" fmla="*/ 166 h 309"/>
                <a:gd name="T4" fmla="*/ 213 w 410"/>
                <a:gd name="T5" fmla="*/ 300 h 309"/>
                <a:gd name="T6" fmla="*/ 55 w 410"/>
                <a:gd name="T7" fmla="*/ 287 h 309"/>
                <a:gd name="T8" fmla="*/ 31 w 410"/>
                <a:gd name="T9" fmla="*/ 158 h 309"/>
                <a:gd name="T10" fmla="*/ 225 w 410"/>
                <a:gd name="T11" fmla="*/ 10 h 309"/>
              </a:gdLst>
              <a:ahLst/>
              <a:cxnLst>
                <a:cxn ang="0">
                  <a:pos x="T0" y="T1"/>
                </a:cxn>
                <a:cxn ang="0">
                  <a:pos x="T2" y="T3"/>
                </a:cxn>
                <a:cxn ang="0">
                  <a:pos x="T4" y="T5"/>
                </a:cxn>
                <a:cxn ang="0">
                  <a:pos x="T6" y="T7"/>
                </a:cxn>
                <a:cxn ang="0">
                  <a:pos x="T8" y="T9"/>
                </a:cxn>
                <a:cxn ang="0">
                  <a:pos x="T10" y="T11"/>
                </a:cxn>
              </a:cxnLst>
              <a:rect l="0" t="0" r="r" b="b"/>
              <a:pathLst>
                <a:path w="410" h="309">
                  <a:moveTo>
                    <a:pt x="225" y="10"/>
                  </a:moveTo>
                  <a:cubicBezTo>
                    <a:pt x="280" y="0"/>
                    <a:pt x="410" y="111"/>
                    <a:pt x="404" y="166"/>
                  </a:cubicBezTo>
                  <a:cubicBezTo>
                    <a:pt x="400" y="202"/>
                    <a:pt x="313" y="281"/>
                    <a:pt x="213" y="300"/>
                  </a:cubicBezTo>
                  <a:cubicBezTo>
                    <a:pt x="162" y="309"/>
                    <a:pt x="144" y="250"/>
                    <a:pt x="55" y="287"/>
                  </a:cubicBezTo>
                  <a:cubicBezTo>
                    <a:pt x="34" y="296"/>
                    <a:pt x="0" y="207"/>
                    <a:pt x="31" y="158"/>
                  </a:cubicBezTo>
                  <a:cubicBezTo>
                    <a:pt x="74" y="88"/>
                    <a:pt x="225" y="10"/>
                    <a:pt x="225" y="10"/>
                  </a:cubicBezTo>
                  <a:close/>
                </a:path>
              </a:pathLst>
            </a:custGeom>
            <a:solidFill>
              <a:srgbClr val="FF4F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1214"/>
            <p:cNvSpPr/>
            <p:nvPr/>
          </p:nvSpPr>
          <p:spPr bwMode="auto">
            <a:xfrm>
              <a:off x="8126413" y="6097588"/>
              <a:ext cx="368300" cy="434975"/>
            </a:xfrm>
            <a:custGeom>
              <a:avLst/>
              <a:gdLst>
                <a:gd name="T0" fmla="*/ 10 w 98"/>
                <a:gd name="T1" fmla="*/ 86 h 116"/>
                <a:gd name="T2" fmla="*/ 74 w 98"/>
                <a:gd name="T3" fmla="*/ 18 h 116"/>
                <a:gd name="T4" fmla="*/ 10 w 98"/>
                <a:gd name="T5" fmla="*/ 86 h 116"/>
              </a:gdLst>
              <a:ahLst/>
              <a:cxnLst>
                <a:cxn ang="0">
                  <a:pos x="T0" y="T1"/>
                </a:cxn>
                <a:cxn ang="0">
                  <a:pos x="T2" y="T3"/>
                </a:cxn>
                <a:cxn ang="0">
                  <a:pos x="T4" y="T5"/>
                </a:cxn>
              </a:cxnLst>
              <a:rect l="0" t="0" r="r" b="b"/>
              <a:pathLst>
                <a:path w="98" h="116">
                  <a:moveTo>
                    <a:pt x="10" y="86"/>
                  </a:moveTo>
                  <a:cubicBezTo>
                    <a:pt x="0" y="58"/>
                    <a:pt x="31" y="0"/>
                    <a:pt x="74" y="18"/>
                  </a:cubicBezTo>
                  <a:cubicBezTo>
                    <a:pt x="98" y="29"/>
                    <a:pt x="22" y="116"/>
                    <a:pt x="10" y="86"/>
                  </a:cubicBezTo>
                  <a:close/>
                </a:path>
              </a:pathLst>
            </a:custGeom>
            <a:solidFill>
              <a:srgbClr val="F5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1215"/>
            <p:cNvSpPr/>
            <p:nvPr/>
          </p:nvSpPr>
          <p:spPr bwMode="auto">
            <a:xfrm>
              <a:off x="8791576" y="5921376"/>
              <a:ext cx="104775" cy="90488"/>
            </a:xfrm>
            <a:custGeom>
              <a:avLst/>
              <a:gdLst>
                <a:gd name="T0" fmla="*/ 1 w 28"/>
                <a:gd name="T1" fmla="*/ 11 h 24"/>
                <a:gd name="T2" fmla="*/ 23 w 28"/>
                <a:gd name="T3" fmla="*/ 12 h 24"/>
                <a:gd name="T4" fmla="*/ 1 w 28"/>
                <a:gd name="T5" fmla="*/ 11 h 24"/>
              </a:gdLst>
              <a:ahLst/>
              <a:cxnLst>
                <a:cxn ang="0">
                  <a:pos x="T0" y="T1"/>
                </a:cxn>
                <a:cxn ang="0">
                  <a:pos x="T2" y="T3"/>
                </a:cxn>
                <a:cxn ang="0">
                  <a:pos x="T4" y="T5"/>
                </a:cxn>
              </a:cxnLst>
              <a:rect l="0" t="0" r="r" b="b"/>
              <a:pathLst>
                <a:path w="28" h="24">
                  <a:moveTo>
                    <a:pt x="1" y="11"/>
                  </a:moveTo>
                  <a:cubicBezTo>
                    <a:pt x="3" y="24"/>
                    <a:pt x="28" y="23"/>
                    <a:pt x="23" y="12"/>
                  </a:cubicBezTo>
                  <a:cubicBezTo>
                    <a:pt x="17" y="2"/>
                    <a:pt x="0" y="0"/>
                    <a:pt x="1" y="11"/>
                  </a:cubicBezTo>
                  <a:close/>
                </a:path>
              </a:pathLst>
            </a:custGeom>
            <a:solidFill>
              <a:srgbClr val="F5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1216"/>
            <p:cNvSpPr/>
            <p:nvPr/>
          </p:nvSpPr>
          <p:spPr bwMode="auto">
            <a:xfrm>
              <a:off x="8129588" y="6735763"/>
              <a:ext cx="68263" cy="71438"/>
            </a:xfrm>
            <a:custGeom>
              <a:avLst/>
              <a:gdLst>
                <a:gd name="T0" fmla="*/ 12 w 18"/>
                <a:gd name="T1" fmla="*/ 3 h 19"/>
                <a:gd name="T2" fmla="*/ 3 w 18"/>
                <a:gd name="T3" fmla="*/ 12 h 19"/>
                <a:gd name="T4" fmla="*/ 12 w 18"/>
                <a:gd name="T5" fmla="*/ 3 h 19"/>
              </a:gdLst>
              <a:ahLst/>
              <a:cxnLst>
                <a:cxn ang="0">
                  <a:pos x="T0" y="T1"/>
                </a:cxn>
                <a:cxn ang="0">
                  <a:pos x="T2" y="T3"/>
                </a:cxn>
                <a:cxn ang="0">
                  <a:pos x="T4" y="T5"/>
                </a:cxn>
              </a:cxnLst>
              <a:rect l="0" t="0" r="r" b="b"/>
              <a:pathLst>
                <a:path w="18" h="19">
                  <a:moveTo>
                    <a:pt x="12" y="3"/>
                  </a:moveTo>
                  <a:cubicBezTo>
                    <a:pt x="7" y="0"/>
                    <a:pt x="0" y="7"/>
                    <a:pt x="3" y="12"/>
                  </a:cubicBezTo>
                  <a:cubicBezTo>
                    <a:pt x="7" y="19"/>
                    <a:pt x="18" y="6"/>
                    <a:pt x="1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1217"/>
            <p:cNvSpPr/>
            <p:nvPr/>
          </p:nvSpPr>
          <p:spPr bwMode="auto">
            <a:xfrm>
              <a:off x="8734426" y="6196013"/>
              <a:ext cx="79375" cy="63500"/>
            </a:xfrm>
            <a:custGeom>
              <a:avLst/>
              <a:gdLst>
                <a:gd name="T0" fmla="*/ 12 w 21"/>
                <a:gd name="T1" fmla="*/ 15 h 17"/>
                <a:gd name="T2" fmla="*/ 18 w 21"/>
                <a:gd name="T3" fmla="*/ 5 h 17"/>
                <a:gd name="T4" fmla="*/ 12 w 21"/>
                <a:gd name="T5" fmla="*/ 15 h 17"/>
              </a:gdLst>
              <a:ahLst/>
              <a:cxnLst>
                <a:cxn ang="0">
                  <a:pos x="T0" y="T1"/>
                </a:cxn>
                <a:cxn ang="0">
                  <a:pos x="T2" y="T3"/>
                </a:cxn>
                <a:cxn ang="0">
                  <a:pos x="T4" y="T5"/>
                </a:cxn>
              </a:cxnLst>
              <a:rect l="0" t="0" r="r" b="b"/>
              <a:pathLst>
                <a:path w="21" h="17">
                  <a:moveTo>
                    <a:pt x="12" y="15"/>
                  </a:moveTo>
                  <a:cubicBezTo>
                    <a:pt x="16" y="17"/>
                    <a:pt x="21" y="7"/>
                    <a:pt x="18" y="5"/>
                  </a:cubicBezTo>
                  <a:cubicBezTo>
                    <a:pt x="10" y="0"/>
                    <a:pt x="0" y="13"/>
                    <a:pt x="12"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1218"/>
            <p:cNvSpPr/>
            <p:nvPr/>
          </p:nvSpPr>
          <p:spPr bwMode="auto">
            <a:xfrm>
              <a:off x="10315576" y="8421688"/>
              <a:ext cx="119063" cy="36513"/>
            </a:xfrm>
            <a:custGeom>
              <a:avLst/>
              <a:gdLst>
                <a:gd name="T0" fmla="*/ 32 w 32"/>
                <a:gd name="T1" fmla="*/ 5 h 10"/>
                <a:gd name="T2" fmla="*/ 0 w 32"/>
                <a:gd name="T3" fmla="*/ 6 h 10"/>
                <a:gd name="T4" fmla="*/ 32 w 32"/>
                <a:gd name="T5" fmla="*/ 5 h 10"/>
              </a:gdLst>
              <a:ahLst/>
              <a:cxnLst>
                <a:cxn ang="0">
                  <a:pos x="T0" y="T1"/>
                </a:cxn>
                <a:cxn ang="0">
                  <a:pos x="T2" y="T3"/>
                </a:cxn>
                <a:cxn ang="0">
                  <a:pos x="T4" y="T5"/>
                </a:cxn>
              </a:cxnLst>
              <a:rect l="0" t="0" r="r" b="b"/>
              <a:pathLst>
                <a:path w="32" h="10">
                  <a:moveTo>
                    <a:pt x="32" y="5"/>
                  </a:moveTo>
                  <a:cubicBezTo>
                    <a:pt x="28" y="9"/>
                    <a:pt x="3" y="10"/>
                    <a:pt x="0" y="6"/>
                  </a:cubicBezTo>
                  <a:cubicBezTo>
                    <a:pt x="9" y="0"/>
                    <a:pt x="21" y="0"/>
                    <a:pt x="32" y="5"/>
                  </a:cubicBezTo>
                  <a:close/>
                </a:path>
              </a:pathLst>
            </a:custGeom>
            <a:solidFill>
              <a:srgbClr val="A8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1219"/>
            <p:cNvSpPr/>
            <p:nvPr/>
          </p:nvSpPr>
          <p:spPr bwMode="auto">
            <a:xfrm>
              <a:off x="10274301" y="8537576"/>
              <a:ext cx="123825" cy="203200"/>
            </a:xfrm>
            <a:custGeom>
              <a:avLst/>
              <a:gdLst>
                <a:gd name="T0" fmla="*/ 33 w 33"/>
                <a:gd name="T1" fmla="*/ 15 h 54"/>
                <a:gd name="T2" fmla="*/ 7 w 33"/>
                <a:gd name="T3" fmla="*/ 35 h 54"/>
                <a:gd name="T4" fmla="*/ 32 w 33"/>
                <a:gd name="T5" fmla="*/ 25 h 54"/>
                <a:gd name="T6" fmla="*/ 0 w 33"/>
                <a:gd name="T7" fmla="*/ 54 h 54"/>
                <a:gd name="T8" fmla="*/ 2 w 33"/>
                <a:gd name="T9" fmla="*/ 39 h 54"/>
                <a:gd name="T10" fmla="*/ 33 w 33"/>
                <a:gd name="T11" fmla="*/ 15 h 54"/>
              </a:gdLst>
              <a:ahLst/>
              <a:cxnLst>
                <a:cxn ang="0">
                  <a:pos x="T0" y="T1"/>
                </a:cxn>
                <a:cxn ang="0">
                  <a:pos x="T2" y="T3"/>
                </a:cxn>
                <a:cxn ang="0">
                  <a:pos x="T4" y="T5"/>
                </a:cxn>
                <a:cxn ang="0">
                  <a:pos x="T6" y="T7"/>
                </a:cxn>
                <a:cxn ang="0">
                  <a:pos x="T8" y="T9"/>
                </a:cxn>
                <a:cxn ang="0">
                  <a:pos x="T10" y="T11"/>
                </a:cxn>
              </a:cxnLst>
              <a:rect l="0" t="0" r="r" b="b"/>
              <a:pathLst>
                <a:path w="33" h="54">
                  <a:moveTo>
                    <a:pt x="33" y="15"/>
                  </a:moveTo>
                  <a:cubicBezTo>
                    <a:pt x="25" y="14"/>
                    <a:pt x="20" y="18"/>
                    <a:pt x="7" y="35"/>
                  </a:cubicBezTo>
                  <a:cubicBezTo>
                    <a:pt x="14" y="28"/>
                    <a:pt x="27" y="18"/>
                    <a:pt x="32" y="25"/>
                  </a:cubicBezTo>
                  <a:cubicBezTo>
                    <a:pt x="29" y="28"/>
                    <a:pt x="17" y="26"/>
                    <a:pt x="0" y="54"/>
                  </a:cubicBezTo>
                  <a:cubicBezTo>
                    <a:pt x="0" y="49"/>
                    <a:pt x="2" y="44"/>
                    <a:pt x="2" y="39"/>
                  </a:cubicBezTo>
                  <a:cubicBezTo>
                    <a:pt x="5" y="16"/>
                    <a:pt x="27" y="0"/>
                    <a:pt x="33" y="15"/>
                  </a:cubicBezTo>
                  <a:close/>
                </a:path>
              </a:pathLst>
            </a:custGeom>
            <a:solidFill>
              <a:srgbClr val="A8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1220"/>
            <p:cNvSpPr/>
            <p:nvPr/>
          </p:nvSpPr>
          <p:spPr bwMode="auto">
            <a:xfrm>
              <a:off x="10852151" y="8653463"/>
              <a:ext cx="25400" cy="57150"/>
            </a:xfrm>
            <a:custGeom>
              <a:avLst/>
              <a:gdLst>
                <a:gd name="T0" fmla="*/ 4 w 7"/>
                <a:gd name="T1" fmla="*/ 14 h 15"/>
                <a:gd name="T2" fmla="*/ 5 w 7"/>
                <a:gd name="T3" fmla="*/ 0 h 15"/>
                <a:gd name="T4" fmla="*/ 4 w 7"/>
                <a:gd name="T5" fmla="*/ 14 h 15"/>
              </a:gdLst>
              <a:ahLst/>
              <a:cxnLst>
                <a:cxn ang="0">
                  <a:pos x="T0" y="T1"/>
                </a:cxn>
                <a:cxn ang="0">
                  <a:pos x="T2" y="T3"/>
                </a:cxn>
                <a:cxn ang="0">
                  <a:pos x="T4" y="T5"/>
                </a:cxn>
              </a:cxnLst>
              <a:rect l="0" t="0" r="r" b="b"/>
              <a:pathLst>
                <a:path w="7" h="15">
                  <a:moveTo>
                    <a:pt x="4" y="14"/>
                  </a:moveTo>
                  <a:cubicBezTo>
                    <a:pt x="0" y="9"/>
                    <a:pt x="0" y="4"/>
                    <a:pt x="5" y="0"/>
                  </a:cubicBezTo>
                  <a:cubicBezTo>
                    <a:pt x="6" y="0"/>
                    <a:pt x="7" y="15"/>
                    <a:pt x="4" y="14"/>
                  </a:cubicBezTo>
                  <a:close/>
                </a:path>
              </a:pathLst>
            </a:custGeom>
            <a:solidFill>
              <a:srgbClr val="A8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1221"/>
            <p:cNvSpPr/>
            <p:nvPr/>
          </p:nvSpPr>
          <p:spPr bwMode="auto">
            <a:xfrm>
              <a:off x="10882313" y="8694738"/>
              <a:ext cx="36513" cy="60325"/>
            </a:xfrm>
            <a:custGeom>
              <a:avLst/>
              <a:gdLst>
                <a:gd name="T0" fmla="*/ 6 w 10"/>
                <a:gd name="T1" fmla="*/ 16 h 16"/>
                <a:gd name="T2" fmla="*/ 6 w 10"/>
                <a:gd name="T3" fmla="*/ 0 h 16"/>
                <a:gd name="T4" fmla="*/ 6 w 10"/>
                <a:gd name="T5" fmla="*/ 16 h 16"/>
              </a:gdLst>
              <a:ahLst/>
              <a:cxnLst>
                <a:cxn ang="0">
                  <a:pos x="T0" y="T1"/>
                </a:cxn>
                <a:cxn ang="0">
                  <a:pos x="T2" y="T3"/>
                </a:cxn>
                <a:cxn ang="0">
                  <a:pos x="T4" y="T5"/>
                </a:cxn>
              </a:cxnLst>
              <a:rect l="0" t="0" r="r" b="b"/>
              <a:pathLst>
                <a:path w="10" h="16">
                  <a:moveTo>
                    <a:pt x="6" y="16"/>
                  </a:moveTo>
                  <a:cubicBezTo>
                    <a:pt x="1" y="14"/>
                    <a:pt x="0" y="1"/>
                    <a:pt x="6" y="0"/>
                  </a:cubicBezTo>
                  <a:cubicBezTo>
                    <a:pt x="10" y="4"/>
                    <a:pt x="10" y="11"/>
                    <a:pt x="6" y="16"/>
                  </a:cubicBezTo>
                  <a:close/>
                </a:path>
              </a:pathLst>
            </a:custGeom>
            <a:solidFill>
              <a:srgbClr val="A8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1222"/>
            <p:cNvSpPr/>
            <p:nvPr/>
          </p:nvSpPr>
          <p:spPr bwMode="auto">
            <a:xfrm>
              <a:off x="10934701" y="8718551"/>
              <a:ext cx="47625" cy="66675"/>
            </a:xfrm>
            <a:custGeom>
              <a:avLst/>
              <a:gdLst>
                <a:gd name="T0" fmla="*/ 3 w 13"/>
                <a:gd name="T1" fmla="*/ 18 h 18"/>
                <a:gd name="T2" fmla="*/ 2 w 13"/>
                <a:gd name="T3" fmla="*/ 0 h 18"/>
                <a:gd name="T4" fmla="*/ 3 w 13"/>
                <a:gd name="T5" fmla="*/ 18 h 18"/>
              </a:gdLst>
              <a:ahLst/>
              <a:cxnLst>
                <a:cxn ang="0">
                  <a:pos x="T0" y="T1"/>
                </a:cxn>
                <a:cxn ang="0">
                  <a:pos x="T2" y="T3"/>
                </a:cxn>
                <a:cxn ang="0">
                  <a:pos x="T4" y="T5"/>
                </a:cxn>
              </a:cxnLst>
              <a:rect l="0" t="0" r="r" b="b"/>
              <a:pathLst>
                <a:path w="13" h="18">
                  <a:moveTo>
                    <a:pt x="3" y="18"/>
                  </a:moveTo>
                  <a:cubicBezTo>
                    <a:pt x="0" y="12"/>
                    <a:pt x="0" y="6"/>
                    <a:pt x="2" y="0"/>
                  </a:cubicBezTo>
                  <a:cubicBezTo>
                    <a:pt x="4" y="1"/>
                    <a:pt x="13" y="14"/>
                    <a:pt x="3" y="18"/>
                  </a:cubicBezTo>
                  <a:close/>
                </a:path>
              </a:pathLst>
            </a:custGeom>
            <a:solidFill>
              <a:srgbClr val="A8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1223"/>
            <p:cNvSpPr/>
            <p:nvPr/>
          </p:nvSpPr>
          <p:spPr bwMode="auto">
            <a:xfrm>
              <a:off x="10960101" y="8721726"/>
              <a:ext cx="57150" cy="82550"/>
            </a:xfrm>
            <a:custGeom>
              <a:avLst/>
              <a:gdLst>
                <a:gd name="T0" fmla="*/ 13 w 15"/>
                <a:gd name="T1" fmla="*/ 16 h 22"/>
                <a:gd name="T2" fmla="*/ 8 w 15"/>
                <a:gd name="T3" fmla="*/ 0 h 22"/>
                <a:gd name="T4" fmla="*/ 13 w 15"/>
                <a:gd name="T5" fmla="*/ 16 h 22"/>
              </a:gdLst>
              <a:ahLst/>
              <a:cxnLst>
                <a:cxn ang="0">
                  <a:pos x="T0" y="T1"/>
                </a:cxn>
                <a:cxn ang="0">
                  <a:pos x="T2" y="T3"/>
                </a:cxn>
                <a:cxn ang="0">
                  <a:pos x="T4" y="T5"/>
                </a:cxn>
              </a:cxnLst>
              <a:rect l="0" t="0" r="r" b="b"/>
              <a:pathLst>
                <a:path w="15" h="22">
                  <a:moveTo>
                    <a:pt x="13" y="16"/>
                  </a:moveTo>
                  <a:cubicBezTo>
                    <a:pt x="9" y="22"/>
                    <a:pt x="0" y="5"/>
                    <a:pt x="8" y="0"/>
                  </a:cubicBezTo>
                  <a:cubicBezTo>
                    <a:pt x="15" y="4"/>
                    <a:pt x="7" y="11"/>
                    <a:pt x="13" y="16"/>
                  </a:cubicBezTo>
                  <a:close/>
                </a:path>
              </a:pathLst>
            </a:custGeom>
            <a:solidFill>
              <a:srgbClr val="A8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1224"/>
            <p:cNvSpPr/>
            <p:nvPr/>
          </p:nvSpPr>
          <p:spPr bwMode="auto">
            <a:xfrm>
              <a:off x="11006138" y="8713788"/>
              <a:ext cx="44450" cy="68263"/>
            </a:xfrm>
            <a:custGeom>
              <a:avLst/>
              <a:gdLst>
                <a:gd name="T0" fmla="*/ 4 w 12"/>
                <a:gd name="T1" fmla="*/ 0 h 18"/>
                <a:gd name="T2" fmla="*/ 12 w 12"/>
                <a:gd name="T3" fmla="*/ 16 h 18"/>
                <a:gd name="T4" fmla="*/ 4 w 12"/>
                <a:gd name="T5" fmla="*/ 0 h 18"/>
              </a:gdLst>
              <a:ahLst/>
              <a:cxnLst>
                <a:cxn ang="0">
                  <a:pos x="T0" y="T1"/>
                </a:cxn>
                <a:cxn ang="0">
                  <a:pos x="T2" y="T3"/>
                </a:cxn>
                <a:cxn ang="0">
                  <a:pos x="T4" y="T5"/>
                </a:cxn>
              </a:cxnLst>
              <a:rect l="0" t="0" r="r" b="b"/>
              <a:pathLst>
                <a:path w="12" h="18">
                  <a:moveTo>
                    <a:pt x="4" y="0"/>
                  </a:moveTo>
                  <a:cubicBezTo>
                    <a:pt x="12" y="4"/>
                    <a:pt x="9" y="11"/>
                    <a:pt x="12" y="16"/>
                  </a:cubicBezTo>
                  <a:cubicBezTo>
                    <a:pt x="5" y="18"/>
                    <a:pt x="0" y="6"/>
                    <a:pt x="4" y="0"/>
                  </a:cubicBezTo>
                  <a:close/>
                </a:path>
              </a:pathLst>
            </a:custGeom>
            <a:solidFill>
              <a:srgbClr val="A8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1225"/>
            <p:cNvSpPr/>
            <p:nvPr/>
          </p:nvSpPr>
          <p:spPr bwMode="auto">
            <a:xfrm>
              <a:off x="11036301" y="8691563"/>
              <a:ext cx="69850" cy="74613"/>
            </a:xfrm>
            <a:custGeom>
              <a:avLst/>
              <a:gdLst>
                <a:gd name="T0" fmla="*/ 19 w 19"/>
                <a:gd name="T1" fmla="*/ 20 h 20"/>
                <a:gd name="T2" fmla="*/ 5 w 19"/>
                <a:gd name="T3" fmla="*/ 0 h 20"/>
                <a:gd name="T4" fmla="*/ 19 w 19"/>
                <a:gd name="T5" fmla="*/ 20 h 20"/>
              </a:gdLst>
              <a:ahLst/>
              <a:cxnLst>
                <a:cxn ang="0">
                  <a:pos x="T0" y="T1"/>
                </a:cxn>
                <a:cxn ang="0">
                  <a:pos x="T2" y="T3"/>
                </a:cxn>
                <a:cxn ang="0">
                  <a:pos x="T4" y="T5"/>
                </a:cxn>
              </a:cxnLst>
              <a:rect l="0" t="0" r="r" b="b"/>
              <a:pathLst>
                <a:path w="19" h="20">
                  <a:moveTo>
                    <a:pt x="19" y="20"/>
                  </a:moveTo>
                  <a:cubicBezTo>
                    <a:pt x="13" y="18"/>
                    <a:pt x="0" y="9"/>
                    <a:pt x="5" y="0"/>
                  </a:cubicBezTo>
                  <a:cubicBezTo>
                    <a:pt x="6" y="1"/>
                    <a:pt x="19" y="13"/>
                    <a:pt x="19" y="20"/>
                  </a:cubicBezTo>
                  <a:close/>
                </a:path>
              </a:pathLst>
            </a:custGeom>
            <a:solidFill>
              <a:srgbClr val="A8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1226"/>
            <p:cNvSpPr/>
            <p:nvPr/>
          </p:nvSpPr>
          <p:spPr bwMode="auto">
            <a:xfrm>
              <a:off x="11072813" y="8688388"/>
              <a:ext cx="82550" cy="41275"/>
            </a:xfrm>
            <a:custGeom>
              <a:avLst/>
              <a:gdLst>
                <a:gd name="T0" fmla="*/ 22 w 22"/>
                <a:gd name="T1" fmla="*/ 7 h 11"/>
                <a:gd name="T2" fmla="*/ 0 w 22"/>
                <a:gd name="T3" fmla="*/ 1 h 11"/>
                <a:gd name="T4" fmla="*/ 22 w 22"/>
                <a:gd name="T5" fmla="*/ 7 h 11"/>
              </a:gdLst>
              <a:ahLst/>
              <a:cxnLst>
                <a:cxn ang="0">
                  <a:pos x="T0" y="T1"/>
                </a:cxn>
                <a:cxn ang="0">
                  <a:pos x="T2" y="T3"/>
                </a:cxn>
                <a:cxn ang="0">
                  <a:pos x="T4" y="T5"/>
                </a:cxn>
              </a:cxnLst>
              <a:rect l="0" t="0" r="r" b="b"/>
              <a:pathLst>
                <a:path w="22" h="11">
                  <a:moveTo>
                    <a:pt x="22" y="7"/>
                  </a:moveTo>
                  <a:cubicBezTo>
                    <a:pt x="15" y="11"/>
                    <a:pt x="4" y="7"/>
                    <a:pt x="0" y="1"/>
                  </a:cubicBezTo>
                  <a:cubicBezTo>
                    <a:pt x="1" y="0"/>
                    <a:pt x="15" y="1"/>
                    <a:pt x="22" y="7"/>
                  </a:cubicBezTo>
                  <a:close/>
                </a:path>
              </a:pathLst>
            </a:custGeom>
            <a:solidFill>
              <a:srgbClr val="A8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1227"/>
            <p:cNvSpPr/>
            <p:nvPr/>
          </p:nvSpPr>
          <p:spPr bwMode="auto">
            <a:xfrm>
              <a:off x="7724776" y="5068888"/>
              <a:ext cx="4421188" cy="3690938"/>
            </a:xfrm>
            <a:custGeom>
              <a:avLst/>
              <a:gdLst>
                <a:gd name="T0" fmla="*/ 639 w 1178"/>
                <a:gd name="T1" fmla="*/ 341 h 983"/>
                <a:gd name="T2" fmla="*/ 997 w 1178"/>
                <a:gd name="T3" fmla="*/ 603 h 983"/>
                <a:gd name="T4" fmla="*/ 1118 w 1178"/>
                <a:gd name="T5" fmla="*/ 773 h 983"/>
                <a:gd name="T6" fmla="*/ 1156 w 1178"/>
                <a:gd name="T7" fmla="*/ 887 h 983"/>
                <a:gd name="T8" fmla="*/ 1178 w 1178"/>
                <a:gd name="T9" fmla="*/ 983 h 983"/>
                <a:gd name="T10" fmla="*/ 1148 w 1178"/>
                <a:gd name="T11" fmla="*/ 791 h 983"/>
                <a:gd name="T12" fmla="*/ 1052 w 1178"/>
                <a:gd name="T13" fmla="*/ 638 h 983"/>
                <a:gd name="T14" fmla="*/ 886 w 1178"/>
                <a:gd name="T15" fmla="*/ 487 h 983"/>
                <a:gd name="T16" fmla="*/ 678 w 1178"/>
                <a:gd name="T17" fmla="*/ 343 h 983"/>
                <a:gd name="T18" fmla="*/ 244 w 1178"/>
                <a:gd name="T19" fmla="*/ 107 h 983"/>
                <a:gd name="T20" fmla="*/ 37 w 1178"/>
                <a:gd name="T21" fmla="*/ 0 h 983"/>
                <a:gd name="T22" fmla="*/ 14 w 1178"/>
                <a:gd name="T23" fmla="*/ 12 h 983"/>
                <a:gd name="T24" fmla="*/ 639 w 1178"/>
                <a:gd name="T25" fmla="*/ 341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8" h="983">
                  <a:moveTo>
                    <a:pt x="639" y="341"/>
                  </a:moveTo>
                  <a:cubicBezTo>
                    <a:pt x="797" y="426"/>
                    <a:pt x="946" y="552"/>
                    <a:pt x="997" y="603"/>
                  </a:cubicBezTo>
                  <a:cubicBezTo>
                    <a:pt x="1046" y="652"/>
                    <a:pt x="1090" y="710"/>
                    <a:pt x="1118" y="773"/>
                  </a:cubicBezTo>
                  <a:cubicBezTo>
                    <a:pt x="1134" y="810"/>
                    <a:pt x="1145" y="849"/>
                    <a:pt x="1156" y="887"/>
                  </a:cubicBezTo>
                  <a:cubicBezTo>
                    <a:pt x="1160" y="904"/>
                    <a:pt x="1163" y="974"/>
                    <a:pt x="1178" y="983"/>
                  </a:cubicBezTo>
                  <a:cubicBezTo>
                    <a:pt x="1169" y="918"/>
                    <a:pt x="1163" y="856"/>
                    <a:pt x="1148" y="791"/>
                  </a:cubicBezTo>
                  <a:cubicBezTo>
                    <a:pt x="1135" y="738"/>
                    <a:pt x="1087" y="681"/>
                    <a:pt x="1052" y="638"/>
                  </a:cubicBezTo>
                  <a:cubicBezTo>
                    <a:pt x="1004" y="579"/>
                    <a:pt x="946" y="531"/>
                    <a:pt x="886" y="487"/>
                  </a:cubicBezTo>
                  <a:cubicBezTo>
                    <a:pt x="817" y="438"/>
                    <a:pt x="749" y="389"/>
                    <a:pt x="678" y="343"/>
                  </a:cubicBezTo>
                  <a:cubicBezTo>
                    <a:pt x="539" y="255"/>
                    <a:pt x="389" y="185"/>
                    <a:pt x="244" y="107"/>
                  </a:cubicBezTo>
                  <a:cubicBezTo>
                    <a:pt x="211" y="89"/>
                    <a:pt x="35" y="6"/>
                    <a:pt x="37" y="0"/>
                  </a:cubicBezTo>
                  <a:cubicBezTo>
                    <a:pt x="48" y="14"/>
                    <a:pt x="0" y="0"/>
                    <a:pt x="14" y="12"/>
                  </a:cubicBezTo>
                  <a:cubicBezTo>
                    <a:pt x="30" y="26"/>
                    <a:pt x="573" y="305"/>
                    <a:pt x="639" y="341"/>
                  </a:cubicBezTo>
                  <a:close/>
                </a:path>
              </a:pathLst>
            </a:custGeom>
            <a:solidFill>
              <a:srgbClr val="E5EE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1228"/>
            <p:cNvSpPr>
              <a:spLocks noEditPoints="1"/>
            </p:cNvSpPr>
            <p:nvPr/>
          </p:nvSpPr>
          <p:spPr bwMode="auto">
            <a:xfrm>
              <a:off x="7864476" y="5126038"/>
              <a:ext cx="4154488" cy="3009900"/>
            </a:xfrm>
            <a:custGeom>
              <a:avLst/>
              <a:gdLst>
                <a:gd name="T0" fmla="*/ 1107 w 1107"/>
                <a:gd name="T1" fmla="*/ 802 h 802"/>
                <a:gd name="T2" fmla="*/ 1026 w 1107"/>
                <a:gd name="T3" fmla="*/ 650 h 802"/>
                <a:gd name="T4" fmla="*/ 1107 w 1107"/>
                <a:gd name="T5" fmla="*/ 802 h 802"/>
                <a:gd name="T6" fmla="*/ 1107 w 1107"/>
                <a:gd name="T7" fmla="*/ 802 h 802"/>
                <a:gd name="T8" fmla="*/ 0 w 1107"/>
                <a:gd name="T9" fmla="*/ 2 h 802"/>
                <a:gd name="T10" fmla="*/ 35 w 1107"/>
                <a:gd name="T11" fmla="*/ 12 h 802"/>
                <a:gd name="T12" fmla="*/ 622 w 1107"/>
                <a:gd name="T13" fmla="*/ 327 h 802"/>
                <a:gd name="T14" fmla="*/ 0 w 1107"/>
                <a:gd name="T15" fmla="*/ 2 h 8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7" h="802">
                  <a:moveTo>
                    <a:pt x="1107" y="802"/>
                  </a:moveTo>
                  <a:cubicBezTo>
                    <a:pt x="1089" y="747"/>
                    <a:pt x="1062" y="696"/>
                    <a:pt x="1026" y="650"/>
                  </a:cubicBezTo>
                  <a:cubicBezTo>
                    <a:pt x="1064" y="697"/>
                    <a:pt x="1095" y="743"/>
                    <a:pt x="1107" y="802"/>
                  </a:cubicBezTo>
                  <a:cubicBezTo>
                    <a:pt x="1102" y="786"/>
                    <a:pt x="1106" y="794"/>
                    <a:pt x="1107" y="802"/>
                  </a:cubicBezTo>
                  <a:close/>
                  <a:moveTo>
                    <a:pt x="0" y="2"/>
                  </a:moveTo>
                  <a:cubicBezTo>
                    <a:pt x="12" y="0"/>
                    <a:pt x="24" y="6"/>
                    <a:pt x="35" y="12"/>
                  </a:cubicBezTo>
                  <a:cubicBezTo>
                    <a:pt x="57" y="24"/>
                    <a:pt x="482" y="240"/>
                    <a:pt x="622" y="327"/>
                  </a:cubicBezTo>
                  <a:cubicBezTo>
                    <a:pt x="617" y="324"/>
                    <a:pt x="250" y="142"/>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1229"/>
            <p:cNvSpPr/>
            <p:nvPr/>
          </p:nvSpPr>
          <p:spPr bwMode="auto">
            <a:xfrm>
              <a:off x="9586913" y="6097588"/>
              <a:ext cx="2522538" cy="3705225"/>
            </a:xfrm>
            <a:custGeom>
              <a:avLst/>
              <a:gdLst>
                <a:gd name="T0" fmla="*/ 566 w 672"/>
                <a:gd name="T1" fmla="*/ 913 h 987"/>
                <a:gd name="T2" fmla="*/ 669 w 672"/>
                <a:gd name="T3" fmla="*/ 780 h 987"/>
                <a:gd name="T4" fmla="*/ 647 w 672"/>
                <a:gd name="T5" fmla="*/ 585 h 987"/>
                <a:gd name="T6" fmla="*/ 543 w 672"/>
                <a:gd name="T7" fmla="*/ 381 h 987"/>
                <a:gd name="T8" fmla="*/ 360 w 672"/>
                <a:gd name="T9" fmla="*/ 216 h 987"/>
                <a:gd name="T10" fmla="*/ 362 w 672"/>
                <a:gd name="T11" fmla="*/ 358 h 987"/>
                <a:gd name="T12" fmla="*/ 365 w 672"/>
                <a:gd name="T13" fmla="*/ 288 h 987"/>
                <a:gd name="T14" fmla="*/ 345 w 672"/>
                <a:gd name="T15" fmla="*/ 206 h 987"/>
                <a:gd name="T16" fmla="*/ 357 w 672"/>
                <a:gd name="T17" fmla="*/ 299 h 987"/>
                <a:gd name="T18" fmla="*/ 353 w 672"/>
                <a:gd name="T19" fmla="*/ 347 h 987"/>
                <a:gd name="T20" fmla="*/ 346 w 672"/>
                <a:gd name="T21" fmla="*/ 339 h 987"/>
                <a:gd name="T22" fmla="*/ 327 w 672"/>
                <a:gd name="T23" fmla="*/ 193 h 987"/>
                <a:gd name="T24" fmla="*/ 338 w 672"/>
                <a:gd name="T25" fmla="*/ 335 h 987"/>
                <a:gd name="T26" fmla="*/ 335 w 672"/>
                <a:gd name="T27" fmla="*/ 274 h 987"/>
                <a:gd name="T28" fmla="*/ 313 w 672"/>
                <a:gd name="T29" fmla="*/ 184 h 987"/>
                <a:gd name="T30" fmla="*/ 321 w 672"/>
                <a:gd name="T31" fmla="*/ 310 h 987"/>
                <a:gd name="T32" fmla="*/ 317 w 672"/>
                <a:gd name="T33" fmla="*/ 230 h 987"/>
                <a:gd name="T34" fmla="*/ 301 w 672"/>
                <a:gd name="T35" fmla="*/ 175 h 987"/>
                <a:gd name="T36" fmla="*/ 245 w 672"/>
                <a:gd name="T37" fmla="*/ 137 h 987"/>
                <a:gd name="T38" fmla="*/ 0 w 672"/>
                <a:gd name="T39" fmla="*/ 0 h 987"/>
                <a:gd name="T40" fmla="*/ 48 w 672"/>
                <a:gd name="T41" fmla="*/ 114 h 987"/>
                <a:gd name="T42" fmla="*/ 45 w 672"/>
                <a:gd name="T43" fmla="*/ 177 h 987"/>
                <a:gd name="T44" fmla="*/ 120 w 672"/>
                <a:gd name="T45" fmla="*/ 225 h 987"/>
                <a:gd name="T46" fmla="*/ 133 w 672"/>
                <a:gd name="T47" fmla="*/ 165 h 987"/>
                <a:gd name="T48" fmla="*/ 137 w 672"/>
                <a:gd name="T49" fmla="*/ 234 h 987"/>
                <a:gd name="T50" fmla="*/ 186 w 672"/>
                <a:gd name="T51" fmla="*/ 284 h 987"/>
                <a:gd name="T52" fmla="*/ 190 w 672"/>
                <a:gd name="T53" fmla="*/ 242 h 987"/>
                <a:gd name="T54" fmla="*/ 187 w 672"/>
                <a:gd name="T55" fmla="*/ 205 h 987"/>
                <a:gd name="T56" fmla="*/ 207 w 672"/>
                <a:gd name="T57" fmla="*/ 271 h 987"/>
                <a:gd name="T58" fmla="*/ 235 w 672"/>
                <a:gd name="T59" fmla="*/ 331 h 987"/>
                <a:gd name="T60" fmla="*/ 384 w 672"/>
                <a:gd name="T61" fmla="*/ 425 h 987"/>
                <a:gd name="T62" fmla="*/ 526 w 672"/>
                <a:gd name="T63" fmla="*/ 501 h 987"/>
                <a:gd name="T64" fmla="*/ 584 w 672"/>
                <a:gd name="T65" fmla="*/ 517 h 987"/>
                <a:gd name="T66" fmla="*/ 623 w 672"/>
                <a:gd name="T67" fmla="*/ 581 h 987"/>
                <a:gd name="T68" fmla="*/ 596 w 672"/>
                <a:gd name="T69" fmla="*/ 859 h 987"/>
                <a:gd name="T70" fmla="*/ 489 w 672"/>
                <a:gd name="T71" fmla="*/ 939 h 987"/>
                <a:gd name="T72" fmla="*/ 371 w 672"/>
                <a:gd name="T73" fmla="*/ 934 h 987"/>
                <a:gd name="T74" fmla="*/ 366 w 672"/>
                <a:gd name="T75" fmla="*/ 927 h 987"/>
                <a:gd name="T76" fmla="*/ 443 w 672"/>
                <a:gd name="T77" fmla="*/ 984 h 987"/>
                <a:gd name="T78" fmla="*/ 544 w 672"/>
                <a:gd name="T79" fmla="*/ 964 h 987"/>
                <a:gd name="T80" fmla="*/ 520 w 672"/>
                <a:gd name="T81" fmla="*/ 945 h 987"/>
                <a:gd name="T82" fmla="*/ 559 w 672"/>
                <a:gd name="T83" fmla="*/ 957 h 987"/>
                <a:gd name="T84" fmla="*/ 528 w 672"/>
                <a:gd name="T85" fmla="*/ 940 h 987"/>
                <a:gd name="T86" fmla="*/ 571 w 672"/>
                <a:gd name="T87" fmla="*/ 951 h 987"/>
                <a:gd name="T88" fmla="*/ 535 w 672"/>
                <a:gd name="T89" fmla="*/ 931 h 987"/>
                <a:gd name="T90" fmla="*/ 582 w 672"/>
                <a:gd name="T91" fmla="*/ 941 h 987"/>
                <a:gd name="T92" fmla="*/ 543 w 672"/>
                <a:gd name="T93" fmla="*/ 926 h 987"/>
                <a:gd name="T94" fmla="*/ 590 w 672"/>
                <a:gd name="T95" fmla="*/ 937 h 987"/>
                <a:gd name="T96" fmla="*/ 549 w 672"/>
                <a:gd name="T97" fmla="*/ 918 h 987"/>
                <a:gd name="T98" fmla="*/ 599 w 672"/>
                <a:gd name="T99" fmla="*/ 929 h 987"/>
                <a:gd name="T100" fmla="*/ 566 w 672"/>
                <a:gd name="T101" fmla="*/ 913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2" h="987">
                  <a:moveTo>
                    <a:pt x="566" y="913"/>
                  </a:moveTo>
                  <a:cubicBezTo>
                    <a:pt x="633" y="943"/>
                    <a:pt x="667" y="830"/>
                    <a:pt x="669" y="780"/>
                  </a:cubicBezTo>
                  <a:cubicBezTo>
                    <a:pt x="672" y="714"/>
                    <a:pt x="667" y="652"/>
                    <a:pt x="647" y="585"/>
                  </a:cubicBezTo>
                  <a:cubicBezTo>
                    <a:pt x="625" y="510"/>
                    <a:pt x="591" y="444"/>
                    <a:pt x="543" y="381"/>
                  </a:cubicBezTo>
                  <a:cubicBezTo>
                    <a:pt x="519" y="350"/>
                    <a:pt x="397" y="237"/>
                    <a:pt x="360" y="216"/>
                  </a:cubicBezTo>
                  <a:cubicBezTo>
                    <a:pt x="366" y="248"/>
                    <a:pt x="388" y="331"/>
                    <a:pt x="362" y="358"/>
                  </a:cubicBezTo>
                  <a:cubicBezTo>
                    <a:pt x="356" y="353"/>
                    <a:pt x="365" y="316"/>
                    <a:pt x="365" y="288"/>
                  </a:cubicBezTo>
                  <a:cubicBezTo>
                    <a:pt x="366" y="270"/>
                    <a:pt x="362" y="217"/>
                    <a:pt x="345" y="206"/>
                  </a:cubicBezTo>
                  <a:cubicBezTo>
                    <a:pt x="350" y="237"/>
                    <a:pt x="356" y="268"/>
                    <a:pt x="357" y="299"/>
                  </a:cubicBezTo>
                  <a:cubicBezTo>
                    <a:pt x="357" y="315"/>
                    <a:pt x="357" y="331"/>
                    <a:pt x="353" y="347"/>
                  </a:cubicBezTo>
                  <a:cubicBezTo>
                    <a:pt x="350" y="352"/>
                    <a:pt x="344" y="344"/>
                    <a:pt x="346" y="339"/>
                  </a:cubicBezTo>
                  <a:cubicBezTo>
                    <a:pt x="351" y="324"/>
                    <a:pt x="356" y="190"/>
                    <a:pt x="327" y="193"/>
                  </a:cubicBezTo>
                  <a:cubicBezTo>
                    <a:pt x="343" y="238"/>
                    <a:pt x="341" y="288"/>
                    <a:pt x="338" y="335"/>
                  </a:cubicBezTo>
                  <a:cubicBezTo>
                    <a:pt x="328" y="331"/>
                    <a:pt x="335" y="284"/>
                    <a:pt x="335" y="274"/>
                  </a:cubicBezTo>
                  <a:cubicBezTo>
                    <a:pt x="335" y="242"/>
                    <a:pt x="331" y="210"/>
                    <a:pt x="313" y="184"/>
                  </a:cubicBezTo>
                  <a:cubicBezTo>
                    <a:pt x="321" y="213"/>
                    <a:pt x="338" y="282"/>
                    <a:pt x="321" y="310"/>
                  </a:cubicBezTo>
                  <a:cubicBezTo>
                    <a:pt x="312" y="305"/>
                    <a:pt x="322" y="267"/>
                    <a:pt x="317" y="230"/>
                  </a:cubicBezTo>
                  <a:cubicBezTo>
                    <a:pt x="315" y="211"/>
                    <a:pt x="310" y="193"/>
                    <a:pt x="301" y="175"/>
                  </a:cubicBezTo>
                  <a:cubicBezTo>
                    <a:pt x="283" y="162"/>
                    <a:pt x="264" y="150"/>
                    <a:pt x="245" y="137"/>
                  </a:cubicBezTo>
                  <a:cubicBezTo>
                    <a:pt x="167" y="86"/>
                    <a:pt x="86" y="36"/>
                    <a:pt x="0" y="0"/>
                  </a:cubicBezTo>
                  <a:cubicBezTo>
                    <a:pt x="33" y="29"/>
                    <a:pt x="47" y="70"/>
                    <a:pt x="48" y="114"/>
                  </a:cubicBezTo>
                  <a:cubicBezTo>
                    <a:pt x="49" y="135"/>
                    <a:pt x="47" y="156"/>
                    <a:pt x="45" y="177"/>
                  </a:cubicBezTo>
                  <a:cubicBezTo>
                    <a:pt x="71" y="193"/>
                    <a:pt x="98" y="205"/>
                    <a:pt x="120" y="225"/>
                  </a:cubicBezTo>
                  <a:cubicBezTo>
                    <a:pt x="123" y="216"/>
                    <a:pt x="128" y="169"/>
                    <a:pt x="133" y="165"/>
                  </a:cubicBezTo>
                  <a:cubicBezTo>
                    <a:pt x="142" y="186"/>
                    <a:pt x="140" y="211"/>
                    <a:pt x="137" y="234"/>
                  </a:cubicBezTo>
                  <a:cubicBezTo>
                    <a:pt x="134" y="257"/>
                    <a:pt x="166" y="273"/>
                    <a:pt x="186" y="284"/>
                  </a:cubicBezTo>
                  <a:cubicBezTo>
                    <a:pt x="187" y="270"/>
                    <a:pt x="190" y="256"/>
                    <a:pt x="190" y="242"/>
                  </a:cubicBezTo>
                  <a:cubicBezTo>
                    <a:pt x="191" y="232"/>
                    <a:pt x="182" y="214"/>
                    <a:pt x="187" y="205"/>
                  </a:cubicBezTo>
                  <a:cubicBezTo>
                    <a:pt x="201" y="224"/>
                    <a:pt x="206" y="248"/>
                    <a:pt x="207" y="271"/>
                  </a:cubicBezTo>
                  <a:cubicBezTo>
                    <a:pt x="208" y="306"/>
                    <a:pt x="204" y="312"/>
                    <a:pt x="235" y="331"/>
                  </a:cubicBezTo>
                  <a:cubicBezTo>
                    <a:pt x="285" y="363"/>
                    <a:pt x="335" y="393"/>
                    <a:pt x="384" y="425"/>
                  </a:cubicBezTo>
                  <a:cubicBezTo>
                    <a:pt x="429" y="453"/>
                    <a:pt x="473" y="490"/>
                    <a:pt x="526" y="501"/>
                  </a:cubicBezTo>
                  <a:cubicBezTo>
                    <a:pt x="547" y="506"/>
                    <a:pt x="565" y="501"/>
                    <a:pt x="584" y="517"/>
                  </a:cubicBezTo>
                  <a:cubicBezTo>
                    <a:pt x="603" y="534"/>
                    <a:pt x="614" y="558"/>
                    <a:pt x="623" y="581"/>
                  </a:cubicBezTo>
                  <a:cubicBezTo>
                    <a:pt x="658" y="674"/>
                    <a:pt x="644" y="773"/>
                    <a:pt x="596" y="859"/>
                  </a:cubicBezTo>
                  <a:cubicBezTo>
                    <a:pt x="574" y="897"/>
                    <a:pt x="532" y="928"/>
                    <a:pt x="489" y="939"/>
                  </a:cubicBezTo>
                  <a:cubicBezTo>
                    <a:pt x="456" y="947"/>
                    <a:pt x="400" y="946"/>
                    <a:pt x="371" y="934"/>
                  </a:cubicBezTo>
                  <a:cubicBezTo>
                    <a:pt x="370" y="930"/>
                    <a:pt x="369" y="928"/>
                    <a:pt x="366" y="927"/>
                  </a:cubicBezTo>
                  <a:cubicBezTo>
                    <a:pt x="356" y="952"/>
                    <a:pt x="396" y="980"/>
                    <a:pt x="443" y="984"/>
                  </a:cubicBezTo>
                  <a:cubicBezTo>
                    <a:pt x="487" y="987"/>
                    <a:pt x="539" y="967"/>
                    <a:pt x="544" y="964"/>
                  </a:cubicBezTo>
                  <a:cubicBezTo>
                    <a:pt x="537" y="959"/>
                    <a:pt x="524" y="954"/>
                    <a:pt x="520" y="945"/>
                  </a:cubicBezTo>
                  <a:cubicBezTo>
                    <a:pt x="531" y="950"/>
                    <a:pt x="547" y="966"/>
                    <a:pt x="559" y="957"/>
                  </a:cubicBezTo>
                  <a:cubicBezTo>
                    <a:pt x="550" y="952"/>
                    <a:pt x="533" y="950"/>
                    <a:pt x="528" y="940"/>
                  </a:cubicBezTo>
                  <a:cubicBezTo>
                    <a:pt x="541" y="942"/>
                    <a:pt x="557" y="957"/>
                    <a:pt x="571" y="951"/>
                  </a:cubicBezTo>
                  <a:cubicBezTo>
                    <a:pt x="559" y="944"/>
                    <a:pt x="545" y="940"/>
                    <a:pt x="535" y="931"/>
                  </a:cubicBezTo>
                  <a:cubicBezTo>
                    <a:pt x="546" y="931"/>
                    <a:pt x="574" y="955"/>
                    <a:pt x="582" y="941"/>
                  </a:cubicBezTo>
                  <a:cubicBezTo>
                    <a:pt x="571" y="941"/>
                    <a:pt x="551" y="934"/>
                    <a:pt x="543" y="926"/>
                  </a:cubicBezTo>
                  <a:cubicBezTo>
                    <a:pt x="556" y="931"/>
                    <a:pt x="577" y="933"/>
                    <a:pt x="590" y="937"/>
                  </a:cubicBezTo>
                  <a:cubicBezTo>
                    <a:pt x="580" y="925"/>
                    <a:pt x="560" y="929"/>
                    <a:pt x="549" y="918"/>
                  </a:cubicBezTo>
                  <a:cubicBezTo>
                    <a:pt x="566" y="919"/>
                    <a:pt x="582" y="931"/>
                    <a:pt x="599" y="929"/>
                  </a:cubicBezTo>
                  <a:cubicBezTo>
                    <a:pt x="600" y="927"/>
                    <a:pt x="572" y="925"/>
                    <a:pt x="566" y="913"/>
                  </a:cubicBezTo>
                  <a:close/>
                </a:path>
              </a:pathLst>
            </a:custGeom>
            <a:solidFill>
              <a:srgbClr val="A8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1230"/>
            <p:cNvSpPr>
              <a:spLocks noEditPoints="1"/>
            </p:cNvSpPr>
            <p:nvPr/>
          </p:nvSpPr>
          <p:spPr bwMode="auto">
            <a:xfrm>
              <a:off x="9702801" y="6184901"/>
              <a:ext cx="2398713" cy="3573463"/>
            </a:xfrm>
            <a:custGeom>
              <a:avLst/>
              <a:gdLst>
                <a:gd name="T0" fmla="*/ 422 w 639"/>
                <a:gd name="T1" fmla="*/ 952 h 952"/>
                <a:gd name="T2" fmla="*/ 346 w 639"/>
                <a:gd name="T3" fmla="*/ 922 h 952"/>
                <a:gd name="T4" fmla="*/ 483 w 639"/>
                <a:gd name="T5" fmla="*/ 917 h 952"/>
                <a:gd name="T6" fmla="*/ 493 w 639"/>
                <a:gd name="T7" fmla="*/ 939 h 952"/>
                <a:gd name="T8" fmla="*/ 422 w 639"/>
                <a:gd name="T9" fmla="*/ 952 h 952"/>
                <a:gd name="T10" fmla="*/ 422 w 639"/>
                <a:gd name="T11" fmla="*/ 952 h 952"/>
                <a:gd name="T12" fmla="*/ 538 w 639"/>
                <a:gd name="T13" fmla="*/ 882 h 952"/>
                <a:gd name="T14" fmla="*/ 616 w 639"/>
                <a:gd name="T15" fmla="*/ 611 h 952"/>
                <a:gd name="T16" fmla="*/ 567 w 639"/>
                <a:gd name="T17" fmla="*/ 496 h 952"/>
                <a:gd name="T18" fmla="*/ 445 w 639"/>
                <a:gd name="T19" fmla="*/ 450 h 952"/>
                <a:gd name="T20" fmla="*/ 330 w 639"/>
                <a:gd name="T21" fmla="*/ 377 h 952"/>
                <a:gd name="T22" fmla="*/ 192 w 639"/>
                <a:gd name="T23" fmla="*/ 289 h 952"/>
                <a:gd name="T24" fmla="*/ 185 w 639"/>
                <a:gd name="T25" fmla="*/ 248 h 952"/>
                <a:gd name="T26" fmla="*/ 169 w 639"/>
                <a:gd name="T27" fmla="*/ 187 h 952"/>
                <a:gd name="T28" fmla="*/ 147 w 639"/>
                <a:gd name="T29" fmla="*/ 247 h 952"/>
                <a:gd name="T30" fmla="*/ 115 w 639"/>
                <a:gd name="T31" fmla="*/ 212 h 952"/>
                <a:gd name="T32" fmla="*/ 110 w 639"/>
                <a:gd name="T33" fmla="*/ 138 h 952"/>
                <a:gd name="T34" fmla="*/ 83 w 639"/>
                <a:gd name="T35" fmla="*/ 186 h 952"/>
                <a:gd name="T36" fmla="*/ 33 w 639"/>
                <a:gd name="T37" fmla="*/ 155 h 952"/>
                <a:gd name="T38" fmla="*/ 26 w 639"/>
                <a:gd name="T39" fmla="*/ 105 h 952"/>
                <a:gd name="T40" fmla="*/ 0 w 639"/>
                <a:gd name="T41" fmla="*/ 0 h 952"/>
                <a:gd name="T42" fmla="*/ 196 w 639"/>
                <a:gd name="T43" fmla="*/ 113 h 952"/>
                <a:gd name="T44" fmla="*/ 273 w 639"/>
                <a:gd name="T45" fmla="*/ 183 h 952"/>
                <a:gd name="T46" fmla="*/ 277 w 639"/>
                <a:gd name="T47" fmla="*/ 276 h 952"/>
                <a:gd name="T48" fmla="*/ 286 w 639"/>
                <a:gd name="T49" fmla="*/ 295 h 952"/>
                <a:gd name="T50" fmla="*/ 298 w 639"/>
                <a:gd name="T51" fmla="*/ 315 h 952"/>
                <a:gd name="T52" fmla="*/ 326 w 639"/>
                <a:gd name="T53" fmla="*/ 342 h 952"/>
                <a:gd name="T54" fmla="*/ 352 w 639"/>
                <a:gd name="T55" fmla="*/ 294 h 952"/>
                <a:gd name="T56" fmla="*/ 342 w 639"/>
                <a:gd name="T57" fmla="*/ 212 h 952"/>
                <a:gd name="T58" fmla="*/ 584 w 639"/>
                <a:gd name="T59" fmla="*/ 497 h 952"/>
                <a:gd name="T60" fmla="*/ 630 w 639"/>
                <a:gd name="T61" fmla="*/ 740 h 952"/>
                <a:gd name="T62" fmla="*/ 538 w 639"/>
                <a:gd name="T63" fmla="*/ 882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9" h="952">
                  <a:moveTo>
                    <a:pt x="422" y="952"/>
                  </a:moveTo>
                  <a:cubicBezTo>
                    <a:pt x="397" y="952"/>
                    <a:pt x="362" y="945"/>
                    <a:pt x="346" y="922"/>
                  </a:cubicBezTo>
                  <a:cubicBezTo>
                    <a:pt x="389" y="935"/>
                    <a:pt x="442" y="934"/>
                    <a:pt x="483" y="917"/>
                  </a:cubicBezTo>
                  <a:cubicBezTo>
                    <a:pt x="476" y="925"/>
                    <a:pt x="487" y="935"/>
                    <a:pt x="493" y="939"/>
                  </a:cubicBezTo>
                  <a:cubicBezTo>
                    <a:pt x="470" y="947"/>
                    <a:pt x="446" y="952"/>
                    <a:pt x="422" y="952"/>
                  </a:cubicBezTo>
                  <a:cubicBezTo>
                    <a:pt x="419" y="952"/>
                    <a:pt x="448" y="952"/>
                    <a:pt x="422" y="952"/>
                  </a:cubicBezTo>
                  <a:close/>
                  <a:moveTo>
                    <a:pt x="538" y="882"/>
                  </a:moveTo>
                  <a:cubicBezTo>
                    <a:pt x="608" y="819"/>
                    <a:pt x="632" y="701"/>
                    <a:pt x="616" y="611"/>
                  </a:cubicBezTo>
                  <a:cubicBezTo>
                    <a:pt x="609" y="571"/>
                    <a:pt x="595" y="526"/>
                    <a:pt x="567" y="496"/>
                  </a:cubicBezTo>
                  <a:cubicBezTo>
                    <a:pt x="538" y="464"/>
                    <a:pt x="483" y="470"/>
                    <a:pt x="445" y="450"/>
                  </a:cubicBezTo>
                  <a:cubicBezTo>
                    <a:pt x="405" y="429"/>
                    <a:pt x="369" y="401"/>
                    <a:pt x="330" y="377"/>
                  </a:cubicBezTo>
                  <a:cubicBezTo>
                    <a:pt x="287" y="349"/>
                    <a:pt x="229" y="325"/>
                    <a:pt x="192" y="289"/>
                  </a:cubicBezTo>
                  <a:cubicBezTo>
                    <a:pt x="182" y="279"/>
                    <a:pt x="185" y="261"/>
                    <a:pt x="185" y="248"/>
                  </a:cubicBezTo>
                  <a:cubicBezTo>
                    <a:pt x="184" y="227"/>
                    <a:pt x="180" y="205"/>
                    <a:pt x="169" y="187"/>
                  </a:cubicBezTo>
                  <a:cubicBezTo>
                    <a:pt x="143" y="140"/>
                    <a:pt x="149" y="236"/>
                    <a:pt x="147" y="247"/>
                  </a:cubicBezTo>
                  <a:cubicBezTo>
                    <a:pt x="136" y="240"/>
                    <a:pt x="112" y="228"/>
                    <a:pt x="115" y="212"/>
                  </a:cubicBezTo>
                  <a:cubicBezTo>
                    <a:pt x="118" y="188"/>
                    <a:pt x="120" y="162"/>
                    <a:pt x="110" y="138"/>
                  </a:cubicBezTo>
                  <a:cubicBezTo>
                    <a:pt x="98" y="108"/>
                    <a:pt x="83" y="186"/>
                    <a:pt x="83" y="186"/>
                  </a:cubicBezTo>
                  <a:cubicBezTo>
                    <a:pt x="67" y="174"/>
                    <a:pt x="50" y="165"/>
                    <a:pt x="33" y="155"/>
                  </a:cubicBezTo>
                  <a:cubicBezTo>
                    <a:pt x="17" y="146"/>
                    <a:pt x="26" y="123"/>
                    <a:pt x="26" y="105"/>
                  </a:cubicBezTo>
                  <a:cubicBezTo>
                    <a:pt x="27" y="69"/>
                    <a:pt x="21" y="32"/>
                    <a:pt x="0" y="0"/>
                  </a:cubicBezTo>
                  <a:cubicBezTo>
                    <a:pt x="69" y="32"/>
                    <a:pt x="133" y="72"/>
                    <a:pt x="196" y="113"/>
                  </a:cubicBezTo>
                  <a:cubicBezTo>
                    <a:pt x="225" y="132"/>
                    <a:pt x="262" y="147"/>
                    <a:pt x="273" y="183"/>
                  </a:cubicBezTo>
                  <a:cubicBezTo>
                    <a:pt x="282" y="214"/>
                    <a:pt x="276" y="244"/>
                    <a:pt x="277" y="276"/>
                  </a:cubicBezTo>
                  <a:cubicBezTo>
                    <a:pt x="278" y="283"/>
                    <a:pt x="279" y="291"/>
                    <a:pt x="286" y="295"/>
                  </a:cubicBezTo>
                  <a:cubicBezTo>
                    <a:pt x="297" y="300"/>
                    <a:pt x="290" y="304"/>
                    <a:pt x="298" y="315"/>
                  </a:cubicBezTo>
                  <a:cubicBezTo>
                    <a:pt x="305" y="325"/>
                    <a:pt x="317" y="335"/>
                    <a:pt x="326" y="342"/>
                  </a:cubicBezTo>
                  <a:cubicBezTo>
                    <a:pt x="345" y="356"/>
                    <a:pt x="352" y="302"/>
                    <a:pt x="352" y="294"/>
                  </a:cubicBezTo>
                  <a:cubicBezTo>
                    <a:pt x="353" y="267"/>
                    <a:pt x="347" y="239"/>
                    <a:pt x="342" y="212"/>
                  </a:cubicBezTo>
                  <a:cubicBezTo>
                    <a:pt x="443" y="289"/>
                    <a:pt x="533" y="379"/>
                    <a:pt x="584" y="497"/>
                  </a:cubicBezTo>
                  <a:cubicBezTo>
                    <a:pt x="616" y="574"/>
                    <a:pt x="639" y="657"/>
                    <a:pt x="630" y="740"/>
                  </a:cubicBezTo>
                  <a:cubicBezTo>
                    <a:pt x="613" y="897"/>
                    <a:pt x="544" y="885"/>
                    <a:pt x="538" y="882"/>
                  </a:cubicBezTo>
                  <a:close/>
                </a:path>
              </a:pathLst>
            </a:custGeom>
            <a:solidFill>
              <a:srgbClr val="E5EE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1231"/>
            <p:cNvSpPr/>
            <p:nvPr/>
          </p:nvSpPr>
          <p:spPr bwMode="auto">
            <a:xfrm>
              <a:off x="9732963" y="5899151"/>
              <a:ext cx="2481263" cy="1970088"/>
            </a:xfrm>
            <a:custGeom>
              <a:avLst/>
              <a:gdLst>
                <a:gd name="T0" fmla="*/ 159 w 661"/>
                <a:gd name="T1" fmla="*/ 30 h 525"/>
                <a:gd name="T2" fmla="*/ 61 w 661"/>
                <a:gd name="T3" fmla="*/ 70 h 525"/>
                <a:gd name="T4" fmla="*/ 76 w 661"/>
                <a:gd name="T5" fmla="*/ 77 h 525"/>
                <a:gd name="T6" fmla="*/ 184 w 661"/>
                <a:gd name="T7" fmla="*/ 39 h 525"/>
                <a:gd name="T8" fmla="*/ 137 w 661"/>
                <a:gd name="T9" fmla="*/ 57 h 525"/>
                <a:gd name="T10" fmla="*/ 92 w 661"/>
                <a:gd name="T11" fmla="*/ 86 h 525"/>
                <a:gd name="T12" fmla="*/ 411 w 661"/>
                <a:gd name="T13" fmla="*/ 304 h 525"/>
                <a:gd name="T14" fmla="*/ 537 w 661"/>
                <a:gd name="T15" fmla="*/ 432 h 525"/>
                <a:gd name="T16" fmla="*/ 580 w 661"/>
                <a:gd name="T17" fmla="*/ 494 h 525"/>
                <a:gd name="T18" fmla="*/ 661 w 661"/>
                <a:gd name="T19" fmla="*/ 525 h 525"/>
                <a:gd name="T20" fmla="*/ 614 w 661"/>
                <a:gd name="T21" fmla="*/ 416 h 525"/>
                <a:gd name="T22" fmla="*/ 592 w 661"/>
                <a:gd name="T23" fmla="*/ 385 h 525"/>
                <a:gd name="T24" fmla="*/ 522 w 661"/>
                <a:gd name="T25" fmla="*/ 372 h 525"/>
                <a:gd name="T26" fmla="*/ 573 w 661"/>
                <a:gd name="T27" fmla="*/ 346 h 525"/>
                <a:gd name="T28" fmla="*/ 527 w 661"/>
                <a:gd name="T29" fmla="*/ 330 h 525"/>
                <a:gd name="T30" fmla="*/ 487 w 661"/>
                <a:gd name="T31" fmla="*/ 331 h 525"/>
                <a:gd name="T32" fmla="*/ 524 w 661"/>
                <a:gd name="T33" fmla="*/ 308 h 525"/>
                <a:gd name="T34" fmla="*/ 533 w 661"/>
                <a:gd name="T35" fmla="*/ 297 h 525"/>
                <a:gd name="T36" fmla="*/ 479 w 661"/>
                <a:gd name="T37" fmla="*/ 281 h 525"/>
                <a:gd name="T38" fmla="*/ 491 w 661"/>
                <a:gd name="T39" fmla="*/ 240 h 525"/>
                <a:gd name="T40" fmla="*/ 421 w 661"/>
                <a:gd name="T41" fmla="*/ 182 h 525"/>
                <a:gd name="T42" fmla="*/ 354 w 661"/>
                <a:gd name="T43" fmla="*/ 136 h 525"/>
                <a:gd name="T44" fmla="*/ 275 w 661"/>
                <a:gd name="T45" fmla="*/ 145 h 525"/>
                <a:gd name="T46" fmla="*/ 302 w 661"/>
                <a:gd name="T47" fmla="*/ 85 h 525"/>
                <a:gd name="T48" fmla="*/ 263 w 661"/>
                <a:gd name="T49" fmla="*/ 58 h 525"/>
                <a:gd name="T50" fmla="*/ 221 w 661"/>
                <a:gd name="T51" fmla="*/ 96 h 525"/>
                <a:gd name="T52" fmla="*/ 231 w 661"/>
                <a:gd name="T53" fmla="*/ 68 h 525"/>
                <a:gd name="T54" fmla="*/ 206 w 661"/>
                <a:gd name="T55" fmla="*/ 38 h 525"/>
                <a:gd name="T56" fmla="*/ 124 w 661"/>
                <a:gd name="T57" fmla="*/ 6 h 525"/>
                <a:gd name="T58" fmla="*/ 55 w 661"/>
                <a:gd name="T59" fmla="*/ 4 h 525"/>
                <a:gd name="T60" fmla="*/ 0 w 661"/>
                <a:gd name="T61" fmla="*/ 36 h 525"/>
                <a:gd name="T62" fmla="*/ 36 w 661"/>
                <a:gd name="T63" fmla="*/ 55 h 525"/>
                <a:gd name="T64" fmla="*/ 97 w 661"/>
                <a:gd name="T65" fmla="*/ 22 h 525"/>
                <a:gd name="T66" fmla="*/ 159 w 661"/>
                <a:gd name="T67" fmla="*/ 3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61" h="525">
                  <a:moveTo>
                    <a:pt x="159" y="30"/>
                  </a:moveTo>
                  <a:cubicBezTo>
                    <a:pt x="160" y="27"/>
                    <a:pt x="111" y="39"/>
                    <a:pt x="61" y="70"/>
                  </a:cubicBezTo>
                  <a:cubicBezTo>
                    <a:pt x="66" y="71"/>
                    <a:pt x="71" y="74"/>
                    <a:pt x="76" y="77"/>
                  </a:cubicBezTo>
                  <a:cubicBezTo>
                    <a:pt x="108" y="52"/>
                    <a:pt x="161" y="31"/>
                    <a:pt x="184" y="39"/>
                  </a:cubicBezTo>
                  <a:cubicBezTo>
                    <a:pt x="179" y="45"/>
                    <a:pt x="147" y="52"/>
                    <a:pt x="137" y="57"/>
                  </a:cubicBezTo>
                  <a:cubicBezTo>
                    <a:pt x="118" y="66"/>
                    <a:pt x="105" y="75"/>
                    <a:pt x="92" y="86"/>
                  </a:cubicBezTo>
                  <a:cubicBezTo>
                    <a:pt x="205" y="152"/>
                    <a:pt x="309" y="223"/>
                    <a:pt x="411" y="304"/>
                  </a:cubicBezTo>
                  <a:cubicBezTo>
                    <a:pt x="458" y="342"/>
                    <a:pt x="500" y="384"/>
                    <a:pt x="537" y="432"/>
                  </a:cubicBezTo>
                  <a:cubicBezTo>
                    <a:pt x="546" y="445"/>
                    <a:pt x="561" y="462"/>
                    <a:pt x="580" y="494"/>
                  </a:cubicBezTo>
                  <a:cubicBezTo>
                    <a:pt x="609" y="496"/>
                    <a:pt x="638" y="509"/>
                    <a:pt x="661" y="525"/>
                  </a:cubicBezTo>
                  <a:cubicBezTo>
                    <a:pt x="650" y="487"/>
                    <a:pt x="632" y="451"/>
                    <a:pt x="614" y="416"/>
                  </a:cubicBezTo>
                  <a:cubicBezTo>
                    <a:pt x="608" y="405"/>
                    <a:pt x="605" y="392"/>
                    <a:pt x="592" y="385"/>
                  </a:cubicBezTo>
                  <a:cubicBezTo>
                    <a:pt x="572" y="376"/>
                    <a:pt x="543" y="388"/>
                    <a:pt x="522" y="372"/>
                  </a:cubicBezTo>
                  <a:cubicBezTo>
                    <a:pt x="539" y="363"/>
                    <a:pt x="556" y="354"/>
                    <a:pt x="573" y="346"/>
                  </a:cubicBezTo>
                  <a:cubicBezTo>
                    <a:pt x="555" y="324"/>
                    <a:pt x="554" y="323"/>
                    <a:pt x="527" y="330"/>
                  </a:cubicBezTo>
                  <a:cubicBezTo>
                    <a:pt x="521" y="332"/>
                    <a:pt x="490" y="338"/>
                    <a:pt x="487" y="331"/>
                  </a:cubicBezTo>
                  <a:cubicBezTo>
                    <a:pt x="499" y="323"/>
                    <a:pt x="512" y="317"/>
                    <a:pt x="524" y="308"/>
                  </a:cubicBezTo>
                  <a:cubicBezTo>
                    <a:pt x="530" y="304"/>
                    <a:pt x="533" y="300"/>
                    <a:pt x="533" y="297"/>
                  </a:cubicBezTo>
                  <a:cubicBezTo>
                    <a:pt x="534" y="287"/>
                    <a:pt x="508" y="262"/>
                    <a:pt x="479" y="281"/>
                  </a:cubicBezTo>
                  <a:cubicBezTo>
                    <a:pt x="489" y="268"/>
                    <a:pt x="502" y="254"/>
                    <a:pt x="491" y="240"/>
                  </a:cubicBezTo>
                  <a:cubicBezTo>
                    <a:pt x="474" y="217"/>
                    <a:pt x="442" y="200"/>
                    <a:pt x="421" y="182"/>
                  </a:cubicBezTo>
                  <a:cubicBezTo>
                    <a:pt x="398" y="162"/>
                    <a:pt x="378" y="150"/>
                    <a:pt x="354" y="136"/>
                  </a:cubicBezTo>
                  <a:cubicBezTo>
                    <a:pt x="340" y="127"/>
                    <a:pt x="306" y="151"/>
                    <a:pt x="275" y="145"/>
                  </a:cubicBezTo>
                  <a:cubicBezTo>
                    <a:pt x="287" y="115"/>
                    <a:pt x="343" y="116"/>
                    <a:pt x="302" y="85"/>
                  </a:cubicBezTo>
                  <a:cubicBezTo>
                    <a:pt x="290" y="75"/>
                    <a:pt x="276" y="67"/>
                    <a:pt x="263" y="58"/>
                  </a:cubicBezTo>
                  <a:cubicBezTo>
                    <a:pt x="252" y="72"/>
                    <a:pt x="239" y="89"/>
                    <a:pt x="221" y="96"/>
                  </a:cubicBezTo>
                  <a:cubicBezTo>
                    <a:pt x="217" y="93"/>
                    <a:pt x="230" y="69"/>
                    <a:pt x="231" y="68"/>
                  </a:cubicBezTo>
                  <a:cubicBezTo>
                    <a:pt x="239" y="45"/>
                    <a:pt x="227" y="47"/>
                    <a:pt x="206" y="38"/>
                  </a:cubicBezTo>
                  <a:cubicBezTo>
                    <a:pt x="180" y="25"/>
                    <a:pt x="153" y="12"/>
                    <a:pt x="124" y="6"/>
                  </a:cubicBezTo>
                  <a:cubicBezTo>
                    <a:pt x="101" y="2"/>
                    <a:pt x="78" y="0"/>
                    <a:pt x="55" y="4"/>
                  </a:cubicBezTo>
                  <a:cubicBezTo>
                    <a:pt x="46" y="6"/>
                    <a:pt x="2" y="28"/>
                    <a:pt x="0" y="36"/>
                  </a:cubicBezTo>
                  <a:cubicBezTo>
                    <a:pt x="16" y="44"/>
                    <a:pt x="36" y="55"/>
                    <a:pt x="36" y="55"/>
                  </a:cubicBezTo>
                  <a:cubicBezTo>
                    <a:pt x="36" y="55"/>
                    <a:pt x="64" y="30"/>
                    <a:pt x="97" y="22"/>
                  </a:cubicBezTo>
                  <a:cubicBezTo>
                    <a:pt x="122" y="16"/>
                    <a:pt x="146" y="11"/>
                    <a:pt x="159" y="30"/>
                  </a:cubicBezTo>
                  <a:close/>
                </a:path>
              </a:pathLst>
            </a:custGeom>
            <a:solidFill>
              <a:srgbClr val="A8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1232"/>
            <p:cNvSpPr>
              <a:spLocks noEditPoints="1"/>
            </p:cNvSpPr>
            <p:nvPr/>
          </p:nvSpPr>
          <p:spPr bwMode="auto">
            <a:xfrm>
              <a:off x="9790113" y="5929313"/>
              <a:ext cx="2363788" cy="1865313"/>
            </a:xfrm>
            <a:custGeom>
              <a:avLst/>
              <a:gdLst>
                <a:gd name="T0" fmla="*/ 563 w 630"/>
                <a:gd name="T1" fmla="*/ 466 h 497"/>
                <a:gd name="T2" fmla="*/ 529 w 630"/>
                <a:gd name="T3" fmla="*/ 419 h 497"/>
                <a:gd name="T4" fmla="*/ 401 w 630"/>
                <a:gd name="T5" fmla="*/ 290 h 497"/>
                <a:gd name="T6" fmla="*/ 92 w 630"/>
                <a:gd name="T7" fmla="*/ 77 h 497"/>
                <a:gd name="T8" fmla="*/ 145 w 630"/>
                <a:gd name="T9" fmla="*/ 50 h 497"/>
                <a:gd name="T10" fmla="*/ 176 w 630"/>
                <a:gd name="T11" fmla="*/ 37 h 497"/>
                <a:gd name="T12" fmla="*/ 200 w 630"/>
                <a:gd name="T13" fmla="*/ 43 h 497"/>
                <a:gd name="T14" fmla="*/ 210 w 630"/>
                <a:gd name="T15" fmla="*/ 97 h 497"/>
                <a:gd name="T16" fmla="*/ 241 w 630"/>
                <a:gd name="T17" fmla="*/ 72 h 497"/>
                <a:gd name="T18" fmla="*/ 270 w 630"/>
                <a:gd name="T19" fmla="*/ 76 h 497"/>
                <a:gd name="T20" fmla="*/ 281 w 630"/>
                <a:gd name="T21" fmla="*/ 105 h 497"/>
                <a:gd name="T22" fmla="*/ 258 w 630"/>
                <a:gd name="T23" fmla="*/ 146 h 497"/>
                <a:gd name="T24" fmla="*/ 331 w 630"/>
                <a:gd name="T25" fmla="*/ 135 h 497"/>
                <a:gd name="T26" fmla="*/ 418 w 630"/>
                <a:gd name="T27" fmla="*/ 194 h 497"/>
                <a:gd name="T28" fmla="*/ 471 w 630"/>
                <a:gd name="T29" fmla="*/ 243 h 497"/>
                <a:gd name="T30" fmla="*/ 458 w 630"/>
                <a:gd name="T31" fmla="*/ 278 h 497"/>
                <a:gd name="T32" fmla="*/ 505 w 630"/>
                <a:gd name="T33" fmla="*/ 283 h 497"/>
                <a:gd name="T34" fmla="*/ 467 w 630"/>
                <a:gd name="T35" fmla="*/ 315 h 497"/>
                <a:gd name="T36" fmla="*/ 496 w 630"/>
                <a:gd name="T37" fmla="*/ 334 h 497"/>
                <a:gd name="T38" fmla="*/ 544 w 630"/>
                <a:gd name="T39" fmla="*/ 335 h 497"/>
                <a:gd name="T40" fmla="*/ 502 w 630"/>
                <a:gd name="T41" fmla="*/ 371 h 497"/>
                <a:gd name="T42" fmla="*/ 550 w 630"/>
                <a:gd name="T43" fmla="*/ 382 h 497"/>
                <a:gd name="T44" fmla="*/ 630 w 630"/>
                <a:gd name="T45" fmla="*/ 497 h 497"/>
                <a:gd name="T46" fmla="*/ 563 w 630"/>
                <a:gd name="T47" fmla="*/ 466 h 497"/>
                <a:gd name="T48" fmla="*/ 0 w 630"/>
                <a:gd name="T49" fmla="*/ 26 h 497"/>
                <a:gd name="T50" fmla="*/ 87 w 630"/>
                <a:gd name="T51" fmla="*/ 4 h 497"/>
                <a:gd name="T52" fmla="*/ 20 w 630"/>
                <a:gd name="T53" fmla="*/ 37 h 497"/>
                <a:gd name="T54" fmla="*/ 0 w 630"/>
                <a:gd name="T55" fmla="*/ 26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30" h="497">
                  <a:moveTo>
                    <a:pt x="563" y="466"/>
                  </a:moveTo>
                  <a:cubicBezTo>
                    <a:pt x="552" y="450"/>
                    <a:pt x="540" y="434"/>
                    <a:pt x="529" y="419"/>
                  </a:cubicBezTo>
                  <a:cubicBezTo>
                    <a:pt x="492" y="371"/>
                    <a:pt x="449" y="327"/>
                    <a:pt x="401" y="290"/>
                  </a:cubicBezTo>
                  <a:cubicBezTo>
                    <a:pt x="303" y="212"/>
                    <a:pt x="200" y="141"/>
                    <a:pt x="92" y="77"/>
                  </a:cubicBezTo>
                  <a:cubicBezTo>
                    <a:pt x="108" y="65"/>
                    <a:pt x="126" y="56"/>
                    <a:pt x="145" y="50"/>
                  </a:cubicBezTo>
                  <a:cubicBezTo>
                    <a:pt x="154" y="48"/>
                    <a:pt x="168" y="45"/>
                    <a:pt x="176" y="37"/>
                  </a:cubicBezTo>
                  <a:cubicBezTo>
                    <a:pt x="182" y="31"/>
                    <a:pt x="190" y="39"/>
                    <a:pt x="200" y="43"/>
                  </a:cubicBezTo>
                  <a:cubicBezTo>
                    <a:pt x="218" y="49"/>
                    <a:pt x="186" y="106"/>
                    <a:pt x="210" y="97"/>
                  </a:cubicBezTo>
                  <a:cubicBezTo>
                    <a:pt x="222" y="91"/>
                    <a:pt x="232" y="82"/>
                    <a:pt x="241" y="72"/>
                  </a:cubicBezTo>
                  <a:cubicBezTo>
                    <a:pt x="254" y="57"/>
                    <a:pt x="256" y="65"/>
                    <a:pt x="270" y="76"/>
                  </a:cubicBezTo>
                  <a:cubicBezTo>
                    <a:pt x="287" y="87"/>
                    <a:pt x="301" y="92"/>
                    <a:pt x="281" y="105"/>
                  </a:cubicBezTo>
                  <a:cubicBezTo>
                    <a:pt x="275" y="108"/>
                    <a:pt x="233" y="141"/>
                    <a:pt x="258" y="146"/>
                  </a:cubicBezTo>
                  <a:cubicBezTo>
                    <a:pt x="285" y="150"/>
                    <a:pt x="306" y="135"/>
                    <a:pt x="331" y="135"/>
                  </a:cubicBezTo>
                  <a:cubicBezTo>
                    <a:pt x="358" y="135"/>
                    <a:pt x="397" y="179"/>
                    <a:pt x="418" y="194"/>
                  </a:cubicBezTo>
                  <a:cubicBezTo>
                    <a:pt x="431" y="204"/>
                    <a:pt x="469" y="223"/>
                    <a:pt x="471" y="243"/>
                  </a:cubicBezTo>
                  <a:cubicBezTo>
                    <a:pt x="472" y="254"/>
                    <a:pt x="448" y="268"/>
                    <a:pt x="458" y="278"/>
                  </a:cubicBezTo>
                  <a:cubicBezTo>
                    <a:pt x="467" y="289"/>
                    <a:pt x="490" y="268"/>
                    <a:pt x="505" y="283"/>
                  </a:cubicBezTo>
                  <a:cubicBezTo>
                    <a:pt x="517" y="294"/>
                    <a:pt x="475" y="310"/>
                    <a:pt x="467" y="315"/>
                  </a:cubicBezTo>
                  <a:cubicBezTo>
                    <a:pt x="444" y="329"/>
                    <a:pt x="491" y="334"/>
                    <a:pt x="496" y="334"/>
                  </a:cubicBezTo>
                  <a:cubicBezTo>
                    <a:pt x="513" y="332"/>
                    <a:pt x="531" y="320"/>
                    <a:pt x="544" y="335"/>
                  </a:cubicBezTo>
                  <a:cubicBezTo>
                    <a:pt x="537" y="338"/>
                    <a:pt x="485" y="358"/>
                    <a:pt x="502" y="371"/>
                  </a:cubicBezTo>
                  <a:cubicBezTo>
                    <a:pt x="517" y="383"/>
                    <a:pt x="533" y="380"/>
                    <a:pt x="550" y="382"/>
                  </a:cubicBezTo>
                  <a:cubicBezTo>
                    <a:pt x="596" y="382"/>
                    <a:pt x="617" y="461"/>
                    <a:pt x="630" y="497"/>
                  </a:cubicBezTo>
                  <a:cubicBezTo>
                    <a:pt x="611" y="487"/>
                    <a:pt x="576" y="485"/>
                    <a:pt x="563" y="466"/>
                  </a:cubicBezTo>
                  <a:close/>
                  <a:moveTo>
                    <a:pt x="0" y="26"/>
                  </a:moveTo>
                  <a:cubicBezTo>
                    <a:pt x="28" y="8"/>
                    <a:pt x="53" y="0"/>
                    <a:pt x="87" y="4"/>
                  </a:cubicBezTo>
                  <a:cubicBezTo>
                    <a:pt x="62" y="9"/>
                    <a:pt x="40" y="21"/>
                    <a:pt x="20" y="37"/>
                  </a:cubicBezTo>
                  <a:cubicBezTo>
                    <a:pt x="15" y="34"/>
                    <a:pt x="6" y="29"/>
                    <a:pt x="0" y="26"/>
                  </a:cubicBezTo>
                  <a:close/>
                </a:path>
              </a:pathLst>
            </a:custGeom>
            <a:solidFill>
              <a:srgbClr val="E5EE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1233"/>
            <p:cNvSpPr/>
            <p:nvPr/>
          </p:nvSpPr>
          <p:spPr bwMode="auto">
            <a:xfrm>
              <a:off x="9890126" y="5970588"/>
              <a:ext cx="376238" cy="184150"/>
            </a:xfrm>
            <a:custGeom>
              <a:avLst/>
              <a:gdLst>
                <a:gd name="T0" fmla="*/ 100 w 100"/>
                <a:gd name="T1" fmla="*/ 3 h 49"/>
                <a:gd name="T2" fmla="*/ 0 w 100"/>
                <a:gd name="T3" fmla="*/ 40 h 49"/>
                <a:gd name="T4" fmla="*/ 12 w 100"/>
                <a:gd name="T5" fmla="*/ 46 h 49"/>
                <a:gd name="T6" fmla="*/ 100 w 100"/>
                <a:gd name="T7" fmla="*/ 3 h 49"/>
              </a:gdLst>
              <a:ahLst/>
              <a:cxnLst>
                <a:cxn ang="0">
                  <a:pos x="T0" y="T1"/>
                </a:cxn>
                <a:cxn ang="0">
                  <a:pos x="T2" y="T3"/>
                </a:cxn>
                <a:cxn ang="0">
                  <a:pos x="T4" y="T5"/>
                </a:cxn>
                <a:cxn ang="0">
                  <a:pos x="T6" y="T7"/>
                </a:cxn>
              </a:cxnLst>
              <a:rect l="0" t="0" r="r" b="b"/>
              <a:pathLst>
                <a:path w="100" h="49">
                  <a:moveTo>
                    <a:pt x="100" y="3"/>
                  </a:moveTo>
                  <a:cubicBezTo>
                    <a:pt x="76" y="0"/>
                    <a:pt x="29" y="11"/>
                    <a:pt x="0" y="40"/>
                  </a:cubicBezTo>
                  <a:cubicBezTo>
                    <a:pt x="4" y="42"/>
                    <a:pt x="8" y="49"/>
                    <a:pt x="12" y="46"/>
                  </a:cubicBezTo>
                  <a:cubicBezTo>
                    <a:pt x="35" y="25"/>
                    <a:pt x="79" y="8"/>
                    <a:pt x="100" y="3"/>
                  </a:cubicBezTo>
                  <a:close/>
                </a:path>
              </a:pathLst>
            </a:custGeom>
            <a:solidFill>
              <a:srgbClr val="A8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1234"/>
            <p:cNvSpPr/>
            <p:nvPr/>
          </p:nvSpPr>
          <p:spPr bwMode="auto">
            <a:xfrm>
              <a:off x="10194926" y="8388351"/>
              <a:ext cx="90488" cy="388938"/>
            </a:xfrm>
            <a:custGeom>
              <a:avLst/>
              <a:gdLst>
                <a:gd name="T0" fmla="*/ 5 w 24"/>
                <a:gd name="T1" fmla="*/ 104 h 104"/>
                <a:gd name="T2" fmla="*/ 24 w 24"/>
                <a:gd name="T3" fmla="*/ 0 h 104"/>
                <a:gd name="T4" fmla="*/ 5 w 24"/>
                <a:gd name="T5" fmla="*/ 104 h 104"/>
              </a:gdLst>
              <a:ahLst/>
              <a:cxnLst>
                <a:cxn ang="0">
                  <a:pos x="T0" y="T1"/>
                </a:cxn>
                <a:cxn ang="0">
                  <a:pos x="T2" y="T3"/>
                </a:cxn>
                <a:cxn ang="0">
                  <a:pos x="T4" y="T5"/>
                </a:cxn>
              </a:cxnLst>
              <a:rect l="0" t="0" r="r" b="b"/>
              <a:pathLst>
                <a:path w="24" h="104">
                  <a:moveTo>
                    <a:pt x="5" y="104"/>
                  </a:moveTo>
                  <a:cubicBezTo>
                    <a:pt x="2" y="68"/>
                    <a:pt x="11" y="33"/>
                    <a:pt x="24" y="0"/>
                  </a:cubicBezTo>
                  <a:cubicBezTo>
                    <a:pt x="0" y="39"/>
                    <a:pt x="0" y="72"/>
                    <a:pt x="5" y="104"/>
                  </a:cubicBezTo>
                  <a:close/>
                </a:path>
              </a:pathLst>
            </a:custGeom>
            <a:solidFill>
              <a:srgbClr val="E5EE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1235"/>
            <p:cNvSpPr/>
            <p:nvPr/>
          </p:nvSpPr>
          <p:spPr bwMode="auto">
            <a:xfrm>
              <a:off x="10209213" y="8789988"/>
              <a:ext cx="131763" cy="363538"/>
            </a:xfrm>
            <a:custGeom>
              <a:avLst/>
              <a:gdLst>
                <a:gd name="T0" fmla="*/ 17 w 35"/>
                <a:gd name="T1" fmla="*/ 52 h 97"/>
                <a:gd name="T2" fmla="*/ 0 w 35"/>
                <a:gd name="T3" fmla="*/ 0 h 97"/>
                <a:gd name="T4" fmla="*/ 35 w 35"/>
                <a:gd name="T5" fmla="*/ 97 h 97"/>
                <a:gd name="T6" fmla="*/ 17 w 35"/>
                <a:gd name="T7" fmla="*/ 52 h 97"/>
              </a:gdLst>
              <a:ahLst/>
              <a:cxnLst>
                <a:cxn ang="0">
                  <a:pos x="T0" y="T1"/>
                </a:cxn>
                <a:cxn ang="0">
                  <a:pos x="T2" y="T3"/>
                </a:cxn>
                <a:cxn ang="0">
                  <a:pos x="T4" y="T5"/>
                </a:cxn>
                <a:cxn ang="0">
                  <a:pos x="T6" y="T7"/>
                </a:cxn>
              </a:cxnLst>
              <a:rect l="0" t="0" r="r" b="b"/>
              <a:pathLst>
                <a:path w="35" h="97">
                  <a:moveTo>
                    <a:pt x="17" y="52"/>
                  </a:moveTo>
                  <a:cubicBezTo>
                    <a:pt x="10" y="33"/>
                    <a:pt x="7" y="13"/>
                    <a:pt x="0" y="0"/>
                  </a:cubicBezTo>
                  <a:cubicBezTo>
                    <a:pt x="5" y="33"/>
                    <a:pt x="15" y="69"/>
                    <a:pt x="35" y="97"/>
                  </a:cubicBezTo>
                  <a:cubicBezTo>
                    <a:pt x="34" y="93"/>
                    <a:pt x="22" y="69"/>
                    <a:pt x="17" y="52"/>
                  </a:cubicBezTo>
                  <a:close/>
                </a:path>
              </a:pathLst>
            </a:custGeom>
            <a:solidFill>
              <a:srgbClr val="E5EE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1236"/>
            <p:cNvSpPr/>
            <p:nvPr/>
          </p:nvSpPr>
          <p:spPr bwMode="auto">
            <a:xfrm>
              <a:off x="10247313" y="8736013"/>
              <a:ext cx="514350" cy="830263"/>
            </a:xfrm>
            <a:custGeom>
              <a:avLst/>
              <a:gdLst>
                <a:gd name="T0" fmla="*/ 1 w 137"/>
                <a:gd name="T1" fmla="*/ 32 h 221"/>
                <a:gd name="T2" fmla="*/ 43 w 137"/>
                <a:gd name="T3" fmla="*/ 134 h 221"/>
                <a:gd name="T4" fmla="*/ 133 w 137"/>
                <a:gd name="T5" fmla="*/ 221 h 221"/>
                <a:gd name="T6" fmla="*/ 60 w 137"/>
                <a:gd name="T7" fmla="*/ 121 h 221"/>
                <a:gd name="T8" fmla="*/ 23 w 137"/>
                <a:gd name="T9" fmla="*/ 0 h 221"/>
                <a:gd name="T10" fmla="*/ 1 w 137"/>
                <a:gd name="T11" fmla="*/ 32 h 221"/>
                <a:gd name="T12" fmla="*/ 1 w 137"/>
                <a:gd name="T13" fmla="*/ 32 h 221"/>
              </a:gdLst>
              <a:ahLst/>
              <a:cxnLst>
                <a:cxn ang="0">
                  <a:pos x="T0" y="T1"/>
                </a:cxn>
                <a:cxn ang="0">
                  <a:pos x="T2" y="T3"/>
                </a:cxn>
                <a:cxn ang="0">
                  <a:pos x="T4" y="T5"/>
                </a:cxn>
                <a:cxn ang="0">
                  <a:pos x="T6" y="T7"/>
                </a:cxn>
                <a:cxn ang="0">
                  <a:pos x="T8" y="T9"/>
                </a:cxn>
                <a:cxn ang="0">
                  <a:pos x="T10" y="T11"/>
                </a:cxn>
                <a:cxn ang="0">
                  <a:pos x="T12" y="T13"/>
                </a:cxn>
              </a:cxnLst>
              <a:rect l="0" t="0" r="r" b="b"/>
              <a:pathLst>
                <a:path w="137" h="221">
                  <a:moveTo>
                    <a:pt x="1" y="32"/>
                  </a:moveTo>
                  <a:cubicBezTo>
                    <a:pt x="3" y="63"/>
                    <a:pt x="27" y="108"/>
                    <a:pt x="43" y="134"/>
                  </a:cubicBezTo>
                  <a:cubicBezTo>
                    <a:pt x="65" y="171"/>
                    <a:pt x="103" y="191"/>
                    <a:pt x="133" y="221"/>
                  </a:cubicBezTo>
                  <a:cubicBezTo>
                    <a:pt x="137" y="189"/>
                    <a:pt x="80" y="152"/>
                    <a:pt x="60" y="121"/>
                  </a:cubicBezTo>
                  <a:cubicBezTo>
                    <a:pt x="34" y="82"/>
                    <a:pt x="22" y="46"/>
                    <a:pt x="23" y="0"/>
                  </a:cubicBezTo>
                  <a:cubicBezTo>
                    <a:pt x="13" y="7"/>
                    <a:pt x="0" y="18"/>
                    <a:pt x="1" y="32"/>
                  </a:cubicBezTo>
                  <a:cubicBezTo>
                    <a:pt x="1" y="35"/>
                    <a:pt x="0" y="19"/>
                    <a:pt x="1" y="32"/>
                  </a:cubicBezTo>
                  <a:close/>
                </a:path>
              </a:pathLst>
            </a:custGeom>
            <a:solidFill>
              <a:srgbClr val="E5EE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1237"/>
            <p:cNvSpPr/>
            <p:nvPr/>
          </p:nvSpPr>
          <p:spPr bwMode="auto">
            <a:xfrm>
              <a:off x="10723563" y="7967663"/>
              <a:ext cx="649288" cy="649288"/>
            </a:xfrm>
            <a:custGeom>
              <a:avLst/>
              <a:gdLst>
                <a:gd name="T0" fmla="*/ 137 w 173"/>
                <a:gd name="T1" fmla="*/ 173 h 173"/>
                <a:gd name="T2" fmla="*/ 0 w 173"/>
                <a:gd name="T3" fmla="*/ 31 h 173"/>
                <a:gd name="T4" fmla="*/ 85 w 173"/>
                <a:gd name="T5" fmla="*/ 48 h 173"/>
                <a:gd name="T6" fmla="*/ 137 w 173"/>
                <a:gd name="T7" fmla="*/ 173 h 173"/>
              </a:gdLst>
              <a:ahLst/>
              <a:cxnLst>
                <a:cxn ang="0">
                  <a:pos x="T0" y="T1"/>
                </a:cxn>
                <a:cxn ang="0">
                  <a:pos x="T2" y="T3"/>
                </a:cxn>
                <a:cxn ang="0">
                  <a:pos x="T4" y="T5"/>
                </a:cxn>
                <a:cxn ang="0">
                  <a:pos x="T6" y="T7"/>
                </a:cxn>
              </a:cxnLst>
              <a:rect l="0" t="0" r="r" b="b"/>
              <a:pathLst>
                <a:path w="173" h="173">
                  <a:moveTo>
                    <a:pt x="137" y="173"/>
                  </a:moveTo>
                  <a:cubicBezTo>
                    <a:pt x="173" y="98"/>
                    <a:pt x="77" y="0"/>
                    <a:pt x="0" y="31"/>
                  </a:cubicBezTo>
                  <a:cubicBezTo>
                    <a:pt x="28" y="28"/>
                    <a:pt x="61" y="34"/>
                    <a:pt x="85" y="48"/>
                  </a:cubicBezTo>
                  <a:cubicBezTo>
                    <a:pt x="144" y="82"/>
                    <a:pt x="144" y="124"/>
                    <a:pt x="137" y="173"/>
                  </a:cubicBezTo>
                  <a:close/>
                </a:path>
              </a:pathLst>
            </a:custGeom>
            <a:solidFill>
              <a:srgbClr val="E5EE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1238"/>
            <p:cNvSpPr/>
            <p:nvPr/>
          </p:nvSpPr>
          <p:spPr bwMode="auto">
            <a:xfrm>
              <a:off x="10475913" y="9359901"/>
              <a:ext cx="255588" cy="217488"/>
            </a:xfrm>
            <a:custGeom>
              <a:avLst/>
              <a:gdLst>
                <a:gd name="T0" fmla="*/ 0 w 68"/>
                <a:gd name="T1" fmla="*/ 0 h 58"/>
                <a:gd name="T2" fmla="*/ 68 w 68"/>
                <a:gd name="T3" fmla="*/ 58 h 58"/>
                <a:gd name="T4" fmla="*/ 0 w 68"/>
                <a:gd name="T5" fmla="*/ 0 h 58"/>
              </a:gdLst>
              <a:ahLst/>
              <a:cxnLst>
                <a:cxn ang="0">
                  <a:pos x="T0" y="T1"/>
                </a:cxn>
                <a:cxn ang="0">
                  <a:pos x="T2" y="T3"/>
                </a:cxn>
                <a:cxn ang="0">
                  <a:pos x="T4" y="T5"/>
                </a:cxn>
              </a:cxnLst>
              <a:rect l="0" t="0" r="r" b="b"/>
              <a:pathLst>
                <a:path w="68" h="58">
                  <a:moveTo>
                    <a:pt x="0" y="0"/>
                  </a:moveTo>
                  <a:cubicBezTo>
                    <a:pt x="17" y="20"/>
                    <a:pt x="39" y="44"/>
                    <a:pt x="68" y="58"/>
                  </a:cubicBezTo>
                  <a:cubicBezTo>
                    <a:pt x="44" y="40"/>
                    <a:pt x="19" y="13"/>
                    <a:pt x="0" y="0"/>
                  </a:cubicBezTo>
                  <a:close/>
                </a:path>
              </a:pathLst>
            </a:custGeom>
            <a:solidFill>
              <a:srgbClr val="E5EE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1239"/>
            <p:cNvSpPr/>
            <p:nvPr/>
          </p:nvSpPr>
          <p:spPr bwMode="auto">
            <a:xfrm>
              <a:off x="10758488" y="9475788"/>
              <a:ext cx="47625" cy="158750"/>
            </a:xfrm>
            <a:custGeom>
              <a:avLst/>
              <a:gdLst>
                <a:gd name="T0" fmla="*/ 0 w 13"/>
                <a:gd name="T1" fmla="*/ 0 h 42"/>
                <a:gd name="T2" fmla="*/ 13 w 13"/>
                <a:gd name="T3" fmla="*/ 34 h 42"/>
                <a:gd name="T4" fmla="*/ 0 w 13"/>
                <a:gd name="T5" fmla="*/ 0 h 42"/>
              </a:gdLst>
              <a:ahLst/>
              <a:cxnLst>
                <a:cxn ang="0">
                  <a:pos x="T0" y="T1"/>
                </a:cxn>
                <a:cxn ang="0">
                  <a:pos x="T2" y="T3"/>
                </a:cxn>
                <a:cxn ang="0">
                  <a:pos x="T4" y="T5"/>
                </a:cxn>
              </a:cxnLst>
              <a:rect l="0" t="0" r="r" b="b"/>
              <a:pathLst>
                <a:path w="13" h="42">
                  <a:moveTo>
                    <a:pt x="0" y="0"/>
                  </a:moveTo>
                  <a:cubicBezTo>
                    <a:pt x="0" y="1"/>
                    <a:pt x="3" y="42"/>
                    <a:pt x="13" y="34"/>
                  </a:cubicBezTo>
                  <a:cubicBezTo>
                    <a:pt x="8" y="2"/>
                    <a:pt x="3" y="0"/>
                    <a:pt x="0" y="0"/>
                  </a:cubicBezTo>
                  <a:close/>
                </a:path>
              </a:pathLst>
            </a:custGeom>
            <a:solidFill>
              <a:srgbClr val="E5EE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1240"/>
            <p:cNvSpPr/>
            <p:nvPr/>
          </p:nvSpPr>
          <p:spPr bwMode="auto">
            <a:xfrm>
              <a:off x="10806113" y="9509126"/>
              <a:ext cx="57150" cy="131763"/>
            </a:xfrm>
            <a:custGeom>
              <a:avLst/>
              <a:gdLst>
                <a:gd name="T0" fmla="*/ 0 w 15"/>
                <a:gd name="T1" fmla="*/ 0 h 35"/>
                <a:gd name="T2" fmla="*/ 15 w 15"/>
                <a:gd name="T3" fmla="*/ 35 h 35"/>
                <a:gd name="T4" fmla="*/ 0 w 15"/>
                <a:gd name="T5" fmla="*/ 0 h 35"/>
              </a:gdLst>
              <a:ahLst/>
              <a:cxnLst>
                <a:cxn ang="0">
                  <a:pos x="T0" y="T1"/>
                </a:cxn>
                <a:cxn ang="0">
                  <a:pos x="T2" y="T3"/>
                </a:cxn>
                <a:cxn ang="0">
                  <a:pos x="T4" y="T5"/>
                </a:cxn>
              </a:cxnLst>
              <a:rect l="0" t="0" r="r" b="b"/>
              <a:pathLst>
                <a:path w="15" h="35">
                  <a:moveTo>
                    <a:pt x="0" y="0"/>
                  </a:moveTo>
                  <a:cubicBezTo>
                    <a:pt x="5" y="11"/>
                    <a:pt x="0" y="29"/>
                    <a:pt x="15" y="35"/>
                  </a:cubicBezTo>
                  <a:cubicBezTo>
                    <a:pt x="5" y="25"/>
                    <a:pt x="15" y="2"/>
                    <a:pt x="0" y="0"/>
                  </a:cubicBezTo>
                  <a:close/>
                </a:path>
              </a:pathLst>
            </a:custGeom>
            <a:solidFill>
              <a:srgbClr val="E5EE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1241"/>
            <p:cNvSpPr/>
            <p:nvPr/>
          </p:nvSpPr>
          <p:spPr bwMode="auto">
            <a:xfrm>
              <a:off x="10855326" y="9525001"/>
              <a:ext cx="57150" cy="142875"/>
            </a:xfrm>
            <a:custGeom>
              <a:avLst/>
              <a:gdLst>
                <a:gd name="T0" fmla="*/ 15 w 15"/>
                <a:gd name="T1" fmla="*/ 38 h 38"/>
                <a:gd name="T2" fmla="*/ 2 w 15"/>
                <a:gd name="T3" fmla="*/ 0 h 38"/>
                <a:gd name="T4" fmla="*/ 15 w 15"/>
                <a:gd name="T5" fmla="*/ 38 h 38"/>
              </a:gdLst>
              <a:ahLst/>
              <a:cxnLst>
                <a:cxn ang="0">
                  <a:pos x="T0" y="T1"/>
                </a:cxn>
                <a:cxn ang="0">
                  <a:pos x="T2" y="T3"/>
                </a:cxn>
                <a:cxn ang="0">
                  <a:pos x="T4" y="T5"/>
                </a:cxn>
              </a:cxnLst>
              <a:rect l="0" t="0" r="r" b="b"/>
              <a:pathLst>
                <a:path w="15" h="38">
                  <a:moveTo>
                    <a:pt x="15" y="38"/>
                  </a:moveTo>
                  <a:cubicBezTo>
                    <a:pt x="7" y="26"/>
                    <a:pt x="12" y="11"/>
                    <a:pt x="2" y="0"/>
                  </a:cubicBezTo>
                  <a:cubicBezTo>
                    <a:pt x="0" y="10"/>
                    <a:pt x="3" y="34"/>
                    <a:pt x="15" y="38"/>
                  </a:cubicBezTo>
                  <a:close/>
                </a:path>
              </a:pathLst>
            </a:custGeom>
            <a:solidFill>
              <a:srgbClr val="E5EE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1242"/>
            <p:cNvSpPr/>
            <p:nvPr/>
          </p:nvSpPr>
          <p:spPr bwMode="auto">
            <a:xfrm>
              <a:off x="11933238" y="7778751"/>
              <a:ext cx="295275" cy="147638"/>
            </a:xfrm>
            <a:custGeom>
              <a:avLst/>
              <a:gdLst>
                <a:gd name="T0" fmla="*/ 45 w 79"/>
                <a:gd name="T1" fmla="*/ 21 h 39"/>
                <a:gd name="T2" fmla="*/ 79 w 79"/>
                <a:gd name="T3" fmla="*/ 39 h 39"/>
                <a:gd name="T4" fmla="*/ 0 w 79"/>
                <a:gd name="T5" fmla="*/ 0 h 39"/>
                <a:gd name="T6" fmla="*/ 45 w 79"/>
                <a:gd name="T7" fmla="*/ 21 h 39"/>
              </a:gdLst>
              <a:ahLst/>
              <a:cxnLst>
                <a:cxn ang="0">
                  <a:pos x="T0" y="T1"/>
                </a:cxn>
                <a:cxn ang="0">
                  <a:pos x="T2" y="T3"/>
                </a:cxn>
                <a:cxn ang="0">
                  <a:pos x="T4" y="T5"/>
                </a:cxn>
                <a:cxn ang="0">
                  <a:pos x="T6" y="T7"/>
                </a:cxn>
              </a:cxnLst>
              <a:rect l="0" t="0" r="r" b="b"/>
              <a:pathLst>
                <a:path w="79" h="39">
                  <a:moveTo>
                    <a:pt x="45" y="21"/>
                  </a:moveTo>
                  <a:cubicBezTo>
                    <a:pt x="57" y="26"/>
                    <a:pt x="66" y="35"/>
                    <a:pt x="79" y="39"/>
                  </a:cubicBezTo>
                  <a:cubicBezTo>
                    <a:pt x="64" y="14"/>
                    <a:pt x="27" y="3"/>
                    <a:pt x="0" y="0"/>
                  </a:cubicBezTo>
                  <a:cubicBezTo>
                    <a:pt x="7" y="8"/>
                    <a:pt x="26" y="11"/>
                    <a:pt x="45" y="21"/>
                  </a:cubicBezTo>
                  <a:close/>
                </a:path>
              </a:pathLst>
            </a:custGeom>
            <a:solidFill>
              <a:srgbClr val="A8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1243"/>
            <p:cNvSpPr/>
            <p:nvPr/>
          </p:nvSpPr>
          <p:spPr bwMode="auto">
            <a:xfrm>
              <a:off x="10899776" y="9544051"/>
              <a:ext cx="71438" cy="160338"/>
            </a:xfrm>
            <a:custGeom>
              <a:avLst/>
              <a:gdLst>
                <a:gd name="T0" fmla="*/ 0 w 19"/>
                <a:gd name="T1" fmla="*/ 3 h 43"/>
                <a:gd name="T2" fmla="*/ 19 w 19"/>
                <a:gd name="T3" fmla="*/ 43 h 43"/>
                <a:gd name="T4" fmla="*/ 8 w 19"/>
                <a:gd name="T5" fmla="*/ 13 h 43"/>
                <a:gd name="T6" fmla="*/ 0 w 19"/>
                <a:gd name="T7" fmla="*/ 3 h 43"/>
              </a:gdLst>
              <a:ahLst/>
              <a:cxnLst>
                <a:cxn ang="0">
                  <a:pos x="T0" y="T1"/>
                </a:cxn>
                <a:cxn ang="0">
                  <a:pos x="T2" y="T3"/>
                </a:cxn>
                <a:cxn ang="0">
                  <a:pos x="T4" y="T5"/>
                </a:cxn>
                <a:cxn ang="0">
                  <a:pos x="T6" y="T7"/>
                </a:cxn>
              </a:cxnLst>
              <a:rect l="0" t="0" r="r" b="b"/>
              <a:pathLst>
                <a:path w="19" h="43">
                  <a:moveTo>
                    <a:pt x="0" y="3"/>
                  </a:moveTo>
                  <a:cubicBezTo>
                    <a:pt x="4" y="18"/>
                    <a:pt x="5" y="34"/>
                    <a:pt x="19" y="43"/>
                  </a:cubicBezTo>
                  <a:cubicBezTo>
                    <a:pt x="12" y="31"/>
                    <a:pt x="9" y="23"/>
                    <a:pt x="8" y="13"/>
                  </a:cubicBezTo>
                  <a:cubicBezTo>
                    <a:pt x="8" y="12"/>
                    <a:pt x="8" y="0"/>
                    <a:pt x="0" y="3"/>
                  </a:cubicBezTo>
                  <a:close/>
                </a:path>
              </a:pathLst>
            </a:custGeom>
            <a:solidFill>
              <a:srgbClr val="A8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1244"/>
            <p:cNvSpPr/>
            <p:nvPr/>
          </p:nvSpPr>
          <p:spPr bwMode="auto">
            <a:xfrm>
              <a:off x="11966576" y="7783513"/>
              <a:ext cx="292100" cy="209550"/>
            </a:xfrm>
            <a:custGeom>
              <a:avLst/>
              <a:gdLst>
                <a:gd name="T0" fmla="*/ 0 w 78"/>
                <a:gd name="T1" fmla="*/ 15 h 56"/>
                <a:gd name="T2" fmla="*/ 73 w 78"/>
                <a:gd name="T3" fmla="*/ 56 h 56"/>
                <a:gd name="T4" fmla="*/ 0 w 78"/>
                <a:gd name="T5" fmla="*/ 15 h 56"/>
              </a:gdLst>
              <a:ahLst/>
              <a:cxnLst>
                <a:cxn ang="0">
                  <a:pos x="T0" y="T1"/>
                </a:cxn>
                <a:cxn ang="0">
                  <a:pos x="T2" y="T3"/>
                </a:cxn>
                <a:cxn ang="0">
                  <a:pos x="T4" y="T5"/>
                </a:cxn>
              </a:cxnLst>
              <a:rect l="0" t="0" r="r" b="b"/>
              <a:pathLst>
                <a:path w="78" h="56">
                  <a:moveTo>
                    <a:pt x="0" y="15"/>
                  </a:moveTo>
                  <a:cubicBezTo>
                    <a:pt x="17" y="37"/>
                    <a:pt x="52" y="39"/>
                    <a:pt x="73" y="56"/>
                  </a:cubicBezTo>
                  <a:cubicBezTo>
                    <a:pt x="78" y="50"/>
                    <a:pt x="9" y="0"/>
                    <a:pt x="0" y="15"/>
                  </a:cubicBezTo>
                  <a:close/>
                </a:path>
              </a:pathLst>
            </a:custGeom>
            <a:solidFill>
              <a:srgbClr val="A8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1245"/>
            <p:cNvSpPr/>
            <p:nvPr/>
          </p:nvSpPr>
          <p:spPr bwMode="auto">
            <a:xfrm>
              <a:off x="11996738" y="7899401"/>
              <a:ext cx="269875" cy="192088"/>
            </a:xfrm>
            <a:custGeom>
              <a:avLst/>
              <a:gdLst>
                <a:gd name="T0" fmla="*/ 0 w 72"/>
                <a:gd name="T1" fmla="*/ 0 h 51"/>
                <a:gd name="T2" fmla="*/ 45 w 72"/>
                <a:gd name="T3" fmla="*/ 32 h 51"/>
                <a:gd name="T4" fmla="*/ 72 w 72"/>
                <a:gd name="T5" fmla="*/ 51 h 51"/>
                <a:gd name="T6" fmla="*/ 0 w 72"/>
                <a:gd name="T7" fmla="*/ 0 h 51"/>
              </a:gdLst>
              <a:ahLst/>
              <a:cxnLst>
                <a:cxn ang="0">
                  <a:pos x="T0" y="T1"/>
                </a:cxn>
                <a:cxn ang="0">
                  <a:pos x="T2" y="T3"/>
                </a:cxn>
                <a:cxn ang="0">
                  <a:pos x="T4" y="T5"/>
                </a:cxn>
                <a:cxn ang="0">
                  <a:pos x="T6" y="T7"/>
                </a:cxn>
              </a:cxnLst>
              <a:rect l="0" t="0" r="r" b="b"/>
              <a:pathLst>
                <a:path w="72" h="51">
                  <a:moveTo>
                    <a:pt x="0" y="0"/>
                  </a:moveTo>
                  <a:cubicBezTo>
                    <a:pt x="8" y="10"/>
                    <a:pt x="27" y="21"/>
                    <a:pt x="45" y="32"/>
                  </a:cubicBezTo>
                  <a:cubicBezTo>
                    <a:pt x="55" y="39"/>
                    <a:pt x="64" y="46"/>
                    <a:pt x="72" y="51"/>
                  </a:cubicBezTo>
                  <a:cubicBezTo>
                    <a:pt x="71" y="24"/>
                    <a:pt x="23" y="7"/>
                    <a:pt x="0" y="0"/>
                  </a:cubicBezTo>
                  <a:close/>
                </a:path>
              </a:pathLst>
            </a:custGeom>
            <a:solidFill>
              <a:srgbClr val="A8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1246"/>
            <p:cNvSpPr/>
            <p:nvPr/>
          </p:nvSpPr>
          <p:spPr bwMode="auto">
            <a:xfrm>
              <a:off x="12026901" y="7978776"/>
              <a:ext cx="247650" cy="190500"/>
            </a:xfrm>
            <a:custGeom>
              <a:avLst/>
              <a:gdLst>
                <a:gd name="T0" fmla="*/ 66 w 66"/>
                <a:gd name="T1" fmla="*/ 51 h 51"/>
                <a:gd name="T2" fmla="*/ 0 w 66"/>
                <a:gd name="T3" fmla="*/ 0 h 51"/>
                <a:gd name="T4" fmla="*/ 6 w 66"/>
                <a:gd name="T5" fmla="*/ 13 h 51"/>
                <a:gd name="T6" fmla="*/ 66 w 66"/>
                <a:gd name="T7" fmla="*/ 51 h 51"/>
              </a:gdLst>
              <a:ahLst/>
              <a:cxnLst>
                <a:cxn ang="0">
                  <a:pos x="T0" y="T1"/>
                </a:cxn>
                <a:cxn ang="0">
                  <a:pos x="T2" y="T3"/>
                </a:cxn>
                <a:cxn ang="0">
                  <a:pos x="T4" y="T5"/>
                </a:cxn>
                <a:cxn ang="0">
                  <a:pos x="T6" y="T7"/>
                </a:cxn>
              </a:cxnLst>
              <a:rect l="0" t="0" r="r" b="b"/>
              <a:pathLst>
                <a:path w="66" h="51">
                  <a:moveTo>
                    <a:pt x="66" y="51"/>
                  </a:moveTo>
                  <a:cubicBezTo>
                    <a:pt x="65" y="25"/>
                    <a:pt x="22" y="4"/>
                    <a:pt x="0" y="0"/>
                  </a:cubicBezTo>
                  <a:cubicBezTo>
                    <a:pt x="2" y="4"/>
                    <a:pt x="4" y="9"/>
                    <a:pt x="6" y="13"/>
                  </a:cubicBezTo>
                  <a:cubicBezTo>
                    <a:pt x="22" y="18"/>
                    <a:pt x="47" y="39"/>
                    <a:pt x="66" y="51"/>
                  </a:cubicBezTo>
                  <a:close/>
                </a:path>
              </a:pathLst>
            </a:custGeom>
            <a:solidFill>
              <a:srgbClr val="A8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1247"/>
            <p:cNvSpPr/>
            <p:nvPr/>
          </p:nvSpPr>
          <p:spPr bwMode="auto">
            <a:xfrm>
              <a:off x="12057063" y="8027988"/>
              <a:ext cx="231775" cy="223838"/>
            </a:xfrm>
            <a:custGeom>
              <a:avLst/>
              <a:gdLst>
                <a:gd name="T0" fmla="*/ 59 w 62"/>
                <a:gd name="T1" fmla="*/ 60 h 60"/>
                <a:gd name="T2" fmla="*/ 0 w 62"/>
                <a:gd name="T3" fmla="*/ 9 h 60"/>
                <a:gd name="T4" fmla="*/ 5 w 62"/>
                <a:gd name="T5" fmla="*/ 22 h 60"/>
                <a:gd name="T6" fmla="*/ 59 w 62"/>
                <a:gd name="T7" fmla="*/ 60 h 60"/>
              </a:gdLst>
              <a:ahLst/>
              <a:cxnLst>
                <a:cxn ang="0">
                  <a:pos x="T0" y="T1"/>
                </a:cxn>
                <a:cxn ang="0">
                  <a:pos x="T2" y="T3"/>
                </a:cxn>
                <a:cxn ang="0">
                  <a:pos x="T4" y="T5"/>
                </a:cxn>
                <a:cxn ang="0">
                  <a:pos x="T6" y="T7"/>
                </a:cxn>
              </a:cxnLst>
              <a:rect l="0" t="0" r="r" b="b"/>
              <a:pathLst>
                <a:path w="62" h="60">
                  <a:moveTo>
                    <a:pt x="59" y="60"/>
                  </a:moveTo>
                  <a:cubicBezTo>
                    <a:pt x="62" y="43"/>
                    <a:pt x="7" y="0"/>
                    <a:pt x="0" y="9"/>
                  </a:cubicBezTo>
                  <a:cubicBezTo>
                    <a:pt x="1" y="13"/>
                    <a:pt x="3" y="17"/>
                    <a:pt x="5" y="22"/>
                  </a:cubicBezTo>
                  <a:cubicBezTo>
                    <a:pt x="26" y="27"/>
                    <a:pt x="41" y="47"/>
                    <a:pt x="59" y="60"/>
                  </a:cubicBezTo>
                  <a:close/>
                </a:path>
              </a:pathLst>
            </a:custGeom>
            <a:solidFill>
              <a:srgbClr val="A8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Freeform 1248"/>
            <p:cNvSpPr/>
            <p:nvPr/>
          </p:nvSpPr>
          <p:spPr bwMode="auto">
            <a:xfrm>
              <a:off x="12068176" y="8128001"/>
              <a:ext cx="242888" cy="241300"/>
            </a:xfrm>
            <a:custGeom>
              <a:avLst/>
              <a:gdLst>
                <a:gd name="T0" fmla="*/ 58 w 65"/>
                <a:gd name="T1" fmla="*/ 64 h 64"/>
                <a:gd name="T2" fmla="*/ 2 w 65"/>
                <a:gd name="T3" fmla="*/ 0 h 64"/>
                <a:gd name="T4" fmla="*/ 6 w 65"/>
                <a:gd name="T5" fmla="*/ 19 h 64"/>
                <a:gd name="T6" fmla="*/ 58 w 65"/>
                <a:gd name="T7" fmla="*/ 64 h 64"/>
              </a:gdLst>
              <a:ahLst/>
              <a:cxnLst>
                <a:cxn ang="0">
                  <a:pos x="T0" y="T1"/>
                </a:cxn>
                <a:cxn ang="0">
                  <a:pos x="T2" y="T3"/>
                </a:cxn>
                <a:cxn ang="0">
                  <a:pos x="T4" y="T5"/>
                </a:cxn>
                <a:cxn ang="0">
                  <a:pos x="T6" y="T7"/>
                </a:cxn>
              </a:cxnLst>
              <a:rect l="0" t="0" r="r" b="b"/>
              <a:pathLst>
                <a:path w="65" h="64">
                  <a:moveTo>
                    <a:pt x="58" y="64"/>
                  </a:moveTo>
                  <a:cubicBezTo>
                    <a:pt x="65" y="34"/>
                    <a:pt x="25" y="10"/>
                    <a:pt x="2" y="0"/>
                  </a:cubicBezTo>
                  <a:cubicBezTo>
                    <a:pt x="5" y="6"/>
                    <a:pt x="0" y="17"/>
                    <a:pt x="6" y="19"/>
                  </a:cubicBezTo>
                  <a:cubicBezTo>
                    <a:pt x="31" y="30"/>
                    <a:pt x="40" y="50"/>
                    <a:pt x="58" y="64"/>
                  </a:cubicBezTo>
                  <a:close/>
                </a:path>
              </a:pathLst>
            </a:custGeom>
            <a:solidFill>
              <a:srgbClr val="A8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Freeform 1249"/>
            <p:cNvSpPr/>
            <p:nvPr/>
          </p:nvSpPr>
          <p:spPr bwMode="auto">
            <a:xfrm>
              <a:off x="12104688" y="8240713"/>
              <a:ext cx="211138" cy="252413"/>
            </a:xfrm>
            <a:custGeom>
              <a:avLst/>
              <a:gdLst>
                <a:gd name="T0" fmla="*/ 51 w 56"/>
                <a:gd name="T1" fmla="*/ 67 h 67"/>
                <a:gd name="T2" fmla="*/ 0 w 56"/>
                <a:gd name="T3" fmla="*/ 4 h 67"/>
                <a:gd name="T4" fmla="*/ 2 w 56"/>
                <a:gd name="T5" fmla="*/ 21 h 67"/>
                <a:gd name="T6" fmla="*/ 51 w 56"/>
                <a:gd name="T7" fmla="*/ 67 h 67"/>
              </a:gdLst>
              <a:ahLst/>
              <a:cxnLst>
                <a:cxn ang="0">
                  <a:pos x="T0" y="T1"/>
                </a:cxn>
                <a:cxn ang="0">
                  <a:pos x="T2" y="T3"/>
                </a:cxn>
                <a:cxn ang="0">
                  <a:pos x="T4" y="T5"/>
                </a:cxn>
                <a:cxn ang="0">
                  <a:pos x="T6" y="T7"/>
                </a:cxn>
              </a:cxnLst>
              <a:rect l="0" t="0" r="r" b="b"/>
              <a:pathLst>
                <a:path w="56" h="67">
                  <a:moveTo>
                    <a:pt x="51" y="67"/>
                  </a:moveTo>
                  <a:cubicBezTo>
                    <a:pt x="56" y="44"/>
                    <a:pt x="21" y="0"/>
                    <a:pt x="0" y="4"/>
                  </a:cubicBezTo>
                  <a:cubicBezTo>
                    <a:pt x="1" y="9"/>
                    <a:pt x="2" y="15"/>
                    <a:pt x="2" y="21"/>
                  </a:cubicBezTo>
                  <a:cubicBezTo>
                    <a:pt x="26" y="31"/>
                    <a:pt x="36" y="49"/>
                    <a:pt x="51" y="67"/>
                  </a:cubicBezTo>
                  <a:close/>
                </a:path>
              </a:pathLst>
            </a:custGeom>
            <a:solidFill>
              <a:srgbClr val="A8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1250"/>
            <p:cNvSpPr/>
            <p:nvPr/>
          </p:nvSpPr>
          <p:spPr bwMode="auto">
            <a:xfrm>
              <a:off x="12120563" y="8345488"/>
              <a:ext cx="173038" cy="222250"/>
            </a:xfrm>
            <a:custGeom>
              <a:avLst/>
              <a:gdLst>
                <a:gd name="T0" fmla="*/ 46 w 46"/>
                <a:gd name="T1" fmla="*/ 59 h 59"/>
                <a:gd name="T2" fmla="*/ 0 w 46"/>
                <a:gd name="T3" fmla="*/ 0 h 59"/>
                <a:gd name="T4" fmla="*/ 2 w 46"/>
                <a:gd name="T5" fmla="*/ 19 h 59"/>
                <a:gd name="T6" fmla="*/ 46 w 46"/>
                <a:gd name="T7" fmla="*/ 59 h 59"/>
              </a:gdLst>
              <a:ahLst/>
              <a:cxnLst>
                <a:cxn ang="0">
                  <a:pos x="T0" y="T1"/>
                </a:cxn>
                <a:cxn ang="0">
                  <a:pos x="T2" y="T3"/>
                </a:cxn>
                <a:cxn ang="0">
                  <a:pos x="T4" y="T5"/>
                </a:cxn>
                <a:cxn ang="0">
                  <a:pos x="T6" y="T7"/>
                </a:cxn>
              </a:cxnLst>
              <a:rect l="0" t="0" r="r" b="b"/>
              <a:pathLst>
                <a:path w="46" h="59">
                  <a:moveTo>
                    <a:pt x="46" y="59"/>
                  </a:moveTo>
                  <a:cubicBezTo>
                    <a:pt x="42" y="34"/>
                    <a:pt x="22" y="10"/>
                    <a:pt x="0" y="0"/>
                  </a:cubicBezTo>
                  <a:cubicBezTo>
                    <a:pt x="1" y="6"/>
                    <a:pt x="2" y="13"/>
                    <a:pt x="2" y="19"/>
                  </a:cubicBezTo>
                  <a:cubicBezTo>
                    <a:pt x="24" y="27"/>
                    <a:pt x="28" y="49"/>
                    <a:pt x="46" y="59"/>
                  </a:cubicBezTo>
                  <a:close/>
                </a:path>
              </a:pathLst>
            </a:custGeom>
            <a:solidFill>
              <a:srgbClr val="A8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1251"/>
            <p:cNvSpPr/>
            <p:nvPr/>
          </p:nvSpPr>
          <p:spPr bwMode="auto">
            <a:xfrm>
              <a:off x="12120563" y="8435976"/>
              <a:ext cx="184150" cy="255588"/>
            </a:xfrm>
            <a:custGeom>
              <a:avLst/>
              <a:gdLst>
                <a:gd name="T0" fmla="*/ 3 w 49"/>
                <a:gd name="T1" fmla="*/ 0 h 68"/>
                <a:gd name="T2" fmla="*/ 43 w 49"/>
                <a:gd name="T3" fmla="*/ 68 h 68"/>
                <a:gd name="T4" fmla="*/ 3 w 49"/>
                <a:gd name="T5" fmla="*/ 0 h 68"/>
              </a:gdLst>
              <a:ahLst/>
              <a:cxnLst>
                <a:cxn ang="0">
                  <a:pos x="T0" y="T1"/>
                </a:cxn>
                <a:cxn ang="0">
                  <a:pos x="T2" y="T3"/>
                </a:cxn>
                <a:cxn ang="0">
                  <a:pos x="T4" y="T5"/>
                </a:cxn>
              </a:cxnLst>
              <a:rect l="0" t="0" r="r" b="b"/>
              <a:pathLst>
                <a:path w="49" h="68">
                  <a:moveTo>
                    <a:pt x="3" y="0"/>
                  </a:moveTo>
                  <a:cubicBezTo>
                    <a:pt x="0" y="22"/>
                    <a:pt x="26" y="54"/>
                    <a:pt x="43" y="68"/>
                  </a:cubicBezTo>
                  <a:cubicBezTo>
                    <a:pt x="49" y="41"/>
                    <a:pt x="23" y="16"/>
                    <a:pt x="3" y="0"/>
                  </a:cubicBezTo>
                  <a:close/>
                </a:path>
              </a:pathLst>
            </a:custGeom>
            <a:solidFill>
              <a:srgbClr val="A8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1252"/>
            <p:cNvSpPr/>
            <p:nvPr/>
          </p:nvSpPr>
          <p:spPr bwMode="auto">
            <a:xfrm>
              <a:off x="12123738" y="8556626"/>
              <a:ext cx="142875" cy="258763"/>
            </a:xfrm>
            <a:custGeom>
              <a:avLst/>
              <a:gdLst>
                <a:gd name="T0" fmla="*/ 7 w 38"/>
                <a:gd name="T1" fmla="*/ 0 h 69"/>
                <a:gd name="T2" fmla="*/ 34 w 38"/>
                <a:gd name="T3" fmla="*/ 69 h 69"/>
                <a:gd name="T4" fmla="*/ 7 w 38"/>
                <a:gd name="T5" fmla="*/ 0 h 69"/>
              </a:gdLst>
              <a:ahLst/>
              <a:cxnLst>
                <a:cxn ang="0">
                  <a:pos x="T0" y="T1"/>
                </a:cxn>
                <a:cxn ang="0">
                  <a:pos x="T2" y="T3"/>
                </a:cxn>
                <a:cxn ang="0">
                  <a:pos x="T4" y="T5"/>
                </a:cxn>
              </a:cxnLst>
              <a:rect l="0" t="0" r="r" b="b"/>
              <a:pathLst>
                <a:path w="38" h="69">
                  <a:moveTo>
                    <a:pt x="7" y="0"/>
                  </a:moveTo>
                  <a:cubicBezTo>
                    <a:pt x="0" y="27"/>
                    <a:pt x="29" y="45"/>
                    <a:pt x="34" y="69"/>
                  </a:cubicBezTo>
                  <a:cubicBezTo>
                    <a:pt x="38" y="60"/>
                    <a:pt x="27" y="24"/>
                    <a:pt x="7" y="0"/>
                  </a:cubicBezTo>
                  <a:close/>
                </a:path>
              </a:pathLst>
            </a:custGeom>
            <a:solidFill>
              <a:srgbClr val="A8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1253"/>
            <p:cNvSpPr/>
            <p:nvPr/>
          </p:nvSpPr>
          <p:spPr bwMode="auto">
            <a:xfrm>
              <a:off x="12153901" y="8688388"/>
              <a:ext cx="101600" cy="206375"/>
            </a:xfrm>
            <a:custGeom>
              <a:avLst/>
              <a:gdLst>
                <a:gd name="T0" fmla="*/ 20 w 27"/>
                <a:gd name="T1" fmla="*/ 55 h 55"/>
                <a:gd name="T2" fmla="*/ 27 w 27"/>
                <a:gd name="T3" fmla="*/ 35 h 55"/>
                <a:gd name="T4" fmla="*/ 0 w 27"/>
                <a:gd name="T5" fmla="*/ 0 h 55"/>
                <a:gd name="T6" fmla="*/ 0 w 27"/>
                <a:gd name="T7" fmla="*/ 25 h 55"/>
                <a:gd name="T8" fmla="*/ 20 w 27"/>
                <a:gd name="T9" fmla="*/ 55 h 55"/>
              </a:gdLst>
              <a:ahLst/>
              <a:cxnLst>
                <a:cxn ang="0">
                  <a:pos x="T0" y="T1"/>
                </a:cxn>
                <a:cxn ang="0">
                  <a:pos x="T2" y="T3"/>
                </a:cxn>
                <a:cxn ang="0">
                  <a:pos x="T4" y="T5"/>
                </a:cxn>
                <a:cxn ang="0">
                  <a:pos x="T6" y="T7"/>
                </a:cxn>
                <a:cxn ang="0">
                  <a:pos x="T8" y="T9"/>
                </a:cxn>
              </a:cxnLst>
              <a:rect l="0" t="0" r="r" b="b"/>
              <a:pathLst>
                <a:path w="27" h="55">
                  <a:moveTo>
                    <a:pt x="20" y="55"/>
                  </a:moveTo>
                  <a:cubicBezTo>
                    <a:pt x="21" y="48"/>
                    <a:pt x="24" y="41"/>
                    <a:pt x="27" y="35"/>
                  </a:cubicBezTo>
                  <a:cubicBezTo>
                    <a:pt x="14" y="27"/>
                    <a:pt x="13" y="11"/>
                    <a:pt x="0" y="0"/>
                  </a:cubicBezTo>
                  <a:cubicBezTo>
                    <a:pt x="1" y="8"/>
                    <a:pt x="1" y="17"/>
                    <a:pt x="0" y="25"/>
                  </a:cubicBezTo>
                  <a:cubicBezTo>
                    <a:pt x="11" y="34"/>
                    <a:pt x="12" y="45"/>
                    <a:pt x="20" y="55"/>
                  </a:cubicBezTo>
                  <a:close/>
                </a:path>
              </a:pathLst>
            </a:custGeom>
            <a:solidFill>
              <a:srgbClr val="A8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1254"/>
            <p:cNvSpPr/>
            <p:nvPr/>
          </p:nvSpPr>
          <p:spPr bwMode="auto">
            <a:xfrm>
              <a:off x="12128501" y="8789988"/>
              <a:ext cx="25400" cy="96838"/>
            </a:xfrm>
            <a:custGeom>
              <a:avLst/>
              <a:gdLst>
                <a:gd name="T0" fmla="*/ 3 w 7"/>
                <a:gd name="T1" fmla="*/ 26 h 26"/>
                <a:gd name="T2" fmla="*/ 1 w 7"/>
                <a:gd name="T3" fmla="*/ 0 h 26"/>
                <a:gd name="T4" fmla="*/ 3 w 7"/>
                <a:gd name="T5" fmla="*/ 26 h 26"/>
              </a:gdLst>
              <a:ahLst/>
              <a:cxnLst>
                <a:cxn ang="0">
                  <a:pos x="T0" y="T1"/>
                </a:cxn>
                <a:cxn ang="0">
                  <a:pos x="T2" y="T3"/>
                </a:cxn>
                <a:cxn ang="0">
                  <a:pos x="T4" y="T5"/>
                </a:cxn>
              </a:cxnLst>
              <a:rect l="0" t="0" r="r" b="b"/>
              <a:pathLst>
                <a:path w="7" h="26">
                  <a:moveTo>
                    <a:pt x="3" y="26"/>
                  </a:moveTo>
                  <a:cubicBezTo>
                    <a:pt x="3" y="17"/>
                    <a:pt x="7" y="3"/>
                    <a:pt x="1" y="0"/>
                  </a:cubicBezTo>
                  <a:cubicBezTo>
                    <a:pt x="2" y="8"/>
                    <a:pt x="0" y="21"/>
                    <a:pt x="3" y="26"/>
                  </a:cubicBezTo>
                  <a:close/>
                </a:path>
              </a:pathLst>
            </a:custGeom>
            <a:solidFill>
              <a:srgbClr val="A8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1255"/>
            <p:cNvSpPr/>
            <p:nvPr/>
          </p:nvSpPr>
          <p:spPr bwMode="auto">
            <a:xfrm>
              <a:off x="12158663" y="8818563"/>
              <a:ext cx="58738" cy="147638"/>
            </a:xfrm>
            <a:custGeom>
              <a:avLst/>
              <a:gdLst>
                <a:gd name="T0" fmla="*/ 0 w 16"/>
                <a:gd name="T1" fmla="*/ 0 h 39"/>
                <a:gd name="T2" fmla="*/ 11 w 16"/>
                <a:gd name="T3" fmla="*/ 39 h 39"/>
                <a:gd name="T4" fmla="*/ 0 w 16"/>
                <a:gd name="T5" fmla="*/ 0 h 39"/>
              </a:gdLst>
              <a:ahLst/>
              <a:cxnLst>
                <a:cxn ang="0">
                  <a:pos x="T0" y="T1"/>
                </a:cxn>
                <a:cxn ang="0">
                  <a:pos x="T2" y="T3"/>
                </a:cxn>
                <a:cxn ang="0">
                  <a:pos x="T4" y="T5"/>
                </a:cxn>
              </a:cxnLst>
              <a:rect l="0" t="0" r="r" b="b"/>
              <a:pathLst>
                <a:path w="16" h="39">
                  <a:moveTo>
                    <a:pt x="0" y="0"/>
                  </a:moveTo>
                  <a:cubicBezTo>
                    <a:pt x="0" y="13"/>
                    <a:pt x="1" y="29"/>
                    <a:pt x="11" y="39"/>
                  </a:cubicBezTo>
                  <a:cubicBezTo>
                    <a:pt x="11" y="35"/>
                    <a:pt x="16" y="8"/>
                    <a:pt x="0" y="0"/>
                  </a:cubicBezTo>
                  <a:close/>
                </a:path>
              </a:pathLst>
            </a:custGeom>
            <a:solidFill>
              <a:srgbClr val="A8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1256"/>
            <p:cNvSpPr/>
            <p:nvPr/>
          </p:nvSpPr>
          <p:spPr bwMode="auto">
            <a:xfrm>
              <a:off x="12120563" y="8916988"/>
              <a:ext cx="30163" cy="93663"/>
            </a:xfrm>
            <a:custGeom>
              <a:avLst/>
              <a:gdLst>
                <a:gd name="T0" fmla="*/ 1 w 8"/>
                <a:gd name="T1" fmla="*/ 25 h 25"/>
                <a:gd name="T2" fmla="*/ 3 w 8"/>
                <a:gd name="T3" fmla="*/ 0 h 25"/>
                <a:gd name="T4" fmla="*/ 1 w 8"/>
                <a:gd name="T5" fmla="*/ 25 h 25"/>
              </a:gdLst>
              <a:ahLst/>
              <a:cxnLst>
                <a:cxn ang="0">
                  <a:pos x="T0" y="T1"/>
                </a:cxn>
                <a:cxn ang="0">
                  <a:pos x="T2" y="T3"/>
                </a:cxn>
                <a:cxn ang="0">
                  <a:pos x="T4" y="T5"/>
                </a:cxn>
              </a:cxnLst>
              <a:rect l="0" t="0" r="r" b="b"/>
              <a:pathLst>
                <a:path w="8" h="25">
                  <a:moveTo>
                    <a:pt x="1" y="25"/>
                  </a:moveTo>
                  <a:cubicBezTo>
                    <a:pt x="3" y="21"/>
                    <a:pt x="8" y="0"/>
                    <a:pt x="3" y="0"/>
                  </a:cubicBezTo>
                  <a:cubicBezTo>
                    <a:pt x="4" y="8"/>
                    <a:pt x="0" y="18"/>
                    <a:pt x="1" y="25"/>
                  </a:cubicBezTo>
                  <a:close/>
                </a:path>
              </a:pathLst>
            </a:custGeom>
            <a:solidFill>
              <a:srgbClr val="A8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1257"/>
            <p:cNvSpPr/>
            <p:nvPr/>
          </p:nvSpPr>
          <p:spPr bwMode="auto">
            <a:xfrm>
              <a:off x="12109451" y="8947151"/>
              <a:ext cx="96838" cy="231775"/>
            </a:xfrm>
            <a:custGeom>
              <a:avLst/>
              <a:gdLst>
                <a:gd name="T0" fmla="*/ 0 w 26"/>
                <a:gd name="T1" fmla="*/ 62 h 62"/>
                <a:gd name="T2" fmla="*/ 14 w 26"/>
                <a:gd name="T3" fmla="*/ 0 h 62"/>
                <a:gd name="T4" fmla="*/ 0 w 26"/>
                <a:gd name="T5" fmla="*/ 62 h 62"/>
              </a:gdLst>
              <a:ahLst/>
              <a:cxnLst>
                <a:cxn ang="0">
                  <a:pos x="T0" y="T1"/>
                </a:cxn>
                <a:cxn ang="0">
                  <a:pos x="T2" y="T3"/>
                </a:cxn>
                <a:cxn ang="0">
                  <a:pos x="T4" y="T5"/>
                </a:cxn>
              </a:cxnLst>
              <a:rect l="0" t="0" r="r" b="b"/>
              <a:pathLst>
                <a:path w="26" h="62">
                  <a:moveTo>
                    <a:pt x="0" y="62"/>
                  </a:moveTo>
                  <a:cubicBezTo>
                    <a:pt x="7" y="40"/>
                    <a:pt x="26" y="12"/>
                    <a:pt x="14" y="0"/>
                  </a:cubicBezTo>
                  <a:cubicBezTo>
                    <a:pt x="17" y="21"/>
                    <a:pt x="3" y="37"/>
                    <a:pt x="0" y="62"/>
                  </a:cubicBezTo>
                  <a:close/>
                </a:path>
              </a:pathLst>
            </a:custGeom>
            <a:solidFill>
              <a:srgbClr val="A8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1258"/>
            <p:cNvSpPr/>
            <p:nvPr/>
          </p:nvSpPr>
          <p:spPr bwMode="auto">
            <a:xfrm>
              <a:off x="10269538" y="8529638"/>
              <a:ext cx="142875" cy="65088"/>
            </a:xfrm>
            <a:custGeom>
              <a:avLst/>
              <a:gdLst>
                <a:gd name="T0" fmla="*/ 38 w 38"/>
                <a:gd name="T1" fmla="*/ 1 h 17"/>
                <a:gd name="T2" fmla="*/ 7 w 38"/>
                <a:gd name="T3" fmla="*/ 17 h 17"/>
                <a:gd name="T4" fmla="*/ 38 w 38"/>
                <a:gd name="T5" fmla="*/ 1 h 17"/>
              </a:gdLst>
              <a:ahLst/>
              <a:cxnLst>
                <a:cxn ang="0">
                  <a:pos x="T0" y="T1"/>
                </a:cxn>
                <a:cxn ang="0">
                  <a:pos x="T2" y="T3"/>
                </a:cxn>
                <a:cxn ang="0">
                  <a:pos x="T4" y="T5"/>
                </a:cxn>
              </a:cxnLst>
              <a:rect l="0" t="0" r="r" b="b"/>
              <a:pathLst>
                <a:path w="38" h="17">
                  <a:moveTo>
                    <a:pt x="38" y="1"/>
                  </a:moveTo>
                  <a:cubicBezTo>
                    <a:pt x="31" y="9"/>
                    <a:pt x="18" y="6"/>
                    <a:pt x="7" y="17"/>
                  </a:cubicBezTo>
                  <a:cubicBezTo>
                    <a:pt x="0" y="5"/>
                    <a:pt x="33" y="0"/>
                    <a:pt x="38" y="1"/>
                  </a:cubicBezTo>
                  <a:close/>
                </a:path>
              </a:pathLst>
            </a:custGeom>
            <a:solidFill>
              <a:srgbClr val="A8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1259"/>
            <p:cNvSpPr/>
            <p:nvPr/>
          </p:nvSpPr>
          <p:spPr bwMode="auto">
            <a:xfrm>
              <a:off x="10333038" y="8105776"/>
              <a:ext cx="898525" cy="627063"/>
            </a:xfrm>
            <a:custGeom>
              <a:avLst/>
              <a:gdLst>
                <a:gd name="T0" fmla="*/ 30 w 239"/>
                <a:gd name="T1" fmla="*/ 69 h 167"/>
                <a:gd name="T2" fmla="*/ 58 w 239"/>
                <a:gd name="T3" fmla="*/ 34 h 167"/>
                <a:gd name="T4" fmla="*/ 143 w 239"/>
                <a:gd name="T5" fmla="*/ 9 h 167"/>
                <a:gd name="T6" fmla="*/ 232 w 239"/>
                <a:gd name="T7" fmla="*/ 80 h 167"/>
                <a:gd name="T8" fmla="*/ 201 w 239"/>
                <a:gd name="T9" fmla="*/ 151 h 167"/>
                <a:gd name="T10" fmla="*/ 217 w 239"/>
                <a:gd name="T11" fmla="*/ 149 h 167"/>
                <a:gd name="T12" fmla="*/ 224 w 239"/>
                <a:gd name="T13" fmla="*/ 141 h 167"/>
                <a:gd name="T14" fmla="*/ 232 w 239"/>
                <a:gd name="T15" fmla="*/ 94 h 167"/>
                <a:gd name="T16" fmla="*/ 97 w 239"/>
                <a:gd name="T17" fmla="*/ 16 h 167"/>
                <a:gd name="T18" fmla="*/ 54 w 239"/>
                <a:gd name="T19" fmla="*/ 46 h 167"/>
                <a:gd name="T20" fmla="*/ 0 w 239"/>
                <a:gd name="T21" fmla="*/ 81 h 167"/>
                <a:gd name="T22" fmla="*/ 30 w 239"/>
                <a:gd name="T23" fmla="*/ 69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9" h="167">
                  <a:moveTo>
                    <a:pt x="30" y="69"/>
                  </a:moveTo>
                  <a:cubicBezTo>
                    <a:pt x="42" y="55"/>
                    <a:pt x="46" y="46"/>
                    <a:pt x="58" y="34"/>
                  </a:cubicBezTo>
                  <a:cubicBezTo>
                    <a:pt x="81" y="11"/>
                    <a:pt x="112" y="3"/>
                    <a:pt x="143" y="9"/>
                  </a:cubicBezTo>
                  <a:cubicBezTo>
                    <a:pt x="179" y="17"/>
                    <a:pt x="221" y="43"/>
                    <a:pt x="232" y="80"/>
                  </a:cubicBezTo>
                  <a:cubicBezTo>
                    <a:pt x="239" y="103"/>
                    <a:pt x="239" y="167"/>
                    <a:pt x="201" y="151"/>
                  </a:cubicBezTo>
                  <a:cubicBezTo>
                    <a:pt x="204" y="148"/>
                    <a:pt x="212" y="147"/>
                    <a:pt x="217" y="149"/>
                  </a:cubicBezTo>
                  <a:cubicBezTo>
                    <a:pt x="214" y="147"/>
                    <a:pt x="215" y="145"/>
                    <a:pt x="224" y="141"/>
                  </a:cubicBezTo>
                  <a:cubicBezTo>
                    <a:pt x="234" y="136"/>
                    <a:pt x="234" y="111"/>
                    <a:pt x="232" y="94"/>
                  </a:cubicBezTo>
                  <a:cubicBezTo>
                    <a:pt x="228" y="58"/>
                    <a:pt x="179" y="0"/>
                    <a:pt x="97" y="16"/>
                  </a:cubicBezTo>
                  <a:cubicBezTo>
                    <a:pt x="79" y="19"/>
                    <a:pt x="66" y="32"/>
                    <a:pt x="54" y="46"/>
                  </a:cubicBezTo>
                  <a:cubicBezTo>
                    <a:pt x="37" y="67"/>
                    <a:pt x="32" y="92"/>
                    <a:pt x="0" y="81"/>
                  </a:cubicBezTo>
                  <a:cubicBezTo>
                    <a:pt x="9" y="84"/>
                    <a:pt x="24" y="75"/>
                    <a:pt x="30" y="69"/>
                  </a:cubicBezTo>
                  <a:close/>
                </a:path>
              </a:pathLst>
            </a:custGeom>
            <a:solidFill>
              <a:srgbClr val="A8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1260"/>
            <p:cNvSpPr/>
            <p:nvPr/>
          </p:nvSpPr>
          <p:spPr bwMode="auto">
            <a:xfrm>
              <a:off x="10315576" y="8421688"/>
              <a:ext cx="119063" cy="36513"/>
            </a:xfrm>
            <a:custGeom>
              <a:avLst/>
              <a:gdLst>
                <a:gd name="T0" fmla="*/ 32 w 32"/>
                <a:gd name="T1" fmla="*/ 5 h 10"/>
                <a:gd name="T2" fmla="*/ 0 w 32"/>
                <a:gd name="T3" fmla="*/ 6 h 10"/>
                <a:gd name="T4" fmla="*/ 32 w 32"/>
                <a:gd name="T5" fmla="*/ 5 h 10"/>
              </a:gdLst>
              <a:ahLst/>
              <a:cxnLst>
                <a:cxn ang="0">
                  <a:pos x="T0" y="T1"/>
                </a:cxn>
                <a:cxn ang="0">
                  <a:pos x="T2" y="T3"/>
                </a:cxn>
                <a:cxn ang="0">
                  <a:pos x="T4" y="T5"/>
                </a:cxn>
              </a:cxnLst>
              <a:rect l="0" t="0" r="r" b="b"/>
              <a:pathLst>
                <a:path w="32" h="10">
                  <a:moveTo>
                    <a:pt x="32" y="5"/>
                  </a:moveTo>
                  <a:cubicBezTo>
                    <a:pt x="28" y="9"/>
                    <a:pt x="3" y="10"/>
                    <a:pt x="0" y="6"/>
                  </a:cubicBezTo>
                  <a:cubicBezTo>
                    <a:pt x="9" y="0"/>
                    <a:pt x="21" y="0"/>
                    <a:pt x="32" y="5"/>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1261"/>
            <p:cNvSpPr/>
            <p:nvPr/>
          </p:nvSpPr>
          <p:spPr bwMode="auto">
            <a:xfrm>
              <a:off x="10274301" y="8537576"/>
              <a:ext cx="123825" cy="203200"/>
            </a:xfrm>
            <a:custGeom>
              <a:avLst/>
              <a:gdLst>
                <a:gd name="T0" fmla="*/ 33 w 33"/>
                <a:gd name="T1" fmla="*/ 15 h 54"/>
                <a:gd name="T2" fmla="*/ 7 w 33"/>
                <a:gd name="T3" fmla="*/ 35 h 54"/>
                <a:gd name="T4" fmla="*/ 32 w 33"/>
                <a:gd name="T5" fmla="*/ 25 h 54"/>
                <a:gd name="T6" fmla="*/ 0 w 33"/>
                <a:gd name="T7" fmla="*/ 54 h 54"/>
                <a:gd name="T8" fmla="*/ 2 w 33"/>
                <a:gd name="T9" fmla="*/ 39 h 54"/>
                <a:gd name="T10" fmla="*/ 33 w 33"/>
                <a:gd name="T11" fmla="*/ 15 h 54"/>
              </a:gdLst>
              <a:ahLst/>
              <a:cxnLst>
                <a:cxn ang="0">
                  <a:pos x="T0" y="T1"/>
                </a:cxn>
                <a:cxn ang="0">
                  <a:pos x="T2" y="T3"/>
                </a:cxn>
                <a:cxn ang="0">
                  <a:pos x="T4" y="T5"/>
                </a:cxn>
                <a:cxn ang="0">
                  <a:pos x="T6" y="T7"/>
                </a:cxn>
                <a:cxn ang="0">
                  <a:pos x="T8" y="T9"/>
                </a:cxn>
                <a:cxn ang="0">
                  <a:pos x="T10" y="T11"/>
                </a:cxn>
              </a:cxnLst>
              <a:rect l="0" t="0" r="r" b="b"/>
              <a:pathLst>
                <a:path w="33" h="54">
                  <a:moveTo>
                    <a:pt x="33" y="15"/>
                  </a:moveTo>
                  <a:cubicBezTo>
                    <a:pt x="25" y="14"/>
                    <a:pt x="20" y="18"/>
                    <a:pt x="7" y="35"/>
                  </a:cubicBezTo>
                  <a:cubicBezTo>
                    <a:pt x="14" y="28"/>
                    <a:pt x="27" y="18"/>
                    <a:pt x="32" y="25"/>
                  </a:cubicBezTo>
                  <a:cubicBezTo>
                    <a:pt x="29" y="28"/>
                    <a:pt x="17" y="26"/>
                    <a:pt x="0" y="54"/>
                  </a:cubicBezTo>
                  <a:cubicBezTo>
                    <a:pt x="0" y="49"/>
                    <a:pt x="2" y="44"/>
                    <a:pt x="2" y="39"/>
                  </a:cubicBezTo>
                  <a:cubicBezTo>
                    <a:pt x="5" y="16"/>
                    <a:pt x="27" y="0"/>
                    <a:pt x="33" y="15"/>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1262"/>
            <p:cNvSpPr/>
            <p:nvPr/>
          </p:nvSpPr>
          <p:spPr bwMode="auto">
            <a:xfrm>
              <a:off x="10852151" y="8653463"/>
              <a:ext cx="25400" cy="57150"/>
            </a:xfrm>
            <a:custGeom>
              <a:avLst/>
              <a:gdLst>
                <a:gd name="T0" fmla="*/ 4 w 7"/>
                <a:gd name="T1" fmla="*/ 14 h 15"/>
                <a:gd name="T2" fmla="*/ 5 w 7"/>
                <a:gd name="T3" fmla="*/ 0 h 15"/>
                <a:gd name="T4" fmla="*/ 4 w 7"/>
                <a:gd name="T5" fmla="*/ 14 h 15"/>
              </a:gdLst>
              <a:ahLst/>
              <a:cxnLst>
                <a:cxn ang="0">
                  <a:pos x="T0" y="T1"/>
                </a:cxn>
                <a:cxn ang="0">
                  <a:pos x="T2" y="T3"/>
                </a:cxn>
                <a:cxn ang="0">
                  <a:pos x="T4" y="T5"/>
                </a:cxn>
              </a:cxnLst>
              <a:rect l="0" t="0" r="r" b="b"/>
              <a:pathLst>
                <a:path w="7" h="15">
                  <a:moveTo>
                    <a:pt x="4" y="14"/>
                  </a:moveTo>
                  <a:cubicBezTo>
                    <a:pt x="0" y="9"/>
                    <a:pt x="0" y="4"/>
                    <a:pt x="5" y="0"/>
                  </a:cubicBezTo>
                  <a:cubicBezTo>
                    <a:pt x="6" y="0"/>
                    <a:pt x="7" y="15"/>
                    <a:pt x="4" y="14"/>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1263"/>
            <p:cNvSpPr/>
            <p:nvPr/>
          </p:nvSpPr>
          <p:spPr bwMode="auto">
            <a:xfrm>
              <a:off x="10882313" y="8694738"/>
              <a:ext cx="36513" cy="60325"/>
            </a:xfrm>
            <a:custGeom>
              <a:avLst/>
              <a:gdLst>
                <a:gd name="T0" fmla="*/ 6 w 10"/>
                <a:gd name="T1" fmla="*/ 16 h 16"/>
                <a:gd name="T2" fmla="*/ 6 w 10"/>
                <a:gd name="T3" fmla="*/ 0 h 16"/>
                <a:gd name="T4" fmla="*/ 6 w 10"/>
                <a:gd name="T5" fmla="*/ 16 h 16"/>
              </a:gdLst>
              <a:ahLst/>
              <a:cxnLst>
                <a:cxn ang="0">
                  <a:pos x="T0" y="T1"/>
                </a:cxn>
                <a:cxn ang="0">
                  <a:pos x="T2" y="T3"/>
                </a:cxn>
                <a:cxn ang="0">
                  <a:pos x="T4" y="T5"/>
                </a:cxn>
              </a:cxnLst>
              <a:rect l="0" t="0" r="r" b="b"/>
              <a:pathLst>
                <a:path w="10" h="16">
                  <a:moveTo>
                    <a:pt x="6" y="16"/>
                  </a:moveTo>
                  <a:cubicBezTo>
                    <a:pt x="1" y="14"/>
                    <a:pt x="0" y="1"/>
                    <a:pt x="6" y="0"/>
                  </a:cubicBezTo>
                  <a:cubicBezTo>
                    <a:pt x="10" y="4"/>
                    <a:pt x="10" y="11"/>
                    <a:pt x="6" y="16"/>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1264"/>
            <p:cNvSpPr/>
            <p:nvPr/>
          </p:nvSpPr>
          <p:spPr bwMode="auto">
            <a:xfrm>
              <a:off x="10934701" y="8718551"/>
              <a:ext cx="47625" cy="66675"/>
            </a:xfrm>
            <a:custGeom>
              <a:avLst/>
              <a:gdLst>
                <a:gd name="T0" fmla="*/ 3 w 13"/>
                <a:gd name="T1" fmla="*/ 18 h 18"/>
                <a:gd name="T2" fmla="*/ 2 w 13"/>
                <a:gd name="T3" fmla="*/ 0 h 18"/>
                <a:gd name="T4" fmla="*/ 3 w 13"/>
                <a:gd name="T5" fmla="*/ 18 h 18"/>
              </a:gdLst>
              <a:ahLst/>
              <a:cxnLst>
                <a:cxn ang="0">
                  <a:pos x="T0" y="T1"/>
                </a:cxn>
                <a:cxn ang="0">
                  <a:pos x="T2" y="T3"/>
                </a:cxn>
                <a:cxn ang="0">
                  <a:pos x="T4" y="T5"/>
                </a:cxn>
              </a:cxnLst>
              <a:rect l="0" t="0" r="r" b="b"/>
              <a:pathLst>
                <a:path w="13" h="18">
                  <a:moveTo>
                    <a:pt x="3" y="18"/>
                  </a:moveTo>
                  <a:cubicBezTo>
                    <a:pt x="0" y="12"/>
                    <a:pt x="0" y="6"/>
                    <a:pt x="2" y="0"/>
                  </a:cubicBezTo>
                  <a:cubicBezTo>
                    <a:pt x="4" y="1"/>
                    <a:pt x="13" y="14"/>
                    <a:pt x="3" y="18"/>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1265"/>
            <p:cNvSpPr/>
            <p:nvPr/>
          </p:nvSpPr>
          <p:spPr bwMode="auto">
            <a:xfrm>
              <a:off x="10960101" y="8721726"/>
              <a:ext cx="57150" cy="82550"/>
            </a:xfrm>
            <a:custGeom>
              <a:avLst/>
              <a:gdLst>
                <a:gd name="T0" fmla="*/ 13 w 15"/>
                <a:gd name="T1" fmla="*/ 16 h 22"/>
                <a:gd name="T2" fmla="*/ 8 w 15"/>
                <a:gd name="T3" fmla="*/ 0 h 22"/>
                <a:gd name="T4" fmla="*/ 13 w 15"/>
                <a:gd name="T5" fmla="*/ 16 h 22"/>
              </a:gdLst>
              <a:ahLst/>
              <a:cxnLst>
                <a:cxn ang="0">
                  <a:pos x="T0" y="T1"/>
                </a:cxn>
                <a:cxn ang="0">
                  <a:pos x="T2" y="T3"/>
                </a:cxn>
                <a:cxn ang="0">
                  <a:pos x="T4" y="T5"/>
                </a:cxn>
              </a:cxnLst>
              <a:rect l="0" t="0" r="r" b="b"/>
              <a:pathLst>
                <a:path w="15" h="22">
                  <a:moveTo>
                    <a:pt x="13" y="16"/>
                  </a:moveTo>
                  <a:cubicBezTo>
                    <a:pt x="9" y="22"/>
                    <a:pt x="0" y="5"/>
                    <a:pt x="8" y="0"/>
                  </a:cubicBezTo>
                  <a:cubicBezTo>
                    <a:pt x="15" y="4"/>
                    <a:pt x="7" y="11"/>
                    <a:pt x="13" y="16"/>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1266"/>
            <p:cNvSpPr/>
            <p:nvPr/>
          </p:nvSpPr>
          <p:spPr bwMode="auto">
            <a:xfrm>
              <a:off x="11006138" y="8713788"/>
              <a:ext cx="44450" cy="68263"/>
            </a:xfrm>
            <a:custGeom>
              <a:avLst/>
              <a:gdLst>
                <a:gd name="T0" fmla="*/ 4 w 12"/>
                <a:gd name="T1" fmla="*/ 0 h 18"/>
                <a:gd name="T2" fmla="*/ 12 w 12"/>
                <a:gd name="T3" fmla="*/ 16 h 18"/>
                <a:gd name="T4" fmla="*/ 4 w 12"/>
                <a:gd name="T5" fmla="*/ 0 h 18"/>
              </a:gdLst>
              <a:ahLst/>
              <a:cxnLst>
                <a:cxn ang="0">
                  <a:pos x="T0" y="T1"/>
                </a:cxn>
                <a:cxn ang="0">
                  <a:pos x="T2" y="T3"/>
                </a:cxn>
                <a:cxn ang="0">
                  <a:pos x="T4" y="T5"/>
                </a:cxn>
              </a:cxnLst>
              <a:rect l="0" t="0" r="r" b="b"/>
              <a:pathLst>
                <a:path w="12" h="18">
                  <a:moveTo>
                    <a:pt x="4" y="0"/>
                  </a:moveTo>
                  <a:cubicBezTo>
                    <a:pt x="12" y="4"/>
                    <a:pt x="9" y="11"/>
                    <a:pt x="12" y="16"/>
                  </a:cubicBezTo>
                  <a:cubicBezTo>
                    <a:pt x="5" y="18"/>
                    <a:pt x="0" y="6"/>
                    <a:pt x="4" y="0"/>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1267"/>
            <p:cNvSpPr/>
            <p:nvPr/>
          </p:nvSpPr>
          <p:spPr bwMode="auto">
            <a:xfrm>
              <a:off x="11036301" y="8691563"/>
              <a:ext cx="69850" cy="74613"/>
            </a:xfrm>
            <a:custGeom>
              <a:avLst/>
              <a:gdLst>
                <a:gd name="T0" fmla="*/ 19 w 19"/>
                <a:gd name="T1" fmla="*/ 20 h 20"/>
                <a:gd name="T2" fmla="*/ 5 w 19"/>
                <a:gd name="T3" fmla="*/ 0 h 20"/>
                <a:gd name="T4" fmla="*/ 19 w 19"/>
                <a:gd name="T5" fmla="*/ 20 h 20"/>
              </a:gdLst>
              <a:ahLst/>
              <a:cxnLst>
                <a:cxn ang="0">
                  <a:pos x="T0" y="T1"/>
                </a:cxn>
                <a:cxn ang="0">
                  <a:pos x="T2" y="T3"/>
                </a:cxn>
                <a:cxn ang="0">
                  <a:pos x="T4" y="T5"/>
                </a:cxn>
              </a:cxnLst>
              <a:rect l="0" t="0" r="r" b="b"/>
              <a:pathLst>
                <a:path w="19" h="20">
                  <a:moveTo>
                    <a:pt x="19" y="20"/>
                  </a:moveTo>
                  <a:cubicBezTo>
                    <a:pt x="13" y="18"/>
                    <a:pt x="0" y="9"/>
                    <a:pt x="5" y="0"/>
                  </a:cubicBezTo>
                  <a:cubicBezTo>
                    <a:pt x="6" y="1"/>
                    <a:pt x="19" y="13"/>
                    <a:pt x="19" y="20"/>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1268"/>
            <p:cNvSpPr/>
            <p:nvPr/>
          </p:nvSpPr>
          <p:spPr bwMode="auto">
            <a:xfrm>
              <a:off x="11072813" y="8688388"/>
              <a:ext cx="82550" cy="41275"/>
            </a:xfrm>
            <a:custGeom>
              <a:avLst/>
              <a:gdLst>
                <a:gd name="T0" fmla="*/ 22 w 22"/>
                <a:gd name="T1" fmla="*/ 7 h 11"/>
                <a:gd name="T2" fmla="*/ 0 w 22"/>
                <a:gd name="T3" fmla="*/ 1 h 11"/>
                <a:gd name="T4" fmla="*/ 22 w 22"/>
                <a:gd name="T5" fmla="*/ 7 h 11"/>
              </a:gdLst>
              <a:ahLst/>
              <a:cxnLst>
                <a:cxn ang="0">
                  <a:pos x="T0" y="T1"/>
                </a:cxn>
                <a:cxn ang="0">
                  <a:pos x="T2" y="T3"/>
                </a:cxn>
                <a:cxn ang="0">
                  <a:pos x="T4" y="T5"/>
                </a:cxn>
              </a:cxnLst>
              <a:rect l="0" t="0" r="r" b="b"/>
              <a:pathLst>
                <a:path w="22" h="11">
                  <a:moveTo>
                    <a:pt x="22" y="7"/>
                  </a:moveTo>
                  <a:cubicBezTo>
                    <a:pt x="15" y="11"/>
                    <a:pt x="4" y="7"/>
                    <a:pt x="0" y="1"/>
                  </a:cubicBezTo>
                  <a:cubicBezTo>
                    <a:pt x="1" y="0"/>
                    <a:pt x="15" y="1"/>
                    <a:pt x="22" y="7"/>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1270"/>
            <p:cNvSpPr/>
            <p:nvPr/>
          </p:nvSpPr>
          <p:spPr bwMode="auto">
            <a:xfrm>
              <a:off x="10269538" y="8529638"/>
              <a:ext cx="142875" cy="65088"/>
            </a:xfrm>
            <a:custGeom>
              <a:avLst/>
              <a:gdLst>
                <a:gd name="T0" fmla="*/ 38 w 38"/>
                <a:gd name="T1" fmla="*/ 1 h 17"/>
                <a:gd name="T2" fmla="*/ 7 w 38"/>
                <a:gd name="T3" fmla="*/ 17 h 17"/>
                <a:gd name="T4" fmla="*/ 38 w 38"/>
                <a:gd name="T5" fmla="*/ 1 h 17"/>
              </a:gdLst>
              <a:ahLst/>
              <a:cxnLst>
                <a:cxn ang="0">
                  <a:pos x="T0" y="T1"/>
                </a:cxn>
                <a:cxn ang="0">
                  <a:pos x="T2" y="T3"/>
                </a:cxn>
                <a:cxn ang="0">
                  <a:pos x="T4" y="T5"/>
                </a:cxn>
              </a:cxnLst>
              <a:rect l="0" t="0" r="r" b="b"/>
              <a:pathLst>
                <a:path w="38" h="17">
                  <a:moveTo>
                    <a:pt x="38" y="1"/>
                  </a:moveTo>
                  <a:cubicBezTo>
                    <a:pt x="31" y="9"/>
                    <a:pt x="18" y="6"/>
                    <a:pt x="7" y="17"/>
                  </a:cubicBezTo>
                  <a:cubicBezTo>
                    <a:pt x="0" y="5"/>
                    <a:pt x="33" y="0"/>
                    <a:pt x="38" y="1"/>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1271"/>
            <p:cNvSpPr/>
            <p:nvPr/>
          </p:nvSpPr>
          <p:spPr bwMode="auto">
            <a:xfrm>
              <a:off x="10333038" y="8105776"/>
              <a:ext cx="898525" cy="627063"/>
            </a:xfrm>
            <a:custGeom>
              <a:avLst/>
              <a:gdLst>
                <a:gd name="T0" fmla="*/ 30 w 239"/>
                <a:gd name="T1" fmla="*/ 69 h 167"/>
                <a:gd name="T2" fmla="*/ 58 w 239"/>
                <a:gd name="T3" fmla="*/ 34 h 167"/>
                <a:gd name="T4" fmla="*/ 143 w 239"/>
                <a:gd name="T5" fmla="*/ 9 h 167"/>
                <a:gd name="T6" fmla="*/ 232 w 239"/>
                <a:gd name="T7" fmla="*/ 80 h 167"/>
                <a:gd name="T8" fmla="*/ 201 w 239"/>
                <a:gd name="T9" fmla="*/ 151 h 167"/>
                <a:gd name="T10" fmla="*/ 217 w 239"/>
                <a:gd name="T11" fmla="*/ 149 h 167"/>
                <a:gd name="T12" fmla="*/ 224 w 239"/>
                <a:gd name="T13" fmla="*/ 141 h 167"/>
                <a:gd name="T14" fmla="*/ 232 w 239"/>
                <a:gd name="T15" fmla="*/ 94 h 167"/>
                <a:gd name="T16" fmla="*/ 97 w 239"/>
                <a:gd name="T17" fmla="*/ 16 h 167"/>
                <a:gd name="T18" fmla="*/ 54 w 239"/>
                <a:gd name="T19" fmla="*/ 46 h 167"/>
                <a:gd name="T20" fmla="*/ 0 w 239"/>
                <a:gd name="T21" fmla="*/ 81 h 167"/>
                <a:gd name="T22" fmla="*/ 30 w 239"/>
                <a:gd name="T23" fmla="*/ 69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9" h="167">
                  <a:moveTo>
                    <a:pt x="30" y="69"/>
                  </a:moveTo>
                  <a:cubicBezTo>
                    <a:pt x="42" y="55"/>
                    <a:pt x="46" y="46"/>
                    <a:pt x="58" y="34"/>
                  </a:cubicBezTo>
                  <a:cubicBezTo>
                    <a:pt x="81" y="11"/>
                    <a:pt x="112" y="3"/>
                    <a:pt x="143" y="9"/>
                  </a:cubicBezTo>
                  <a:cubicBezTo>
                    <a:pt x="179" y="17"/>
                    <a:pt x="221" y="43"/>
                    <a:pt x="232" y="80"/>
                  </a:cubicBezTo>
                  <a:cubicBezTo>
                    <a:pt x="239" y="103"/>
                    <a:pt x="239" y="167"/>
                    <a:pt x="201" y="151"/>
                  </a:cubicBezTo>
                  <a:cubicBezTo>
                    <a:pt x="204" y="148"/>
                    <a:pt x="212" y="147"/>
                    <a:pt x="217" y="149"/>
                  </a:cubicBezTo>
                  <a:cubicBezTo>
                    <a:pt x="214" y="147"/>
                    <a:pt x="215" y="145"/>
                    <a:pt x="224" y="141"/>
                  </a:cubicBezTo>
                  <a:cubicBezTo>
                    <a:pt x="234" y="136"/>
                    <a:pt x="234" y="111"/>
                    <a:pt x="232" y="94"/>
                  </a:cubicBezTo>
                  <a:cubicBezTo>
                    <a:pt x="228" y="58"/>
                    <a:pt x="179" y="0"/>
                    <a:pt x="97" y="16"/>
                  </a:cubicBezTo>
                  <a:cubicBezTo>
                    <a:pt x="79" y="19"/>
                    <a:pt x="66" y="32"/>
                    <a:pt x="54" y="46"/>
                  </a:cubicBezTo>
                  <a:cubicBezTo>
                    <a:pt x="37" y="67"/>
                    <a:pt x="32" y="92"/>
                    <a:pt x="0" y="81"/>
                  </a:cubicBezTo>
                  <a:cubicBezTo>
                    <a:pt x="9" y="84"/>
                    <a:pt x="24" y="75"/>
                    <a:pt x="30" y="69"/>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1272"/>
            <p:cNvSpPr/>
            <p:nvPr/>
          </p:nvSpPr>
          <p:spPr bwMode="auto">
            <a:xfrm>
              <a:off x="9867901" y="6364288"/>
              <a:ext cx="935038" cy="957263"/>
            </a:xfrm>
            <a:custGeom>
              <a:avLst/>
              <a:gdLst>
                <a:gd name="T0" fmla="*/ 242 w 249"/>
                <a:gd name="T1" fmla="*/ 247 h 255"/>
                <a:gd name="T2" fmla="*/ 233 w 249"/>
                <a:gd name="T3" fmla="*/ 228 h 255"/>
                <a:gd name="T4" fmla="*/ 229 w 249"/>
                <a:gd name="T5" fmla="*/ 135 h 255"/>
                <a:gd name="T6" fmla="*/ 228 w 249"/>
                <a:gd name="T7" fmla="*/ 133 h 255"/>
                <a:gd name="T8" fmla="*/ 0 w 249"/>
                <a:gd name="T9" fmla="*/ 0 h 255"/>
                <a:gd name="T10" fmla="*/ 9 w 249"/>
                <a:gd name="T11" fmla="*/ 81 h 255"/>
                <a:gd name="T12" fmla="*/ 46 w 249"/>
                <a:gd name="T13" fmla="*/ 111 h 255"/>
                <a:gd name="T14" fmla="*/ 66 w 249"/>
                <a:gd name="T15" fmla="*/ 90 h 255"/>
                <a:gd name="T16" fmla="*/ 73 w 249"/>
                <a:gd name="T17" fmla="*/ 132 h 255"/>
                <a:gd name="T18" fmla="*/ 105 w 249"/>
                <a:gd name="T19" fmla="*/ 154 h 255"/>
                <a:gd name="T20" fmla="*/ 125 w 249"/>
                <a:gd name="T21" fmla="*/ 139 h 255"/>
                <a:gd name="T22" fmla="*/ 138 w 249"/>
                <a:gd name="T23" fmla="*/ 178 h 255"/>
                <a:gd name="T24" fmla="*/ 249 w 249"/>
                <a:gd name="T25" fmla="*/ 255 h 255"/>
                <a:gd name="T26" fmla="*/ 242 w 249"/>
                <a:gd name="T27" fmla="*/ 247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9" h="255">
                  <a:moveTo>
                    <a:pt x="242" y="247"/>
                  </a:moveTo>
                  <a:cubicBezTo>
                    <a:pt x="235" y="243"/>
                    <a:pt x="234" y="235"/>
                    <a:pt x="233" y="228"/>
                  </a:cubicBezTo>
                  <a:cubicBezTo>
                    <a:pt x="232" y="196"/>
                    <a:pt x="238" y="166"/>
                    <a:pt x="229" y="135"/>
                  </a:cubicBezTo>
                  <a:cubicBezTo>
                    <a:pt x="228" y="134"/>
                    <a:pt x="228" y="134"/>
                    <a:pt x="228" y="133"/>
                  </a:cubicBezTo>
                  <a:cubicBezTo>
                    <a:pt x="132" y="69"/>
                    <a:pt x="0" y="0"/>
                    <a:pt x="0" y="0"/>
                  </a:cubicBezTo>
                  <a:cubicBezTo>
                    <a:pt x="0" y="0"/>
                    <a:pt x="0" y="47"/>
                    <a:pt x="9" y="81"/>
                  </a:cubicBezTo>
                  <a:cubicBezTo>
                    <a:pt x="9" y="83"/>
                    <a:pt x="23" y="94"/>
                    <a:pt x="46" y="111"/>
                  </a:cubicBezTo>
                  <a:cubicBezTo>
                    <a:pt x="51" y="92"/>
                    <a:pt x="59" y="73"/>
                    <a:pt x="66" y="90"/>
                  </a:cubicBezTo>
                  <a:cubicBezTo>
                    <a:pt x="71" y="103"/>
                    <a:pt x="73" y="118"/>
                    <a:pt x="73" y="132"/>
                  </a:cubicBezTo>
                  <a:cubicBezTo>
                    <a:pt x="83" y="139"/>
                    <a:pt x="93" y="146"/>
                    <a:pt x="105" y="154"/>
                  </a:cubicBezTo>
                  <a:cubicBezTo>
                    <a:pt x="106" y="131"/>
                    <a:pt x="111" y="113"/>
                    <a:pt x="125" y="139"/>
                  </a:cubicBezTo>
                  <a:cubicBezTo>
                    <a:pt x="132" y="151"/>
                    <a:pt x="136" y="164"/>
                    <a:pt x="138" y="178"/>
                  </a:cubicBezTo>
                  <a:cubicBezTo>
                    <a:pt x="173" y="203"/>
                    <a:pt x="211" y="229"/>
                    <a:pt x="249" y="255"/>
                  </a:cubicBezTo>
                  <a:cubicBezTo>
                    <a:pt x="248" y="252"/>
                    <a:pt x="247" y="250"/>
                    <a:pt x="242" y="2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1273"/>
            <p:cNvSpPr/>
            <p:nvPr/>
          </p:nvSpPr>
          <p:spPr bwMode="auto">
            <a:xfrm>
              <a:off x="10987088" y="7077076"/>
              <a:ext cx="663575" cy="720725"/>
            </a:xfrm>
            <a:custGeom>
              <a:avLst/>
              <a:gdLst>
                <a:gd name="T0" fmla="*/ 0 w 177"/>
                <a:gd name="T1" fmla="*/ 98 h 192"/>
                <a:gd name="T2" fmla="*/ 155 w 177"/>
                <a:gd name="T3" fmla="*/ 189 h 192"/>
                <a:gd name="T4" fmla="*/ 5 w 177"/>
                <a:gd name="T5" fmla="*/ 0 h 192"/>
                <a:gd name="T6" fmla="*/ 10 w 177"/>
                <a:gd name="T7" fmla="*/ 56 h 192"/>
                <a:gd name="T8" fmla="*/ 0 w 177"/>
                <a:gd name="T9" fmla="*/ 98 h 192"/>
              </a:gdLst>
              <a:ahLst/>
              <a:cxnLst>
                <a:cxn ang="0">
                  <a:pos x="T0" y="T1"/>
                </a:cxn>
                <a:cxn ang="0">
                  <a:pos x="T2" y="T3"/>
                </a:cxn>
                <a:cxn ang="0">
                  <a:pos x="T4" y="T5"/>
                </a:cxn>
                <a:cxn ang="0">
                  <a:pos x="T6" y="T7"/>
                </a:cxn>
                <a:cxn ang="0">
                  <a:pos x="T8" y="T9"/>
                </a:cxn>
              </a:cxnLst>
              <a:rect l="0" t="0" r="r" b="b"/>
              <a:pathLst>
                <a:path w="177" h="192">
                  <a:moveTo>
                    <a:pt x="0" y="98"/>
                  </a:moveTo>
                  <a:cubicBezTo>
                    <a:pt x="79" y="150"/>
                    <a:pt x="146" y="192"/>
                    <a:pt x="155" y="189"/>
                  </a:cubicBezTo>
                  <a:cubicBezTo>
                    <a:pt x="177" y="184"/>
                    <a:pt x="90" y="75"/>
                    <a:pt x="5" y="0"/>
                  </a:cubicBezTo>
                  <a:cubicBezTo>
                    <a:pt x="8" y="19"/>
                    <a:pt x="10" y="37"/>
                    <a:pt x="10" y="56"/>
                  </a:cubicBezTo>
                  <a:cubicBezTo>
                    <a:pt x="10" y="61"/>
                    <a:pt x="7" y="85"/>
                    <a:pt x="0" y="9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1274"/>
            <p:cNvSpPr/>
            <p:nvPr/>
          </p:nvSpPr>
          <p:spPr bwMode="auto">
            <a:xfrm>
              <a:off x="11703051" y="7340601"/>
              <a:ext cx="301625" cy="280988"/>
            </a:xfrm>
            <a:custGeom>
              <a:avLst/>
              <a:gdLst>
                <a:gd name="T0" fmla="*/ 73 w 80"/>
                <a:gd name="T1" fmla="*/ 75 h 75"/>
                <a:gd name="T2" fmla="*/ 48 w 80"/>
                <a:gd name="T3" fmla="*/ 7 h 75"/>
                <a:gd name="T4" fmla="*/ 40 w 80"/>
                <a:gd name="T5" fmla="*/ 6 h 75"/>
                <a:gd name="T6" fmla="*/ 0 w 80"/>
                <a:gd name="T7" fmla="*/ 0 h 75"/>
                <a:gd name="T8" fmla="*/ 73 w 80"/>
                <a:gd name="T9" fmla="*/ 75 h 75"/>
              </a:gdLst>
              <a:ahLst/>
              <a:cxnLst>
                <a:cxn ang="0">
                  <a:pos x="T0" y="T1"/>
                </a:cxn>
                <a:cxn ang="0">
                  <a:pos x="T2" y="T3"/>
                </a:cxn>
                <a:cxn ang="0">
                  <a:pos x="T4" y="T5"/>
                </a:cxn>
                <a:cxn ang="0">
                  <a:pos x="T6" y="T7"/>
                </a:cxn>
                <a:cxn ang="0">
                  <a:pos x="T8" y="T9"/>
                </a:cxn>
              </a:cxnLst>
              <a:rect l="0" t="0" r="r" b="b"/>
              <a:pathLst>
                <a:path w="80" h="75">
                  <a:moveTo>
                    <a:pt x="73" y="75"/>
                  </a:moveTo>
                  <a:cubicBezTo>
                    <a:pt x="80" y="75"/>
                    <a:pt x="69" y="45"/>
                    <a:pt x="48" y="7"/>
                  </a:cubicBezTo>
                  <a:cubicBezTo>
                    <a:pt x="45" y="6"/>
                    <a:pt x="43" y="6"/>
                    <a:pt x="40" y="6"/>
                  </a:cubicBezTo>
                  <a:cubicBezTo>
                    <a:pt x="26" y="4"/>
                    <a:pt x="13" y="6"/>
                    <a:pt x="0" y="0"/>
                  </a:cubicBezTo>
                  <a:cubicBezTo>
                    <a:pt x="38" y="42"/>
                    <a:pt x="67" y="75"/>
                    <a:pt x="73" y="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1275"/>
            <p:cNvSpPr/>
            <p:nvPr/>
          </p:nvSpPr>
          <p:spPr bwMode="auto">
            <a:xfrm>
              <a:off x="10161588" y="6180138"/>
              <a:ext cx="1512888" cy="957263"/>
            </a:xfrm>
            <a:custGeom>
              <a:avLst/>
              <a:gdLst>
                <a:gd name="T0" fmla="*/ 362 w 403"/>
                <a:gd name="T1" fmla="*/ 255 h 255"/>
                <a:gd name="T2" fmla="*/ 368 w 403"/>
                <a:gd name="T3" fmla="*/ 248 h 255"/>
                <a:gd name="T4" fmla="*/ 403 w 403"/>
                <a:gd name="T5" fmla="*/ 229 h 255"/>
                <a:gd name="T6" fmla="*/ 389 w 403"/>
                <a:gd name="T7" fmla="*/ 210 h 255"/>
                <a:gd name="T8" fmla="*/ 359 w 403"/>
                <a:gd name="T9" fmla="*/ 211 h 255"/>
                <a:gd name="T10" fmla="*/ 368 w 403"/>
                <a:gd name="T11" fmla="*/ 187 h 255"/>
                <a:gd name="T12" fmla="*/ 358 w 403"/>
                <a:gd name="T13" fmla="*/ 177 h 255"/>
                <a:gd name="T14" fmla="*/ 219 w 403"/>
                <a:gd name="T15" fmla="*/ 69 h 255"/>
                <a:gd name="T16" fmla="*/ 159 w 403"/>
                <a:gd name="T17" fmla="*/ 79 h 255"/>
                <a:gd name="T18" fmla="*/ 175 w 403"/>
                <a:gd name="T19" fmla="*/ 43 h 255"/>
                <a:gd name="T20" fmla="*/ 126 w 403"/>
                <a:gd name="T21" fmla="*/ 21 h 255"/>
                <a:gd name="T22" fmla="*/ 111 w 403"/>
                <a:gd name="T23" fmla="*/ 30 h 255"/>
                <a:gd name="T24" fmla="*/ 103 w 403"/>
                <a:gd name="T25" fmla="*/ 12 h 255"/>
                <a:gd name="T26" fmla="*/ 22 w 403"/>
                <a:gd name="T27" fmla="*/ 9 h 255"/>
                <a:gd name="T28" fmla="*/ 243 w 403"/>
                <a:gd name="T29" fmla="*/ 143 h 255"/>
                <a:gd name="T30" fmla="*/ 362 w 403"/>
                <a:gd name="T31"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3" h="255">
                  <a:moveTo>
                    <a:pt x="362" y="255"/>
                  </a:moveTo>
                  <a:cubicBezTo>
                    <a:pt x="362" y="253"/>
                    <a:pt x="364" y="251"/>
                    <a:pt x="368" y="248"/>
                  </a:cubicBezTo>
                  <a:cubicBezTo>
                    <a:pt x="373" y="245"/>
                    <a:pt x="393" y="237"/>
                    <a:pt x="403" y="229"/>
                  </a:cubicBezTo>
                  <a:cubicBezTo>
                    <a:pt x="398" y="223"/>
                    <a:pt x="393" y="216"/>
                    <a:pt x="389" y="210"/>
                  </a:cubicBezTo>
                  <a:cubicBezTo>
                    <a:pt x="377" y="212"/>
                    <a:pt x="365" y="218"/>
                    <a:pt x="359" y="211"/>
                  </a:cubicBezTo>
                  <a:cubicBezTo>
                    <a:pt x="352" y="204"/>
                    <a:pt x="362" y="195"/>
                    <a:pt x="368" y="187"/>
                  </a:cubicBezTo>
                  <a:cubicBezTo>
                    <a:pt x="365" y="183"/>
                    <a:pt x="361" y="180"/>
                    <a:pt x="358" y="177"/>
                  </a:cubicBezTo>
                  <a:cubicBezTo>
                    <a:pt x="327" y="146"/>
                    <a:pt x="274" y="104"/>
                    <a:pt x="219" y="69"/>
                  </a:cubicBezTo>
                  <a:cubicBezTo>
                    <a:pt x="199" y="73"/>
                    <a:pt x="181" y="82"/>
                    <a:pt x="159" y="79"/>
                  </a:cubicBezTo>
                  <a:cubicBezTo>
                    <a:pt x="140" y="75"/>
                    <a:pt x="162" y="54"/>
                    <a:pt x="175" y="43"/>
                  </a:cubicBezTo>
                  <a:cubicBezTo>
                    <a:pt x="158" y="35"/>
                    <a:pt x="142" y="27"/>
                    <a:pt x="126" y="21"/>
                  </a:cubicBezTo>
                  <a:cubicBezTo>
                    <a:pt x="121" y="24"/>
                    <a:pt x="116" y="27"/>
                    <a:pt x="111" y="30"/>
                  </a:cubicBezTo>
                  <a:cubicBezTo>
                    <a:pt x="100" y="34"/>
                    <a:pt x="101" y="25"/>
                    <a:pt x="103" y="12"/>
                  </a:cubicBezTo>
                  <a:cubicBezTo>
                    <a:pt x="72" y="3"/>
                    <a:pt x="44" y="0"/>
                    <a:pt x="22" y="9"/>
                  </a:cubicBezTo>
                  <a:cubicBezTo>
                    <a:pt x="0" y="18"/>
                    <a:pt x="117" y="60"/>
                    <a:pt x="243" y="143"/>
                  </a:cubicBezTo>
                  <a:cubicBezTo>
                    <a:pt x="276" y="165"/>
                    <a:pt x="320" y="210"/>
                    <a:pt x="362" y="25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1276"/>
            <p:cNvSpPr/>
            <p:nvPr/>
          </p:nvSpPr>
          <p:spPr bwMode="auto">
            <a:xfrm>
              <a:off x="11537951" y="7159626"/>
              <a:ext cx="252413" cy="134938"/>
            </a:xfrm>
            <a:custGeom>
              <a:avLst/>
              <a:gdLst>
                <a:gd name="T0" fmla="*/ 67 w 67"/>
                <a:gd name="T1" fmla="*/ 12 h 36"/>
                <a:gd name="T2" fmla="*/ 59 w 67"/>
                <a:gd name="T3" fmla="*/ 0 h 36"/>
                <a:gd name="T4" fmla="*/ 30 w 67"/>
                <a:gd name="T5" fmla="*/ 6 h 36"/>
                <a:gd name="T6" fmla="*/ 0 w 67"/>
                <a:gd name="T7" fmla="*/ 0 h 36"/>
                <a:gd name="T8" fmla="*/ 33 w 67"/>
                <a:gd name="T9" fmla="*/ 36 h 36"/>
                <a:gd name="T10" fmla="*/ 67 w 67"/>
                <a:gd name="T11" fmla="*/ 12 h 36"/>
              </a:gdLst>
              <a:ahLst/>
              <a:cxnLst>
                <a:cxn ang="0">
                  <a:pos x="T0" y="T1"/>
                </a:cxn>
                <a:cxn ang="0">
                  <a:pos x="T2" y="T3"/>
                </a:cxn>
                <a:cxn ang="0">
                  <a:pos x="T4" y="T5"/>
                </a:cxn>
                <a:cxn ang="0">
                  <a:pos x="T6" y="T7"/>
                </a:cxn>
                <a:cxn ang="0">
                  <a:pos x="T8" y="T9"/>
                </a:cxn>
                <a:cxn ang="0">
                  <a:pos x="T10" y="T11"/>
                </a:cxn>
              </a:cxnLst>
              <a:rect l="0" t="0" r="r" b="b"/>
              <a:pathLst>
                <a:path w="67" h="36">
                  <a:moveTo>
                    <a:pt x="67" y="12"/>
                  </a:moveTo>
                  <a:cubicBezTo>
                    <a:pt x="64" y="8"/>
                    <a:pt x="61" y="4"/>
                    <a:pt x="59" y="0"/>
                  </a:cubicBezTo>
                  <a:cubicBezTo>
                    <a:pt x="49" y="1"/>
                    <a:pt x="39" y="5"/>
                    <a:pt x="30" y="6"/>
                  </a:cubicBezTo>
                  <a:cubicBezTo>
                    <a:pt x="27" y="6"/>
                    <a:pt x="9" y="4"/>
                    <a:pt x="0" y="0"/>
                  </a:cubicBezTo>
                  <a:cubicBezTo>
                    <a:pt x="11" y="12"/>
                    <a:pt x="23" y="24"/>
                    <a:pt x="33" y="36"/>
                  </a:cubicBezTo>
                  <a:cubicBezTo>
                    <a:pt x="35" y="27"/>
                    <a:pt x="54" y="18"/>
                    <a:pt x="67"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1277"/>
            <p:cNvSpPr/>
            <p:nvPr/>
          </p:nvSpPr>
          <p:spPr bwMode="auto">
            <a:xfrm>
              <a:off x="8126413" y="5065713"/>
              <a:ext cx="203200" cy="244475"/>
            </a:xfrm>
            <a:custGeom>
              <a:avLst/>
              <a:gdLst>
                <a:gd name="T0" fmla="*/ 46 w 54"/>
                <a:gd name="T1" fmla="*/ 0 h 65"/>
                <a:gd name="T2" fmla="*/ 16 w 54"/>
                <a:gd name="T3" fmla="*/ 25 h 65"/>
                <a:gd name="T4" fmla="*/ 54 w 54"/>
                <a:gd name="T5" fmla="*/ 55 h 65"/>
                <a:gd name="T6" fmla="*/ 46 w 54"/>
                <a:gd name="T7" fmla="*/ 0 h 65"/>
              </a:gdLst>
              <a:ahLst/>
              <a:cxnLst>
                <a:cxn ang="0">
                  <a:pos x="T0" y="T1"/>
                </a:cxn>
                <a:cxn ang="0">
                  <a:pos x="T2" y="T3"/>
                </a:cxn>
                <a:cxn ang="0">
                  <a:pos x="T4" y="T5"/>
                </a:cxn>
                <a:cxn ang="0">
                  <a:pos x="T6" y="T7"/>
                </a:cxn>
              </a:cxnLst>
              <a:rect l="0" t="0" r="r" b="b"/>
              <a:pathLst>
                <a:path w="54" h="65">
                  <a:moveTo>
                    <a:pt x="46" y="0"/>
                  </a:moveTo>
                  <a:cubicBezTo>
                    <a:pt x="36" y="5"/>
                    <a:pt x="21" y="14"/>
                    <a:pt x="16" y="25"/>
                  </a:cubicBezTo>
                  <a:cubicBezTo>
                    <a:pt x="0" y="55"/>
                    <a:pt x="24" y="65"/>
                    <a:pt x="54" y="55"/>
                  </a:cubicBezTo>
                  <a:lnTo>
                    <a:pt x="46" y="0"/>
                  </a:ln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1278"/>
            <p:cNvSpPr/>
            <p:nvPr/>
          </p:nvSpPr>
          <p:spPr bwMode="auto">
            <a:xfrm>
              <a:off x="8148638" y="5054601"/>
              <a:ext cx="312738" cy="266700"/>
            </a:xfrm>
            <a:custGeom>
              <a:avLst/>
              <a:gdLst>
                <a:gd name="T0" fmla="*/ 61 w 83"/>
                <a:gd name="T1" fmla="*/ 46 h 71"/>
                <a:gd name="T2" fmla="*/ 11 w 83"/>
                <a:gd name="T3" fmla="*/ 34 h 71"/>
                <a:gd name="T4" fmla="*/ 51 w 83"/>
                <a:gd name="T5" fmla="*/ 5 h 71"/>
                <a:gd name="T6" fmla="*/ 74 w 83"/>
                <a:gd name="T7" fmla="*/ 2 h 71"/>
                <a:gd name="T8" fmla="*/ 61 w 83"/>
                <a:gd name="T9" fmla="*/ 46 h 71"/>
              </a:gdLst>
              <a:ahLst/>
              <a:cxnLst>
                <a:cxn ang="0">
                  <a:pos x="T0" y="T1"/>
                </a:cxn>
                <a:cxn ang="0">
                  <a:pos x="T2" y="T3"/>
                </a:cxn>
                <a:cxn ang="0">
                  <a:pos x="T4" y="T5"/>
                </a:cxn>
                <a:cxn ang="0">
                  <a:pos x="T6" y="T7"/>
                </a:cxn>
                <a:cxn ang="0">
                  <a:pos x="T8" y="T9"/>
                </a:cxn>
              </a:cxnLst>
              <a:rect l="0" t="0" r="r" b="b"/>
              <a:pathLst>
                <a:path w="83" h="71">
                  <a:moveTo>
                    <a:pt x="61" y="46"/>
                  </a:moveTo>
                  <a:cubicBezTo>
                    <a:pt x="57" y="43"/>
                    <a:pt x="0" y="71"/>
                    <a:pt x="11" y="34"/>
                  </a:cubicBezTo>
                  <a:cubicBezTo>
                    <a:pt x="13" y="27"/>
                    <a:pt x="37" y="8"/>
                    <a:pt x="51" y="5"/>
                  </a:cubicBezTo>
                  <a:cubicBezTo>
                    <a:pt x="58" y="3"/>
                    <a:pt x="71" y="0"/>
                    <a:pt x="74" y="2"/>
                  </a:cubicBezTo>
                  <a:cubicBezTo>
                    <a:pt x="83" y="11"/>
                    <a:pt x="61" y="46"/>
                    <a:pt x="61" y="46"/>
                  </a:cubicBezTo>
                  <a:close/>
                </a:path>
              </a:pathLst>
            </a:custGeom>
            <a:solidFill>
              <a:srgbClr val="B316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1279"/>
            <p:cNvSpPr/>
            <p:nvPr/>
          </p:nvSpPr>
          <p:spPr bwMode="auto">
            <a:xfrm>
              <a:off x="8189913" y="5073651"/>
              <a:ext cx="323850" cy="198438"/>
            </a:xfrm>
            <a:custGeom>
              <a:avLst/>
              <a:gdLst>
                <a:gd name="T0" fmla="*/ 55 w 86"/>
                <a:gd name="T1" fmla="*/ 5 h 53"/>
                <a:gd name="T2" fmla="*/ 5 w 86"/>
                <a:gd name="T3" fmla="*/ 39 h 53"/>
                <a:gd name="T4" fmla="*/ 57 w 86"/>
                <a:gd name="T5" fmla="*/ 51 h 53"/>
                <a:gd name="T6" fmla="*/ 86 w 86"/>
                <a:gd name="T7" fmla="*/ 5 h 53"/>
                <a:gd name="T8" fmla="*/ 55 w 86"/>
                <a:gd name="T9" fmla="*/ 5 h 53"/>
              </a:gdLst>
              <a:ahLst/>
              <a:cxnLst>
                <a:cxn ang="0">
                  <a:pos x="T0" y="T1"/>
                </a:cxn>
                <a:cxn ang="0">
                  <a:pos x="T2" y="T3"/>
                </a:cxn>
                <a:cxn ang="0">
                  <a:pos x="T4" y="T5"/>
                </a:cxn>
                <a:cxn ang="0">
                  <a:pos x="T6" y="T7"/>
                </a:cxn>
                <a:cxn ang="0">
                  <a:pos x="T8" y="T9"/>
                </a:cxn>
              </a:cxnLst>
              <a:rect l="0" t="0" r="r" b="b"/>
              <a:pathLst>
                <a:path w="86" h="53">
                  <a:moveTo>
                    <a:pt x="55" y="5"/>
                  </a:moveTo>
                  <a:cubicBezTo>
                    <a:pt x="32" y="9"/>
                    <a:pt x="0" y="25"/>
                    <a:pt x="5" y="39"/>
                  </a:cubicBezTo>
                  <a:cubicBezTo>
                    <a:pt x="12" y="53"/>
                    <a:pt x="45" y="34"/>
                    <a:pt x="57" y="51"/>
                  </a:cubicBezTo>
                  <a:cubicBezTo>
                    <a:pt x="57" y="51"/>
                    <a:pt x="86" y="14"/>
                    <a:pt x="86" y="5"/>
                  </a:cubicBezTo>
                  <a:cubicBezTo>
                    <a:pt x="85" y="0"/>
                    <a:pt x="68" y="2"/>
                    <a:pt x="55" y="5"/>
                  </a:cubicBezTo>
                  <a:close/>
                </a:path>
              </a:pathLst>
            </a:custGeom>
            <a:solidFill>
              <a:srgbClr val="FF39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1280"/>
            <p:cNvSpPr/>
            <p:nvPr/>
          </p:nvSpPr>
          <p:spPr bwMode="auto">
            <a:xfrm>
              <a:off x="8453438" y="5057776"/>
              <a:ext cx="352425" cy="341313"/>
            </a:xfrm>
            <a:custGeom>
              <a:avLst/>
              <a:gdLst>
                <a:gd name="T0" fmla="*/ 0 w 94"/>
                <a:gd name="T1" fmla="*/ 31 h 91"/>
                <a:gd name="T2" fmla="*/ 92 w 94"/>
                <a:gd name="T3" fmla="*/ 53 h 91"/>
                <a:gd name="T4" fmla="*/ 0 w 94"/>
                <a:gd name="T5" fmla="*/ 31 h 91"/>
              </a:gdLst>
              <a:ahLst/>
              <a:cxnLst>
                <a:cxn ang="0">
                  <a:pos x="T0" y="T1"/>
                </a:cxn>
                <a:cxn ang="0">
                  <a:pos x="T2" y="T3"/>
                </a:cxn>
                <a:cxn ang="0">
                  <a:pos x="T4" y="T5"/>
                </a:cxn>
              </a:cxnLst>
              <a:rect l="0" t="0" r="r" b="b"/>
              <a:pathLst>
                <a:path w="94" h="91">
                  <a:moveTo>
                    <a:pt x="0" y="31"/>
                  </a:moveTo>
                  <a:cubicBezTo>
                    <a:pt x="25" y="0"/>
                    <a:pt x="89" y="15"/>
                    <a:pt x="92" y="53"/>
                  </a:cubicBezTo>
                  <a:cubicBezTo>
                    <a:pt x="94" y="91"/>
                    <a:pt x="0" y="31"/>
                    <a:pt x="0" y="31"/>
                  </a:cubicBezTo>
                  <a:close/>
                </a:path>
              </a:pathLst>
            </a:custGeom>
            <a:solidFill>
              <a:srgbClr val="FF4F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282" name="图片 281"/>
          <p:cNvPicPr>
            <a:picLocks noChangeAspect="1"/>
          </p:cNvPicPr>
          <p:nvPr/>
        </p:nvPicPr>
        <p:blipFill>
          <a:blip r:embed="rId3"/>
          <a:stretch>
            <a:fillRect/>
          </a:stretch>
        </p:blipFill>
        <p:spPr>
          <a:xfrm>
            <a:off x="10958502" y="2700473"/>
            <a:ext cx="1181250" cy="2103750"/>
          </a:xfrm>
          <a:prstGeom prst="rect">
            <a:avLst/>
          </a:prstGeom>
        </p:spPr>
      </p:pic>
      <p:sp>
        <p:nvSpPr>
          <p:cNvPr id="2" name="Text Box 1"/>
          <p:cNvSpPr txBox="1"/>
          <p:nvPr/>
        </p:nvSpPr>
        <p:spPr>
          <a:xfrm>
            <a:off x="1645920" y="844550"/>
            <a:ext cx="5378450" cy="368300"/>
          </a:xfrm>
          <a:prstGeom prst="rect">
            <a:avLst/>
          </a:prstGeom>
          <a:noFill/>
        </p:spPr>
        <p:txBody>
          <a:bodyPr wrap="square" rtlCol="0">
            <a:spAutoFit/>
          </a:bodyPr>
          <a:lstStyle/>
          <a:p>
            <a:endParaRPr lang="en-US"/>
          </a:p>
        </p:txBody>
      </p:sp>
      <p:sp>
        <p:nvSpPr>
          <p:cNvPr id="3" name="Text Box 2"/>
          <p:cNvSpPr txBox="1"/>
          <p:nvPr/>
        </p:nvSpPr>
        <p:spPr>
          <a:xfrm rot="21240000">
            <a:off x="1362968" y="2613664"/>
            <a:ext cx="6289675" cy="1014730"/>
          </a:xfrm>
          <a:prstGeom prst="rect">
            <a:avLst/>
          </a:prstGeom>
          <a:noFill/>
        </p:spPr>
        <p:txBody>
          <a:bodyPr wrap="square" rtlCol="0">
            <a:spAutoFit/>
          </a:bodyPr>
          <a:lstStyle/>
          <a:p>
            <a:r>
              <a:rPr lang="ro-RO" altLang="en-US" sz="6000" dirty="0">
                <a:pattFill prst="pct30">
                  <a:fgClr>
                    <a:srgbClr val="C00000"/>
                  </a:fgClr>
                  <a:bgClr>
                    <a:srgbClr val="92D050"/>
                  </a:bgClr>
                </a:pattFill>
                <a:latin typeface="Luna" charset="0"/>
                <a:cs typeface="Luna" charset="0"/>
              </a:rPr>
              <a:t>CHRISTMAS</a:t>
            </a:r>
          </a:p>
        </p:txBody>
      </p:sp>
      <p:pic>
        <p:nvPicPr>
          <p:cNvPr id="1026" name="Picture 2" descr="https://lh5.googleusercontent.com/58yXNJWGKyQBG9WuOwSVPwvt5JFKf9lZ8g-WHzhXcQ_Z-4EhVWj3tIufeADFUIn-IMyuuTk1ngmV6pkrvzaNYrQW67u14W31Ad9Jg1sPYrvS_TT3CJJV1eWIbYdwBIcW7Mo-Vj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6107" y="5580801"/>
            <a:ext cx="1533525" cy="1190625"/>
          </a:xfrm>
          <a:prstGeom prst="rect">
            <a:avLst/>
          </a:prstGeom>
          <a:noFill/>
          <a:extLst>
            <a:ext uri="{909E8E84-426E-40DD-AFC4-6F175D3DCCD1}">
              <a14:hiddenFill xmlns:a14="http://schemas.microsoft.com/office/drawing/2010/main">
                <a:solidFill>
                  <a:srgbClr val="FFFFFF"/>
                </a:solidFill>
              </a14:hiddenFill>
            </a:ext>
          </a:extLst>
        </p:spPr>
      </p:pic>
      <p:sp>
        <p:nvSpPr>
          <p:cNvPr id="4" name="CasetăText 3"/>
          <p:cNvSpPr txBox="1"/>
          <p:nvPr/>
        </p:nvSpPr>
        <p:spPr>
          <a:xfrm>
            <a:off x="4165600" y="5665679"/>
            <a:ext cx="2736775" cy="369332"/>
          </a:xfrm>
          <a:prstGeom prst="rect">
            <a:avLst/>
          </a:prstGeom>
          <a:noFill/>
        </p:spPr>
        <p:txBody>
          <a:bodyPr wrap="none" rtlCol="0">
            <a:spAutoFit/>
          </a:bodyPr>
          <a:lstStyle/>
          <a:p>
            <a:r>
              <a:rPr lang="en-US" b="1" dirty="0"/>
              <a:t>b</a:t>
            </a:r>
            <a:r>
              <a:rPr lang="en-US" b="1" dirty="0" smtClean="0"/>
              <a:t>y ALEXANDRA MIHAI</a:t>
            </a:r>
            <a:endParaRPr lang="en-US" b="1" dirty="0"/>
          </a:p>
        </p:txBody>
      </p:sp>
      <p:pic>
        <p:nvPicPr>
          <p:cNvPr id="25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9603" y="6026686"/>
            <a:ext cx="1837547" cy="625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tăText 4"/>
          <p:cNvSpPr txBox="1"/>
          <p:nvPr/>
        </p:nvSpPr>
        <p:spPr>
          <a:xfrm>
            <a:off x="4514184" y="382369"/>
            <a:ext cx="7703904" cy="1292662"/>
          </a:xfrm>
          <a:prstGeom prst="rect">
            <a:avLst/>
          </a:prstGeom>
          <a:noFill/>
        </p:spPr>
        <p:txBody>
          <a:bodyPr wrap="none" rtlCol="0">
            <a:spAutoFit/>
          </a:bodyPr>
          <a:lstStyle/>
          <a:p>
            <a:pPr algn="ctr"/>
            <a:r>
              <a:rPr lang="ro-RO" sz="2400" b="1" dirty="0">
                <a:solidFill>
                  <a:schemeClr val="dk1"/>
                </a:solidFill>
                <a:effectLst>
                  <a:outerShdw blurRad="38100" dist="38100" dir="2700000" algn="tl">
                    <a:srgbClr val="000000">
                      <a:alpha val="43137"/>
                    </a:srgbClr>
                  </a:outerShdw>
                </a:effectLst>
              </a:rPr>
              <a:t>PRomotion Of Identity, European Culture and Tradition</a:t>
            </a:r>
            <a:r>
              <a:rPr lang="ro-RO" sz="2400" b="1" dirty="0">
                <a:effectLst>
                  <a:outerShdw blurRad="38100" dist="38100" dir="2700000" algn="tl">
                    <a:srgbClr val="000000">
                      <a:alpha val="43137"/>
                    </a:srgbClr>
                  </a:outerShdw>
                </a:effectLst>
              </a:rPr>
              <a:t> </a:t>
            </a:r>
            <a:r>
              <a:rPr lang="ro-RO" sz="2000" b="1" dirty="0"/>
              <a:t/>
            </a:r>
            <a:br>
              <a:rPr lang="ro-RO" sz="2000" b="1" dirty="0"/>
            </a:br>
            <a:r>
              <a:rPr lang="ro-RO" b="1" dirty="0" smtClean="0"/>
              <a:t> </a:t>
            </a:r>
            <a:r>
              <a:rPr lang="ro-RO" b="1" dirty="0"/>
              <a:t>ref</a:t>
            </a:r>
            <a:r>
              <a:rPr lang="ro-RO" b="1" dirty="0" smtClean="0"/>
              <a:t>.</a:t>
            </a:r>
            <a:r>
              <a:rPr lang="en-US" b="1" dirty="0" smtClean="0"/>
              <a:t> no.</a:t>
            </a:r>
            <a:r>
              <a:rPr lang="ro-RO" b="1" dirty="0" smtClean="0"/>
              <a:t> </a:t>
            </a:r>
            <a:r>
              <a:rPr lang="ro-RO" b="1" dirty="0"/>
              <a:t>2018-1-IT02-KA229-047925_3  </a:t>
            </a:r>
            <a:br>
              <a:rPr lang="ro-RO" b="1" dirty="0"/>
            </a:br>
            <a:r>
              <a:rPr lang="ro-RO" b="1" dirty="0"/>
              <a:t>KA2 - Cooperation for innovation and the exchange of good practices</a:t>
            </a:r>
            <a:br>
              <a:rPr lang="ro-RO" b="1" dirty="0"/>
            </a:br>
            <a:r>
              <a:rPr lang="ro-RO" b="1" dirty="0"/>
              <a:t>KA229 - School Exchange </a:t>
            </a:r>
            <a:r>
              <a:rPr lang="ro-RO" b="1" dirty="0" smtClean="0"/>
              <a:t>Partnerships</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E4444"/>
            </a:gs>
            <a:gs pos="100000">
              <a:srgbClr val="832B2B"/>
            </a:gs>
          </a:gsLst>
          <a:lin ang="5400000" scaled="0"/>
        </a:gradFill>
        <a:effectLst/>
      </p:bgPr>
    </p:bg>
    <p:spTree>
      <p:nvGrpSpPr>
        <p:cNvPr id="1" name=""/>
        <p:cNvGrpSpPr/>
        <p:nvPr/>
      </p:nvGrpSpPr>
      <p:grpSpPr>
        <a:xfrm>
          <a:off x="0" y="0"/>
          <a:ext cx="0" cy="0"/>
          <a:chOff x="0" y="0"/>
          <a:chExt cx="0" cy="0"/>
        </a:xfrm>
      </p:grpSpPr>
      <p:pic>
        <p:nvPicPr>
          <p:cNvPr id="2" name="Picture 1" descr="45766271714_fafc12590c_o"/>
          <p:cNvPicPr>
            <a:picLocks noChangeAspect="1"/>
          </p:cNvPicPr>
          <p:nvPr/>
        </p:nvPicPr>
        <p:blipFill>
          <a:blip r:embed="rId2"/>
          <a:stretch>
            <a:fillRect/>
          </a:stretch>
        </p:blipFill>
        <p:spPr>
          <a:xfrm>
            <a:off x="2011680" y="365760"/>
            <a:ext cx="8168640" cy="6126480"/>
          </a:xfrm>
          <a:prstGeom prst="rect">
            <a:avLst/>
          </a:prstGeom>
        </p:spPr>
      </p:pic>
      <p:sp>
        <p:nvSpPr>
          <p:cNvPr id="3" name="Text Box 2"/>
          <p:cNvSpPr txBox="1"/>
          <p:nvPr/>
        </p:nvSpPr>
        <p:spPr>
          <a:xfrm>
            <a:off x="765175" y="1167447"/>
            <a:ext cx="944880" cy="4523105"/>
          </a:xfrm>
          <a:prstGeom prst="rect">
            <a:avLst/>
          </a:prstGeom>
          <a:noFill/>
        </p:spPr>
        <p:txBody>
          <a:bodyPr wrap="square" rtlCol="0">
            <a:spAutoFit/>
          </a:bodyPr>
          <a:lstStyle/>
          <a:p>
            <a:r>
              <a:rPr lang="en-US" sz="3600" dirty="0">
                <a:ln>
                  <a:solidFill>
                    <a:srgbClr val="92D050"/>
                  </a:solidFill>
                </a:ln>
                <a:gradFill>
                  <a:gsLst>
                    <a:gs pos="0">
                      <a:srgbClr val="FE4444"/>
                    </a:gs>
                    <a:gs pos="100000">
                      <a:srgbClr val="832B2B"/>
                    </a:gs>
                  </a:gsLst>
                  <a:lin ang="5400000" scaled="0"/>
                </a:gradFill>
                <a:latin typeface="Luna" charset="0"/>
                <a:cs typeface="Luna" charset="0"/>
              </a:rPr>
              <a:t>N</a:t>
            </a:r>
          </a:p>
          <a:p>
            <a:r>
              <a:rPr lang="en-US" sz="3600" dirty="0">
                <a:ln>
                  <a:solidFill>
                    <a:srgbClr val="92D050"/>
                  </a:solidFill>
                </a:ln>
                <a:gradFill>
                  <a:gsLst>
                    <a:gs pos="0">
                      <a:srgbClr val="FE4444"/>
                    </a:gs>
                    <a:gs pos="100000">
                      <a:srgbClr val="832B2B"/>
                    </a:gs>
                  </a:gsLst>
                  <a:lin ang="5400000" scaled="0"/>
                </a:gradFill>
                <a:latin typeface="Luna" charset="0"/>
                <a:cs typeface="Luna" charset="0"/>
              </a:rPr>
              <a:t>A</a:t>
            </a:r>
          </a:p>
          <a:p>
            <a:r>
              <a:rPr lang="en-US" sz="3600" dirty="0">
                <a:ln>
                  <a:solidFill>
                    <a:srgbClr val="92D050"/>
                  </a:solidFill>
                </a:ln>
                <a:gradFill>
                  <a:gsLst>
                    <a:gs pos="0">
                      <a:srgbClr val="FE4444"/>
                    </a:gs>
                    <a:gs pos="100000">
                      <a:srgbClr val="832B2B"/>
                    </a:gs>
                  </a:gsLst>
                  <a:lin ang="5400000" scaled="0"/>
                </a:gradFill>
                <a:latin typeface="Luna" charset="0"/>
                <a:cs typeface="Luna" charset="0"/>
              </a:rPr>
              <a:t>T</a:t>
            </a:r>
          </a:p>
          <a:p>
            <a:r>
              <a:rPr lang="en-US" sz="3600" dirty="0">
                <a:ln>
                  <a:solidFill>
                    <a:srgbClr val="92D050"/>
                  </a:solidFill>
                </a:ln>
                <a:gradFill>
                  <a:gsLst>
                    <a:gs pos="0">
                      <a:srgbClr val="FE4444"/>
                    </a:gs>
                    <a:gs pos="100000">
                      <a:srgbClr val="832B2B"/>
                    </a:gs>
                  </a:gsLst>
                  <a:lin ang="5400000" scaled="0"/>
                </a:gradFill>
                <a:latin typeface="Luna" charset="0"/>
                <a:cs typeface="Luna" charset="0"/>
              </a:rPr>
              <a:t>I</a:t>
            </a:r>
          </a:p>
          <a:p>
            <a:r>
              <a:rPr lang="en-US" sz="3600" dirty="0">
                <a:ln>
                  <a:solidFill>
                    <a:srgbClr val="92D050"/>
                  </a:solidFill>
                </a:ln>
                <a:gradFill>
                  <a:gsLst>
                    <a:gs pos="0">
                      <a:srgbClr val="FE4444"/>
                    </a:gs>
                    <a:gs pos="100000">
                      <a:srgbClr val="832B2B"/>
                    </a:gs>
                  </a:gsLst>
                  <a:lin ang="5400000" scaled="0"/>
                </a:gradFill>
                <a:latin typeface="Luna" charset="0"/>
                <a:cs typeface="Luna" charset="0"/>
              </a:rPr>
              <a:t>V</a:t>
            </a:r>
          </a:p>
          <a:p>
            <a:r>
              <a:rPr lang="en-US" sz="3600" dirty="0">
                <a:ln>
                  <a:solidFill>
                    <a:srgbClr val="92D050"/>
                  </a:solidFill>
                </a:ln>
                <a:gradFill>
                  <a:gsLst>
                    <a:gs pos="0">
                      <a:srgbClr val="FE4444"/>
                    </a:gs>
                    <a:gs pos="100000">
                      <a:srgbClr val="832B2B"/>
                    </a:gs>
                  </a:gsLst>
                  <a:lin ang="5400000" scaled="0"/>
                </a:gradFill>
                <a:latin typeface="Luna" charset="0"/>
                <a:cs typeface="Luna" charset="0"/>
              </a:rPr>
              <a:t>I</a:t>
            </a:r>
          </a:p>
          <a:p>
            <a:r>
              <a:rPr lang="en-US" sz="3600" dirty="0">
                <a:ln>
                  <a:solidFill>
                    <a:srgbClr val="92D050"/>
                  </a:solidFill>
                </a:ln>
                <a:gradFill>
                  <a:gsLst>
                    <a:gs pos="0">
                      <a:srgbClr val="FE4444"/>
                    </a:gs>
                    <a:gs pos="100000">
                      <a:srgbClr val="832B2B"/>
                    </a:gs>
                  </a:gsLst>
                  <a:lin ang="5400000" scaled="0"/>
                </a:gradFill>
                <a:latin typeface="Luna" charset="0"/>
                <a:cs typeface="Luna" charset="0"/>
              </a:rPr>
              <a:t>T</a:t>
            </a:r>
          </a:p>
          <a:p>
            <a:r>
              <a:rPr lang="en-US" sz="3600" dirty="0">
                <a:ln>
                  <a:solidFill>
                    <a:srgbClr val="92D050"/>
                  </a:solidFill>
                </a:ln>
                <a:gradFill>
                  <a:gsLst>
                    <a:gs pos="0">
                      <a:srgbClr val="FE4444"/>
                    </a:gs>
                    <a:gs pos="100000">
                      <a:srgbClr val="832B2B"/>
                    </a:gs>
                  </a:gsLst>
                  <a:lin ang="5400000" scaled="0"/>
                </a:gradFill>
                <a:latin typeface="Luna" charset="0"/>
                <a:cs typeface="Luna" charset="0"/>
              </a:rPr>
              <a:t>Y</a:t>
            </a:r>
          </a:p>
        </p:txBody>
      </p:sp>
      <p:sp>
        <p:nvSpPr>
          <p:cNvPr id="4" name="Text Box 3"/>
          <p:cNvSpPr txBox="1"/>
          <p:nvPr/>
        </p:nvSpPr>
        <p:spPr>
          <a:xfrm>
            <a:off x="10527982" y="2035810"/>
            <a:ext cx="751205" cy="2861310"/>
          </a:xfrm>
          <a:prstGeom prst="rect">
            <a:avLst/>
          </a:prstGeom>
          <a:noFill/>
        </p:spPr>
        <p:txBody>
          <a:bodyPr wrap="square" rtlCol="0">
            <a:spAutoFit/>
          </a:bodyPr>
          <a:lstStyle/>
          <a:p>
            <a:r>
              <a:rPr lang="en-US" sz="3600" dirty="0">
                <a:ln>
                  <a:solidFill>
                    <a:srgbClr val="92D050"/>
                  </a:solidFill>
                </a:ln>
                <a:gradFill>
                  <a:gsLst>
                    <a:gs pos="0">
                      <a:srgbClr val="FE4444"/>
                    </a:gs>
                    <a:gs pos="100000">
                      <a:srgbClr val="832B2B"/>
                    </a:gs>
                  </a:gsLst>
                  <a:lin ang="5400000" scaled="0"/>
                </a:gradFill>
                <a:latin typeface="Luna" charset="0"/>
                <a:cs typeface="Luna" charset="0"/>
              </a:rPr>
              <a:t>S</a:t>
            </a:r>
          </a:p>
          <a:p>
            <a:r>
              <a:rPr lang="en-US" sz="3600" dirty="0">
                <a:ln>
                  <a:solidFill>
                    <a:srgbClr val="92D050"/>
                  </a:solidFill>
                </a:ln>
                <a:gradFill>
                  <a:gsLst>
                    <a:gs pos="0">
                      <a:srgbClr val="FE4444"/>
                    </a:gs>
                    <a:gs pos="100000">
                      <a:srgbClr val="832B2B"/>
                    </a:gs>
                  </a:gsLst>
                  <a:lin ang="5400000" scaled="0"/>
                </a:gradFill>
                <a:latin typeface="Luna" charset="0"/>
                <a:cs typeface="Luna" charset="0"/>
              </a:rPr>
              <a:t>C</a:t>
            </a:r>
          </a:p>
          <a:p>
            <a:r>
              <a:rPr lang="en-US" sz="3600" dirty="0">
                <a:ln>
                  <a:solidFill>
                    <a:srgbClr val="92D050"/>
                  </a:solidFill>
                </a:ln>
                <a:gradFill>
                  <a:gsLst>
                    <a:gs pos="0">
                      <a:srgbClr val="FE4444"/>
                    </a:gs>
                    <a:gs pos="100000">
                      <a:srgbClr val="832B2B"/>
                    </a:gs>
                  </a:gsLst>
                  <a:lin ang="5400000" scaled="0"/>
                </a:gradFill>
                <a:latin typeface="Luna" charset="0"/>
                <a:cs typeface="Luna" charset="0"/>
              </a:rPr>
              <a:t>E</a:t>
            </a:r>
          </a:p>
          <a:p>
            <a:r>
              <a:rPr lang="en-US" sz="3600" dirty="0">
                <a:ln>
                  <a:solidFill>
                    <a:srgbClr val="92D050"/>
                  </a:solidFill>
                </a:ln>
                <a:gradFill>
                  <a:gsLst>
                    <a:gs pos="0">
                      <a:srgbClr val="FE4444"/>
                    </a:gs>
                    <a:gs pos="100000">
                      <a:srgbClr val="832B2B"/>
                    </a:gs>
                  </a:gsLst>
                  <a:lin ang="5400000" scaled="0"/>
                </a:gradFill>
                <a:latin typeface="Luna" charset="0"/>
                <a:cs typeface="Luna" charset="0"/>
              </a:rPr>
              <a:t>N</a:t>
            </a:r>
          </a:p>
          <a:p>
            <a:r>
              <a:rPr lang="en-US" sz="3600" dirty="0">
                <a:ln>
                  <a:solidFill>
                    <a:srgbClr val="92D050"/>
                  </a:solidFill>
                </a:ln>
                <a:gradFill>
                  <a:gsLst>
                    <a:gs pos="0">
                      <a:srgbClr val="FE4444"/>
                    </a:gs>
                    <a:gs pos="100000">
                      <a:srgbClr val="832B2B"/>
                    </a:gs>
                  </a:gsLst>
                  <a:lin ang="5400000" scaled="0"/>
                </a:gradFill>
                <a:latin typeface="Luna" charset="0"/>
                <a:cs typeface="Luna" charset="0"/>
              </a:rPr>
              <a:t>E</a:t>
            </a:r>
          </a:p>
        </p:txBody>
      </p:sp>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9EE256"/>
            </a:gs>
            <a:gs pos="100000">
              <a:srgbClr val="52762D"/>
            </a:gs>
          </a:gsLst>
          <a:lin ang="5400000" scaled="0"/>
        </a:gradFill>
        <a:effectLst/>
      </p:bgPr>
    </p:bg>
    <p:spTree>
      <p:nvGrpSpPr>
        <p:cNvPr id="1" name=""/>
        <p:cNvGrpSpPr/>
        <p:nvPr/>
      </p:nvGrpSpPr>
      <p:grpSpPr>
        <a:xfrm>
          <a:off x="0" y="0"/>
          <a:ext cx="0" cy="0"/>
          <a:chOff x="0" y="0"/>
          <a:chExt cx="0" cy="0"/>
        </a:xfrm>
      </p:grpSpPr>
      <p:grpSp>
        <p:nvGrpSpPr>
          <p:cNvPr id="178" name="组合 177"/>
          <p:cNvGrpSpPr/>
          <p:nvPr/>
        </p:nvGrpSpPr>
        <p:grpSpPr>
          <a:xfrm>
            <a:off x="11035665" y="1819910"/>
            <a:ext cx="1155700" cy="3218180"/>
            <a:chOff x="-184150" y="42863"/>
            <a:chExt cx="976313" cy="3217863"/>
          </a:xfrm>
        </p:grpSpPr>
        <p:sp>
          <p:nvSpPr>
            <p:cNvPr id="4" name="Freeform 179"/>
            <p:cNvSpPr/>
            <p:nvPr/>
          </p:nvSpPr>
          <p:spPr bwMode="auto">
            <a:xfrm>
              <a:off x="263525" y="196850"/>
              <a:ext cx="528638" cy="300038"/>
            </a:xfrm>
            <a:custGeom>
              <a:avLst/>
              <a:gdLst>
                <a:gd name="T0" fmla="*/ 140 w 141"/>
                <a:gd name="T1" fmla="*/ 76 h 80"/>
                <a:gd name="T2" fmla="*/ 66 w 141"/>
                <a:gd name="T3" fmla="*/ 51 h 80"/>
                <a:gd name="T4" fmla="*/ 33 w 141"/>
                <a:gd name="T5" fmla="*/ 6 h 80"/>
                <a:gd name="T6" fmla="*/ 60 w 141"/>
                <a:gd name="T7" fmla="*/ 4 h 80"/>
                <a:gd name="T8" fmla="*/ 84 w 141"/>
                <a:gd name="T9" fmla="*/ 12 h 80"/>
                <a:gd name="T10" fmla="*/ 141 w 141"/>
                <a:gd name="T11" fmla="*/ 0 h 80"/>
                <a:gd name="T12" fmla="*/ 140 w 141"/>
                <a:gd name="T13" fmla="*/ 76 h 80"/>
              </a:gdLst>
              <a:ahLst/>
              <a:cxnLst>
                <a:cxn ang="0">
                  <a:pos x="T0" y="T1"/>
                </a:cxn>
                <a:cxn ang="0">
                  <a:pos x="T2" y="T3"/>
                </a:cxn>
                <a:cxn ang="0">
                  <a:pos x="T4" y="T5"/>
                </a:cxn>
                <a:cxn ang="0">
                  <a:pos x="T6" y="T7"/>
                </a:cxn>
                <a:cxn ang="0">
                  <a:pos x="T8" y="T9"/>
                </a:cxn>
                <a:cxn ang="0">
                  <a:pos x="T10" y="T11"/>
                </a:cxn>
                <a:cxn ang="0">
                  <a:pos x="T12" y="T13"/>
                </a:cxn>
              </a:cxnLst>
              <a:rect l="0" t="0" r="r" b="b"/>
              <a:pathLst>
                <a:path w="141" h="80">
                  <a:moveTo>
                    <a:pt x="140" y="76"/>
                  </a:moveTo>
                  <a:cubicBezTo>
                    <a:pt x="97" y="38"/>
                    <a:pt x="77" y="38"/>
                    <a:pt x="66" y="51"/>
                  </a:cubicBezTo>
                  <a:cubicBezTo>
                    <a:pt x="39" y="80"/>
                    <a:pt x="0" y="25"/>
                    <a:pt x="33" y="6"/>
                  </a:cubicBezTo>
                  <a:cubicBezTo>
                    <a:pt x="41" y="1"/>
                    <a:pt x="52" y="0"/>
                    <a:pt x="60" y="4"/>
                  </a:cubicBezTo>
                  <a:cubicBezTo>
                    <a:pt x="71" y="9"/>
                    <a:pt x="71" y="13"/>
                    <a:pt x="84" y="12"/>
                  </a:cubicBezTo>
                  <a:cubicBezTo>
                    <a:pt x="105" y="12"/>
                    <a:pt x="121" y="7"/>
                    <a:pt x="141" y="0"/>
                  </a:cubicBezTo>
                  <a:lnTo>
                    <a:pt x="140" y="76"/>
                  </a:ln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180"/>
            <p:cNvSpPr/>
            <p:nvPr/>
          </p:nvSpPr>
          <p:spPr bwMode="auto">
            <a:xfrm>
              <a:off x="536575" y="219075"/>
              <a:ext cx="247650" cy="236538"/>
            </a:xfrm>
            <a:custGeom>
              <a:avLst/>
              <a:gdLst>
                <a:gd name="T0" fmla="*/ 2 w 66"/>
                <a:gd name="T1" fmla="*/ 24 h 63"/>
                <a:gd name="T2" fmla="*/ 40 w 66"/>
                <a:gd name="T3" fmla="*/ 7 h 63"/>
                <a:gd name="T4" fmla="*/ 66 w 66"/>
                <a:gd name="T5" fmla="*/ 0 h 63"/>
                <a:gd name="T6" fmla="*/ 66 w 66"/>
                <a:gd name="T7" fmla="*/ 63 h 63"/>
                <a:gd name="T8" fmla="*/ 31 w 66"/>
                <a:gd name="T9" fmla="*/ 40 h 63"/>
                <a:gd name="T10" fmla="*/ 2 w 66"/>
                <a:gd name="T11" fmla="*/ 24 h 63"/>
              </a:gdLst>
              <a:ahLst/>
              <a:cxnLst>
                <a:cxn ang="0">
                  <a:pos x="T0" y="T1"/>
                </a:cxn>
                <a:cxn ang="0">
                  <a:pos x="T2" y="T3"/>
                </a:cxn>
                <a:cxn ang="0">
                  <a:pos x="T4" y="T5"/>
                </a:cxn>
                <a:cxn ang="0">
                  <a:pos x="T6" y="T7"/>
                </a:cxn>
                <a:cxn ang="0">
                  <a:pos x="T8" y="T9"/>
                </a:cxn>
                <a:cxn ang="0">
                  <a:pos x="T10" y="T11"/>
                </a:cxn>
              </a:cxnLst>
              <a:rect l="0" t="0" r="r" b="b"/>
              <a:pathLst>
                <a:path w="66" h="63">
                  <a:moveTo>
                    <a:pt x="2" y="24"/>
                  </a:moveTo>
                  <a:cubicBezTo>
                    <a:pt x="4" y="8"/>
                    <a:pt x="30" y="9"/>
                    <a:pt x="40" y="7"/>
                  </a:cubicBezTo>
                  <a:cubicBezTo>
                    <a:pt x="50" y="5"/>
                    <a:pt x="57" y="3"/>
                    <a:pt x="66" y="0"/>
                  </a:cubicBezTo>
                  <a:cubicBezTo>
                    <a:pt x="66" y="63"/>
                    <a:pt x="66" y="63"/>
                    <a:pt x="66" y="63"/>
                  </a:cubicBezTo>
                  <a:cubicBezTo>
                    <a:pt x="53" y="54"/>
                    <a:pt x="40" y="45"/>
                    <a:pt x="31" y="40"/>
                  </a:cubicBezTo>
                  <a:cubicBezTo>
                    <a:pt x="9" y="28"/>
                    <a:pt x="0" y="37"/>
                    <a:pt x="2" y="24"/>
                  </a:cubicBezTo>
                  <a:close/>
                </a:path>
              </a:pathLst>
            </a:custGeom>
            <a:solidFill>
              <a:srgbClr val="B316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181"/>
            <p:cNvSpPr/>
            <p:nvPr/>
          </p:nvSpPr>
          <p:spPr bwMode="auto">
            <a:xfrm>
              <a:off x="307975" y="171450"/>
              <a:ext cx="258763" cy="284163"/>
            </a:xfrm>
            <a:custGeom>
              <a:avLst/>
              <a:gdLst>
                <a:gd name="T0" fmla="*/ 28 w 69"/>
                <a:gd name="T1" fmla="*/ 14 h 76"/>
                <a:gd name="T2" fmla="*/ 46 w 69"/>
                <a:gd name="T3" fmla="*/ 59 h 76"/>
                <a:gd name="T4" fmla="*/ 46 w 69"/>
                <a:gd name="T5" fmla="*/ 59 h 76"/>
                <a:gd name="T6" fmla="*/ 28 w 69"/>
                <a:gd name="T7" fmla="*/ 14 h 76"/>
              </a:gdLst>
              <a:ahLst/>
              <a:cxnLst>
                <a:cxn ang="0">
                  <a:pos x="T0" y="T1"/>
                </a:cxn>
                <a:cxn ang="0">
                  <a:pos x="T2" y="T3"/>
                </a:cxn>
                <a:cxn ang="0">
                  <a:pos x="T4" y="T5"/>
                </a:cxn>
                <a:cxn ang="0">
                  <a:pos x="T6" y="T7"/>
                </a:cxn>
              </a:cxnLst>
              <a:rect l="0" t="0" r="r" b="b"/>
              <a:pathLst>
                <a:path w="69" h="76">
                  <a:moveTo>
                    <a:pt x="28" y="14"/>
                  </a:moveTo>
                  <a:cubicBezTo>
                    <a:pt x="0" y="27"/>
                    <a:pt x="19" y="76"/>
                    <a:pt x="46" y="59"/>
                  </a:cubicBezTo>
                  <a:cubicBezTo>
                    <a:pt x="41" y="62"/>
                    <a:pt x="49" y="57"/>
                    <a:pt x="46" y="59"/>
                  </a:cubicBezTo>
                  <a:cubicBezTo>
                    <a:pt x="69" y="44"/>
                    <a:pt x="56" y="0"/>
                    <a:pt x="28"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82"/>
            <p:cNvSpPr/>
            <p:nvPr/>
          </p:nvSpPr>
          <p:spPr bwMode="auto">
            <a:xfrm>
              <a:off x="307975" y="171450"/>
              <a:ext cx="258763" cy="284163"/>
            </a:xfrm>
            <a:custGeom>
              <a:avLst/>
              <a:gdLst>
                <a:gd name="T0" fmla="*/ 28 w 69"/>
                <a:gd name="T1" fmla="*/ 14 h 76"/>
                <a:gd name="T2" fmla="*/ 46 w 69"/>
                <a:gd name="T3" fmla="*/ 59 h 76"/>
                <a:gd name="T4" fmla="*/ 46 w 69"/>
                <a:gd name="T5" fmla="*/ 59 h 76"/>
                <a:gd name="T6" fmla="*/ 28 w 69"/>
                <a:gd name="T7" fmla="*/ 14 h 76"/>
              </a:gdLst>
              <a:ahLst/>
              <a:cxnLst>
                <a:cxn ang="0">
                  <a:pos x="T0" y="T1"/>
                </a:cxn>
                <a:cxn ang="0">
                  <a:pos x="T2" y="T3"/>
                </a:cxn>
                <a:cxn ang="0">
                  <a:pos x="T4" y="T5"/>
                </a:cxn>
                <a:cxn ang="0">
                  <a:pos x="T6" y="T7"/>
                </a:cxn>
              </a:cxnLst>
              <a:rect l="0" t="0" r="r" b="b"/>
              <a:pathLst>
                <a:path w="69" h="76">
                  <a:moveTo>
                    <a:pt x="28" y="14"/>
                  </a:moveTo>
                  <a:cubicBezTo>
                    <a:pt x="0" y="27"/>
                    <a:pt x="19" y="76"/>
                    <a:pt x="46" y="59"/>
                  </a:cubicBezTo>
                  <a:cubicBezTo>
                    <a:pt x="41" y="62"/>
                    <a:pt x="49" y="57"/>
                    <a:pt x="46" y="59"/>
                  </a:cubicBezTo>
                  <a:cubicBezTo>
                    <a:pt x="69" y="44"/>
                    <a:pt x="56" y="0"/>
                    <a:pt x="28"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183"/>
            <p:cNvSpPr/>
            <p:nvPr/>
          </p:nvSpPr>
          <p:spPr bwMode="auto">
            <a:xfrm>
              <a:off x="566738" y="234950"/>
              <a:ext cx="214313" cy="187325"/>
            </a:xfrm>
            <a:custGeom>
              <a:avLst/>
              <a:gdLst>
                <a:gd name="T0" fmla="*/ 56 w 57"/>
                <a:gd name="T1" fmla="*/ 0 h 50"/>
                <a:gd name="T2" fmla="*/ 34 w 57"/>
                <a:gd name="T3" fmla="*/ 7 h 50"/>
                <a:gd name="T4" fmla="*/ 27 w 57"/>
                <a:gd name="T5" fmla="*/ 8 h 50"/>
                <a:gd name="T6" fmla="*/ 0 w 57"/>
                <a:gd name="T7" fmla="*/ 19 h 50"/>
                <a:gd name="T8" fmla="*/ 0 w 57"/>
                <a:gd name="T9" fmla="*/ 22 h 50"/>
                <a:gd name="T10" fmla="*/ 4 w 57"/>
                <a:gd name="T11" fmla="*/ 23 h 50"/>
                <a:gd name="T12" fmla="*/ 26 w 57"/>
                <a:gd name="T13" fmla="*/ 30 h 50"/>
                <a:gd name="T14" fmla="*/ 57 w 57"/>
                <a:gd name="T15" fmla="*/ 50 h 50"/>
                <a:gd name="T16" fmla="*/ 56 w 57"/>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0">
                  <a:moveTo>
                    <a:pt x="56" y="0"/>
                  </a:moveTo>
                  <a:cubicBezTo>
                    <a:pt x="49" y="3"/>
                    <a:pt x="42" y="5"/>
                    <a:pt x="34" y="7"/>
                  </a:cubicBezTo>
                  <a:cubicBezTo>
                    <a:pt x="32" y="7"/>
                    <a:pt x="30" y="7"/>
                    <a:pt x="27" y="8"/>
                  </a:cubicBezTo>
                  <a:cubicBezTo>
                    <a:pt x="13" y="9"/>
                    <a:pt x="1" y="11"/>
                    <a:pt x="0" y="19"/>
                  </a:cubicBezTo>
                  <a:cubicBezTo>
                    <a:pt x="0" y="21"/>
                    <a:pt x="0" y="22"/>
                    <a:pt x="0" y="22"/>
                  </a:cubicBezTo>
                  <a:cubicBezTo>
                    <a:pt x="0" y="23"/>
                    <a:pt x="2" y="23"/>
                    <a:pt x="4" y="23"/>
                  </a:cubicBezTo>
                  <a:cubicBezTo>
                    <a:pt x="8" y="24"/>
                    <a:pt x="16" y="25"/>
                    <a:pt x="26" y="30"/>
                  </a:cubicBezTo>
                  <a:cubicBezTo>
                    <a:pt x="35" y="35"/>
                    <a:pt x="45" y="42"/>
                    <a:pt x="57" y="50"/>
                  </a:cubicBezTo>
                  <a:lnTo>
                    <a:pt x="56" y="0"/>
                  </a:lnTo>
                  <a:close/>
                </a:path>
              </a:pathLst>
            </a:custGeom>
            <a:solidFill>
              <a:srgbClr val="FF39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184"/>
            <p:cNvSpPr/>
            <p:nvPr/>
          </p:nvSpPr>
          <p:spPr bwMode="auto">
            <a:xfrm>
              <a:off x="-184150" y="985838"/>
              <a:ext cx="134938" cy="104775"/>
            </a:xfrm>
            <a:custGeom>
              <a:avLst/>
              <a:gdLst>
                <a:gd name="T0" fmla="*/ 35 w 36"/>
                <a:gd name="T1" fmla="*/ 6 h 28"/>
                <a:gd name="T2" fmla="*/ 21 w 36"/>
                <a:gd name="T3" fmla="*/ 1 h 28"/>
                <a:gd name="T4" fmla="*/ 1 w 36"/>
                <a:gd name="T5" fmla="*/ 15 h 28"/>
                <a:gd name="T6" fmla="*/ 8 w 36"/>
                <a:gd name="T7" fmla="*/ 26 h 28"/>
                <a:gd name="T8" fmla="*/ 35 w 36"/>
                <a:gd name="T9" fmla="*/ 6 h 28"/>
              </a:gdLst>
              <a:ahLst/>
              <a:cxnLst>
                <a:cxn ang="0">
                  <a:pos x="T0" y="T1"/>
                </a:cxn>
                <a:cxn ang="0">
                  <a:pos x="T2" y="T3"/>
                </a:cxn>
                <a:cxn ang="0">
                  <a:pos x="T4" y="T5"/>
                </a:cxn>
                <a:cxn ang="0">
                  <a:pos x="T6" y="T7"/>
                </a:cxn>
                <a:cxn ang="0">
                  <a:pos x="T8" y="T9"/>
                </a:cxn>
              </a:cxnLst>
              <a:rect l="0" t="0" r="r" b="b"/>
              <a:pathLst>
                <a:path w="36" h="28">
                  <a:moveTo>
                    <a:pt x="35" y="6"/>
                  </a:moveTo>
                  <a:cubicBezTo>
                    <a:pt x="35" y="6"/>
                    <a:pt x="26" y="0"/>
                    <a:pt x="21" y="1"/>
                  </a:cubicBezTo>
                  <a:cubicBezTo>
                    <a:pt x="16" y="3"/>
                    <a:pt x="1" y="13"/>
                    <a:pt x="1" y="15"/>
                  </a:cubicBezTo>
                  <a:cubicBezTo>
                    <a:pt x="0" y="16"/>
                    <a:pt x="5" y="28"/>
                    <a:pt x="8" y="26"/>
                  </a:cubicBezTo>
                  <a:cubicBezTo>
                    <a:pt x="11" y="23"/>
                    <a:pt x="36" y="7"/>
                    <a:pt x="35" y="6"/>
                  </a:cubicBezTo>
                  <a:close/>
                </a:path>
              </a:pathLst>
            </a:custGeom>
            <a:solidFill>
              <a:srgbClr val="CC9C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85"/>
            <p:cNvSpPr/>
            <p:nvPr/>
          </p:nvSpPr>
          <p:spPr bwMode="auto">
            <a:xfrm>
              <a:off x="82550" y="1035050"/>
              <a:ext cx="115888" cy="47625"/>
            </a:xfrm>
            <a:custGeom>
              <a:avLst/>
              <a:gdLst>
                <a:gd name="T0" fmla="*/ 31 w 31"/>
                <a:gd name="T1" fmla="*/ 4 h 13"/>
                <a:gd name="T2" fmla="*/ 3 w 31"/>
                <a:gd name="T3" fmla="*/ 7 h 13"/>
                <a:gd name="T4" fmla="*/ 31 w 31"/>
                <a:gd name="T5" fmla="*/ 4 h 13"/>
              </a:gdLst>
              <a:ahLst/>
              <a:cxnLst>
                <a:cxn ang="0">
                  <a:pos x="T0" y="T1"/>
                </a:cxn>
                <a:cxn ang="0">
                  <a:pos x="T2" y="T3"/>
                </a:cxn>
                <a:cxn ang="0">
                  <a:pos x="T4" y="T5"/>
                </a:cxn>
              </a:cxnLst>
              <a:rect l="0" t="0" r="r" b="b"/>
              <a:pathLst>
                <a:path w="31" h="13">
                  <a:moveTo>
                    <a:pt x="31" y="4"/>
                  </a:moveTo>
                  <a:cubicBezTo>
                    <a:pt x="31" y="4"/>
                    <a:pt x="7" y="13"/>
                    <a:pt x="3" y="7"/>
                  </a:cubicBezTo>
                  <a:cubicBezTo>
                    <a:pt x="0" y="2"/>
                    <a:pt x="31" y="0"/>
                    <a:pt x="31" y="4"/>
                  </a:cubicBezTo>
                  <a:close/>
                </a:path>
              </a:pathLst>
            </a:custGeom>
            <a:solidFill>
              <a:srgbClr val="CC9C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86"/>
            <p:cNvSpPr/>
            <p:nvPr/>
          </p:nvSpPr>
          <p:spPr bwMode="auto">
            <a:xfrm>
              <a:off x="7938" y="749300"/>
              <a:ext cx="85725" cy="115888"/>
            </a:xfrm>
            <a:custGeom>
              <a:avLst/>
              <a:gdLst>
                <a:gd name="T0" fmla="*/ 22 w 23"/>
                <a:gd name="T1" fmla="*/ 15 h 31"/>
                <a:gd name="T2" fmla="*/ 3 w 23"/>
                <a:gd name="T3" fmla="*/ 3 h 31"/>
                <a:gd name="T4" fmla="*/ 5 w 23"/>
                <a:gd name="T5" fmla="*/ 29 h 31"/>
                <a:gd name="T6" fmla="*/ 22 w 23"/>
                <a:gd name="T7" fmla="*/ 15 h 31"/>
              </a:gdLst>
              <a:ahLst/>
              <a:cxnLst>
                <a:cxn ang="0">
                  <a:pos x="T0" y="T1"/>
                </a:cxn>
                <a:cxn ang="0">
                  <a:pos x="T2" y="T3"/>
                </a:cxn>
                <a:cxn ang="0">
                  <a:pos x="T4" y="T5"/>
                </a:cxn>
                <a:cxn ang="0">
                  <a:pos x="T6" y="T7"/>
                </a:cxn>
              </a:cxnLst>
              <a:rect l="0" t="0" r="r" b="b"/>
              <a:pathLst>
                <a:path w="23" h="31">
                  <a:moveTo>
                    <a:pt x="22" y="15"/>
                  </a:moveTo>
                  <a:cubicBezTo>
                    <a:pt x="20" y="7"/>
                    <a:pt x="5" y="0"/>
                    <a:pt x="3" y="3"/>
                  </a:cubicBezTo>
                  <a:cubicBezTo>
                    <a:pt x="1" y="6"/>
                    <a:pt x="0" y="31"/>
                    <a:pt x="5" y="29"/>
                  </a:cubicBezTo>
                  <a:cubicBezTo>
                    <a:pt x="10" y="27"/>
                    <a:pt x="23" y="22"/>
                    <a:pt x="22" y="15"/>
                  </a:cubicBezTo>
                  <a:close/>
                </a:path>
              </a:pathLst>
            </a:custGeom>
            <a:solidFill>
              <a:srgbClr val="785B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87"/>
            <p:cNvSpPr/>
            <p:nvPr/>
          </p:nvSpPr>
          <p:spPr bwMode="auto">
            <a:xfrm>
              <a:off x="646113" y="542925"/>
              <a:ext cx="96838" cy="131763"/>
            </a:xfrm>
            <a:custGeom>
              <a:avLst/>
              <a:gdLst>
                <a:gd name="T0" fmla="*/ 11 w 26"/>
                <a:gd name="T1" fmla="*/ 0 h 35"/>
                <a:gd name="T2" fmla="*/ 4 w 26"/>
                <a:gd name="T3" fmla="*/ 23 h 35"/>
                <a:gd name="T4" fmla="*/ 26 w 26"/>
                <a:gd name="T5" fmla="*/ 32 h 35"/>
                <a:gd name="T6" fmla="*/ 12 w 26"/>
                <a:gd name="T7" fmla="*/ 0 h 35"/>
                <a:gd name="T8" fmla="*/ 11 w 26"/>
                <a:gd name="T9" fmla="*/ 0 h 35"/>
              </a:gdLst>
              <a:ahLst/>
              <a:cxnLst>
                <a:cxn ang="0">
                  <a:pos x="T0" y="T1"/>
                </a:cxn>
                <a:cxn ang="0">
                  <a:pos x="T2" y="T3"/>
                </a:cxn>
                <a:cxn ang="0">
                  <a:pos x="T4" y="T5"/>
                </a:cxn>
                <a:cxn ang="0">
                  <a:pos x="T6" y="T7"/>
                </a:cxn>
                <a:cxn ang="0">
                  <a:pos x="T8" y="T9"/>
                </a:cxn>
              </a:cxnLst>
              <a:rect l="0" t="0" r="r" b="b"/>
              <a:pathLst>
                <a:path w="26" h="35">
                  <a:moveTo>
                    <a:pt x="11" y="0"/>
                  </a:moveTo>
                  <a:cubicBezTo>
                    <a:pt x="7" y="2"/>
                    <a:pt x="0" y="18"/>
                    <a:pt x="4" y="23"/>
                  </a:cubicBezTo>
                  <a:cubicBezTo>
                    <a:pt x="8" y="28"/>
                    <a:pt x="26" y="35"/>
                    <a:pt x="26" y="32"/>
                  </a:cubicBezTo>
                  <a:cubicBezTo>
                    <a:pt x="26" y="28"/>
                    <a:pt x="21" y="4"/>
                    <a:pt x="12" y="0"/>
                  </a:cubicBezTo>
                  <a:lnTo>
                    <a:pt x="11" y="0"/>
                  </a:lnTo>
                  <a:close/>
                </a:path>
              </a:pathLst>
            </a:custGeom>
            <a:solidFill>
              <a:srgbClr val="785B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88"/>
            <p:cNvSpPr/>
            <p:nvPr/>
          </p:nvSpPr>
          <p:spPr bwMode="auto">
            <a:xfrm>
              <a:off x="63500" y="719138"/>
              <a:ext cx="82550" cy="90488"/>
            </a:xfrm>
            <a:custGeom>
              <a:avLst/>
              <a:gdLst>
                <a:gd name="T0" fmla="*/ 21 w 22"/>
                <a:gd name="T1" fmla="*/ 4 h 24"/>
                <a:gd name="T2" fmla="*/ 0 w 22"/>
                <a:gd name="T3" fmla="*/ 3 h 24"/>
                <a:gd name="T4" fmla="*/ 8 w 22"/>
                <a:gd name="T5" fmla="*/ 19 h 24"/>
                <a:gd name="T6" fmla="*/ 21 w 22"/>
                <a:gd name="T7" fmla="*/ 4 h 24"/>
              </a:gdLst>
              <a:ahLst/>
              <a:cxnLst>
                <a:cxn ang="0">
                  <a:pos x="T0" y="T1"/>
                </a:cxn>
                <a:cxn ang="0">
                  <a:pos x="T2" y="T3"/>
                </a:cxn>
                <a:cxn ang="0">
                  <a:pos x="T4" y="T5"/>
                </a:cxn>
                <a:cxn ang="0">
                  <a:pos x="T6" y="T7"/>
                </a:cxn>
              </a:cxnLst>
              <a:rect l="0" t="0" r="r" b="b"/>
              <a:pathLst>
                <a:path w="22" h="24">
                  <a:moveTo>
                    <a:pt x="21" y="4"/>
                  </a:moveTo>
                  <a:cubicBezTo>
                    <a:pt x="19" y="0"/>
                    <a:pt x="0" y="2"/>
                    <a:pt x="0" y="3"/>
                  </a:cubicBezTo>
                  <a:cubicBezTo>
                    <a:pt x="0" y="5"/>
                    <a:pt x="10" y="15"/>
                    <a:pt x="8" y="19"/>
                  </a:cubicBezTo>
                  <a:cubicBezTo>
                    <a:pt x="6" y="24"/>
                    <a:pt x="22" y="6"/>
                    <a:pt x="21" y="4"/>
                  </a:cubicBezTo>
                  <a:close/>
                </a:path>
              </a:pathLst>
            </a:custGeom>
            <a:solidFill>
              <a:srgbClr val="FF61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89"/>
            <p:cNvSpPr/>
            <p:nvPr/>
          </p:nvSpPr>
          <p:spPr bwMode="auto">
            <a:xfrm>
              <a:off x="98425" y="598488"/>
              <a:ext cx="306388" cy="263525"/>
            </a:xfrm>
            <a:custGeom>
              <a:avLst/>
              <a:gdLst>
                <a:gd name="T0" fmla="*/ 0 w 82"/>
                <a:gd name="T1" fmla="*/ 57 h 70"/>
                <a:gd name="T2" fmla="*/ 27 w 82"/>
                <a:gd name="T3" fmla="*/ 63 h 70"/>
                <a:gd name="T4" fmla="*/ 32 w 82"/>
                <a:gd name="T5" fmla="*/ 57 h 70"/>
                <a:gd name="T6" fmla="*/ 47 w 82"/>
                <a:gd name="T7" fmla="*/ 60 h 70"/>
                <a:gd name="T8" fmla="*/ 56 w 82"/>
                <a:gd name="T9" fmla="*/ 38 h 70"/>
                <a:gd name="T10" fmla="*/ 79 w 82"/>
                <a:gd name="T11" fmla="*/ 17 h 70"/>
                <a:gd name="T12" fmla="*/ 61 w 82"/>
                <a:gd name="T13" fmla="*/ 4 h 70"/>
                <a:gd name="T14" fmla="*/ 40 w 82"/>
                <a:gd name="T15" fmla="*/ 21 h 70"/>
                <a:gd name="T16" fmla="*/ 27 w 82"/>
                <a:gd name="T17" fmla="*/ 39 h 70"/>
                <a:gd name="T18" fmla="*/ 0 w 82"/>
                <a:gd name="T19" fmla="*/ 5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70">
                  <a:moveTo>
                    <a:pt x="0" y="57"/>
                  </a:moveTo>
                  <a:cubicBezTo>
                    <a:pt x="1" y="62"/>
                    <a:pt x="21" y="70"/>
                    <a:pt x="27" y="63"/>
                  </a:cubicBezTo>
                  <a:cubicBezTo>
                    <a:pt x="32" y="57"/>
                    <a:pt x="30" y="57"/>
                    <a:pt x="32" y="57"/>
                  </a:cubicBezTo>
                  <a:cubicBezTo>
                    <a:pt x="34" y="57"/>
                    <a:pt x="44" y="63"/>
                    <a:pt x="47" y="60"/>
                  </a:cubicBezTo>
                  <a:cubicBezTo>
                    <a:pt x="49" y="56"/>
                    <a:pt x="50" y="45"/>
                    <a:pt x="56" y="38"/>
                  </a:cubicBezTo>
                  <a:cubicBezTo>
                    <a:pt x="63" y="31"/>
                    <a:pt x="82" y="23"/>
                    <a:pt x="79" y="17"/>
                  </a:cubicBezTo>
                  <a:cubicBezTo>
                    <a:pt x="76" y="11"/>
                    <a:pt x="71" y="0"/>
                    <a:pt x="61" y="4"/>
                  </a:cubicBezTo>
                  <a:cubicBezTo>
                    <a:pt x="56" y="6"/>
                    <a:pt x="46" y="12"/>
                    <a:pt x="40" y="21"/>
                  </a:cubicBezTo>
                  <a:cubicBezTo>
                    <a:pt x="34" y="28"/>
                    <a:pt x="30" y="35"/>
                    <a:pt x="27" y="39"/>
                  </a:cubicBezTo>
                  <a:cubicBezTo>
                    <a:pt x="19" y="47"/>
                    <a:pt x="0" y="52"/>
                    <a:pt x="0" y="57"/>
                  </a:cubicBezTo>
                  <a:close/>
                </a:path>
              </a:pathLst>
            </a:custGeom>
            <a:solidFill>
              <a:srgbClr val="785B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90"/>
            <p:cNvSpPr/>
            <p:nvPr/>
          </p:nvSpPr>
          <p:spPr bwMode="auto">
            <a:xfrm>
              <a:off x="296863" y="1192213"/>
              <a:ext cx="41275" cy="71438"/>
            </a:xfrm>
            <a:custGeom>
              <a:avLst/>
              <a:gdLst>
                <a:gd name="T0" fmla="*/ 8 w 11"/>
                <a:gd name="T1" fmla="*/ 0 h 19"/>
                <a:gd name="T2" fmla="*/ 3 w 11"/>
                <a:gd name="T3" fmla="*/ 19 h 19"/>
                <a:gd name="T4" fmla="*/ 8 w 11"/>
                <a:gd name="T5" fmla="*/ 0 h 19"/>
              </a:gdLst>
              <a:ahLst/>
              <a:cxnLst>
                <a:cxn ang="0">
                  <a:pos x="T0" y="T1"/>
                </a:cxn>
                <a:cxn ang="0">
                  <a:pos x="T2" y="T3"/>
                </a:cxn>
                <a:cxn ang="0">
                  <a:pos x="T4" y="T5"/>
                </a:cxn>
              </a:cxnLst>
              <a:rect l="0" t="0" r="r" b="b"/>
              <a:pathLst>
                <a:path w="11" h="19">
                  <a:moveTo>
                    <a:pt x="8" y="0"/>
                  </a:moveTo>
                  <a:cubicBezTo>
                    <a:pt x="11" y="6"/>
                    <a:pt x="7" y="16"/>
                    <a:pt x="3" y="19"/>
                  </a:cubicBezTo>
                  <a:cubicBezTo>
                    <a:pt x="0" y="13"/>
                    <a:pt x="6" y="5"/>
                    <a:pt x="8" y="0"/>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91"/>
            <p:cNvSpPr/>
            <p:nvPr/>
          </p:nvSpPr>
          <p:spPr bwMode="auto">
            <a:xfrm>
              <a:off x="274638" y="1450975"/>
              <a:ext cx="44450" cy="85725"/>
            </a:xfrm>
            <a:custGeom>
              <a:avLst/>
              <a:gdLst>
                <a:gd name="T0" fmla="*/ 7 w 12"/>
                <a:gd name="T1" fmla="*/ 23 h 23"/>
                <a:gd name="T2" fmla="*/ 6 w 12"/>
                <a:gd name="T3" fmla="*/ 0 h 23"/>
                <a:gd name="T4" fmla="*/ 7 w 12"/>
                <a:gd name="T5" fmla="*/ 23 h 23"/>
              </a:gdLst>
              <a:ahLst/>
              <a:cxnLst>
                <a:cxn ang="0">
                  <a:pos x="T0" y="T1"/>
                </a:cxn>
                <a:cxn ang="0">
                  <a:pos x="T2" y="T3"/>
                </a:cxn>
                <a:cxn ang="0">
                  <a:pos x="T4" y="T5"/>
                </a:cxn>
              </a:cxnLst>
              <a:rect l="0" t="0" r="r" b="b"/>
              <a:pathLst>
                <a:path w="12" h="23">
                  <a:moveTo>
                    <a:pt x="7" y="23"/>
                  </a:moveTo>
                  <a:cubicBezTo>
                    <a:pt x="0" y="20"/>
                    <a:pt x="5" y="5"/>
                    <a:pt x="6" y="0"/>
                  </a:cubicBezTo>
                  <a:cubicBezTo>
                    <a:pt x="12" y="4"/>
                    <a:pt x="8" y="17"/>
                    <a:pt x="7" y="23"/>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92"/>
            <p:cNvSpPr/>
            <p:nvPr/>
          </p:nvSpPr>
          <p:spPr bwMode="auto">
            <a:xfrm>
              <a:off x="352425" y="2757488"/>
              <a:ext cx="0" cy="74613"/>
            </a:xfrm>
            <a:custGeom>
              <a:avLst/>
              <a:gdLst>
                <a:gd name="T0" fmla="*/ 8 h 20"/>
                <a:gd name="T1" fmla="*/ 8 h 20"/>
              </a:gdLst>
              <a:ahLst/>
              <a:cxnLst>
                <a:cxn ang="0">
                  <a:pos x="0" y="T0"/>
                </a:cxn>
                <a:cxn ang="0">
                  <a:pos x="0" y="T1"/>
                </a:cxn>
              </a:cxnLst>
              <a:rect l="0" t="0" r="r" b="b"/>
              <a:pathLst>
                <a:path h="20">
                  <a:moveTo>
                    <a:pt x="0" y="8"/>
                  </a:moveTo>
                  <a:cubicBezTo>
                    <a:pt x="0" y="20"/>
                    <a:pt x="0" y="0"/>
                    <a:pt x="0" y="8"/>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93"/>
            <p:cNvSpPr/>
            <p:nvPr/>
          </p:nvSpPr>
          <p:spPr bwMode="auto">
            <a:xfrm>
              <a:off x="146050" y="779463"/>
              <a:ext cx="26988" cy="55563"/>
            </a:xfrm>
            <a:custGeom>
              <a:avLst/>
              <a:gdLst>
                <a:gd name="T0" fmla="*/ 3 w 7"/>
                <a:gd name="T1" fmla="*/ 2 h 15"/>
                <a:gd name="T2" fmla="*/ 6 w 7"/>
                <a:gd name="T3" fmla="*/ 7 h 15"/>
                <a:gd name="T4" fmla="*/ 4 w 7"/>
                <a:gd name="T5" fmla="*/ 14 h 15"/>
                <a:gd name="T6" fmla="*/ 5 w 7"/>
                <a:gd name="T7" fmla="*/ 8 h 15"/>
                <a:gd name="T8" fmla="*/ 3 w 7"/>
                <a:gd name="T9" fmla="*/ 2 h 15"/>
              </a:gdLst>
              <a:ahLst/>
              <a:cxnLst>
                <a:cxn ang="0">
                  <a:pos x="T0" y="T1"/>
                </a:cxn>
                <a:cxn ang="0">
                  <a:pos x="T2" y="T3"/>
                </a:cxn>
                <a:cxn ang="0">
                  <a:pos x="T4" y="T5"/>
                </a:cxn>
                <a:cxn ang="0">
                  <a:pos x="T6" y="T7"/>
                </a:cxn>
                <a:cxn ang="0">
                  <a:pos x="T8" y="T9"/>
                </a:cxn>
              </a:cxnLst>
              <a:rect l="0" t="0" r="r" b="b"/>
              <a:pathLst>
                <a:path w="7" h="15">
                  <a:moveTo>
                    <a:pt x="3" y="2"/>
                  </a:moveTo>
                  <a:cubicBezTo>
                    <a:pt x="5" y="0"/>
                    <a:pt x="6" y="7"/>
                    <a:pt x="6" y="7"/>
                  </a:cubicBezTo>
                  <a:cubicBezTo>
                    <a:pt x="6" y="7"/>
                    <a:pt x="7" y="15"/>
                    <a:pt x="4" y="14"/>
                  </a:cubicBezTo>
                  <a:cubicBezTo>
                    <a:pt x="1" y="13"/>
                    <a:pt x="5" y="8"/>
                    <a:pt x="5" y="8"/>
                  </a:cubicBezTo>
                  <a:cubicBezTo>
                    <a:pt x="5" y="8"/>
                    <a:pt x="0" y="3"/>
                    <a:pt x="3" y="2"/>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94"/>
            <p:cNvSpPr/>
            <p:nvPr/>
          </p:nvSpPr>
          <p:spPr bwMode="auto">
            <a:xfrm>
              <a:off x="417513" y="827088"/>
              <a:ext cx="25400" cy="12700"/>
            </a:xfrm>
            <a:custGeom>
              <a:avLst/>
              <a:gdLst>
                <a:gd name="T0" fmla="*/ 7 w 7"/>
                <a:gd name="T1" fmla="*/ 0 h 3"/>
                <a:gd name="T2" fmla="*/ 4 w 7"/>
                <a:gd name="T3" fmla="*/ 2 h 3"/>
                <a:gd name="T4" fmla="*/ 0 w 7"/>
                <a:gd name="T5" fmla="*/ 1 h 3"/>
                <a:gd name="T6" fmla="*/ 3 w 7"/>
                <a:gd name="T7" fmla="*/ 1 h 3"/>
                <a:gd name="T8" fmla="*/ 7 w 7"/>
                <a:gd name="T9" fmla="*/ 0 h 3"/>
              </a:gdLst>
              <a:ahLst/>
              <a:cxnLst>
                <a:cxn ang="0">
                  <a:pos x="T0" y="T1"/>
                </a:cxn>
                <a:cxn ang="0">
                  <a:pos x="T2" y="T3"/>
                </a:cxn>
                <a:cxn ang="0">
                  <a:pos x="T4" y="T5"/>
                </a:cxn>
                <a:cxn ang="0">
                  <a:pos x="T6" y="T7"/>
                </a:cxn>
                <a:cxn ang="0">
                  <a:pos x="T8" y="T9"/>
                </a:cxn>
              </a:cxnLst>
              <a:rect l="0" t="0" r="r" b="b"/>
              <a:pathLst>
                <a:path w="7" h="3">
                  <a:moveTo>
                    <a:pt x="7" y="0"/>
                  </a:moveTo>
                  <a:cubicBezTo>
                    <a:pt x="7" y="0"/>
                    <a:pt x="7" y="2"/>
                    <a:pt x="4" y="2"/>
                  </a:cubicBezTo>
                  <a:cubicBezTo>
                    <a:pt x="0" y="3"/>
                    <a:pt x="0" y="1"/>
                    <a:pt x="0" y="1"/>
                  </a:cubicBezTo>
                  <a:cubicBezTo>
                    <a:pt x="0" y="1"/>
                    <a:pt x="1" y="1"/>
                    <a:pt x="3" y="1"/>
                  </a:cubicBezTo>
                  <a:cubicBezTo>
                    <a:pt x="5" y="1"/>
                    <a:pt x="7" y="0"/>
                    <a:pt x="7" y="0"/>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95"/>
            <p:cNvSpPr/>
            <p:nvPr/>
          </p:nvSpPr>
          <p:spPr bwMode="auto">
            <a:xfrm>
              <a:off x="668338" y="534988"/>
              <a:ext cx="82550" cy="131763"/>
            </a:xfrm>
            <a:custGeom>
              <a:avLst/>
              <a:gdLst>
                <a:gd name="T0" fmla="*/ 16 w 22"/>
                <a:gd name="T1" fmla="*/ 17 h 35"/>
                <a:gd name="T2" fmla="*/ 6 w 22"/>
                <a:gd name="T3" fmla="*/ 4 h 35"/>
                <a:gd name="T4" fmla="*/ 0 w 22"/>
                <a:gd name="T5" fmla="*/ 9 h 35"/>
                <a:gd name="T6" fmla="*/ 6 w 22"/>
                <a:gd name="T7" fmla="*/ 2 h 35"/>
                <a:gd name="T8" fmla="*/ 17 w 22"/>
                <a:gd name="T9" fmla="*/ 15 h 35"/>
                <a:gd name="T10" fmla="*/ 20 w 22"/>
                <a:gd name="T11" fmla="*/ 35 h 35"/>
                <a:gd name="T12" fmla="*/ 16 w 22"/>
                <a:gd name="T13" fmla="*/ 17 h 35"/>
              </a:gdLst>
              <a:ahLst/>
              <a:cxnLst>
                <a:cxn ang="0">
                  <a:pos x="T0" y="T1"/>
                </a:cxn>
                <a:cxn ang="0">
                  <a:pos x="T2" y="T3"/>
                </a:cxn>
                <a:cxn ang="0">
                  <a:pos x="T4" y="T5"/>
                </a:cxn>
                <a:cxn ang="0">
                  <a:pos x="T6" y="T7"/>
                </a:cxn>
                <a:cxn ang="0">
                  <a:pos x="T8" y="T9"/>
                </a:cxn>
                <a:cxn ang="0">
                  <a:pos x="T10" y="T11"/>
                </a:cxn>
                <a:cxn ang="0">
                  <a:pos x="T12" y="T13"/>
                </a:cxn>
              </a:cxnLst>
              <a:rect l="0" t="0" r="r" b="b"/>
              <a:pathLst>
                <a:path w="22" h="35">
                  <a:moveTo>
                    <a:pt x="16" y="17"/>
                  </a:moveTo>
                  <a:cubicBezTo>
                    <a:pt x="12" y="7"/>
                    <a:pt x="7" y="5"/>
                    <a:pt x="6" y="4"/>
                  </a:cubicBezTo>
                  <a:cubicBezTo>
                    <a:pt x="5" y="3"/>
                    <a:pt x="0" y="9"/>
                    <a:pt x="0" y="9"/>
                  </a:cubicBezTo>
                  <a:cubicBezTo>
                    <a:pt x="0" y="9"/>
                    <a:pt x="2" y="0"/>
                    <a:pt x="6" y="2"/>
                  </a:cubicBezTo>
                  <a:cubicBezTo>
                    <a:pt x="7" y="2"/>
                    <a:pt x="11" y="4"/>
                    <a:pt x="17" y="15"/>
                  </a:cubicBezTo>
                  <a:cubicBezTo>
                    <a:pt x="22" y="27"/>
                    <a:pt x="20" y="35"/>
                    <a:pt x="20" y="35"/>
                  </a:cubicBezTo>
                  <a:cubicBezTo>
                    <a:pt x="20" y="35"/>
                    <a:pt x="19" y="27"/>
                    <a:pt x="16" y="17"/>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96"/>
            <p:cNvSpPr/>
            <p:nvPr/>
          </p:nvSpPr>
          <p:spPr bwMode="auto">
            <a:xfrm>
              <a:off x="446088" y="1924050"/>
              <a:ext cx="46038" cy="33338"/>
            </a:xfrm>
            <a:custGeom>
              <a:avLst/>
              <a:gdLst>
                <a:gd name="T0" fmla="*/ 0 w 12"/>
                <a:gd name="T1" fmla="*/ 0 h 9"/>
                <a:gd name="T2" fmla="*/ 11 w 12"/>
                <a:gd name="T3" fmla="*/ 9 h 9"/>
                <a:gd name="T4" fmla="*/ 0 w 12"/>
                <a:gd name="T5" fmla="*/ 0 h 9"/>
              </a:gdLst>
              <a:ahLst/>
              <a:cxnLst>
                <a:cxn ang="0">
                  <a:pos x="T0" y="T1"/>
                </a:cxn>
                <a:cxn ang="0">
                  <a:pos x="T2" y="T3"/>
                </a:cxn>
                <a:cxn ang="0">
                  <a:pos x="T4" y="T5"/>
                </a:cxn>
              </a:cxnLst>
              <a:rect l="0" t="0" r="r" b="b"/>
              <a:pathLst>
                <a:path w="12" h="9">
                  <a:moveTo>
                    <a:pt x="0" y="0"/>
                  </a:moveTo>
                  <a:cubicBezTo>
                    <a:pt x="4" y="0"/>
                    <a:pt x="12" y="4"/>
                    <a:pt x="11" y="9"/>
                  </a:cubicBezTo>
                  <a:cubicBezTo>
                    <a:pt x="5" y="8"/>
                    <a:pt x="2" y="5"/>
                    <a:pt x="0" y="0"/>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97"/>
            <p:cNvSpPr/>
            <p:nvPr/>
          </p:nvSpPr>
          <p:spPr bwMode="auto">
            <a:xfrm>
              <a:off x="127000" y="790575"/>
              <a:ext cx="19050" cy="36513"/>
            </a:xfrm>
            <a:custGeom>
              <a:avLst/>
              <a:gdLst>
                <a:gd name="T0" fmla="*/ 3 w 5"/>
                <a:gd name="T1" fmla="*/ 1 h 10"/>
                <a:gd name="T2" fmla="*/ 5 w 5"/>
                <a:gd name="T3" fmla="*/ 5 h 10"/>
                <a:gd name="T4" fmla="*/ 3 w 5"/>
                <a:gd name="T5" fmla="*/ 9 h 10"/>
                <a:gd name="T6" fmla="*/ 4 w 5"/>
                <a:gd name="T7" fmla="*/ 6 h 10"/>
                <a:gd name="T8" fmla="*/ 3 w 5"/>
                <a:gd name="T9" fmla="*/ 1 h 10"/>
              </a:gdLst>
              <a:ahLst/>
              <a:cxnLst>
                <a:cxn ang="0">
                  <a:pos x="T0" y="T1"/>
                </a:cxn>
                <a:cxn ang="0">
                  <a:pos x="T2" y="T3"/>
                </a:cxn>
                <a:cxn ang="0">
                  <a:pos x="T4" y="T5"/>
                </a:cxn>
                <a:cxn ang="0">
                  <a:pos x="T6" y="T7"/>
                </a:cxn>
                <a:cxn ang="0">
                  <a:pos x="T8" y="T9"/>
                </a:cxn>
              </a:cxnLst>
              <a:rect l="0" t="0" r="r" b="b"/>
              <a:pathLst>
                <a:path w="5" h="10">
                  <a:moveTo>
                    <a:pt x="3" y="1"/>
                  </a:moveTo>
                  <a:cubicBezTo>
                    <a:pt x="5" y="0"/>
                    <a:pt x="5" y="5"/>
                    <a:pt x="5" y="5"/>
                  </a:cubicBezTo>
                  <a:cubicBezTo>
                    <a:pt x="5" y="5"/>
                    <a:pt x="5" y="10"/>
                    <a:pt x="3" y="9"/>
                  </a:cubicBezTo>
                  <a:cubicBezTo>
                    <a:pt x="1" y="9"/>
                    <a:pt x="4" y="6"/>
                    <a:pt x="4" y="6"/>
                  </a:cubicBezTo>
                  <a:cubicBezTo>
                    <a:pt x="4" y="6"/>
                    <a:pt x="0" y="2"/>
                    <a:pt x="3" y="1"/>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98"/>
            <p:cNvSpPr/>
            <p:nvPr/>
          </p:nvSpPr>
          <p:spPr bwMode="auto">
            <a:xfrm>
              <a:off x="506413" y="1717675"/>
              <a:ext cx="15875" cy="19050"/>
            </a:xfrm>
            <a:custGeom>
              <a:avLst/>
              <a:gdLst>
                <a:gd name="T0" fmla="*/ 4 w 4"/>
                <a:gd name="T1" fmla="*/ 0 h 5"/>
                <a:gd name="T2" fmla="*/ 4 w 4"/>
                <a:gd name="T3" fmla="*/ 0 h 5"/>
                <a:gd name="T4" fmla="*/ 4 w 4"/>
                <a:gd name="T5" fmla="*/ 0 h 5"/>
              </a:gdLst>
              <a:ahLst/>
              <a:cxnLst>
                <a:cxn ang="0">
                  <a:pos x="T0" y="T1"/>
                </a:cxn>
                <a:cxn ang="0">
                  <a:pos x="T2" y="T3"/>
                </a:cxn>
                <a:cxn ang="0">
                  <a:pos x="T4" y="T5"/>
                </a:cxn>
              </a:cxnLst>
              <a:rect l="0" t="0" r="r" b="b"/>
              <a:pathLst>
                <a:path w="4" h="5">
                  <a:moveTo>
                    <a:pt x="4" y="0"/>
                  </a:moveTo>
                  <a:cubicBezTo>
                    <a:pt x="4" y="0"/>
                    <a:pt x="4" y="0"/>
                    <a:pt x="4" y="0"/>
                  </a:cubicBezTo>
                  <a:cubicBezTo>
                    <a:pt x="0" y="5"/>
                    <a:pt x="2" y="2"/>
                    <a:pt x="4" y="0"/>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99"/>
            <p:cNvSpPr/>
            <p:nvPr/>
          </p:nvSpPr>
          <p:spPr bwMode="auto">
            <a:xfrm>
              <a:off x="71438" y="790575"/>
              <a:ext cx="33338" cy="25400"/>
            </a:xfrm>
            <a:custGeom>
              <a:avLst/>
              <a:gdLst>
                <a:gd name="T0" fmla="*/ 6 w 9"/>
                <a:gd name="T1" fmla="*/ 0 h 7"/>
                <a:gd name="T2" fmla="*/ 6 w 9"/>
                <a:gd name="T3" fmla="*/ 6 h 7"/>
                <a:gd name="T4" fmla="*/ 6 w 9"/>
                <a:gd name="T5" fmla="*/ 0 h 7"/>
              </a:gdLst>
              <a:ahLst/>
              <a:cxnLst>
                <a:cxn ang="0">
                  <a:pos x="T0" y="T1"/>
                </a:cxn>
                <a:cxn ang="0">
                  <a:pos x="T2" y="T3"/>
                </a:cxn>
                <a:cxn ang="0">
                  <a:pos x="T4" y="T5"/>
                </a:cxn>
              </a:cxnLst>
              <a:rect l="0" t="0" r="r" b="b"/>
              <a:pathLst>
                <a:path w="9" h="7">
                  <a:moveTo>
                    <a:pt x="6" y="0"/>
                  </a:moveTo>
                  <a:cubicBezTo>
                    <a:pt x="0" y="0"/>
                    <a:pt x="3" y="7"/>
                    <a:pt x="6" y="6"/>
                  </a:cubicBezTo>
                  <a:cubicBezTo>
                    <a:pt x="8" y="7"/>
                    <a:pt x="9" y="1"/>
                    <a:pt x="6" y="0"/>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00"/>
            <p:cNvSpPr/>
            <p:nvPr/>
          </p:nvSpPr>
          <p:spPr bwMode="auto">
            <a:xfrm>
              <a:off x="52388" y="827088"/>
              <a:ext cx="60325" cy="68263"/>
            </a:xfrm>
            <a:custGeom>
              <a:avLst/>
              <a:gdLst>
                <a:gd name="T0" fmla="*/ 0 w 16"/>
                <a:gd name="T1" fmla="*/ 18 h 18"/>
                <a:gd name="T2" fmla="*/ 16 w 16"/>
                <a:gd name="T3" fmla="*/ 12 h 18"/>
                <a:gd name="T4" fmla="*/ 0 w 16"/>
                <a:gd name="T5" fmla="*/ 18 h 18"/>
              </a:gdLst>
              <a:ahLst/>
              <a:cxnLst>
                <a:cxn ang="0">
                  <a:pos x="T0" y="T1"/>
                </a:cxn>
                <a:cxn ang="0">
                  <a:pos x="T2" y="T3"/>
                </a:cxn>
                <a:cxn ang="0">
                  <a:pos x="T4" y="T5"/>
                </a:cxn>
              </a:cxnLst>
              <a:rect l="0" t="0" r="r" b="b"/>
              <a:pathLst>
                <a:path w="16" h="18">
                  <a:moveTo>
                    <a:pt x="0" y="18"/>
                  </a:moveTo>
                  <a:cubicBezTo>
                    <a:pt x="2" y="18"/>
                    <a:pt x="7" y="11"/>
                    <a:pt x="16" y="12"/>
                  </a:cubicBezTo>
                  <a:cubicBezTo>
                    <a:pt x="5" y="0"/>
                    <a:pt x="1" y="14"/>
                    <a:pt x="0" y="18"/>
                  </a:cubicBezTo>
                  <a:close/>
                </a:path>
              </a:pathLst>
            </a:custGeom>
            <a:solidFill>
              <a:srgbClr val="CC9C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01"/>
            <p:cNvSpPr/>
            <p:nvPr/>
          </p:nvSpPr>
          <p:spPr bwMode="auto">
            <a:xfrm>
              <a:off x="577850" y="1076325"/>
              <a:ext cx="63500" cy="28575"/>
            </a:xfrm>
            <a:custGeom>
              <a:avLst/>
              <a:gdLst>
                <a:gd name="T0" fmla="*/ 0 w 17"/>
                <a:gd name="T1" fmla="*/ 5 h 8"/>
                <a:gd name="T2" fmla="*/ 17 w 17"/>
                <a:gd name="T3" fmla="*/ 6 h 8"/>
                <a:gd name="T4" fmla="*/ 0 w 17"/>
                <a:gd name="T5" fmla="*/ 5 h 8"/>
              </a:gdLst>
              <a:ahLst/>
              <a:cxnLst>
                <a:cxn ang="0">
                  <a:pos x="T0" y="T1"/>
                </a:cxn>
                <a:cxn ang="0">
                  <a:pos x="T2" y="T3"/>
                </a:cxn>
                <a:cxn ang="0">
                  <a:pos x="T4" y="T5"/>
                </a:cxn>
              </a:cxnLst>
              <a:rect l="0" t="0" r="r" b="b"/>
              <a:pathLst>
                <a:path w="17" h="8">
                  <a:moveTo>
                    <a:pt x="0" y="5"/>
                  </a:moveTo>
                  <a:cubicBezTo>
                    <a:pt x="3" y="8"/>
                    <a:pt x="12" y="5"/>
                    <a:pt x="17" y="6"/>
                  </a:cubicBezTo>
                  <a:cubicBezTo>
                    <a:pt x="15" y="0"/>
                    <a:pt x="5" y="3"/>
                    <a:pt x="0" y="5"/>
                  </a:cubicBezTo>
                  <a:close/>
                </a:path>
              </a:pathLst>
            </a:custGeom>
            <a:solidFill>
              <a:srgbClr val="CC9C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02"/>
            <p:cNvSpPr/>
            <p:nvPr/>
          </p:nvSpPr>
          <p:spPr bwMode="auto">
            <a:xfrm>
              <a:off x="630238" y="1057275"/>
              <a:ext cx="90488" cy="41275"/>
            </a:xfrm>
            <a:custGeom>
              <a:avLst/>
              <a:gdLst>
                <a:gd name="T0" fmla="*/ 24 w 24"/>
                <a:gd name="T1" fmla="*/ 9 h 11"/>
                <a:gd name="T2" fmla="*/ 10 w 24"/>
                <a:gd name="T3" fmla="*/ 0 h 11"/>
                <a:gd name="T4" fmla="*/ 0 w 24"/>
                <a:gd name="T5" fmla="*/ 4 h 11"/>
                <a:gd name="T6" fmla="*/ 24 w 24"/>
                <a:gd name="T7" fmla="*/ 9 h 11"/>
              </a:gdLst>
              <a:ahLst/>
              <a:cxnLst>
                <a:cxn ang="0">
                  <a:pos x="T0" y="T1"/>
                </a:cxn>
                <a:cxn ang="0">
                  <a:pos x="T2" y="T3"/>
                </a:cxn>
                <a:cxn ang="0">
                  <a:pos x="T4" y="T5"/>
                </a:cxn>
                <a:cxn ang="0">
                  <a:pos x="T6" y="T7"/>
                </a:cxn>
              </a:cxnLst>
              <a:rect l="0" t="0" r="r" b="b"/>
              <a:pathLst>
                <a:path w="24" h="11">
                  <a:moveTo>
                    <a:pt x="24" y="9"/>
                  </a:moveTo>
                  <a:cubicBezTo>
                    <a:pt x="20" y="5"/>
                    <a:pt x="15" y="3"/>
                    <a:pt x="10" y="0"/>
                  </a:cubicBezTo>
                  <a:cubicBezTo>
                    <a:pt x="6" y="1"/>
                    <a:pt x="3" y="2"/>
                    <a:pt x="0" y="4"/>
                  </a:cubicBezTo>
                  <a:cubicBezTo>
                    <a:pt x="7" y="8"/>
                    <a:pt x="16" y="11"/>
                    <a:pt x="24" y="9"/>
                  </a:cubicBezTo>
                  <a:close/>
                </a:path>
              </a:pathLst>
            </a:custGeom>
            <a:solidFill>
              <a:srgbClr val="CC9C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03"/>
            <p:cNvSpPr/>
            <p:nvPr/>
          </p:nvSpPr>
          <p:spPr bwMode="auto">
            <a:xfrm>
              <a:off x="495300" y="1030288"/>
              <a:ext cx="187325" cy="93663"/>
            </a:xfrm>
            <a:custGeom>
              <a:avLst/>
              <a:gdLst>
                <a:gd name="T0" fmla="*/ 50 w 50"/>
                <a:gd name="T1" fmla="*/ 3 h 25"/>
                <a:gd name="T2" fmla="*/ 37 w 50"/>
                <a:gd name="T3" fmla="*/ 0 h 25"/>
                <a:gd name="T4" fmla="*/ 24 w 50"/>
                <a:gd name="T5" fmla="*/ 3 h 25"/>
                <a:gd name="T6" fmla="*/ 37 w 50"/>
                <a:gd name="T7" fmla="*/ 4 h 25"/>
                <a:gd name="T8" fmla="*/ 0 w 50"/>
                <a:gd name="T9" fmla="*/ 13 h 25"/>
                <a:gd name="T10" fmla="*/ 50 w 50"/>
                <a:gd name="T11" fmla="*/ 3 h 25"/>
              </a:gdLst>
              <a:ahLst/>
              <a:cxnLst>
                <a:cxn ang="0">
                  <a:pos x="T0" y="T1"/>
                </a:cxn>
                <a:cxn ang="0">
                  <a:pos x="T2" y="T3"/>
                </a:cxn>
                <a:cxn ang="0">
                  <a:pos x="T4" y="T5"/>
                </a:cxn>
                <a:cxn ang="0">
                  <a:pos x="T6" y="T7"/>
                </a:cxn>
                <a:cxn ang="0">
                  <a:pos x="T8" y="T9"/>
                </a:cxn>
                <a:cxn ang="0">
                  <a:pos x="T10" y="T11"/>
                </a:cxn>
              </a:cxnLst>
              <a:rect l="0" t="0" r="r" b="b"/>
              <a:pathLst>
                <a:path w="50" h="25">
                  <a:moveTo>
                    <a:pt x="50" y="3"/>
                  </a:moveTo>
                  <a:cubicBezTo>
                    <a:pt x="47" y="3"/>
                    <a:pt x="47" y="0"/>
                    <a:pt x="37" y="0"/>
                  </a:cubicBezTo>
                  <a:cubicBezTo>
                    <a:pt x="33" y="0"/>
                    <a:pt x="28" y="0"/>
                    <a:pt x="24" y="3"/>
                  </a:cubicBezTo>
                  <a:cubicBezTo>
                    <a:pt x="28" y="4"/>
                    <a:pt x="33" y="7"/>
                    <a:pt x="37" y="4"/>
                  </a:cubicBezTo>
                  <a:cubicBezTo>
                    <a:pt x="27" y="12"/>
                    <a:pt x="13" y="13"/>
                    <a:pt x="0" y="13"/>
                  </a:cubicBezTo>
                  <a:cubicBezTo>
                    <a:pt x="5" y="25"/>
                    <a:pt x="42" y="7"/>
                    <a:pt x="50" y="3"/>
                  </a:cubicBezTo>
                  <a:close/>
                </a:path>
              </a:pathLst>
            </a:custGeom>
            <a:solidFill>
              <a:srgbClr val="CC9C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04"/>
            <p:cNvSpPr/>
            <p:nvPr/>
          </p:nvSpPr>
          <p:spPr bwMode="auto">
            <a:xfrm>
              <a:off x="690563" y="1019175"/>
              <a:ext cx="52388" cy="26988"/>
            </a:xfrm>
            <a:custGeom>
              <a:avLst/>
              <a:gdLst>
                <a:gd name="T0" fmla="*/ 14 w 14"/>
                <a:gd name="T1" fmla="*/ 1 h 7"/>
                <a:gd name="T2" fmla="*/ 13 w 14"/>
                <a:gd name="T3" fmla="*/ 0 h 7"/>
                <a:gd name="T4" fmla="*/ 0 w 14"/>
                <a:gd name="T5" fmla="*/ 5 h 7"/>
                <a:gd name="T6" fmla="*/ 14 w 14"/>
                <a:gd name="T7" fmla="*/ 4 h 7"/>
                <a:gd name="T8" fmla="*/ 14 w 14"/>
                <a:gd name="T9" fmla="*/ 1 h 7"/>
              </a:gdLst>
              <a:ahLst/>
              <a:cxnLst>
                <a:cxn ang="0">
                  <a:pos x="T0" y="T1"/>
                </a:cxn>
                <a:cxn ang="0">
                  <a:pos x="T2" y="T3"/>
                </a:cxn>
                <a:cxn ang="0">
                  <a:pos x="T4" y="T5"/>
                </a:cxn>
                <a:cxn ang="0">
                  <a:pos x="T6" y="T7"/>
                </a:cxn>
                <a:cxn ang="0">
                  <a:pos x="T8" y="T9"/>
                </a:cxn>
              </a:cxnLst>
              <a:rect l="0" t="0" r="r" b="b"/>
              <a:pathLst>
                <a:path w="14" h="7">
                  <a:moveTo>
                    <a:pt x="14" y="1"/>
                  </a:moveTo>
                  <a:cubicBezTo>
                    <a:pt x="11" y="0"/>
                    <a:pt x="12" y="0"/>
                    <a:pt x="13" y="0"/>
                  </a:cubicBezTo>
                  <a:cubicBezTo>
                    <a:pt x="9" y="0"/>
                    <a:pt x="4" y="5"/>
                    <a:pt x="0" y="5"/>
                  </a:cubicBezTo>
                  <a:cubicBezTo>
                    <a:pt x="4" y="7"/>
                    <a:pt x="9" y="4"/>
                    <a:pt x="14" y="4"/>
                  </a:cubicBezTo>
                  <a:cubicBezTo>
                    <a:pt x="13" y="3"/>
                    <a:pt x="13" y="2"/>
                    <a:pt x="14" y="1"/>
                  </a:cubicBezTo>
                  <a:close/>
                </a:path>
              </a:pathLst>
            </a:custGeom>
            <a:solidFill>
              <a:srgbClr val="CC9C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06"/>
            <p:cNvSpPr/>
            <p:nvPr/>
          </p:nvSpPr>
          <p:spPr bwMode="auto">
            <a:xfrm>
              <a:off x="709613" y="981076"/>
              <a:ext cx="55563" cy="38100"/>
            </a:xfrm>
            <a:custGeom>
              <a:avLst/>
              <a:gdLst>
                <a:gd name="T0" fmla="*/ 15 w 15"/>
                <a:gd name="T1" fmla="*/ 5 h 10"/>
                <a:gd name="T2" fmla="*/ 10 w 15"/>
                <a:gd name="T3" fmla="*/ 0 h 10"/>
                <a:gd name="T4" fmla="*/ 0 w 15"/>
                <a:gd name="T5" fmla="*/ 4 h 10"/>
                <a:gd name="T6" fmla="*/ 15 w 15"/>
                <a:gd name="T7" fmla="*/ 5 h 10"/>
              </a:gdLst>
              <a:ahLst/>
              <a:cxnLst>
                <a:cxn ang="0">
                  <a:pos x="T0" y="T1"/>
                </a:cxn>
                <a:cxn ang="0">
                  <a:pos x="T2" y="T3"/>
                </a:cxn>
                <a:cxn ang="0">
                  <a:pos x="T4" y="T5"/>
                </a:cxn>
                <a:cxn ang="0">
                  <a:pos x="T6" y="T7"/>
                </a:cxn>
              </a:cxnLst>
              <a:rect l="0" t="0" r="r" b="b"/>
              <a:pathLst>
                <a:path w="15" h="10">
                  <a:moveTo>
                    <a:pt x="15" y="5"/>
                  </a:moveTo>
                  <a:cubicBezTo>
                    <a:pt x="13" y="3"/>
                    <a:pt x="12" y="1"/>
                    <a:pt x="10" y="0"/>
                  </a:cubicBezTo>
                  <a:cubicBezTo>
                    <a:pt x="6" y="1"/>
                    <a:pt x="3" y="2"/>
                    <a:pt x="0" y="4"/>
                  </a:cubicBezTo>
                  <a:cubicBezTo>
                    <a:pt x="0" y="10"/>
                    <a:pt x="12" y="7"/>
                    <a:pt x="15" y="5"/>
                  </a:cubicBezTo>
                  <a:close/>
                </a:path>
              </a:pathLst>
            </a:custGeom>
            <a:solidFill>
              <a:srgbClr val="CC9C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07"/>
            <p:cNvSpPr/>
            <p:nvPr/>
          </p:nvSpPr>
          <p:spPr bwMode="auto">
            <a:xfrm>
              <a:off x="649288" y="996951"/>
              <a:ext cx="68263" cy="33338"/>
            </a:xfrm>
            <a:custGeom>
              <a:avLst/>
              <a:gdLst>
                <a:gd name="T0" fmla="*/ 18 w 18"/>
                <a:gd name="T1" fmla="*/ 5 h 9"/>
                <a:gd name="T2" fmla="*/ 0 w 18"/>
                <a:gd name="T3" fmla="*/ 8 h 9"/>
                <a:gd name="T4" fmla="*/ 18 w 18"/>
                <a:gd name="T5" fmla="*/ 5 h 9"/>
              </a:gdLst>
              <a:ahLst/>
              <a:cxnLst>
                <a:cxn ang="0">
                  <a:pos x="T0" y="T1"/>
                </a:cxn>
                <a:cxn ang="0">
                  <a:pos x="T2" y="T3"/>
                </a:cxn>
                <a:cxn ang="0">
                  <a:pos x="T4" y="T5"/>
                </a:cxn>
              </a:cxnLst>
              <a:rect l="0" t="0" r="r" b="b"/>
              <a:pathLst>
                <a:path w="18" h="9">
                  <a:moveTo>
                    <a:pt x="18" y="5"/>
                  </a:moveTo>
                  <a:cubicBezTo>
                    <a:pt x="14" y="0"/>
                    <a:pt x="0" y="3"/>
                    <a:pt x="0" y="8"/>
                  </a:cubicBezTo>
                  <a:cubicBezTo>
                    <a:pt x="6" y="9"/>
                    <a:pt x="14" y="9"/>
                    <a:pt x="18" y="5"/>
                  </a:cubicBezTo>
                  <a:close/>
                </a:path>
              </a:pathLst>
            </a:custGeom>
            <a:solidFill>
              <a:srgbClr val="CC9C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08"/>
            <p:cNvSpPr/>
            <p:nvPr/>
          </p:nvSpPr>
          <p:spPr bwMode="auto">
            <a:xfrm>
              <a:off x="454025" y="1022351"/>
              <a:ext cx="71438" cy="53975"/>
            </a:xfrm>
            <a:custGeom>
              <a:avLst/>
              <a:gdLst>
                <a:gd name="T0" fmla="*/ 19 w 19"/>
                <a:gd name="T1" fmla="*/ 12 h 14"/>
                <a:gd name="T2" fmla="*/ 0 w 19"/>
                <a:gd name="T3" fmla="*/ 4 h 14"/>
                <a:gd name="T4" fmla="*/ 19 w 19"/>
                <a:gd name="T5" fmla="*/ 12 h 14"/>
              </a:gdLst>
              <a:ahLst/>
              <a:cxnLst>
                <a:cxn ang="0">
                  <a:pos x="T0" y="T1"/>
                </a:cxn>
                <a:cxn ang="0">
                  <a:pos x="T2" y="T3"/>
                </a:cxn>
                <a:cxn ang="0">
                  <a:pos x="T4" y="T5"/>
                </a:cxn>
              </a:cxnLst>
              <a:rect l="0" t="0" r="r" b="b"/>
              <a:pathLst>
                <a:path w="19" h="14">
                  <a:moveTo>
                    <a:pt x="19" y="12"/>
                  </a:moveTo>
                  <a:cubicBezTo>
                    <a:pt x="14" y="8"/>
                    <a:pt x="7" y="0"/>
                    <a:pt x="0" y="4"/>
                  </a:cubicBezTo>
                  <a:cubicBezTo>
                    <a:pt x="3" y="11"/>
                    <a:pt x="10" y="14"/>
                    <a:pt x="19" y="12"/>
                  </a:cubicBezTo>
                  <a:close/>
                </a:path>
              </a:pathLst>
            </a:custGeom>
            <a:solidFill>
              <a:srgbClr val="CC9C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09"/>
            <p:cNvSpPr/>
            <p:nvPr/>
          </p:nvSpPr>
          <p:spPr bwMode="auto">
            <a:xfrm>
              <a:off x="379413" y="1022351"/>
              <a:ext cx="82550" cy="41275"/>
            </a:xfrm>
            <a:custGeom>
              <a:avLst/>
              <a:gdLst>
                <a:gd name="T0" fmla="*/ 0 w 22"/>
                <a:gd name="T1" fmla="*/ 0 h 11"/>
                <a:gd name="T2" fmla="*/ 22 w 22"/>
                <a:gd name="T3" fmla="*/ 11 h 11"/>
                <a:gd name="T4" fmla="*/ 0 w 22"/>
                <a:gd name="T5" fmla="*/ 0 h 11"/>
              </a:gdLst>
              <a:ahLst/>
              <a:cxnLst>
                <a:cxn ang="0">
                  <a:pos x="T0" y="T1"/>
                </a:cxn>
                <a:cxn ang="0">
                  <a:pos x="T2" y="T3"/>
                </a:cxn>
                <a:cxn ang="0">
                  <a:pos x="T4" y="T5"/>
                </a:cxn>
              </a:cxnLst>
              <a:rect l="0" t="0" r="r" b="b"/>
              <a:pathLst>
                <a:path w="22" h="11">
                  <a:moveTo>
                    <a:pt x="0" y="0"/>
                  </a:moveTo>
                  <a:cubicBezTo>
                    <a:pt x="2" y="9"/>
                    <a:pt x="15" y="10"/>
                    <a:pt x="22" y="11"/>
                  </a:cubicBezTo>
                  <a:cubicBezTo>
                    <a:pt x="16" y="6"/>
                    <a:pt x="11" y="0"/>
                    <a:pt x="0" y="0"/>
                  </a:cubicBezTo>
                  <a:close/>
                </a:path>
              </a:pathLst>
            </a:custGeom>
            <a:solidFill>
              <a:srgbClr val="CC9C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10"/>
            <p:cNvSpPr/>
            <p:nvPr/>
          </p:nvSpPr>
          <p:spPr bwMode="auto">
            <a:xfrm>
              <a:off x="517525" y="1038226"/>
              <a:ext cx="79375" cy="33338"/>
            </a:xfrm>
            <a:custGeom>
              <a:avLst/>
              <a:gdLst>
                <a:gd name="T0" fmla="*/ 21 w 21"/>
                <a:gd name="T1" fmla="*/ 5 h 9"/>
                <a:gd name="T2" fmla="*/ 0 w 21"/>
                <a:gd name="T3" fmla="*/ 1 h 9"/>
                <a:gd name="T4" fmla="*/ 21 w 21"/>
                <a:gd name="T5" fmla="*/ 5 h 9"/>
              </a:gdLst>
              <a:ahLst/>
              <a:cxnLst>
                <a:cxn ang="0">
                  <a:pos x="T0" y="T1"/>
                </a:cxn>
                <a:cxn ang="0">
                  <a:pos x="T2" y="T3"/>
                </a:cxn>
                <a:cxn ang="0">
                  <a:pos x="T4" y="T5"/>
                </a:cxn>
              </a:cxnLst>
              <a:rect l="0" t="0" r="r" b="b"/>
              <a:pathLst>
                <a:path w="21" h="9">
                  <a:moveTo>
                    <a:pt x="21" y="5"/>
                  </a:moveTo>
                  <a:cubicBezTo>
                    <a:pt x="16" y="0"/>
                    <a:pt x="9" y="2"/>
                    <a:pt x="0" y="1"/>
                  </a:cubicBezTo>
                  <a:cubicBezTo>
                    <a:pt x="5" y="9"/>
                    <a:pt x="12" y="8"/>
                    <a:pt x="21" y="5"/>
                  </a:cubicBezTo>
                  <a:close/>
                </a:path>
              </a:pathLst>
            </a:custGeom>
            <a:solidFill>
              <a:srgbClr val="CC9C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11"/>
            <p:cNvSpPr/>
            <p:nvPr/>
          </p:nvSpPr>
          <p:spPr bwMode="auto">
            <a:xfrm>
              <a:off x="442913" y="1076326"/>
              <a:ext cx="57150" cy="41275"/>
            </a:xfrm>
            <a:custGeom>
              <a:avLst/>
              <a:gdLst>
                <a:gd name="T0" fmla="*/ 0 w 15"/>
                <a:gd name="T1" fmla="*/ 0 h 11"/>
                <a:gd name="T2" fmla="*/ 15 w 15"/>
                <a:gd name="T3" fmla="*/ 8 h 11"/>
                <a:gd name="T4" fmla="*/ 0 w 15"/>
                <a:gd name="T5" fmla="*/ 0 h 11"/>
              </a:gdLst>
              <a:ahLst/>
              <a:cxnLst>
                <a:cxn ang="0">
                  <a:pos x="T0" y="T1"/>
                </a:cxn>
                <a:cxn ang="0">
                  <a:pos x="T2" y="T3"/>
                </a:cxn>
                <a:cxn ang="0">
                  <a:pos x="T4" y="T5"/>
                </a:cxn>
              </a:cxnLst>
              <a:rect l="0" t="0" r="r" b="b"/>
              <a:pathLst>
                <a:path w="15" h="11">
                  <a:moveTo>
                    <a:pt x="0" y="0"/>
                  </a:moveTo>
                  <a:cubicBezTo>
                    <a:pt x="4" y="5"/>
                    <a:pt x="7" y="11"/>
                    <a:pt x="15" y="8"/>
                  </a:cubicBezTo>
                  <a:cubicBezTo>
                    <a:pt x="13" y="2"/>
                    <a:pt x="7" y="0"/>
                    <a:pt x="0" y="0"/>
                  </a:cubicBezTo>
                  <a:close/>
                </a:path>
              </a:pathLst>
            </a:custGeom>
            <a:solidFill>
              <a:srgbClr val="CC9C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12"/>
            <p:cNvSpPr/>
            <p:nvPr/>
          </p:nvSpPr>
          <p:spPr bwMode="auto">
            <a:xfrm>
              <a:off x="376238" y="1057276"/>
              <a:ext cx="77788" cy="52388"/>
            </a:xfrm>
            <a:custGeom>
              <a:avLst/>
              <a:gdLst>
                <a:gd name="T0" fmla="*/ 0 w 21"/>
                <a:gd name="T1" fmla="*/ 0 h 14"/>
                <a:gd name="T2" fmla="*/ 21 w 21"/>
                <a:gd name="T3" fmla="*/ 14 h 14"/>
                <a:gd name="T4" fmla="*/ 0 w 21"/>
                <a:gd name="T5" fmla="*/ 0 h 14"/>
              </a:gdLst>
              <a:ahLst/>
              <a:cxnLst>
                <a:cxn ang="0">
                  <a:pos x="T0" y="T1"/>
                </a:cxn>
                <a:cxn ang="0">
                  <a:pos x="T2" y="T3"/>
                </a:cxn>
                <a:cxn ang="0">
                  <a:pos x="T4" y="T5"/>
                </a:cxn>
              </a:cxnLst>
              <a:rect l="0" t="0" r="r" b="b"/>
              <a:pathLst>
                <a:path w="21" h="14">
                  <a:moveTo>
                    <a:pt x="0" y="0"/>
                  </a:moveTo>
                  <a:cubicBezTo>
                    <a:pt x="0" y="11"/>
                    <a:pt x="16" y="14"/>
                    <a:pt x="21" y="14"/>
                  </a:cubicBezTo>
                  <a:cubicBezTo>
                    <a:pt x="18" y="5"/>
                    <a:pt x="8" y="1"/>
                    <a:pt x="0" y="0"/>
                  </a:cubicBezTo>
                  <a:close/>
                </a:path>
              </a:pathLst>
            </a:custGeom>
            <a:solidFill>
              <a:srgbClr val="CC9C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13"/>
            <p:cNvSpPr/>
            <p:nvPr/>
          </p:nvSpPr>
          <p:spPr bwMode="auto">
            <a:xfrm>
              <a:off x="296863" y="1000126"/>
              <a:ext cx="90488" cy="104775"/>
            </a:xfrm>
            <a:custGeom>
              <a:avLst/>
              <a:gdLst>
                <a:gd name="T0" fmla="*/ 13 w 24"/>
                <a:gd name="T1" fmla="*/ 9 h 28"/>
                <a:gd name="T2" fmla="*/ 20 w 24"/>
                <a:gd name="T3" fmla="*/ 11 h 28"/>
                <a:gd name="T4" fmla="*/ 3 w 24"/>
                <a:gd name="T5" fmla="*/ 0 h 28"/>
                <a:gd name="T6" fmla="*/ 8 w 24"/>
                <a:gd name="T7" fmla="*/ 7 h 28"/>
                <a:gd name="T8" fmla="*/ 6 w 24"/>
                <a:gd name="T9" fmla="*/ 12 h 28"/>
                <a:gd name="T10" fmla="*/ 24 w 24"/>
                <a:gd name="T11" fmla="*/ 27 h 28"/>
                <a:gd name="T12" fmla="*/ 13 w 24"/>
                <a:gd name="T13" fmla="*/ 9 h 28"/>
              </a:gdLst>
              <a:ahLst/>
              <a:cxnLst>
                <a:cxn ang="0">
                  <a:pos x="T0" y="T1"/>
                </a:cxn>
                <a:cxn ang="0">
                  <a:pos x="T2" y="T3"/>
                </a:cxn>
                <a:cxn ang="0">
                  <a:pos x="T4" y="T5"/>
                </a:cxn>
                <a:cxn ang="0">
                  <a:pos x="T6" y="T7"/>
                </a:cxn>
                <a:cxn ang="0">
                  <a:pos x="T8" y="T9"/>
                </a:cxn>
                <a:cxn ang="0">
                  <a:pos x="T10" y="T11"/>
                </a:cxn>
                <a:cxn ang="0">
                  <a:pos x="T12" y="T13"/>
                </a:cxn>
              </a:cxnLst>
              <a:rect l="0" t="0" r="r" b="b"/>
              <a:pathLst>
                <a:path w="24" h="28">
                  <a:moveTo>
                    <a:pt x="13" y="9"/>
                  </a:moveTo>
                  <a:cubicBezTo>
                    <a:pt x="15" y="10"/>
                    <a:pt x="18" y="10"/>
                    <a:pt x="20" y="11"/>
                  </a:cubicBezTo>
                  <a:cubicBezTo>
                    <a:pt x="15" y="2"/>
                    <a:pt x="7" y="0"/>
                    <a:pt x="3" y="0"/>
                  </a:cubicBezTo>
                  <a:cubicBezTo>
                    <a:pt x="0" y="4"/>
                    <a:pt x="4" y="8"/>
                    <a:pt x="8" y="7"/>
                  </a:cubicBezTo>
                  <a:cubicBezTo>
                    <a:pt x="16" y="11"/>
                    <a:pt x="7" y="12"/>
                    <a:pt x="6" y="12"/>
                  </a:cubicBezTo>
                  <a:cubicBezTo>
                    <a:pt x="9" y="20"/>
                    <a:pt x="17" y="28"/>
                    <a:pt x="24" y="27"/>
                  </a:cubicBezTo>
                  <a:cubicBezTo>
                    <a:pt x="21" y="21"/>
                    <a:pt x="17" y="14"/>
                    <a:pt x="13" y="9"/>
                  </a:cubicBezTo>
                  <a:close/>
                </a:path>
              </a:pathLst>
            </a:custGeom>
            <a:solidFill>
              <a:srgbClr val="CC9C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14"/>
            <p:cNvSpPr/>
            <p:nvPr/>
          </p:nvSpPr>
          <p:spPr bwMode="auto">
            <a:xfrm>
              <a:off x="274638" y="1038226"/>
              <a:ext cx="55563" cy="49213"/>
            </a:xfrm>
            <a:custGeom>
              <a:avLst/>
              <a:gdLst>
                <a:gd name="T0" fmla="*/ 2 w 15"/>
                <a:gd name="T1" fmla="*/ 0 h 13"/>
                <a:gd name="T2" fmla="*/ 15 w 15"/>
                <a:gd name="T3" fmla="*/ 13 h 13"/>
                <a:gd name="T4" fmla="*/ 2 w 15"/>
                <a:gd name="T5" fmla="*/ 0 h 13"/>
              </a:gdLst>
              <a:ahLst/>
              <a:cxnLst>
                <a:cxn ang="0">
                  <a:pos x="T0" y="T1"/>
                </a:cxn>
                <a:cxn ang="0">
                  <a:pos x="T2" y="T3"/>
                </a:cxn>
                <a:cxn ang="0">
                  <a:pos x="T4" y="T5"/>
                </a:cxn>
              </a:cxnLst>
              <a:rect l="0" t="0" r="r" b="b"/>
              <a:pathLst>
                <a:path w="15" h="13">
                  <a:moveTo>
                    <a:pt x="2" y="0"/>
                  </a:moveTo>
                  <a:cubicBezTo>
                    <a:pt x="0" y="9"/>
                    <a:pt x="8" y="13"/>
                    <a:pt x="15" y="13"/>
                  </a:cubicBezTo>
                  <a:cubicBezTo>
                    <a:pt x="14" y="7"/>
                    <a:pt x="4" y="1"/>
                    <a:pt x="2" y="0"/>
                  </a:cubicBezTo>
                  <a:close/>
                </a:path>
              </a:pathLst>
            </a:custGeom>
            <a:solidFill>
              <a:srgbClr val="CC9C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15"/>
            <p:cNvSpPr/>
            <p:nvPr/>
          </p:nvSpPr>
          <p:spPr bwMode="auto">
            <a:xfrm>
              <a:off x="263525" y="958851"/>
              <a:ext cx="36513" cy="60325"/>
            </a:xfrm>
            <a:custGeom>
              <a:avLst/>
              <a:gdLst>
                <a:gd name="T0" fmla="*/ 6 w 10"/>
                <a:gd name="T1" fmla="*/ 16 h 16"/>
                <a:gd name="T2" fmla="*/ 3 w 10"/>
                <a:gd name="T3" fmla="*/ 0 h 16"/>
                <a:gd name="T4" fmla="*/ 6 w 10"/>
                <a:gd name="T5" fmla="*/ 16 h 16"/>
              </a:gdLst>
              <a:ahLst/>
              <a:cxnLst>
                <a:cxn ang="0">
                  <a:pos x="T0" y="T1"/>
                </a:cxn>
                <a:cxn ang="0">
                  <a:pos x="T2" y="T3"/>
                </a:cxn>
                <a:cxn ang="0">
                  <a:pos x="T4" y="T5"/>
                </a:cxn>
              </a:cxnLst>
              <a:rect l="0" t="0" r="r" b="b"/>
              <a:pathLst>
                <a:path w="10" h="16">
                  <a:moveTo>
                    <a:pt x="6" y="16"/>
                  </a:moveTo>
                  <a:cubicBezTo>
                    <a:pt x="7" y="15"/>
                    <a:pt x="10" y="6"/>
                    <a:pt x="3" y="0"/>
                  </a:cubicBezTo>
                  <a:cubicBezTo>
                    <a:pt x="3" y="2"/>
                    <a:pt x="0" y="8"/>
                    <a:pt x="6" y="16"/>
                  </a:cubicBezTo>
                  <a:close/>
                </a:path>
              </a:pathLst>
            </a:custGeom>
            <a:solidFill>
              <a:srgbClr val="CC9C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16"/>
            <p:cNvSpPr/>
            <p:nvPr/>
          </p:nvSpPr>
          <p:spPr bwMode="auto">
            <a:xfrm>
              <a:off x="225425" y="928688"/>
              <a:ext cx="44450" cy="49213"/>
            </a:xfrm>
            <a:custGeom>
              <a:avLst/>
              <a:gdLst>
                <a:gd name="T0" fmla="*/ 3 w 12"/>
                <a:gd name="T1" fmla="*/ 0 h 13"/>
                <a:gd name="T2" fmla="*/ 9 w 12"/>
                <a:gd name="T3" fmla="*/ 13 h 13"/>
                <a:gd name="T4" fmla="*/ 3 w 12"/>
                <a:gd name="T5" fmla="*/ 0 h 13"/>
              </a:gdLst>
              <a:ahLst/>
              <a:cxnLst>
                <a:cxn ang="0">
                  <a:pos x="T0" y="T1"/>
                </a:cxn>
                <a:cxn ang="0">
                  <a:pos x="T2" y="T3"/>
                </a:cxn>
                <a:cxn ang="0">
                  <a:pos x="T4" y="T5"/>
                </a:cxn>
              </a:cxnLst>
              <a:rect l="0" t="0" r="r" b="b"/>
              <a:pathLst>
                <a:path w="12" h="13">
                  <a:moveTo>
                    <a:pt x="3" y="0"/>
                  </a:moveTo>
                  <a:cubicBezTo>
                    <a:pt x="0" y="8"/>
                    <a:pt x="3" y="11"/>
                    <a:pt x="9" y="13"/>
                  </a:cubicBezTo>
                  <a:cubicBezTo>
                    <a:pt x="12" y="9"/>
                    <a:pt x="9" y="0"/>
                    <a:pt x="3" y="0"/>
                  </a:cubicBezTo>
                  <a:close/>
                </a:path>
              </a:pathLst>
            </a:custGeom>
            <a:solidFill>
              <a:srgbClr val="CC9C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17"/>
            <p:cNvSpPr/>
            <p:nvPr/>
          </p:nvSpPr>
          <p:spPr bwMode="auto">
            <a:xfrm>
              <a:off x="127000" y="854076"/>
              <a:ext cx="49213" cy="44450"/>
            </a:xfrm>
            <a:custGeom>
              <a:avLst/>
              <a:gdLst>
                <a:gd name="T0" fmla="*/ 12 w 13"/>
                <a:gd name="T1" fmla="*/ 5 h 12"/>
                <a:gd name="T2" fmla="*/ 0 w 13"/>
                <a:gd name="T3" fmla="*/ 1 h 12"/>
                <a:gd name="T4" fmla="*/ 13 w 13"/>
                <a:gd name="T5" fmla="*/ 12 h 12"/>
                <a:gd name="T6" fmla="*/ 12 w 13"/>
                <a:gd name="T7" fmla="*/ 5 h 12"/>
              </a:gdLst>
              <a:ahLst/>
              <a:cxnLst>
                <a:cxn ang="0">
                  <a:pos x="T0" y="T1"/>
                </a:cxn>
                <a:cxn ang="0">
                  <a:pos x="T2" y="T3"/>
                </a:cxn>
                <a:cxn ang="0">
                  <a:pos x="T4" y="T5"/>
                </a:cxn>
                <a:cxn ang="0">
                  <a:pos x="T6" y="T7"/>
                </a:cxn>
              </a:cxnLst>
              <a:rect l="0" t="0" r="r" b="b"/>
              <a:pathLst>
                <a:path w="13" h="12">
                  <a:moveTo>
                    <a:pt x="12" y="5"/>
                  </a:moveTo>
                  <a:cubicBezTo>
                    <a:pt x="10" y="3"/>
                    <a:pt x="4" y="0"/>
                    <a:pt x="0" y="1"/>
                  </a:cubicBezTo>
                  <a:cubicBezTo>
                    <a:pt x="2" y="7"/>
                    <a:pt x="8" y="9"/>
                    <a:pt x="13" y="12"/>
                  </a:cubicBezTo>
                  <a:cubicBezTo>
                    <a:pt x="13" y="9"/>
                    <a:pt x="13" y="8"/>
                    <a:pt x="12" y="5"/>
                  </a:cubicBezTo>
                  <a:close/>
                </a:path>
              </a:pathLst>
            </a:custGeom>
            <a:solidFill>
              <a:srgbClr val="CC9C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18"/>
            <p:cNvSpPr/>
            <p:nvPr/>
          </p:nvSpPr>
          <p:spPr bwMode="auto">
            <a:xfrm>
              <a:off x="180975" y="881063"/>
              <a:ext cx="47625" cy="55563"/>
            </a:xfrm>
            <a:custGeom>
              <a:avLst/>
              <a:gdLst>
                <a:gd name="T0" fmla="*/ 4 w 13"/>
                <a:gd name="T1" fmla="*/ 0 h 15"/>
                <a:gd name="T2" fmla="*/ 12 w 13"/>
                <a:gd name="T3" fmla="*/ 15 h 15"/>
                <a:gd name="T4" fmla="*/ 4 w 13"/>
                <a:gd name="T5" fmla="*/ 0 h 15"/>
              </a:gdLst>
              <a:ahLst/>
              <a:cxnLst>
                <a:cxn ang="0">
                  <a:pos x="T0" y="T1"/>
                </a:cxn>
                <a:cxn ang="0">
                  <a:pos x="T2" y="T3"/>
                </a:cxn>
                <a:cxn ang="0">
                  <a:pos x="T4" y="T5"/>
                </a:cxn>
              </a:cxnLst>
              <a:rect l="0" t="0" r="r" b="b"/>
              <a:pathLst>
                <a:path w="13" h="15">
                  <a:moveTo>
                    <a:pt x="4" y="0"/>
                  </a:moveTo>
                  <a:cubicBezTo>
                    <a:pt x="0" y="10"/>
                    <a:pt x="9" y="14"/>
                    <a:pt x="12" y="15"/>
                  </a:cubicBezTo>
                  <a:cubicBezTo>
                    <a:pt x="11" y="8"/>
                    <a:pt x="13" y="3"/>
                    <a:pt x="4" y="0"/>
                  </a:cubicBezTo>
                  <a:close/>
                </a:path>
              </a:pathLst>
            </a:custGeom>
            <a:solidFill>
              <a:srgbClr val="CC9C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19"/>
            <p:cNvSpPr/>
            <p:nvPr/>
          </p:nvSpPr>
          <p:spPr bwMode="auto">
            <a:xfrm>
              <a:off x="274638" y="685801"/>
              <a:ext cx="258763" cy="176213"/>
            </a:xfrm>
            <a:custGeom>
              <a:avLst/>
              <a:gdLst>
                <a:gd name="T0" fmla="*/ 4 w 69"/>
                <a:gd name="T1" fmla="*/ 30 h 47"/>
                <a:gd name="T2" fmla="*/ 14 w 69"/>
                <a:gd name="T3" fmla="*/ 29 h 47"/>
                <a:gd name="T4" fmla="*/ 13 w 69"/>
                <a:gd name="T5" fmla="*/ 26 h 47"/>
                <a:gd name="T6" fmla="*/ 18 w 69"/>
                <a:gd name="T7" fmla="*/ 29 h 47"/>
                <a:gd name="T8" fmla="*/ 17 w 69"/>
                <a:gd name="T9" fmla="*/ 22 h 47"/>
                <a:gd name="T10" fmla="*/ 22 w 69"/>
                <a:gd name="T11" fmla="*/ 27 h 47"/>
                <a:gd name="T12" fmla="*/ 29 w 69"/>
                <a:gd name="T13" fmla="*/ 21 h 47"/>
                <a:gd name="T14" fmla="*/ 28 w 69"/>
                <a:gd name="T15" fmla="*/ 29 h 47"/>
                <a:gd name="T16" fmla="*/ 30 w 69"/>
                <a:gd name="T17" fmla="*/ 35 h 47"/>
                <a:gd name="T18" fmla="*/ 69 w 69"/>
                <a:gd name="T19" fmla="*/ 33 h 47"/>
                <a:gd name="T20" fmla="*/ 59 w 69"/>
                <a:gd name="T21" fmla="*/ 23 h 47"/>
                <a:gd name="T22" fmla="*/ 55 w 69"/>
                <a:gd name="T23" fmla="*/ 31 h 47"/>
                <a:gd name="T24" fmla="*/ 48 w 69"/>
                <a:gd name="T25" fmla="*/ 23 h 47"/>
                <a:gd name="T26" fmla="*/ 45 w 69"/>
                <a:gd name="T27" fmla="*/ 14 h 47"/>
                <a:gd name="T28" fmla="*/ 51 w 69"/>
                <a:gd name="T29" fmla="*/ 20 h 47"/>
                <a:gd name="T30" fmla="*/ 55 w 69"/>
                <a:gd name="T31" fmla="*/ 14 h 47"/>
                <a:gd name="T32" fmla="*/ 56 w 69"/>
                <a:gd name="T33" fmla="*/ 21 h 47"/>
                <a:gd name="T34" fmla="*/ 62 w 69"/>
                <a:gd name="T35" fmla="*/ 17 h 47"/>
                <a:gd name="T36" fmla="*/ 44 w 69"/>
                <a:gd name="T37" fmla="*/ 1 h 47"/>
                <a:gd name="T38" fmla="*/ 4 w 69"/>
                <a:gd name="T39" fmla="*/ 3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47">
                  <a:moveTo>
                    <a:pt x="4" y="30"/>
                  </a:moveTo>
                  <a:cubicBezTo>
                    <a:pt x="7" y="30"/>
                    <a:pt x="12" y="30"/>
                    <a:pt x="14" y="29"/>
                  </a:cubicBezTo>
                  <a:cubicBezTo>
                    <a:pt x="15" y="29"/>
                    <a:pt x="12" y="27"/>
                    <a:pt x="13" y="26"/>
                  </a:cubicBezTo>
                  <a:cubicBezTo>
                    <a:pt x="15" y="24"/>
                    <a:pt x="17" y="29"/>
                    <a:pt x="18" y="29"/>
                  </a:cubicBezTo>
                  <a:cubicBezTo>
                    <a:pt x="17" y="27"/>
                    <a:pt x="16" y="23"/>
                    <a:pt x="17" y="22"/>
                  </a:cubicBezTo>
                  <a:cubicBezTo>
                    <a:pt x="20" y="20"/>
                    <a:pt x="20" y="26"/>
                    <a:pt x="22" y="27"/>
                  </a:cubicBezTo>
                  <a:cubicBezTo>
                    <a:pt x="27" y="31"/>
                    <a:pt x="26" y="18"/>
                    <a:pt x="29" y="21"/>
                  </a:cubicBezTo>
                  <a:cubicBezTo>
                    <a:pt x="30" y="23"/>
                    <a:pt x="28" y="26"/>
                    <a:pt x="28" y="29"/>
                  </a:cubicBezTo>
                  <a:cubicBezTo>
                    <a:pt x="28" y="31"/>
                    <a:pt x="29" y="34"/>
                    <a:pt x="30" y="35"/>
                  </a:cubicBezTo>
                  <a:cubicBezTo>
                    <a:pt x="43" y="47"/>
                    <a:pt x="62" y="46"/>
                    <a:pt x="69" y="33"/>
                  </a:cubicBezTo>
                  <a:cubicBezTo>
                    <a:pt x="68" y="26"/>
                    <a:pt x="65" y="20"/>
                    <a:pt x="59" y="23"/>
                  </a:cubicBezTo>
                  <a:cubicBezTo>
                    <a:pt x="59" y="27"/>
                    <a:pt x="59" y="29"/>
                    <a:pt x="55" y="31"/>
                  </a:cubicBezTo>
                  <a:cubicBezTo>
                    <a:pt x="48" y="34"/>
                    <a:pt x="47" y="26"/>
                    <a:pt x="48" y="23"/>
                  </a:cubicBezTo>
                  <a:cubicBezTo>
                    <a:pt x="48" y="20"/>
                    <a:pt x="43" y="16"/>
                    <a:pt x="45" y="14"/>
                  </a:cubicBezTo>
                  <a:cubicBezTo>
                    <a:pt x="48" y="12"/>
                    <a:pt x="48" y="19"/>
                    <a:pt x="51" y="20"/>
                  </a:cubicBezTo>
                  <a:cubicBezTo>
                    <a:pt x="54" y="20"/>
                    <a:pt x="51" y="14"/>
                    <a:pt x="55" y="14"/>
                  </a:cubicBezTo>
                  <a:cubicBezTo>
                    <a:pt x="57" y="14"/>
                    <a:pt x="55" y="19"/>
                    <a:pt x="56" y="21"/>
                  </a:cubicBezTo>
                  <a:cubicBezTo>
                    <a:pt x="57" y="22"/>
                    <a:pt x="60" y="21"/>
                    <a:pt x="62" y="17"/>
                  </a:cubicBezTo>
                  <a:cubicBezTo>
                    <a:pt x="58" y="9"/>
                    <a:pt x="62" y="3"/>
                    <a:pt x="44" y="1"/>
                  </a:cubicBezTo>
                  <a:cubicBezTo>
                    <a:pt x="27" y="0"/>
                    <a:pt x="0" y="6"/>
                    <a:pt x="4" y="30"/>
                  </a:cubicBezTo>
                  <a:close/>
                </a:path>
              </a:pathLst>
            </a:custGeom>
            <a:solidFill>
              <a:srgbClr val="EFB6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220"/>
            <p:cNvSpPr/>
            <p:nvPr/>
          </p:nvSpPr>
          <p:spPr bwMode="auto">
            <a:xfrm>
              <a:off x="357188" y="793751"/>
              <a:ext cx="11113" cy="15875"/>
            </a:xfrm>
            <a:custGeom>
              <a:avLst/>
              <a:gdLst>
                <a:gd name="T0" fmla="*/ 0 w 3"/>
                <a:gd name="T1" fmla="*/ 2 h 4"/>
                <a:gd name="T2" fmla="*/ 3 w 3"/>
                <a:gd name="T3" fmla="*/ 4 h 4"/>
                <a:gd name="T4" fmla="*/ 0 w 3"/>
                <a:gd name="T5" fmla="*/ 2 h 4"/>
              </a:gdLst>
              <a:ahLst/>
              <a:cxnLst>
                <a:cxn ang="0">
                  <a:pos x="T0" y="T1"/>
                </a:cxn>
                <a:cxn ang="0">
                  <a:pos x="T2" y="T3"/>
                </a:cxn>
                <a:cxn ang="0">
                  <a:pos x="T4" y="T5"/>
                </a:cxn>
              </a:cxnLst>
              <a:rect l="0" t="0" r="r" b="b"/>
              <a:pathLst>
                <a:path w="3" h="4">
                  <a:moveTo>
                    <a:pt x="0" y="2"/>
                  </a:moveTo>
                  <a:cubicBezTo>
                    <a:pt x="1" y="4"/>
                    <a:pt x="1" y="4"/>
                    <a:pt x="3" y="4"/>
                  </a:cubicBezTo>
                  <a:cubicBezTo>
                    <a:pt x="3" y="2"/>
                    <a:pt x="2" y="0"/>
                    <a:pt x="0" y="2"/>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221"/>
            <p:cNvSpPr/>
            <p:nvPr/>
          </p:nvSpPr>
          <p:spPr bwMode="auto">
            <a:xfrm>
              <a:off x="461963" y="771526"/>
              <a:ext cx="19050" cy="11113"/>
            </a:xfrm>
            <a:custGeom>
              <a:avLst/>
              <a:gdLst>
                <a:gd name="T0" fmla="*/ 3 w 5"/>
                <a:gd name="T1" fmla="*/ 0 h 3"/>
                <a:gd name="T2" fmla="*/ 3 w 5"/>
                <a:gd name="T3" fmla="*/ 3 h 3"/>
                <a:gd name="T4" fmla="*/ 3 w 5"/>
                <a:gd name="T5" fmla="*/ 0 h 3"/>
              </a:gdLst>
              <a:ahLst/>
              <a:cxnLst>
                <a:cxn ang="0">
                  <a:pos x="T0" y="T1"/>
                </a:cxn>
                <a:cxn ang="0">
                  <a:pos x="T2" y="T3"/>
                </a:cxn>
                <a:cxn ang="0">
                  <a:pos x="T4" y="T5"/>
                </a:cxn>
              </a:cxnLst>
              <a:rect l="0" t="0" r="r" b="b"/>
              <a:pathLst>
                <a:path w="5" h="3">
                  <a:moveTo>
                    <a:pt x="3" y="0"/>
                  </a:moveTo>
                  <a:cubicBezTo>
                    <a:pt x="1" y="0"/>
                    <a:pt x="0" y="3"/>
                    <a:pt x="3" y="3"/>
                  </a:cubicBezTo>
                  <a:cubicBezTo>
                    <a:pt x="5" y="2"/>
                    <a:pt x="5" y="0"/>
                    <a:pt x="3" y="0"/>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222"/>
            <p:cNvSpPr/>
            <p:nvPr/>
          </p:nvSpPr>
          <p:spPr bwMode="auto">
            <a:xfrm>
              <a:off x="168275" y="576263"/>
              <a:ext cx="101600" cy="168275"/>
            </a:xfrm>
            <a:custGeom>
              <a:avLst/>
              <a:gdLst>
                <a:gd name="T0" fmla="*/ 9 w 27"/>
                <a:gd name="T1" fmla="*/ 0 h 45"/>
                <a:gd name="T2" fmla="*/ 4 w 27"/>
                <a:gd name="T3" fmla="*/ 45 h 45"/>
                <a:gd name="T4" fmla="*/ 27 w 27"/>
                <a:gd name="T5" fmla="*/ 17 h 45"/>
                <a:gd name="T6" fmla="*/ 9 w 27"/>
                <a:gd name="T7" fmla="*/ 0 h 45"/>
              </a:gdLst>
              <a:ahLst/>
              <a:cxnLst>
                <a:cxn ang="0">
                  <a:pos x="T0" y="T1"/>
                </a:cxn>
                <a:cxn ang="0">
                  <a:pos x="T2" y="T3"/>
                </a:cxn>
                <a:cxn ang="0">
                  <a:pos x="T4" y="T5"/>
                </a:cxn>
                <a:cxn ang="0">
                  <a:pos x="T6" y="T7"/>
                </a:cxn>
              </a:cxnLst>
              <a:rect l="0" t="0" r="r" b="b"/>
              <a:pathLst>
                <a:path w="27" h="45">
                  <a:moveTo>
                    <a:pt x="9" y="0"/>
                  </a:moveTo>
                  <a:cubicBezTo>
                    <a:pt x="4" y="13"/>
                    <a:pt x="0" y="31"/>
                    <a:pt x="4" y="45"/>
                  </a:cubicBezTo>
                  <a:cubicBezTo>
                    <a:pt x="16" y="40"/>
                    <a:pt x="19" y="26"/>
                    <a:pt x="27" y="17"/>
                  </a:cubicBezTo>
                  <a:cubicBezTo>
                    <a:pt x="26" y="17"/>
                    <a:pt x="15" y="9"/>
                    <a:pt x="9" y="0"/>
                  </a:cubicBezTo>
                  <a:close/>
                </a:path>
              </a:pathLst>
            </a:custGeom>
            <a:solidFill>
              <a:srgbClr val="DE8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223"/>
            <p:cNvSpPr/>
            <p:nvPr/>
          </p:nvSpPr>
          <p:spPr bwMode="auto">
            <a:xfrm>
              <a:off x="228600" y="482601"/>
              <a:ext cx="109538" cy="138113"/>
            </a:xfrm>
            <a:custGeom>
              <a:avLst/>
              <a:gdLst>
                <a:gd name="T0" fmla="*/ 14 w 29"/>
                <a:gd name="T1" fmla="*/ 0 h 37"/>
                <a:gd name="T2" fmla="*/ 5 w 29"/>
                <a:gd name="T3" fmla="*/ 16 h 37"/>
                <a:gd name="T4" fmla="*/ 13 w 29"/>
                <a:gd name="T5" fmla="*/ 36 h 37"/>
                <a:gd name="T6" fmla="*/ 26 w 29"/>
                <a:gd name="T7" fmla="*/ 27 h 37"/>
                <a:gd name="T8" fmla="*/ 11 w 29"/>
                <a:gd name="T9" fmla="*/ 24 h 37"/>
                <a:gd name="T10" fmla="*/ 26 w 29"/>
                <a:gd name="T11" fmla="*/ 20 h 37"/>
                <a:gd name="T12" fmla="*/ 14 w 29"/>
                <a:gd name="T13" fmla="*/ 16 h 37"/>
                <a:gd name="T14" fmla="*/ 20 w 29"/>
                <a:gd name="T15" fmla="*/ 11 h 37"/>
                <a:gd name="T16" fmla="*/ 29 w 29"/>
                <a:gd name="T17" fmla="*/ 13 h 37"/>
                <a:gd name="T18" fmla="*/ 14 w 29"/>
                <a:gd name="T1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7">
                  <a:moveTo>
                    <a:pt x="14" y="0"/>
                  </a:moveTo>
                  <a:cubicBezTo>
                    <a:pt x="7" y="0"/>
                    <a:pt x="6" y="10"/>
                    <a:pt x="5" y="16"/>
                  </a:cubicBezTo>
                  <a:cubicBezTo>
                    <a:pt x="2" y="25"/>
                    <a:pt x="0" y="36"/>
                    <a:pt x="13" y="36"/>
                  </a:cubicBezTo>
                  <a:cubicBezTo>
                    <a:pt x="19" y="36"/>
                    <a:pt x="24" y="37"/>
                    <a:pt x="26" y="27"/>
                  </a:cubicBezTo>
                  <a:cubicBezTo>
                    <a:pt x="23" y="25"/>
                    <a:pt x="11" y="30"/>
                    <a:pt x="11" y="24"/>
                  </a:cubicBezTo>
                  <a:cubicBezTo>
                    <a:pt x="16" y="19"/>
                    <a:pt x="24" y="29"/>
                    <a:pt x="26" y="20"/>
                  </a:cubicBezTo>
                  <a:cubicBezTo>
                    <a:pt x="28" y="14"/>
                    <a:pt x="18" y="15"/>
                    <a:pt x="14" y="16"/>
                  </a:cubicBezTo>
                  <a:cubicBezTo>
                    <a:pt x="11" y="15"/>
                    <a:pt x="14" y="8"/>
                    <a:pt x="20" y="11"/>
                  </a:cubicBezTo>
                  <a:cubicBezTo>
                    <a:pt x="22" y="12"/>
                    <a:pt x="26" y="15"/>
                    <a:pt x="29" y="13"/>
                  </a:cubicBezTo>
                  <a:cubicBezTo>
                    <a:pt x="28" y="6"/>
                    <a:pt x="21" y="0"/>
                    <a:pt x="14" y="0"/>
                  </a:cubicBezTo>
                  <a:close/>
                </a:path>
              </a:pathLst>
            </a:custGeom>
            <a:solidFill>
              <a:srgbClr val="B316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24"/>
            <p:cNvSpPr/>
            <p:nvPr/>
          </p:nvSpPr>
          <p:spPr bwMode="auto">
            <a:xfrm>
              <a:off x="327025" y="496888"/>
              <a:ext cx="96838" cy="117475"/>
            </a:xfrm>
            <a:custGeom>
              <a:avLst/>
              <a:gdLst>
                <a:gd name="T0" fmla="*/ 22 w 26"/>
                <a:gd name="T1" fmla="*/ 10 h 31"/>
                <a:gd name="T2" fmla="*/ 4 w 26"/>
                <a:gd name="T3" fmla="*/ 8 h 31"/>
                <a:gd name="T4" fmla="*/ 2 w 26"/>
                <a:gd name="T5" fmla="*/ 28 h 31"/>
                <a:gd name="T6" fmla="*/ 19 w 26"/>
                <a:gd name="T7" fmla="*/ 26 h 31"/>
                <a:gd name="T8" fmla="*/ 22 w 26"/>
                <a:gd name="T9" fmla="*/ 10 h 31"/>
              </a:gdLst>
              <a:ahLst/>
              <a:cxnLst>
                <a:cxn ang="0">
                  <a:pos x="T0" y="T1"/>
                </a:cxn>
                <a:cxn ang="0">
                  <a:pos x="T2" y="T3"/>
                </a:cxn>
                <a:cxn ang="0">
                  <a:pos x="T4" y="T5"/>
                </a:cxn>
                <a:cxn ang="0">
                  <a:pos x="T6" y="T7"/>
                </a:cxn>
                <a:cxn ang="0">
                  <a:pos x="T8" y="T9"/>
                </a:cxn>
              </a:cxnLst>
              <a:rect l="0" t="0" r="r" b="b"/>
              <a:pathLst>
                <a:path w="26" h="31">
                  <a:moveTo>
                    <a:pt x="22" y="10"/>
                  </a:moveTo>
                  <a:cubicBezTo>
                    <a:pt x="21" y="0"/>
                    <a:pt x="10" y="1"/>
                    <a:pt x="4" y="8"/>
                  </a:cubicBezTo>
                  <a:cubicBezTo>
                    <a:pt x="1" y="13"/>
                    <a:pt x="0" y="21"/>
                    <a:pt x="2" y="28"/>
                  </a:cubicBezTo>
                  <a:cubicBezTo>
                    <a:pt x="2" y="27"/>
                    <a:pt x="11" y="31"/>
                    <a:pt x="19" y="26"/>
                  </a:cubicBezTo>
                  <a:cubicBezTo>
                    <a:pt x="26" y="22"/>
                    <a:pt x="23" y="18"/>
                    <a:pt x="22" y="10"/>
                  </a:cubicBezTo>
                  <a:close/>
                </a:path>
              </a:pathLst>
            </a:custGeom>
            <a:solidFill>
              <a:srgbClr val="B316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225"/>
            <p:cNvSpPr/>
            <p:nvPr/>
          </p:nvSpPr>
          <p:spPr bwMode="auto">
            <a:xfrm>
              <a:off x="404813" y="471488"/>
              <a:ext cx="117475" cy="142875"/>
            </a:xfrm>
            <a:custGeom>
              <a:avLst/>
              <a:gdLst>
                <a:gd name="T0" fmla="*/ 2 w 31"/>
                <a:gd name="T1" fmla="*/ 14 h 38"/>
                <a:gd name="T2" fmla="*/ 20 w 31"/>
                <a:gd name="T3" fmla="*/ 17 h 38"/>
                <a:gd name="T4" fmla="*/ 4 w 31"/>
                <a:gd name="T5" fmla="*/ 26 h 38"/>
                <a:gd name="T6" fmla="*/ 21 w 31"/>
                <a:gd name="T7" fmla="*/ 32 h 38"/>
                <a:gd name="T8" fmla="*/ 5 w 31"/>
                <a:gd name="T9" fmla="*/ 24 h 38"/>
                <a:gd name="T10" fmla="*/ 22 w 31"/>
                <a:gd name="T11" fmla="*/ 33 h 38"/>
                <a:gd name="T12" fmla="*/ 28 w 31"/>
                <a:gd name="T13" fmla="*/ 9 h 38"/>
                <a:gd name="T14" fmla="*/ 2 w 31"/>
                <a:gd name="T15" fmla="*/ 14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38">
                  <a:moveTo>
                    <a:pt x="2" y="14"/>
                  </a:moveTo>
                  <a:cubicBezTo>
                    <a:pt x="4" y="24"/>
                    <a:pt x="14" y="10"/>
                    <a:pt x="20" y="17"/>
                  </a:cubicBezTo>
                  <a:cubicBezTo>
                    <a:pt x="16" y="23"/>
                    <a:pt x="0" y="14"/>
                    <a:pt x="4" y="26"/>
                  </a:cubicBezTo>
                  <a:cubicBezTo>
                    <a:pt x="6" y="29"/>
                    <a:pt x="17" y="38"/>
                    <a:pt x="21" y="32"/>
                  </a:cubicBezTo>
                  <a:cubicBezTo>
                    <a:pt x="16" y="33"/>
                    <a:pt x="10" y="26"/>
                    <a:pt x="5" y="24"/>
                  </a:cubicBezTo>
                  <a:cubicBezTo>
                    <a:pt x="12" y="22"/>
                    <a:pt x="20" y="27"/>
                    <a:pt x="22" y="33"/>
                  </a:cubicBezTo>
                  <a:cubicBezTo>
                    <a:pt x="31" y="31"/>
                    <a:pt x="30" y="16"/>
                    <a:pt x="28" y="9"/>
                  </a:cubicBezTo>
                  <a:cubicBezTo>
                    <a:pt x="27" y="0"/>
                    <a:pt x="9" y="10"/>
                    <a:pt x="2" y="14"/>
                  </a:cubicBezTo>
                  <a:close/>
                </a:path>
              </a:pathLst>
            </a:custGeom>
            <a:solidFill>
              <a:srgbClr val="B316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226"/>
            <p:cNvSpPr/>
            <p:nvPr/>
          </p:nvSpPr>
          <p:spPr bwMode="auto">
            <a:xfrm>
              <a:off x="503238" y="342901"/>
              <a:ext cx="123825" cy="109538"/>
            </a:xfrm>
            <a:custGeom>
              <a:avLst/>
              <a:gdLst>
                <a:gd name="T0" fmla="*/ 26 w 33"/>
                <a:gd name="T1" fmla="*/ 22 h 29"/>
                <a:gd name="T2" fmla="*/ 3 w 33"/>
                <a:gd name="T3" fmla="*/ 7 h 29"/>
                <a:gd name="T4" fmla="*/ 11 w 33"/>
                <a:gd name="T5" fmla="*/ 28 h 29"/>
                <a:gd name="T6" fmla="*/ 26 w 33"/>
                <a:gd name="T7" fmla="*/ 22 h 29"/>
              </a:gdLst>
              <a:ahLst/>
              <a:cxnLst>
                <a:cxn ang="0">
                  <a:pos x="T0" y="T1"/>
                </a:cxn>
                <a:cxn ang="0">
                  <a:pos x="T2" y="T3"/>
                </a:cxn>
                <a:cxn ang="0">
                  <a:pos x="T4" y="T5"/>
                </a:cxn>
                <a:cxn ang="0">
                  <a:pos x="T6" y="T7"/>
                </a:cxn>
              </a:cxnLst>
              <a:rect l="0" t="0" r="r" b="b"/>
              <a:pathLst>
                <a:path w="33" h="29">
                  <a:moveTo>
                    <a:pt x="26" y="22"/>
                  </a:moveTo>
                  <a:cubicBezTo>
                    <a:pt x="33" y="11"/>
                    <a:pt x="9" y="0"/>
                    <a:pt x="3" y="7"/>
                  </a:cubicBezTo>
                  <a:cubicBezTo>
                    <a:pt x="0" y="10"/>
                    <a:pt x="4" y="27"/>
                    <a:pt x="11" y="28"/>
                  </a:cubicBezTo>
                  <a:cubicBezTo>
                    <a:pt x="17" y="29"/>
                    <a:pt x="23" y="27"/>
                    <a:pt x="26" y="22"/>
                  </a:cubicBezTo>
                  <a:close/>
                </a:path>
              </a:pathLst>
            </a:custGeom>
            <a:solidFill>
              <a:srgbClr val="FF61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227"/>
            <p:cNvSpPr/>
            <p:nvPr/>
          </p:nvSpPr>
          <p:spPr bwMode="auto">
            <a:xfrm>
              <a:off x="446088" y="444501"/>
              <a:ext cx="153988" cy="192088"/>
            </a:xfrm>
            <a:custGeom>
              <a:avLst/>
              <a:gdLst>
                <a:gd name="T0" fmla="*/ 34 w 41"/>
                <a:gd name="T1" fmla="*/ 9 h 51"/>
                <a:gd name="T2" fmla="*/ 11 w 41"/>
                <a:gd name="T3" fmla="*/ 4 h 51"/>
                <a:gd name="T4" fmla="*/ 20 w 41"/>
                <a:gd name="T5" fmla="*/ 16 h 51"/>
                <a:gd name="T6" fmla="*/ 21 w 41"/>
                <a:gd name="T7" fmla="*/ 48 h 51"/>
                <a:gd name="T8" fmla="*/ 34 w 41"/>
                <a:gd name="T9" fmla="*/ 9 h 51"/>
              </a:gdLst>
              <a:ahLst/>
              <a:cxnLst>
                <a:cxn ang="0">
                  <a:pos x="T0" y="T1"/>
                </a:cxn>
                <a:cxn ang="0">
                  <a:pos x="T2" y="T3"/>
                </a:cxn>
                <a:cxn ang="0">
                  <a:pos x="T4" y="T5"/>
                </a:cxn>
                <a:cxn ang="0">
                  <a:pos x="T6" y="T7"/>
                </a:cxn>
                <a:cxn ang="0">
                  <a:pos x="T8" y="T9"/>
                </a:cxn>
              </a:cxnLst>
              <a:rect l="0" t="0" r="r" b="b"/>
              <a:pathLst>
                <a:path w="41" h="51">
                  <a:moveTo>
                    <a:pt x="34" y="9"/>
                  </a:moveTo>
                  <a:cubicBezTo>
                    <a:pt x="30" y="0"/>
                    <a:pt x="18" y="0"/>
                    <a:pt x="11" y="4"/>
                  </a:cubicBezTo>
                  <a:cubicBezTo>
                    <a:pt x="0" y="10"/>
                    <a:pt x="19" y="10"/>
                    <a:pt x="20" y="16"/>
                  </a:cubicBezTo>
                  <a:cubicBezTo>
                    <a:pt x="24" y="28"/>
                    <a:pt x="8" y="43"/>
                    <a:pt x="21" y="48"/>
                  </a:cubicBezTo>
                  <a:cubicBezTo>
                    <a:pt x="30" y="51"/>
                    <a:pt x="41" y="21"/>
                    <a:pt x="34" y="9"/>
                  </a:cubicBezTo>
                  <a:close/>
                </a:path>
              </a:pathLst>
            </a:custGeom>
            <a:solidFill>
              <a:srgbClr val="FF61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228"/>
            <p:cNvSpPr/>
            <p:nvPr/>
          </p:nvSpPr>
          <p:spPr bwMode="auto">
            <a:xfrm>
              <a:off x="371475" y="576263"/>
              <a:ext cx="296863" cy="214313"/>
            </a:xfrm>
            <a:custGeom>
              <a:avLst/>
              <a:gdLst>
                <a:gd name="T0" fmla="*/ 73 w 79"/>
                <a:gd name="T1" fmla="*/ 16 h 57"/>
                <a:gd name="T2" fmla="*/ 53 w 79"/>
                <a:gd name="T3" fmla="*/ 16 h 57"/>
                <a:gd name="T4" fmla="*/ 39 w 79"/>
                <a:gd name="T5" fmla="*/ 14 h 57"/>
                <a:gd name="T6" fmla="*/ 1 w 79"/>
                <a:gd name="T7" fmla="*/ 16 h 57"/>
                <a:gd name="T8" fmla="*/ 29 w 79"/>
                <a:gd name="T9" fmla="*/ 32 h 57"/>
                <a:gd name="T10" fmla="*/ 29 w 79"/>
                <a:gd name="T11" fmla="*/ 32 h 57"/>
                <a:gd name="T12" fmla="*/ 47 w 79"/>
                <a:gd name="T13" fmla="*/ 57 h 57"/>
                <a:gd name="T14" fmla="*/ 57 w 79"/>
                <a:gd name="T15" fmla="*/ 41 h 57"/>
                <a:gd name="T16" fmla="*/ 73 w 79"/>
                <a:gd name="T17" fmla="*/ 1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57">
                  <a:moveTo>
                    <a:pt x="73" y="16"/>
                  </a:moveTo>
                  <a:cubicBezTo>
                    <a:pt x="69" y="10"/>
                    <a:pt x="59" y="14"/>
                    <a:pt x="53" y="16"/>
                  </a:cubicBezTo>
                  <a:cubicBezTo>
                    <a:pt x="45" y="19"/>
                    <a:pt x="45" y="18"/>
                    <a:pt x="39" y="14"/>
                  </a:cubicBezTo>
                  <a:cubicBezTo>
                    <a:pt x="31" y="9"/>
                    <a:pt x="2" y="0"/>
                    <a:pt x="1" y="16"/>
                  </a:cubicBezTo>
                  <a:cubicBezTo>
                    <a:pt x="0" y="31"/>
                    <a:pt x="20" y="26"/>
                    <a:pt x="29" y="32"/>
                  </a:cubicBezTo>
                  <a:cubicBezTo>
                    <a:pt x="29" y="32"/>
                    <a:pt x="29" y="32"/>
                    <a:pt x="29" y="32"/>
                  </a:cubicBezTo>
                  <a:cubicBezTo>
                    <a:pt x="38" y="38"/>
                    <a:pt x="42" y="49"/>
                    <a:pt x="47" y="57"/>
                  </a:cubicBezTo>
                  <a:cubicBezTo>
                    <a:pt x="56" y="57"/>
                    <a:pt x="57" y="48"/>
                    <a:pt x="57" y="41"/>
                  </a:cubicBezTo>
                  <a:cubicBezTo>
                    <a:pt x="53" y="38"/>
                    <a:pt x="79" y="27"/>
                    <a:pt x="73" y="16"/>
                  </a:cubicBezTo>
                  <a:close/>
                </a:path>
              </a:pathLst>
            </a:custGeom>
            <a:solidFill>
              <a:srgbClr val="785B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229"/>
            <p:cNvSpPr/>
            <p:nvPr/>
          </p:nvSpPr>
          <p:spPr bwMode="auto">
            <a:xfrm>
              <a:off x="585788" y="681038"/>
              <a:ext cx="192088" cy="184150"/>
            </a:xfrm>
            <a:custGeom>
              <a:avLst/>
              <a:gdLst>
                <a:gd name="T0" fmla="*/ 51 w 51"/>
                <a:gd name="T1" fmla="*/ 9 h 49"/>
                <a:gd name="T2" fmla="*/ 31 w 51"/>
                <a:gd name="T3" fmla="*/ 4 h 49"/>
                <a:gd name="T4" fmla="*/ 11 w 51"/>
                <a:gd name="T5" fmla="*/ 31 h 49"/>
                <a:gd name="T6" fmla="*/ 17 w 51"/>
                <a:gd name="T7" fmla="*/ 6 h 49"/>
                <a:gd name="T8" fmla="*/ 4 w 51"/>
                <a:gd name="T9" fmla="*/ 13 h 49"/>
                <a:gd name="T10" fmla="*/ 9 w 51"/>
                <a:gd name="T11" fmla="*/ 34 h 49"/>
                <a:gd name="T12" fmla="*/ 14 w 51"/>
                <a:gd name="T13" fmla="*/ 42 h 49"/>
                <a:gd name="T14" fmla="*/ 27 w 51"/>
                <a:gd name="T15" fmla="*/ 43 h 49"/>
                <a:gd name="T16" fmla="*/ 32 w 51"/>
                <a:gd name="T17" fmla="*/ 31 h 49"/>
                <a:gd name="T18" fmla="*/ 51 w 51"/>
                <a:gd name="T19" fmla="*/ 10 h 49"/>
                <a:gd name="T20" fmla="*/ 51 w 51"/>
                <a:gd name="T21" fmla="*/ 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49">
                  <a:moveTo>
                    <a:pt x="51" y="9"/>
                  </a:moveTo>
                  <a:cubicBezTo>
                    <a:pt x="48" y="7"/>
                    <a:pt x="38" y="0"/>
                    <a:pt x="31" y="4"/>
                  </a:cubicBezTo>
                  <a:cubicBezTo>
                    <a:pt x="21" y="8"/>
                    <a:pt x="14" y="25"/>
                    <a:pt x="11" y="31"/>
                  </a:cubicBezTo>
                  <a:cubicBezTo>
                    <a:pt x="10" y="21"/>
                    <a:pt x="23" y="16"/>
                    <a:pt x="17" y="6"/>
                  </a:cubicBezTo>
                  <a:cubicBezTo>
                    <a:pt x="14" y="0"/>
                    <a:pt x="8" y="5"/>
                    <a:pt x="4" y="13"/>
                  </a:cubicBezTo>
                  <a:cubicBezTo>
                    <a:pt x="0" y="20"/>
                    <a:pt x="0" y="35"/>
                    <a:pt x="9" y="34"/>
                  </a:cubicBezTo>
                  <a:cubicBezTo>
                    <a:pt x="6" y="34"/>
                    <a:pt x="14" y="43"/>
                    <a:pt x="14" y="42"/>
                  </a:cubicBezTo>
                  <a:cubicBezTo>
                    <a:pt x="22" y="49"/>
                    <a:pt x="27" y="44"/>
                    <a:pt x="27" y="43"/>
                  </a:cubicBezTo>
                  <a:cubicBezTo>
                    <a:pt x="29" y="39"/>
                    <a:pt x="31" y="35"/>
                    <a:pt x="32" y="31"/>
                  </a:cubicBezTo>
                  <a:cubicBezTo>
                    <a:pt x="37" y="23"/>
                    <a:pt x="42" y="15"/>
                    <a:pt x="51" y="10"/>
                  </a:cubicBezTo>
                  <a:lnTo>
                    <a:pt x="51" y="9"/>
                  </a:lnTo>
                  <a:close/>
                </a:path>
              </a:pathLst>
            </a:custGeom>
            <a:solidFill>
              <a:srgbClr val="7A8F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230"/>
            <p:cNvSpPr/>
            <p:nvPr/>
          </p:nvSpPr>
          <p:spPr bwMode="auto">
            <a:xfrm>
              <a:off x="698500" y="738188"/>
              <a:ext cx="79375" cy="96838"/>
            </a:xfrm>
            <a:custGeom>
              <a:avLst/>
              <a:gdLst>
                <a:gd name="T0" fmla="*/ 21 w 21"/>
                <a:gd name="T1" fmla="*/ 0 h 26"/>
                <a:gd name="T2" fmla="*/ 0 w 21"/>
                <a:gd name="T3" fmla="*/ 26 h 26"/>
                <a:gd name="T4" fmla="*/ 14 w 21"/>
                <a:gd name="T5" fmla="*/ 18 h 26"/>
                <a:gd name="T6" fmla="*/ 21 w 21"/>
                <a:gd name="T7" fmla="*/ 18 h 26"/>
                <a:gd name="T8" fmla="*/ 21 w 21"/>
                <a:gd name="T9" fmla="*/ 0 h 26"/>
              </a:gdLst>
              <a:ahLst/>
              <a:cxnLst>
                <a:cxn ang="0">
                  <a:pos x="T0" y="T1"/>
                </a:cxn>
                <a:cxn ang="0">
                  <a:pos x="T2" y="T3"/>
                </a:cxn>
                <a:cxn ang="0">
                  <a:pos x="T4" y="T5"/>
                </a:cxn>
                <a:cxn ang="0">
                  <a:pos x="T6" y="T7"/>
                </a:cxn>
                <a:cxn ang="0">
                  <a:pos x="T8" y="T9"/>
                </a:cxn>
              </a:cxnLst>
              <a:rect l="0" t="0" r="r" b="b"/>
              <a:pathLst>
                <a:path w="21" h="26">
                  <a:moveTo>
                    <a:pt x="21" y="0"/>
                  </a:moveTo>
                  <a:cubicBezTo>
                    <a:pt x="9" y="3"/>
                    <a:pt x="6" y="16"/>
                    <a:pt x="0" y="26"/>
                  </a:cubicBezTo>
                  <a:cubicBezTo>
                    <a:pt x="5" y="23"/>
                    <a:pt x="8" y="19"/>
                    <a:pt x="14" y="18"/>
                  </a:cubicBezTo>
                  <a:cubicBezTo>
                    <a:pt x="16" y="17"/>
                    <a:pt x="19" y="18"/>
                    <a:pt x="21" y="18"/>
                  </a:cubicBezTo>
                  <a:lnTo>
                    <a:pt x="21" y="0"/>
                  </a:lnTo>
                  <a:close/>
                </a:path>
              </a:pathLst>
            </a:custGeom>
            <a:solidFill>
              <a:srgbClr val="5C5B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231"/>
            <p:cNvSpPr/>
            <p:nvPr/>
          </p:nvSpPr>
          <p:spPr bwMode="auto">
            <a:xfrm>
              <a:off x="209550" y="798513"/>
              <a:ext cx="568325" cy="236538"/>
            </a:xfrm>
            <a:custGeom>
              <a:avLst/>
              <a:gdLst>
                <a:gd name="T0" fmla="*/ 151 w 151"/>
                <a:gd name="T1" fmla="*/ 12 h 63"/>
                <a:gd name="T2" fmla="*/ 150 w 151"/>
                <a:gd name="T3" fmla="*/ 13 h 63"/>
                <a:gd name="T4" fmla="*/ 151 w 151"/>
                <a:gd name="T5" fmla="*/ 8 h 63"/>
                <a:gd name="T6" fmla="*/ 151 w 151"/>
                <a:gd name="T7" fmla="*/ 8 h 63"/>
                <a:gd name="T8" fmla="*/ 131 w 151"/>
                <a:gd name="T9" fmla="*/ 15 h 63"/>
                <a:gd name="T10" fmla="*/ 110 w 151"/>
                <a:gd name="T11" fmla="*/ 13 h 63"/>
                <a:gd name="T12" fmla="*/ 94 w 151"/>
                <a:gd name="T13" fmla="*/ 2 h 63"/>
                <a:gd name="T14" fmla="*/ 81 w 151"/>
                <a:gd name="T15" fmla="*/ 11 h 63"/>
                <a:gd name="T16" fmla="*/ 32 w 151"/>
                <a:gd name="T17" fmla="*/ 2 h 63"/>
                <a:gd name="T18" fmla="*/ 17 w 151"/>
                <a:gd name="T19" fmla="*/ 10 h 63"/>
                <a:gd name="T20" fmla="*/ 0 w 151"/>
                <a:gd name="T21" fmla="*/ 5 h 63"/>
                <a:gd name="T22" fmla="*/ 19 w 151"/>
                <a:gd name="T23" fmla="*/ 40 h 63"/>
                <a:gd name="T24" fmla="*/ 55 w 151"/>
                <a:gd name="T25" fmla="*/ 57 h 63"/>
                <a:gd name="T26" fmla="*/ 60 w 151"/>
                <a:gd name="T27" fmla="*/ 58 h 63"/>
                <a:gd name="T28" fmla="*/ 61 w 151"/>
                <a:gd name="T29" fmla="*/ 56 h 63"/>
                <a:gd name="T30" fmla="*/ 70 w 151"/>
                <a:gd name="T31" fmla="*/ 58 h 63"/>
                <a:gd name="T32" fmla="*/ 65 w 151"/>
                <a:gd name="T33" fmla="*/ 25 h 63"/>
                <a:gd name="T34" fmla="*/ 73 w 151"/>
                <a:gd name="T35" fmla="*/ 58 h 63"/>
                <a:gd name="T36" fmla="*/ 96 w 151"/>
                <a:gd name="T37" fmla="*/ 57 h 63"/>
                <a:gd name="T38" fmla="*/ 98 w 151"/>
                <a:gd name="T39" fmla="*/ 59 h 63"/>
                <a:gd name="T40" fmla="*/ 101 w 151"/>
                <a:gd name="T41" fmla="*/ 46 h 63"/>
                <a:gd name="T42" fmla="*/ 98 w 151"/>
                <a:gd name="T43" fmla="*/ 31 h 63"/>
                <a:gd name="T44" fmla="*/ 99 w 151"/>
                <a:gd name="T45" fmla="*/ 19 h 63"/>
                <a:gd name="T46" fmla="*/ 114 w 151"/>
                <a:gd name="T47" fmla="*/ 57 h 63"/>
                <a:gd name="T48" fmla="*/ 135 w 151"/>
                <a:gd name="T49" fmla="*/ 18 h 63"/>
                <a:gd name="T50" fmla="*/ 130 w 151"/>
                <a:gd name="T51" fmla="*/ 51 h 63"/>
                <a:gd name="T52" fmla="*/ 151 w 151"/>
                <a:gd name="T53" fmla="*/ 44 h 63"/>
                <a:gd name="T54" fmla="*/ 151 w 151"/>
                <a:gd name="T55" fmla="*/ 1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1" h="63">
                  <a:moveTo>
                    <a:pt x="151" y="12"/>
                  </a:moveTo>
                  <a:cubicBezTo>
                    <a:pt x="150" y="12"/>
                    <a:pt x="150" y="12"/>
                    <a:pt x="150" y="13"/>
                  </a:cubicBezTo>
                  <a:cubicBezTo>
                    <a:pt x="150" y="11"/>
                    <a:pt x="150" y="10"/>
                    <a:pt x="151" y="8"/>
                  </a:cubicBezTo>
                  <a:cubicBezTo>
                    <a:pt x="151" y="8"/>
                    <a:pt x="151" y="8"/>
                    <a:pt x="151" y="8"/>
                  </a:cubicBezTo>
                  <a:cubicBezTo>
                    <a:pt x="142" y="11"/>
                    <a:pt x="140" y="7"/>
                    <a:pt x="131" y="15"/>
                  </a:cubicBezTo>
                  <a:cubicBezTo>
                    <a:pt x="124" y="21"/>
                    <a:pt x="116" y="20"/>
                    <a:pt x="110" y="13"/>
                  </a:cubicBezTo>
                  <a:cubicBezTo>
                    <a:pt x="106" y="9"/>
                    <a:pt x="102" y="0"/>
                    <a:pt x="94" y="2"/>
                  </a:cubicBezTo>
                  <a:cubicBezTo>
                    <a:pt x="89" y="4"/>
                    <a:pt x="81" y="8"/>
                    <a:pt x="81" y="11"/>
                  </a:cubicBezTo>
                  <a:cubicBezTo>
                    <a:pt x="61" y="20"/>
                    <a:pt x="51" y="8"/>
                    <a:pt x="32" y="2"/>
                  </a:cubicBezTo>
                  <a:cubicBezTo>
                    <a:pt x="25" y="0"/>
                    <a:pt x="20" y="4"/>
                    <a:pt x="17" y="10"/>
                  </a:cubicBezTo>
                  <a:cubicBezTo>
                    <a:pt x="9" y="12"/>
                    <a:pt x="7" y="4"/>
                    <a:pt x="0" y="5"/>
                  </a:cubicBezTo>
                  <a:cubicBezTo>
                    <a:pt x="4" y="18"/>
                    <a:pt x="12" y="29"/>
                    <a:pt x="19" y="40"/>
                  </a:cubicBezTo>
                  <a:cubicBezTo>
                    <a:pt x="28" y="51"/>
                    <a:pt x="41" y="55"/>
                    <a:pt x="55" y="57"/>
                  </a:cubicBezTo>
                  <a:cubicBezTo>
                    <a:pt x="52" y="57"/>
                    <a:pt x="61" y="58"/>
                    <a:pt x="60" y="58"/>
                  </a:cubicBezTo>
                  <a:cubicBezTo>
                    <a:pt x="61" y="58"/>
                    <a:pt x="62" y="57"/>
                    <a:pt x="61" y="56"/>
                  </a:cubicBezTo>
                  <a:cubicBezTo>
                    <a:pt x="64" y="57"/>
                    <a:pt x="67" y="58"/>
                    <a:pt x="70" y="58"/>
                  </a:cubicBezTo>
                  <a:cubicBezTo>
                    <a:pt x="70" y="47"/>
                    <a:pt x="57" y="32"/>
                    <a:pt x="65" y="25"/>
                  </a:cubicBezTo>
                  <a:cubicBezTo>
                    <a:pt x="72" y="19"/>
                    <a:pt x="71" y="51"/>
                    <a:pt x="73" y="58"/>
                  </a:cubicBezTo>
                  <a:cubicBezTo>
                    <a:pt x="82" y="60"/>
                    <a:pt x="86" y="63"/>
                    <a:pt x="96" y="57"/>
                  </a:cubicBezTo>
                  <a:cubicBezTo>
                    <a:pt x="98" y="57"/>
                    <a:pt x="96" y="60"/>
                    <a:pt x="98" y="59"/>
                  </a:cubicBezTo>
                  <a:cubicBezTo>
                    <a:pt x="102" y="56"/>
                    <a:pt x="101" y="50"/>
                    <a:pt x="101" y="46"/>
                  </a:cubicBezTo>
                  <a:cubicBezTo>
                    <a:pt x="101" y="39"/>
                    <a:pt x="101" y="36"/>
                    <a:pt x="98" y="31"/>
                  </a:cubicBezTo>
                  <a:cubicBezTo>
                    <a:pt x="96" y="27"/>
                    <a:pt x="94" y="19"/>
                    <a:pt x="99" y="19"/>
                  </a:cubicBezTo>
                  <a:cubicBezTo>
                    <a:pt x="113" y="20"/>
                    <a:pt x="95" y="56"/>
                    <a:pt x="114" y="57"/>
                  </a:cubicBezTo>
                  <a:cubicBezTo>
                    <a:pt x="135" y="57"/>
                    <a:pt x="121" y="15"/>
                    <a:pt x="135" y="18"/>
                  </a:cubicBezTo>
                  <a:cubicBezTo>
                    <a:pt x="142" y="19"/>
                    <a:pt x="129" y="46"/>
                    <a:pt x="130" y="51"/>
                  </a:cubicBezTo>
                  <a:cubicBezTo>
                    <a:pt x="135" y="48"/>
                    <a:pt x="144" y="48"/>
                    <a:pt x="151" y="44"/>
                  </a:cubicBezTo>
                  <a:lnTo>
                    <a:pt x="151" y="12"/>
                  </a:lnTo>
                  <a:close/>
                </a:path>
              </a:pathLst>
            </a:custGeom>
            <a:solidFill>
              <a:srgbClr val="B316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232"/>
            <p:cNvSpPr>
              <a:spLocks noEditPoints="1"/>
            </p:cNvSpPr>
            <p:nvPr/>
          </p:nvSpPr>
          <p:spPr bwMode="auto">
            <a:xfrm>
              <a:off x="236538" y="815976"/>
              <a:ext cx="517525" cy="184150"/>
            </a:xfrm>
            <a:custGeom>
              <a:avLst/>
              <a:gdLst>
                <a:gd name="T0" fmla="*/ 69 w 138"/>
                <a:gd name="T1" fmla="*/ 48 h 49"/>
                <a:gd name="T2" fmla="*/ 69 w 138"/>
                <a:gd name="T3" fmla="*/ 48 h 49"/>
                <a:gd name="T4" fmla="*/ 68 w 138"/>
                <a:gd name="T5" fmla="*/ 39 h 49"/>
                <a:gd name="T6" fmla="*/ 59 w 138"/>
                <a:gd name="T7" fmla="*/ 14 h 49"/>
                <a:gd name="T8" fmla="*/ 54 w 138"/>
                <a:gd name="T9" fmla="*/ 15 h 49"/>
                <a:gd name="T10" fmla="*/ 54 w 138"/>
                <a:gd name="T11" fmla="*/ 39 h 49"/>
                <a:gd name="T12" fmla="*/ 56 w 138"/>
                <a:gd name="T13" fmla="*/ 46 h 49"/>
                <a:gd name="T14" fmla="*/ 56 w 138"/>
                <a:gd name="T15" fmla="*/ 46 h 49"/>
                <a:gd name="T16" fmla="*/ 53 w 138"/>
                <a:gd name="T17" fmla="*/ 45 h 49"/>
                <a:gd name="T18" fmla="*/ 36 w 138"/>
                <a:gd name="T19" fmla="*/ 11 h 49"/>
                <a:gd name="T20" fmla="*/ 49 w 138"/>
                <a:gd name="T21" fmla="*/ 46 h 49"/>
                <a:gd name="T22" fmla="*/ 48 w 138"/>
                <a:gd name="T23" fmla="*/ 46 h 49"/>
                <a:gd name="T24" fmla="*/ 34 w 138"/>
                <a:gd name="T25" fmla="*/ 43 h 49"/>
                <a:gd name="T26" fmla="*/ 11 w 138"/>
                <a:gd name="T27" fmla="*/ 10 h 49"/>
                <a:gd name="T28" fmla="*/ 25 w 138"/>
                <a:gd name="T29" fmla="*/ 40 h 49"/>
                <a:gd name="T30" fmla="*/ 15 w 138"/>
                <a:gd name="T31" fmla="*/ 31 h 49"/>
                <a:gd name="T32" fmla="*/ 15 w 138"/>
                <a:gd name="T33" fmla="*/ 30 h 49"/>
                <a:gd name="T34" fmla="*/ 0 w 138"/>
                <a:gd name="T35" fmla="*/ 7 h 49"/>
                <a:gd name="T36" fmla="*/ 7 w 138"/>
                <a:gd name="T37" fmla="*/ 8 h 49"/>
                <a:gd name="T38" fmla="*/ 10 w 138"/>
                <a:gd name="T39" fmla="*/ 8 h 49"/>
                <a:gd name="T40" fmla="*/ 13 w 138"/>
                <a:gd name="T41" fmla="*/ 6 h 49"/>
                <a:gd name="T42" fmla="*/ 20 w 138"/>
                <a:gd name="T43" fmla="*/ 0 h 49"/>
                <a:gd name="T44" fmla="*/ 23 w 138"/>
                <a:gd name="T45" fmla="*/ 0 h 49"/>
                <a:gd name="T46" fmla="*/ 37 w 138"/>
                <a:gd name="T47" fmla="*/ 6 h 49"/>
                <a:gd name="T48" fmla="*/ 60 w 138"/>
                <a:gd name="T49" fmla="*/ 13 h 49"/>
                <a:gd name="T50" fmla="*/ 75 w 138"/>
                <a:gd name="T51" fmla="*/ 9 h 49"/>
                <a:gd name="T52" fmla="*/ 78 w 138"/>
                <a:gd name="T53" fmla="*/ 6 h 49"/>
                <a:gd name="T54" fmla="*/ 87 w 138"/>
                <a:gd name="T55" fmla="*/ 0 h 49"/>
                <a:gd name="T56" fmla="*/ 89 w 138"/>
                <a:gd name="T57" fmla="*/ 0 h 49"/>
                <a:gd name="T58" fmla="*/ 96 w 138"/>
                <a:gd name="T59" fmla="*/ 6 h 49"/>
                <a:gd name="T60" fmla="*/ 99 w 138"/>
                <a:gd name="T61" fmla="*/ 10 h 49"/>
                <a:gd name="T62" fmla="*/ 113 w 138"/>
                <a:gd name="T63" fmla="*/ 17 h 49"/>
                <a:gd name="T64" fmla="*/ 116 w 138"/>
                <a:gd name="T65" fmla="*/ 17 h 49"/>
                <a:gd name="T66" fmla="*/ 115 w 138"/>
                <a:gd name="T67" fmla="*/ 27 h 49"/>
                <a:gd name="T68" fmla="*/ 107 w 138"/>
                <a:gd name="T69" fmla="*/ 46 h 49"/>
                <a:gd name="T70" fmla="*/ 107 w 138"/>
                <a:gd name="T71" fmla="*/ 46 h 49"/>
                <a:gd name="T72" fmla="*/ 101 w 138"/>
                <a:gd name="T73" fmla="*/ 30 h 49"/>
                <a:gd name="T74" fmla="*/ 92 w 138"/>
                <a:gd name="T75" fmla="*/ 8 h 49"/>
                <a:gd name="T76" fmla="*/ 91 w 138"/>
                <a:gd name="T77" fmla="*/ 8 h 49"/>
                <a:gd name="T78" fmla="*/ 84 w 138"/>
                <a:gd name="T79" fmla="*/ 12 h 49"/>
                <a:gd name="T80" fmla="*/ 86 w 138"/>
                <a:gd name="T81" fmla="*/ 27 h 49"/>
                <a:gd name="T82" fmla="*/ 89 w 138"/>
                <a:gd name="T83" fmla="*/ 37 h 49"/>
                <a:gd name="T84" fmla="*/ 89 w 138"/>
                <a:gd name="T85" fmla="*/ 40 h 49"/>
                <a:gd name="T86" fmla="*/ 89 w 138"/>
                <a:gd name="T87" fmla="*/ 40 h 49"/>
                <a:gd name="T88" fmla="*/ 89 w 138"/>
                <a:gd name="T89" fmla="*/ 46 h 49"/>
                <a:gd name="T90" fmla="*/ 89 w 138"/>
                <a:gd name="T91" fmla="*/ 46 h 49"/>
                <a:gd name="T92" fmla="*/ 88 w 138"/>
                <a:gd name="T93" fmla="*/ 46 h 49"/>
                <a:gd name="T94" fmla="*/ 86 w 138"/>
                <a:gd name="T95" fmla="*/ 47 h 49"/>
                <a:gd name="T96" fmla="*/ 77 w 138"/>
                <a:gd name="T97" fmla="*/ 49 h 49"/>
                <a:gd name="T98" fmla="*/ 69 w 138"/>
                <a:gd name="T99" fmla="*/ 48 h 49"/>
                <a:gd name="T100" fmla="*/ 129 w 138"/>
                <a:gd name="T101" fmla="*/ 34 h 49"/>
                <a:gd name="T102" fmla="*/ 133 w 138"/>
                <a:gd name="T103" fmla="*/ 10 h 49"/>
                <a:gd name="T104" fmla="*/ 131 w 138"/>
                <a:gd name="T105" fmla="*/ 8 h 49"/>
                <a:gd name="T106" fmla="*/ 136 w 138"/>
                <a:gd name="T107" fmla="*/ 7 h 49"/>
                <a:gd name="T108" fmla="*/ 138 w 138"/>
                <a:gd name="T109" fmla="*/ 7 h 49"/>
                <a:gd name="T110" fmla="*/ 138 w 138"/>
                <a:gd name="T111" fmla="*/ 9 h 49"/>
                <a:gd name="T112" fmla="*/ 138 w 138"/>
                <a:gd name="T113" fmla="*/ 35 h 49"/>
                <a:gd name="T114" fmla="*/ 131 w 138"/>
                <a:gd name="T115" fmla="*/ 37 h 49"/>
                <a:gd name="T116" fmla="*/ 128 w 138"/>
                <a:gd name="T117" fmla="*/ 38 h 49"/>
                <a:gd name="T118" fmla="*/ 129 w 138"/>
                <a:gd name="T119" fmla="*/ 3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8" h="49">
                  <a:moveTo>
                    <a:pt x="69" y="48"/>
                  </a:moveTo>
                  <a:cubicBezTo>
                    <a:pt x="69" y="48"/>
                    <a:pt x="69" y="48"/>
                    <a:pt x="69" y="48"/>
                  </a:cubicBezTo>
                  <a:cubicBezTo>
                    <a:pt x="69" y="45"/>
                    <a:pt x="69" y="42"/>
                    <a:pt x="68" y="39"/>
                  </a:cubicBezTo>
                  <a:cubicBezTo>
                    <a:pt x="67" y="25"/>
                    <a:pt x="67" y="14"/>
                    <a:pt x="59" y="14"/>
                  </a:cubicBezTo>
                  <a:cubicBezTo>
                    <a:pt x="57" y="14"/>
                    <a:pt x="56" y="14"/>
                    <a:pt x="54" y="15"/>
                  </a:cubicBezTo>
                  <a:cubicBezTo>
                    <a:pt x="47" y="22"/>
                    <a:pt x="51" y="32"/>
                    <a:pt x="54" y="39"/>
                  </a:cubicBezTo>
                  <a:cubicBezTo>
                    <a:pt x="55" y="42"/>
                    <a:pt x="56" y="44"/>
                    <a:pt x="56" y="46"/>
                  </a:cubicBezTo>
                  <a:cubicBezTo>
                    <a:pt x="56" y="46"/>
                    <a:pt x="56" y="46"/>
                    <a:pt x="56" y="46"/>
                  </a:cubicBezTo>
                  <a:cubicBezTo>
                    <a:pt x="55" y="45"/>
                    <a:pt x="54" y="45"/>
                    <a:pt x="53" y="45"/>
                  </a:cubicBezTo>
                  <a:cubicBezTo>
                    <a:pt x="52" y="45"/>
                    <a:pt x="48" y="6"/>
                    <a:pt x="36" y="11"/>
                  </a:cubicBezTo>
                  <a:cubicBezTo>
                    <a:pt x="24" y="15"/>
                    <a:pt x="49" y="47"/>
                    <a:pt x="49" y="46"/>
                  </a:cubicBezTo>
                  <a:cubicBezTo>
                    <a:pt x="49" y="46"/>
                    <a:pt x="49" y="46"/>
                    <a:pt x="48" y="46"/>
                  </a:cubicBezTo>
                  <a:cubicBezTo>
                    <a:pt x="43" y="45"/>
                    <a:pt x="38" y="44"/>
                    <a:pt x="34" y="43"/>
                  </a:cubicBezTo>
                  <a:cubicBezTo>
                    <a:pt x="33" y="43"/>
                    <a:pt x="19" y="7"/>
                    <a:pt x="11" y="10"/>
                  </a:cubicBezTo>
                  <a:cubicBezTo>
                    <a:pt x="6" y="13"/>
                    <a:pt x="26" y="41"/>
                    <a:pt x="25" y="40"/>
                  </a:cubicBezTo>
                  <a:cubicBezTo>
                    <a:pt x="20" y="38"/>
                    <a:pt x="19" y="35"/>
                    <a:pt x="15" y="31"/>
                  </a:cubicBezTo>
                  <a:cubicBezTo>
                    <a:pt x="15" y="30"/>
                    <a:pt x="15" y="30"/>
                    <a:pt x="15" y="30"/>
                  </a:cubicBezTo>
                  <a:cubicBezTo>
                    <a:pt x="10" y="22"/>
                    <a:pt x="4" y="15"/>
                    <a:pt x="0" y="7"/>
                  </a:cubicBezTo>
                  <a:cubicBezTo>
                    <a:pt x="2" y="8"/>
                    <a:pt x="4" y="8"/>
                    <a:pt x="7" y="8"/>
                  </a:cubicBezTo>
                  <a:cubicBezTo>
                    <a:pt x="8" y="8"/>
                    <a:pt x="9" y="8"/>
                    <a:pt x="10" y="8"/>
                  </a:cubicBezTo>
                  <a:cubicBezTo>
                    <a:pt x="11" y="8"/>
                    <a:pt x="12" y="7"/>
                    <a:pt x="13" y="6"/>
                  </a:cubicBezTo>
                  <a:cubicBezTo>
                    <a:pt x="16" y="0"/>
                    <a:pt x="19" y="0"/>
                    <a:pt x="20" y="0"/>
                  </a:cubicBezTo>
                  <a:cubicBezTo>
                    <a:pt x="21" y="0"/>
                    <a:pt x="22" y="0"/>
                    <a:pt x="23" y="0"/>
                  </a:cubicBezTo>
                  <a:cubicBezTo>
                    <a:pt x="28" y="2"/>
                    <a:pt x="33" y="4"/>
                    <a:pt x="37" y="6"/>
                  </a:cubicBezTo>
                  <a:cubicBezTo>
                    <a:pt x="44" y="9"/>
                    <a:pt x="51" y="13"/>
                    <a:pt x="60" y="13"/>
                  </a:cubicBezTo>
                  <a:cubicBezTo>
                    <a:pt x="65" y="13"/>
                    <a:pt x="70" y="11"/>
                    <a:pt x="75" y="9"/>
                  </a:cubicBezTo>
                  <a:cubicBezTo>
                    <a:pt x="76" y="9"/>
                    <a:pt x="77" y="7"/>
                    <a:pt x="78" y="6"/>
                  </a:cubicBezTo>
                  <a:cubicBezTo>
                    <a:pt x="79" y="4"/>
                    <a:pt x="83" y="1"/>
                    <a:pt x="87" y="0"/>
                  </a:cubicBezTo>
                  <a:cubicBezTo>
                    <a:pt x="88" y="0"/>
                    <a:pt x="88" y="0"/>
                    <a:pt x="89" y="0"/>
                  </a:cubicBezTo>
                  <a:cubicBezTo>
                    <a:pt x="91" y="0"/>
                    <a:pt x="93" y="2"/>
                    <a:pt x="96" y="6"/>
                  </a:cubicBezTo>
                  <a:cubicBezTo>
                    <a:pt x="97" y="7"/>
                    <a:pt x="98" y="9"/>
                    <a:pt x="99" y="10"/>
                  </a:cubicBezTo>
                  <a:cubicBezTo>
                    <a:pt x="103" y="14"/>
                    <a:pt x="108" y="17"/>
                    <a:pt x="113" y="17"/>
                  </a:cubicBezTo>
                  <a:cubicBezTo>
                    <a:pt x="114" y="17"/>
                    <a:pt x="115" y="17"/>
                    <a:pt x="116" y="17"/>
                  </a:cubicBezTo>
                  <a:cubicBezTo>
                    <a:pt x="115" y="20"/>
                    <a:pt x="115" y="24"/>
                    <a:pt x="115" y="27"/>
                  </a:cubicBezTo>
                  <a:cubicBezTo>
                    <a:pt x="114" y="40"/>
                    <a:pt x="112" y="46"/>
                    <a:pt x="107" y="46"/>
                  </a:cubicBezTo>
                  <a:cubicBezTo>
                    <a:pt x="107" y="46"/>
                    <a:pt x="107" y="46"/>
                    <a:pt x="107" y="46"/>
                  </a:cubicBezTo>
                  <a:cubicBezTo>
                    <a:pt x="102" y="46"/>
                    <a:pt x="101" y="42"/>
                    <a:pt x="101" y="30"/>
                  </a:cubicBezTo>
                  <a:cubicBezTo>
                    <a:pt x="102" y="21"/>
                    <a:pt x="102" y="9"/>
                    <a:pt x="92" y="8"/>
                  </a:cubicBezTo>
                  <a:cubicBezTo>
                    <a:pt x="91" y="8"/>
                    <a:pt x="91" y="8"/>
                    <a:pt x="91" y="8"/>
                  </a:cubicBezTo>
                  <a:cubicBezTo>
                    <a:pt x="88" y="8"/>
                    <a:pt x="86" y="10"/>
                    <a:pt x="84" y="12"/>
                  </a:cubicBezTo>
                  <a:cubicBezTo>
                    <a:pt x="82" y="17"/>
                    <a:pt x="85" y="24"/>
                    <a:pt x="86" y="27"/>
                  </a:cubicBezTo>
                  <a:cubicBezTo>
                    <a:pt x="88" y="30"/>
                    <a:pt x="88" y="32"/>
                    <a:pt x="89" y="37"/>
                  </a:cubicBezTo>
                  <a:cubicBezTo>
                    <a:pt x="89" y="38"/>
                    <a:pt x="89" y="39"/>
                    <a:pt x="89" y="40"/>
                  </a:cubicBezTo>
                  <a:cubicBezTo>
                    <a:pt x="89" y="40"/>
                    <a:pt x="89" y="40"/>
                    <a:pt x="89" y="40"/>
                  </a:cubicBezTo>
                  <a:cubicBezTo>
                    <a:pt x="89" y="42"/>
                    <a:pt x="89" y="44"/>
                    <a:pt x="89" y="46"/>
                  </a:cubicBezTo>
                  <a:cubicBezTo>
                    <a:pt x="89" y="46"/>
                    <a:pt x="89" y="46"/>
                    <a:pt x="89" y="46"/>
                  </a:cubicBezTo>
                  <a:cubicBezTo>
                    <a:pt x="88" y="46"/>
                    <a:pt x="88" y="46"/>
                    <a:pt x="88" y="46"/>
                  </a:cubicBezTo>
                  <a:cubicBezTo>
                    <a:pt x="87" y="46"/>
                    <a:pt x="86" y="46"/>
                    <a:pt x="86" y="47"/>
                  </a:cubicBezTo>
                  <a:cubicBezTo>
                    <a:pt x="83" y="48"/>
                    <a:pt x="80" y="49"/>
                    <a:pt x="77" y="49"/>
                  </a:cubicBezTo>
                  <a:cubicBezTo>
                    <a:pt x="75" y="49"/>
                    <a:pt x="73" y="49"/>
                    <a:pt x="69" y="48"/>
                  </a:cubicBezTo>
                  <a:close/>
                  <a:moveTo>
                    <a:pt x="129" y="34"/>
                  </a:moveTo>
                  <a:cubicBezTo>
                    <a:pt x="133" y="22"/>
                    <a:pt x="135" y="15"/>
                    <a:pt x="133" y="10"/>
                  </a:cubicBezTo>
                  <a:cubicBezTo>
                    <a:pt x="132" y="9"/>
                    <a:pt x="132" y="9"/>
                    <a:pt x="131" y="8"/>
                  </a:cubicBezTo>
                  <a:cubicBezTo>
                    <a:pt x="132" y="7"/>
                    <a:pt x="134" y="7"/>
                    <a:pt x="136" y="7"/>
                  </a:cubicBezTo>
                  <a:cubicBezTo>
                    <a:pt x="136" y="7"/>
                    <a:pt x="137" y="7"/>
                    <a:pt x="138" y="7"/>
                  </a:cubicBezTo>
                  <a:cubicBezTo>
                    <a:pt x="138" y="8"/>
                    <a:pt x="138" y="8"/>
                    <a:pt x="138" y="9"/>
                  </a:cubicBezTo>
                  <a:cubicBezTo>
                    <a:pt x="138" y="35"/>
                    <a:pt x="138" y="35"/>
                    <a:pt x="138" y="35"/>
                  </a:cubicBezTo>
                  <a:cubicBezTo>
                    <a:pt x="136" y="36"/>
                    <a:pt x="134" y="36"/>
                    <a:pt x="131" y="37"/>
                  </a:cubicBezTo>
                  <a:cubicBezTo>
                    <a:pt x="130" y="37"/>
                    <a:pt x="129" y="38"/>
                    <a:pt x="128" y="38"/>
                  </a:cubicBezTo>
                  <a:cubicBezTo>
                    <a:pt x="128" y="36"/>
                    <a:pt x="129" y="35"/>
                    <a:pt x="129" y="34"/>
                  </a:cubicBezTo>
                  <a:close/>
                </a:path>
              </a:pathLst>
            </a:custGeom>
            <a:solidFill>
              <a:srgbClr val="FF39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233"/>
            <p:cNvSpPr/>
            <p:nvPr/>
          </p:nvSpPr>
          <p:spPr bwMode="auto">
            <a:xfrm>
              <a:off x="762000" y="966788"/>
              <a:ext cx="15875" cy="22225"/>
            </a:xfrm>
            <a:custGeom>
              <a:avLst/>
              <a:gdLst>
                <a:gd name="T0" fmla="*/ 4 w 4"/>
                <a:gd name="T1" fmla="*/ 0 h 6"/>
                <a:gd name="T2" fmla="*/ 0 w 4"/>
                <a:gd name="T3" fmla="*/ 2 h 6"/>
                <a:gd name="T4" fmla="*/ 4 w 4"/>
                <a:gd name="T5" fmla="*/ 5 h 6"/>
                <a:gd name="T6" fmla="*/ 4 w 4"/>
                <a:gd name="T7" fmla="*/ 0 h 6"/>
              </a:gdLst>
              <a:ahLst/>
              <a:cxnLst>
                <a:cxn ang="0">
                  <a:pos x="T0" y="T1"/>
                </a:cxn>
                <a:cxn ang="0">
                  <a:pos x="T2" y="T3"/>
                </a:cxn>
                <a:cxn ang="0">
                  <a:pos x="T4" y="T5"/>
                </a:cxn>
                <a:cxn ang="0">
                  <a:pos x="T6" y="T7"/>
                </a:cxn>
              </a:cxnLst>
              <a:rect l="0" t="0" r="r" b="b"/>
              <a:pathLst>
                <a:path w="4" h="6">
                  <a:moveTo>
                    <a:pt x="4" y="0"/>
                  </a:moveTo>
                  <a:cubicBezTo>
                    <a:pt x="2" y="1"/>
                    <a:pt x="1" y="1"/>
                    <a:pt x="0" y="2"/>
                  </a:cubicBezTo>
                  <a:cubicBezTo>
                    <a:pt x="0" y="4"/>
                    <a:pt x="2" y="6"/>
                    <a:pt x="4" y="5"/>
                  </a:cubicBezTo>
                  <a:lnTo>
                    <a:pt x="4" y="0"/>
                  </a:ln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234"/>
            <p:cNvSpPr/>
            <p:nvPr/>
          </p:nvSpPr>
          <p:spPr bwMode="auto">
            <a:xfrm>
              <a:off x="750888" y="1035051"/>
              <a:ext cx="26988" cy="17463"/>
            </a:xfrm>
            <a:custGeom>
              <a:avLst/>
              <a:gdLst>
                <a:gd name="T0" fmla="*/ 7 w 7"/>
                <a:gd name="T1" fmla="*/ 1 h 5"/>
                <a:gd name="T2" fmla="*/ 0 w 7"/>
                <a:gd name="T3" fmla="*/ 1 h 5"/>
                <a:gd name="T4" fmla="*/ 7 w 7"/>
                <a:gd name="T5" fmla="*/ 4 h 5"/>
                <a:gd name="T6" fmla="*/ 7 w 7"/>
                <a:gd name="T7" fmla="*/ 1 h 5"/>
              </a:gdLst>
              <a:ahLst/>
              <a:cxnLst>
                <a:cxn ang="0">
                  <a:pos x="T0" y="T1"/>
                </a:cxn>
                <a:cxn ang="0">
                  <a:pos x="T2" y="T3"/>
                </a:cxn>
                <a:cxn ang="0">
                  <a:pos x="T4" y="T5"/>
                </a:cxn>
                <a:cxn ang="0">
                  <a:pos x="T6" y="T7"/>
                </a:cxn>
              </a:cxnLst>
              <a:rect l="0" t="0" r="r" b="b"/>
              <a:pathLst>
                <a:path w="7" h="5">
                  <a:moveTo>
                    <a:pt x="7" y="1"/>
                  </a:moveTo>
                  <a:cubicBezTo>
                    <a:pt x="6" y="0"/>
                    <a:pt x="3" y="2"/>
                    <a:pt x="0" y="1"/>
                  </a:cubicBezTo>
                  <a:cubicBezTo>
                    <a:pt x="1" y="3"/>
                    <a:pt x="5" y="5"/>
                    <a:pt x="7" y="4"/>
                  </a:cubicBezTo>
                  <a:lnTo>
                    <a:pt x="7" y="1"/>
                  </a:lnTo>
                  <a:close/>
                </a:path>
              </a:pathLst>
            </a:custGeom>
            <a:solidFill>
              <a:srgbClr val="CC9C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235"/>
            <p:cNvSpPr/>
            <p:nvPr/>
          </p:nvSpPr>
          <p:spPr bwMode="auto">
            <a:xfrm>
              <a:off x="682625" y="1046163"/>
              <a:ext cx="95250" cy="47625"/>
            </a:xfrm>
            <a:custGeom>
              <a:avLst/>
              <a:gdLst>
                <a:gd name="T0" fmla="*/ 25 w 25"/>
                <a:gd name="T1" fmla="*/ 5 h 13"/>
                <a:gd name="T2" fmla="*/ 0 w 25"/>
                <a:gd name="T3" fmla="*/ 1 h 13"/>
                <a:gd name="T4" fmla="*/ 25 w 25"/>
                <a:gd name="T5" fmla="*/ 8 h 13"/>
                <a:gd name="T6" fmla="*/ 25 w 25"/>
                <a:gd name="T7" fmla="*/ 5 h 13"/>
              </a:gdLst>
              <a:ahLst/>
              <a:cxnLst>
                <a:cxn ang="0">
                  <a:pos x="T0" y="T1"/>
                </a:cxn>
                <a:cxn ang="0">
                  <a:pos x="T2" y="T3"/>
                </a:cxn>
                <a:cxn ang="0">
                  <a:pos x="T4" y="T5"/>
                </a:cxn>
                <a:cxn ang="0">
                  <a:pos x="T6" y="T7"/>
                </a:cxn>
              </a:cxnLst>
              <a:rect l="0" t="0" r="r" b="b"/>
              <a:pathLst>
                <a:path w="25" h="13">
                  <a:moveTo>
                    <a:pt x="25" y="5"/>
                  </a:moveTo>
                  <a:cubicBezTo>
                    <a:pt x="19" y="1"/>
                    <a:pt x="10" y="0"/>
                    <a:pt x="0" y="1"/>
                  </a:cubicBezTo>
                  <a:cubicBezTo>
                    <a:pt x="5" y="7"/>
                    <a:pt x="17" y="13"/>
                    <a:pt x="25" y="8"/>
                  </a:cubicBezTo>
                  <a:lnTo>
                    <a:pt x="25" y="5"/>
                  </a:lnTo>
                  <a:close/>
                </a:path>
              </a:pathLst>
            </a:custGeom>
            <a:solidFill>
              <a:srgbClr val="CC9C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236"/>
            <p:cNvSpPr/>
            <p:nvPr/>
          </p:nvSpPr>
          <p:spPr bwMode="auto">
            <a:xfrm>
              <a:off x="638175" y="1601788"/>
              <a:ext cx="139700" cy="195263"/>
            </a:xfrm>
            <a:custGeom>
              <a:avLst/>
              <a:gdLst>
                <a:gd name="T0" fmla="*/ 37 w 37"/>
                <a:gd name="T1" fmla="*/ 4 h 52"/>
                <a:gd name="T2" fmla="*/ 3 w 37"/>
                <a:gd name="T3" fmla="*/ 9 h 52"/>
                <a:gd name="T4" fmla="*/ 13 w 37"/>
                <a:gd name="T5" fmla="*/ 24 h 52"/>
                <a:gd name="T6" fmla="*/ 10 w 37"/>
                <a:gd name="T7" fmla="*/ 29 h 52"/>
                <a:gd name="T8" fmla="*/ 13 w 37"/>
                <a:gd name="T9" fmla="*/ 34 h 52"/>
                <a:gd name="T10" fmla="*/ 6 w 37"/>
                <a:gd name="T11" fmla="*/ 36 h 52"/>
                <a:gd name="T12" fmla="*/ 28 w 37"/>
                <a:gd name="T13" fmla="*/ 50 h 52"/>
                <a:gd name="T14" fmla="*/ 37 w 37"/>
                <a:gd name="T15" fmla="*/ 48 h 52"/>
                <a:gd name="T16" fmla="*/ 37 w 37"/>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52">
                  <a:moveTo>
                    <a:pt x="37" y="4"/>
                  </a:moveTo>
                  <a:cubicBezTo>
                    <a:pt x="28" y="0"/>
                    <a:pt x="5" y="2"/>
                    <a:pt x="3" y="9"/>
                  </a:cubicBezTo>
                  <a:cubicBezTo>
                    <a:pt x="0" y="18"/>
                    <a:pt x="11" y="16"/>
                    <a:pt x="13" y="24"/>
                  </a:cubicBezTo>
                  <a:cubicBezTo>
                    <a:pt x="13" y="26"/>
                    <a:pt x="12" y="27"/>
                    <a:pt x="10" y="29"/>
                  </a:cubicBezTo>
                  <a:cubicBezTo>
                    <a:pt x="11" y="31"/>
                    <a:pt x="15" y="33"/>
                    <a:pt x="13" y="34"/>
                  </a:cubicBezTo>
                  <a:cubicBezTo>
                    <a:pt x="12" y="36"/>
                    <a:pt x="7" y="32"/>
                    <a:pt x="6" y="36"/>
                  </a:cubicBezTo>
                  <a:cubicBezTo>
                    <a:pt x="12" y="42"/>
                    <a:pt x="20" y="46"/>
                    <a:pt x="28" y="50"/>
                  </a:cubicBezTo>
                  <a:cubicBezTo>
                    <a:pt x="32" y="52"/>
                    <a:pt x="35" y="51"/>
                    <a:pt x="37" y="48"/>
                  </a:cubicBezTo>
                  <a:lnTo>
                    <a:pt x="37" y="4"/>
                  </a:lnTo>
                  <a:close/>
                </a:path>
              </a:pathLst>
            </a:custGeom>
            <a:solidFill>
              <a:srgbClr val="B316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237"/>
            <p:cNvSpPr/>
            <p:nvPr/>
          </p:nvSpPr>
          <p:spPr bwMode="auto">
            <a:xfrm>
              <a:off x="665163" y="1630363"/>
              <a:ext cx="93663" cy="150813"/>
            </a:xfrm>
            <a:custGeom>
              <a:avLst/>
              <a:gdLst>
                <a:gd name="T0" fmla="*/ 25 w 25"/>
                <a:gd name="T1" fmla="*/ 40 h 40"/>
                <a:gd name="T2" fmla="*/ 25 w 25"/>
                <a:gd name="T3" fmla="*/ 40 h 40"/>
                <a:gd name="T4" fmla="*/ 25 w 25"/>
                <a:gd name="T5" fmla="*/ 1 h 40"/>
                <a:gd name="T6" fmla="*/ 18 w 25"/>
                <a:gd name="T7" fmla="*/ 0 h 40"/>
                <a:gd name="T8" fmla="*/ 0 w 25"/>
                <a:gd name="T9" fmla="*/ 4 h 40"/>
                <a:gd name="T10" fmla="*/ 0 w 25"/>
                <a:gd name="T11" fmla="*/ 5 h 40"/>
                <a:gd name="T12" fmla="*/ 2 w 25"/>
                <a:gd name="T13" fmla="*/ 7 h 40"/>
                <a:gd name="T14" fmla="*/ 10 w 25"/>
                <a:gd name="T15" fmla="*/ 16 h 40"/>
                <a:gd name="T16" fmla="*/ 10 w 25"/>
                <a:gd name="T17" fmla="*/ 18 h 40"/>
                <a:gd name="T18" fmla="*/ 9 w 25"/>
                <a:gd name="T19" fmla="*/ 22 h 40"/>
                <a:gd name="T20" fmla="*/ 10 w 25"/>
                <a:gd name="T21" fmla="*/ 30 h 40"/>
                <a:gd name="T22" fmla="*/ 9 w 25"/>
                <a:gd name="T23" fmla="*/ 32 h 40"/>
                <a:gd name="T24" fmla="*/ 23 w 25"/>
                <a:gd name="T25" fmla="*/ 40 h 40"/>
                <a:gd name="T26" fmla="*/ 25 w 25"/>
                <a:gd name="T2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40">
                  <a:moveTo>
                    <a:pt x="25" y="40"/>
                  </a:moveTo>
                  <a:cubicBezTo>
                    <a:pt x="25" y="40"/>
                    <a:pt x="25" y="40"/>
                    <a:pt x="25" y="40"/>
                  </a:cubicBezTo>
                  <a:cubicBezTo>
                    <a:pt x="25" y="1"/>
                    <a:pt x="25" y="1"/>
                    <a:pt x="25" y="1"/>
                  </a:cubicBezTo>
                  <a:cubicBezTo>
                    <a:pt x="23" y="0"/>
                    <a:pt x="21" y="0"/>
                    <a:pt x="18" y="0"/>
                  </a:cubicBezTo>
                  <a:cubicBezTo>
                    <a:pt x="8" y="0"/>
                    <a:pt x="1" y="3"/>
                    <a:pt x="0" y="4"/>
                  </a:cubicBezTo>
                  <a:cubicBezTo>
                    <a:pt x="0" y="5"/>
                    <a:pt x="0" y="5"/>
                    <a:pt x="0" y="5"/>
                  </a:cubicBezTo>
                  <a:cubicBezTo>
                    <a:pt x="0" y="6"/>
                    <a:pt x="2" y="6"/>
                    <a:pt x="2" y="7"/>
                  </a:cubicBezTo>
                  <a:cubicBezTo>
                    <a:pt x="5" y="9"/>
                    <a:pt x="9" y="11"/>
                    <a:pt x="10" y="16"/>
                  </a:cubicBezTo>
                  <a:cubicBezTo>
                    <a:pt x="11" y="17"/>
                    <a:pt x="11" y="17"/>
                    <a:pt x="10" y="18"/>
                  </a:cubicBezTo>
                  <a:cubicBezTo>
                    <a:pt x="10" y="20"/>
                    <a:pt x="10" y="21"/>
                    <a:pt x="9" y="22"/>
                  </a:cubicBezTo>
                  <a:cubicBezTo>
                    <a:pt x="12" y="26"/>
                    <a:pt x="11" y="29"/>
                    <a:pt x="10" y="30"/>
                  </a:cubicBezTo>
                  <a:cubicBezTo>
                    <a:pt x="10" y="31"/>
                    <a:pt x="9" y="31"/>
                    <a:pt x="9" y="32"/>
                  </a:cubicBezTo>
                  <a:cubicBezTo>
                    <a:pt x="13" y="35"/>
                    <a:pt x="18" y="37"/>
                    <a:pt x="23" y="40"/>
                  </a:cubicBezTo>
                  <a:cubicBezTo>
                    <a:pt x="24" y="40"/>
                    <a:pt x="25" y="40"/>
                    <a:pt x="25" y="40"/>
                  </a:cubicBezTo>
                  <a:close/>
                </a:path>
              </a:pathLst>
            </a:custGeom>
            <a:solidFill>
              <a:srgbClr val="FF39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238"/>
            <p:cNvSpPr/>
            <p:nvPr/>
          </p:nvSpPr>
          <p:spPr bwMode="auto">
            <a:xfrm>
              <a:off x="401638" y="1879601"/>
              <a:ext cx="120650" cy="107950"/>
            </a:xfrm>
            <a:custGeom>
              <a:avLst/>
              <a:gdLst>
                <a:gd name="T0" fmla="*/ 25 w 32"/>
                <a:gd name="T1" fmla="*/ 22 h 29"/>
                <a:gd name="T2" fmla="*/ 30 w 32"/>
                <a:gd name="T3" fmla="*/ 22 h 29"/>
                <a:gd name="T4" fmla="*/ 32 w 32"/>
                <a:gd name="T5" fmla="*/ 17 h 29"/>
                <a:gd name="T6" fmla="*/ 6 w 32"/>
                <a:gd name="T7" fmla="*/ 2 h 29"/>
                <a:gd name="T8" fmla="*/ 7 w 32"/>
                <a:gd name="T9" fmla="*/ 8 h 29"/>
                <a:gd name="T10" fmla="*/ 0 w 32"/>
                <a:gd name="T11" fmla="*/ 10 h 29"/>
                <a:gd name="T12" fmla="*/ 26 w 32"/>
                <a:gd name="T13" fmla="*/ 29 h 29"/>
                <a:gd name="T14" fmla="*/ 25 w 32"/>
                <a:gd name="T15" fmla="*/ 22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9">
                  <a:moveTo>
                    <a:pt x="25" y="22"/>
                  </a:moveTo>
                  <a:cubicBezTo>
                    <a:pt x="27" y="18"/>
                    <a:pt x="28" y="22"/>
                    <a:pt x="30" y="22"/>
                  </a:cubicBezTo>
                  <a:cubicBezTo>
                    <a:pt x="32" y="21"/>
                    <a:pt x="32" y="18"/>
                    <a:pt x="32" y="17"/>
                  </a:cubicBezTo>
                  <a:cubicBezTo>
                    <a:pt x="25" y="13"/>
                    <a:pt x="14" y="0"/>
                    <a:pt x="6" y="2"/>
                  </a:cubicBezTo>
                  <a:cubicBezTo>
                    <a:pt x="2" y="3"/>
                    <a:pt x="8" y="7"/>
                    <a:pt x="7" y="8"/>
                  </a:cubicBezTo>
                  <a:cubicBezTo>
                    <a:pt x="5" y="11"/>
                    <a:pt x="1" y="8"/>
                    <a:pt x="0" y="10"/>
                  </a:cubicBezTo>
                  <a:cubicBezTo>
                    <a:pt x="7" y="18"/>
                    <a:pt x="16" y="24"/>
                    <a:pt x="26" y="29"/>
                  </a:cubicBezTo>
                  <a:cubicBezTo>
                    <a:pt x="30" y="25"/>
                    <a:pt x="23" y="24"/>
                    <a:pt x="25" y="22"/>
                  </a:cubicBezTo>
                  <a:close/>
                </a:path>
              </a:pathLst>
            </a:custGeom>
            <a:solidFill>
              <a:srgbClr val="B316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239"/>
            <p:cNvSpPr/>
            <p:nvPr/>
          </p:nvSpPr>
          <p:spPr bwMode="auto">
            <a:xfrm>
              <a:off x="184150" y="1608138"/>
              <a:ext cx="379413" cy="263525"/>
            </a:xfrm>
            <a:custGeom>
              <a:avLst/>
              <a:gdLst>
                <a:gd name="T0" fmla="*/ 90 w 101"/>
                <a:gd name="T1" fmla="*/ 29 h 70"/>
                <a:gd name="T2" fmla="*/ 90 w 101"/>
                <a:gd name="T3" fmla="*/ 29 h 70"/>
                <a:gd name="T4" fmla="*/ 86 w 101"/>
                <a:gd name="T5" fmla="*/ 10 h 70"/>
                <a:gd name="T6" fmla="*/ 52 w 101"/>
                <a:gd name="T7" fmla="*/ 11 h 70"/>
                <a:gd name="T8" fmla="*/ 14 w 101"/>
                <a:gd name="T9" fmla="*/ 23 h 70"/>
                <a:gd name="T10" fmla="*/ 53 w 101"/>
                <a:gd name="T11" fmla="*/ 59 h 70"/>
                <a:gd name="T12" fmla="*/ 90 w 101"/>
                <a:gd name="T13" fmla="*/ 29 h 70"/>
              </a:gdLst>
              <a:ahLst/>
              <a:cxnLst>
                <a:cxn ang="0">
                  <a:pos x="T0" y="T1"/>
                </a:cxn>
                <a:cxn ang="0">
                  <a:pos x="T2" y="T3"/>
                </a:cxn>
                <a:cxn ang="0">
                  <a:pos x="T4" y="T5"/>
                </a:cxn>
                <a:cxn ang="0">
                  <a:pos x="T6" y="T7"/>
                </a:cxn>
                <a:cxn ang="0">
                  <a:pos x="T8" y="T9"/>
                </a:cxn>
                <a:cxn ang="0">
                  <a:pos x="T10" y="T11"/>
                </a:cxn>
                <a:cxn ang="0">
                  <a:pos x="T12" y="T13"/>
                </a:cxn>
              </a:cxnLst>
              <a:rect l="0" t="0" r="r" b="b"/>
              <a:pathLst>
                <a:path w="101" h="70">
                  <a:moveTo>
                    <a:pt x="90" y="29"/>
                  </a:moveTo>
                  <a:cubicBezTo>
                    <a:pt x="91" y="27"/>
                    <a:pt x="91" y="28"/>
                    <a:pt x="90" y="29"/>
                  </a:cubicBezTo>
                  <a:cubicBezTo>
                    <a:pt x="95" y="21"/>
                    <a:pt x="101" y="8"/>
                    <a:pt x="86" y="10"/>
                  </a:cubicBezTo>
                  <a:cubicBezTo>
                    <a:pt x="75" y="11"/>
                    <a:pt x="63" y="11"/>
                    <a:pt x="52" y="11"/>
                  </a:cubicBezTo>
                  <a:cubicBezTo>
                    <a:pt x="43" y="11"/>
                    <a:pt x="0" y="0"/>
                    <a:pt x="14" y="23"/>
                  </a:cubicBezTo>
                  <a:cubicBezTo>
                    <a:pt x="23" y="38"/>
                    <a:pt x="40" y="50"/>
                    <a:pt x="53" y="59"/>
                  </a:cubicBezTo>
                  <a:cubicBezTo>
                    <a:pt x="70" y="70"/>
                    <a:pt x="82" y="40"/>
                    <a:pt x="90" y="29"/>
                  </a:cubicBezTo>
                  <a:close/>
                </a:path>
              </a:pathLst>
            </a:custGeom>
            <a:solidFill>
              <a:srgbClr val="572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240"/>
            <p:cNvSpPr/>
            <p:nvPr/>
          </p:nvSpPr>
          <p:spPr bwMode="auto">
            <a:xfrm>
              <a:off x="439738" y="1687513"/>
              <a:ext cx="220663" cy="244475"/>
            </a:xfrm>
            <a:custGeom>
              <a:avLst/>
              <a:gdLst>
                <a:gd name="T0" fmla="*/ 0 w 59"/>
                <a:gd name="T1" fmla="*/ 47 h 65"/>
                <a:gd name="T2" fmla="*/ 25 w 59"/>
                <a:gd name="T3" fmla="*/ 65 h 65"/>
                <a:gd name="T4" fmla="*/ 41 w 59"/>
                <a:gd name="T5" fmla="*/ 38 h 65"/>
                <a:gd name="T6" fmla="*/ 52 w 59"/>
                <a:gd name="T7" fmla="*/ 12 h 65"/>
                <a:gd name="T8" fmla="*/ 32 w 59"/>
                <a:gd name="T9" fmla="*/ 0 h 65"/>
                <a:gd name="T10" fmla="*/ 0 w 59"/>
                <a:gd name="T11" fmla="*/ 47 h 65"/>
              </a:gdLst>
              <a:ahLst/>
              <a:cxnLst>
                <a:cxn ang="0">
                  <a:pos x="T0" y="T1"/>
                </a:cxn>
                <a:cxn ang="0">
                  <a:pos x="T2" y="T3"/>
                </a:cxn>
                <a:cxn ang="0">
                  <a:pos x="T4" y="T5"/>
                </a:cxn>
                <a:cxn ang="0">
                  <a:pos x="T6" y="T7"/>
                </a:cxn>
                <a:cxn ang="0">
                  <a:pos x="T8" y="T9"/>
                </a:cxn>
                <a:cxn ang="0">
                  <a:pos x="T10" y="T11"/>
                </a:cxn>
              </a:cxnLst>
              <a:rect l="0" t="0" r="r" b="b"/>
              <a:pathLst>
                <a:path w="59" h="65">
                  <a:moveTo>
                    <a:pt x="0" y="47"/>
                  </a:moveTo>
                  <a:cubicBezTo>
                    <a:pt x="8" y="52"/>
                    <a:pt x="16" y="62"/>
                    <a:pt x="25" y="65"/>
                  </a:cubicBezTo>
                  <a:cubicBezTo>
                    <a:pt x="31" y="56"/>
                    <a:pt x="36" y="48"/>
                    <a:pt x="41" y="38"/>
                  </a:cubicBezTo>
                  <a:cubicBezTo>
                    <a:pt x="46" y="31"/>
                    <a:pt x="59" y="19"/>
                    <a:pt x="52" y="12"/>
                  </a:cubicBezTo>
                  <a:cubicBezTo>
                    <a:pt x="46" y="7"/>
                    <a:pt x="37" y="5"/>
                    <a:pt x="32" y="0"/>
                  </a:cubicBezTo>
                  <a:cubicBezTo>
                    <a:pt x="16" y="15"/>
                    <a:pt x="0" y="47"/>
                    <a:pt x="0" y="47"/>
                  </a:cubicBezTo>
                  <a:close/>
                </a:path>
              </a:pathLst>
            </a:custGeom>
            <a:solidFill>
              <a:srgbClr val="B316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241"/>
            <p:cNvSpPr/>
            <p:nvPr/>
          </p:nvSpPr>
          <p:spPr bwMode="auto">
            <a:xfrm>
              <a:off x="458788" y="1712913"/>
              <a:ext cx="171450" cy="203200"/>
            </a:xfrm>
            <a:custGeom>
              <a:avLst/>
              <a:gdLst>
                <a:gd name="T0" fmla="*/ 18 w 46"/>
                <a:gd name="T1" fmla="*/ 54 h 54"/>
                <a:gd name="T2" fmla="*/ 29 w 46"/>
                <a:gd name="T3" fmla="*/ 36 h 54"/>
                <a:gd name="T4" fmla="*/ 33 w 46"/>
                <a:gd name="T5" fmla="*/ 31 h 54"/>
                <a:gd name="T6" fmla="*/ 37 w 46"/>
                <a:gd name="T7" fmla="*/ 24 h 54"/>
                <a:gd name="T8" fmla="*/ 44 w 46"/>
                <a:gd name="T9" fmla="*/ 10 h 54"/>
                <a:gd name="T10" fmla="*/ 35 w 46"/>
                <a:gd name="T11" fmla="*/ 5 h 54"/>
                <a:gd name="T12" fmla="*/ 27 w 46"/>
                <a:gd name="T13" fmla="*/ 0 h 54"/>
                <a:gd name="T14" fmla="*/ 0 w 46"/>
                <a:gd name="T15" fmla="*/ 40 h 54"/>
                <a:gd name="T16" fmla="*/ 8 w 46"/>
                <a:gd name="T17" fmla="*/ 46 h 54"/>
                <a:gd name="T18" fmla="*/ 18 w 46"/>
                <a:gd name="T1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54">
                  <a:moveTo>
                    <a:pt x="18" y="54"/>
                  </a:moveTo>
                  <a:cubicBezTo>
                    <a:pt x="22" y="48"/>
                    <a:pt x="26" y="42"/>
                    <a:pt x="29" y="36"/>
                  </a:cubicBezTo>
                  <a:cubicBezTo>
                    <a:pt x="30" y="34"/>
                    <a:pt x="31" y="33"/>
                    <a:pt x="33" y="31"/>
                  </a:cubicBezTo>
                  <a:cubicBezTo>
                    <a:pt x="34" y="29"/>
                    <a:pt x="35" y="27"/>
                    <a:pt x="37" y="24"/>
                  </a:cubicBezTo>
                  <a:cubicBezTo>
                    <a:pt x="40" y="20"/>
                    <a:pt x="46" y="12"/>
                    <a:pt x="44" y="10"/>
                  </a:cubicBezTo>
                  <a:cubicBezTo>
                    <a:pt x="41" y="8"/>
                    <a:pt x="38" y="7"/>
                    <a:pt x="35" y="5"/>
                  </a:cubicBezTo>
                  <a:cubicBezTo>
                    <a:pt x="32" y="3"/>
                    <a:pt x="30" y="2"/>
                    <a:pt x="27" y="0"/>
                  </a:cubicBezTo>
                  <a:cubicBezTo>
                    <a:pt x="16" y="12"/>
                    <a:pt x="4" y="33"/>
                    <a:pt x="0" y="40"/>
                  </a:cubicBezTo>
                  <a:cubicBezTo>
                    <a:pt x="3" y="42"/>
                    <a:pt x="5" y="44"/>
                    <a:pt x="8" y="46"/>
                  </a:cubicBezTo>
                  <a:cubicBezTo>
                    <a:pt x="11" y="49"/>
                    <a:pt x="15" y="52"/>
                    <a:pt x="18" y="54"/>
                  </a:cubicBezTo>
                  <a:close/>
                </a:path>
              </a:pathLst>
            </a:custGeom>
            <a:solidFill>
              <a:srgbClr val="FF39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242"/>
            <p:cNvSpPr/>
            <p:nvPr/>
          </p:nvSpPr>
          <p:spPr bwMode="auto">
            <a:xfrm>
              <a:off x="566738" y="1635126"/>
              <a:ext cx="101600" cy="93663"/>
            </a:xfrm>
            <a:custGeom>
              <a:avLst/>
              <a:gdLst>
                <a:gd name="T0" fmla="*/ 21 w 27"/>
                <a:gd name="T1" fmla="*/ 25 h 25"/>
                <a:gd name="T2" fmla="*/ 17 w 27"/>
                <a:gd name="T3" fmla="*/ 16 h 25"/>
                <a:gd name="T4" fmla="*/ 27 w 27"/>
                <a:gd name="T5" fmla="*/ 18 h 25"/>
                <a:gd name="T6" fmla="*/ 12 w 27"/>
                <a:gd name="T7" fmla="*/ 4 h 25"/>
                <a:gd name="T8" fmla="*/ 0 w 27"/>
                <a:gd name="T9" fmla="*/ 9 h 25"/>
                <a:gd name="T10" fmla="*/ 21 w 27"/>
                <a:gd name="T11" fmla="*/ 25 h 25"/>
              </a:gdLst>
              <a:ahLst/>
              <a:cxnLst>
                <a:cxn ang="0">
                  <a:pos x="T0" y="T1"/>
                </a:cxn>
                <a:cxn ang="0">
                  <a:pos x="T2" y="T3"/>
                </a:cxn>
                <a:cxn ang="0">
                  <a:pos x="T4" y="T5"/>
                </a:cxn>
                <a:cxn ang="0">
                  <a:pos x="T6" y="T7"/>
                </a:cxn>
                <a:cxn ang="0">
                  <a:pos x="T8" y="T9"/>
                </a:cxn>
                <a:cxn ang="0">
                  <a:pos x="T10" y="T11"/>
                </a:cxn>
              </a:cxnLst>
              <a:rect l="0" t="0" r="r" b="b"/>
              <a:pathLst>
                <a:path w="27" h="25">
                  <a:moveTo>
                    <a:pt x="21" y="25"/>
                  </a:moveTo>
                  <a:cubicBezTo>
                    <a:pt x="23" y="19"/>
                    <a:pt x="16" y="18"/>
                    <a:pt x="17" y="16"/>
                  </a:cubicBezTo>
                  <a:cubicBezTo>
                    <a:pt x="19" y="14"/>
                    <a:pt x="23" y="18"/>
                    <a:pt x="27" y="18"/>
                  </a:cubicBezTo>
                  <a:cubicBezTo>
                    <a:pt x="27" y="10"/>
                    <a:pt x="19" y="6"/>
                    <a:pt x="12" y="4"/>
                  </a:cubicBezTo>
                  <a:cubicBezTo>
                    <a:pt x="2" y="0"/>
                    <a:pt x="3" y="6"/>
                    <a:pt x="0" y="9"/>
                  </a:cubicBezTo>
                  <a:cubicBezTo>
                    <a:pt x="6" y="16"/>
                    <a:pt x="13" y="22"/>
                    <a:pt x="21" y="25"/>
                  </a:cubicBezTo>
                  <a:close/>
                </a:path>
              </a:pathLst>
            </a:custGeom>
            <a:solidFill>
              <a:srgbClr val="B316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243"/>
            <p:cNvSpPr/>
            <p:nvPr/>
          </p:nvSpPr>
          <p:spPr bwMode="auto">
            <a:xfrm>
              <a:off x="533400" y="1762126"/>
              <a:ext cx="244475" cy="307975"/>
            </a:xfrm>
            <a:custGeom>
              <a:avLst/>
              <a:gdLst>
                <a:gd name="T0" fmla="*/ 65 w 65"/>
                <a:gd name="T1" fmla="*/ 22 h 82"/>
                <a:gd name="T2" fmla="*/ 63 w 65"/>
                <a:gd name="T3" fmla="*/ 18 h 82"/>
                <a:gd name="T4" fmla="*/ 35 w 65"/>
                <a:gd name="T5" fmla="*/ 0 h 82"/>
                <a:gd name="T6" fmla="*/ 23 w 65"/>
                <a:gd name="T7" fmla="*/ 11 h 82"/>
                <a:gd name="T8" fmla="*/ 9 w 65"/>
                <a:gd name="T9" fmla="*/ 37 h 82"/>
                <a:gd name="T10" fmla="*/ 64 w 65"/>
                <a:gd name="T11" fmla="*/ 82 h 82"/>
                <a:gd name="T12" fmla="*/ 65 w 65"/>
                <a:gd name="T13" fmla="*/ 81 h 82"/>
                <a:gd name="T14" fmla="*/ 65 w 65"/>
                <a:gd name="T15" fmla="*/ 22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82">
                  <a:moveTo>
                    <a:pt x="65" y="22"/>
                  </a:moveTo>
                  <a:cubicBezTo>
                    <a:pt x="64" y="20"/>
                    <a:pt x="64" y="19"/>
                    <a:pt x="63" y="18"/>
                  </a:cubicBezTo>
                  <a:cubicBezTo>
                    <a:pt x="58" y="8"/>
                    <a:pt x="44" y="6"/>
                    <a:pt x="35" y="0"/>
                  </a:cubicBezTo>
                  <a:cubicBezTo>
                    <a:pt x="29" y="1"/>
                    <a:pt x="26" y="6"/>
                    <a:pt x="23" y="11"/>
                  </a:cubicBezTo>
                  <a:cubicBezTo>
                    <a:pt x="18" y="19"/>
                    <a:pt x="15" y="29"/>
                    <a:pt x="9" y="37"/>
                  </a:cubicBezTo>
                  <a:cubicBezTo>
                    <a:pt x="0" y="51"/>
                    <a:pt x="44" y="81"/>
                    <a:pt x="64" y="82"/>
                  </a:cubicBezTo>
                  <a:cubicBezTo>
                    <a:pt x="65" y="82"/>
                    <a:pt x="65" y="81"/>
                    <a:pt x="65" y="81"/>
                  </a:cubicBezTo>
                  <a:lnTo>
                    <a:pt x="65" y="22"/>
                  </a:lnTo>
                  <a:close/>
                </a:path>
              </a:pathLst>
            </a:custGeom>
            <a:solidFill>
              <a:srgbClr val="572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244"/>
            <p:cNvSpPr/>
            <p:nvPr/>
          </p:nvSpPr>
          <p:spPr bwMode="auto">
            <a:xfrm>
              <a:off x="747713" y="2576513"/>
              <a:ext cx="33338" cy="165100"/>
            </a:xfrm>
            <a:custGeom>
              <a:avLst/>
              <a:gdLst>
                <a:gd name="T0" fmla="*/ 8 w 9"/>
                <a:gd name="T1" fmla="*/ 0 h 44"/>
                <a:gd name="T2" fmla="*/ 0 w 9"/>
                <a:gd name="T3" fmla="*/ 19 h 44"/>
                <a:gd name="T4" fmla="*/ 0 w 9"/>
                <a:gd name="T5" fmla="*/ 20 h 44"/>
                <a:gd name="T6" fmla="*/ 8 w 9"/>
                <a:gd name="T7" fmla="*/ 44 h 44"/>
                <a:gd name="T8" fmla="*/ 8 w 9"/>
                <a:gd name="T9" fmla="*/ 0 h 44"/>
              </a:gdLst>
              <a:ahLst/>
              <a:cxnLst>
                <a:cxn ang="0">
                  <a:pos x="T0" y="T1"/>
                </a:cxn>
                <a:cxn ang="0">
                  <a:pos x="T2" y="T3"/>
                </a:cxn>
                <a:cxn ang="0">
                  <a:pos x="T4" y="T5"/>
                </a:cxn>
                <a:cxn ang="0">
                  <a:pos x="T6" y="T7"/>
                </a:cxn>
                <a:cxn ang="0">
                  <a:pos x="T8" y="T9"/>
                </a:cxn>
              </a:cxnLst>
              <a:rect l="0" t="0" r="r" b="b"/>
              <a:pathLst>
                <a:path w="9" h="44">
                  <a:moveTo>
                    <a:pt x="8" y="0"/>
                  </a:moveTo>
                  <a:cubicBezTo>
                    <a:pt x="4" y="6"/>
                    <a:pt x="0" y="12"/>
                    <a:pt x="0" y="19"/>
                  </a:cubicBezTo>
                  <a:cubicBezTo>
                    <a:pt x="1" y="12"/>
                    <a:pt x="8" y="24"/>
                    <a:pt x="0" y="20"/>
                  </a:cubicBezTo>
                  <a:cubicBezTo>
                    <a:pt x="9" y="24"/>
                    <a:pt x="1" y="38"/>
                    <a:pt x="8" y="44"/>
                  </a:cubicBezTo>
                  <a:lnTo>
                    <a:pt x="8" y="0"/>
                  </a:ln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245"/>
            <p:cNvSpPr/>
            <p:nvPr/>
          </p:nvSpPr>
          <p:spPr bwMode="auto">
            <a:xfrm>
              <a:off x="487363" y="2959101"/>
              <a:ext cx="290513" cy="79375"/>
            </a:xfrm>
            <a:custGeom>
              <a:avLst/>
              <a:gdLst>
                <a:gd name="T0" fmla="*/ 11 w 77"/>
                <a:gd name="T1" fmla="*/ 19 h 21"/>
                <a:gd name="T2" fmla="*/ 46 w 77"/>
                <a:gd name="T3" fmla="*/ 20 h 21"/>
                <a:gd name="T4" fmla="*/ 59 w 77"/>
                <a:gd name="T5" fmla="*/ 9 h 21"/>
                <a:gd name="T6" fmla="*/ 77 w 77"/>
                <a:gd name="T7" fmla="*/ 10 h 21"/>
                <a:gd name="T8" fmla="*/ 77 w 77"/>
                <a:gd name="T9" fmla="*/ 4 h 21"/>
                <a:gd name="T10" fmla="*/ 76 w 77"/>
                <a:gd name="T11" fmla="*/ 1 h 21"/>
                <a:gd name="T12" fmla="*/ 1 w 77"/>
                <a:gd name="T13" fmla="*/ 0 h 21"/>
                <a:gd name="T14" fmla="*/ 11 w 77"/>
                <a:gd name="T15" fmla="*/ 19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21">
                  <a:moveTo>
                    <a:pt x="11" y="19"/>
                  </a:moveTo>
                  <a:cubicBezTo>
                    <a:pt x="22" y="21"/>
                    <a:pt x="35" y="21"/>
                    <a:pt x="46" y="20"/>
                  </a:cubicBezTo>
                  <a:cubicBezTo>
                    <a:pt x="57" y="18"/>
                    <a:pt x="53" y="16"/>
                    <a:pt x="59" y="9"/>
                  </a:cubicBezTo>
                  <a:cubicBezTo>
                    <a:pt x="64" y="10"/>
                    <a:pt x="71" y="9"/>
                    <a:pt x="77" y="10"/>
                  </a:cubicBezTo>
                  <a:cubicBezTo>
                    <a:pt x="77" y="4"/>
                    <a:pt x="77" y="4"/>
                    <a:pt x="77" y="4"/>
                  </a:cubicBezTo>
                  <a:cubicBezTo>
                    <a:pt x="77" y="4"/>
                    <a:pt x="76" y="3"/>
                    <a:pt x="76" y="1"/>
                  </a:cubicBezTo>
                  <a:cubicBezTo>
                    <a:pt x="51" y="7"/>
                    <a:pt x="25" y="5"/>
                    <a:pt x="1" y="0"/>
                  </a:cubicBezTo>
                  <a:cubicBezTo>
                    <a:pt x="0" y="8"/>
                    <a:pt x="3" y="17"/>
                    <a:pt x="11" y="19"/>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246"/>
            <p:cNvSpPr/>
            <p:nvPr/>
          </p:nvSpPr>
          <p:spPr bwMode="auto">
            <a:xfrm>
              <a:off x="465138" y="2667001"/>
              <a:ext cx="312738" cy="319088"/>
            </a:xfrm>
            <a:custGeom>
              <a:avLst/>
              <a:gdLst>
                <a:gd name="T0" fmla="*/ 8 w 83"/>
                <a:gd name="T1" fmla="*/ 71 h 85"/>
                <a:gd name="T2" fmla="*/ 70 w 83"/>
                <a:gd name="T3" fmla="*/ 78 h 85"/>
                <a:gd name="T4" fmla="*/ 81 w 83"/>
                <a:gd name="T5" fmla="*/ 76 h 85"/>
                <a:gd name="T6" fmla="*/ 83 w 83"/>
                <a:gd name="T7" fmla="*/ 74 h 85"/>
                <a:gd name="T8" fmla="*/ 83 w 83"/>
                <a:gd name="T9" fmla="*/ 25 h 85"/>
                <a:gd name="T10" fmla="*/ 76 w 83"/>
                <a:gd name="T11" fmla="*/ 13 h 85"/>
                <a:gd name="T12" fmla="*/ 60 w 83"/>
                <a:gd name="T13" fmla="*/ 7 h 85"/>
                <a:gd name="T14" fmla="*/ 16 w 83"/>
                <a:gd name="T15" fmla="*/ 0 h 85"/>
                <a:gd name="T16" fmla="*/ 8 w 83"/>
                <a:gd name="T17" fmla="*/ 7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5">
                  <a:moveTo>
                    <a:pt x="8" y="71"/>
                  </a:moveTo>
                  <a:cubicBezTo>
                    <a:pt x="22" y="85"/>
                    <a:pt x="52" y="79"/>
                    <a:pt x="70" y="78"/>
                  </a:cubicBezTo>
                  <a:cubicBezTo>
                    <a:pt x="69" y="78"/>
                    <a:pt x="76" y="77"/>
                    <a:pt x="81" y="76"/>
                  </a:cubicBezTo>
                  <a:cubicBezTo>
                    <a:pt x="82" y="76"/>
                    <a:pt x="82" y="75"/>
                    <a:pt x="83" y="74"/>
                  </a:cubicBezTo>
                  <a:cubicBezTo>
                    <a:pt x="83" y="25"/>
                    <a:pt x="83" y="25"/>
                    <a:pt x="83" y="25"/>
                  </a:cubicBezTo>
                  <a:cubicBezTo>
                    <a:pt x="80" y="20"/>
                    <a:pt x="77" y="21"/>
                    <a:pt x="76" y="13"/>
                  </a:cubicBezTo>
                  <a:cubicBezTo>
                    <a:pt x="75" y="2"/>
                    <a:pt x="68" y="6"/>
                    <a:pt x="60" y="7"/>
                  </a:cubicBezTo>
                  <a:cubicBezTo>
                    <a:pt x="45" y="8"/>
                    <a:pt x="30" y="6"/>
                    <a:pt x="16" y="0"/>
                  </a:cubicBezTo>
                  <a:cubicBezTo>
                    <a:pt x="13" y="23"/>
                    <a:pt x="0" y="46"/>
                    <a:pt x="8" y="71"/>
                  </a:cubicBezTo>
                  <a:close/>
                </a:path>
              </a:pathLst>
            </a:custGeom>
            <a:solidFill>
              <a:srgbClr val="572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247"/>
            <p:cNvSpPr/>
            <p:nvPr/>
          </p:nvSpPr>
          <p:spPr bwMode="auto">
            <a:xfrm>
              <a:off x="434975" y="2682876"/>
              <a:ext cx="57150" cy="52388"/>
            </a:xfrm>
            <a:custGeom>
              <a:avLst/>
              <a:gdLst>
                <a:gd name="T0" fmla="*/ 8 w 15"/>
                <a:gd name="T1" fmla="*/ 0 h 14"/>
                <a:gd name="T2" fmla="*/ 6 w 15"/>
                <a:gd name="T3" fmla="*/ 13 h 14"/>
                <a:gd name="T4" fmla="*/ 8 w 15"/>
                <a:gd name="T5" fmla="*/ 0 h 14"/>
              </a:gdLst>
              <a:ahLst/>
              <a:cxnLst>
                <a:cxn ang="0">
                  <a:pos x="T0" y="T1"/>
                </a:cxn>
                <a:cxn ang="0">
                  <a:pos x="T2" y="T3"/>
                </a:cxn>
                <a:cxn ang="0">
                  <a:pos x="T4" y="T5"/>
                </a:cxn>
              </a:cxnLst>
              <a:rect l="0" t="0" r="r" b="b"/>
              <a:pathLst>
                <a:path w="15" h="14">
                  <a:moveTo>
                    <a:pt x="8" y="0"/>
                  </a:moveTo>
                  <a:cubicBezTo>
                    <a:pt x="0" y="0"/>
                    <a:pt x="3" y="9"/>
                    <a:pt x="6" y="13"/>
                  </a:cubicBezTo>
                  <a:cubicBezTo>
                    <a:pt x="15" y="14"/>
                    <a:pt x="8" y="5"/>
                    <a:pt x="8" y="0"/>
                  </a:cubicBezTo>
                  <a:close/>
                </a:path>
              </a:pathLst>
            </a:custGeom>
            <a:solidFill>
              <a:srgbClr val="572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248"/>
            <p:cNvSpPr/>
            <p:nvPr/>
          </p:nvSpPr>
          <p:spPr bwMode="auto">
            <a:xfrm>
              <a:off x="469900" y="2735263"/>
              <a:ext cx="30163" cy="30163"/>
            </a:xfrm>
            <a:custGeom>
              <a:avLst/>
              <a:gdLst>
                <a:gd name="T0" fmla="*/ 4 w 8"/>
                <a:gd name="T1" fmla="*/ 8 h 8"/>
                <a:gd name="T2" fmla="*/ 6 w 8"/>
                <a:gd name="T3" fmla="*/ 0 h 8"/>
                <a:gd name="T4" fmla="*/ 4 w 8"/>
                <a:gd name="T5" fmla="*/ 8 h 8"/>
              </a:gdLst>
              <a:ahLst/>
              <a:cxnLst>
                <a:cxn ang="0">
                  <a:pos x="T0" y="T1"/>
                </a:cxn>
                <a:cxn ang="0">
                  <a:pos x="T2" y="T3"/>
                </a:cxn>
                <a:cxn ang="0">
                  <a:pos x="T4" y="T5"/>
                </a:cxn>
              </a:cxnLst>
              <a:rect l="0" t="0" r="r" b="b"/>
              <a:pathLst>
                <a:path w="8" h="8">
                  <a:moveTo>
                    <a:pt x="4" y="8"/>
                  </a:moveTo>
                  <a:cubicBezTo>
                    <a:pt x="7" y="7"/>
                    <a:pt x="8" y="2"/>
                    <a:pt x="6" y="0"/>
                  </a:cubicBezTo>
                  <a:cubicBezTo>
                    <a:pt x="1" y="0"/>
                    <a:pt x="0" y="6"/>
                    <a:pt x="4" y="8"/>
                  </a:cubicBezTo>
                  <a:close/>
                </a:path>
              </a:pathLst>
            </a:custGeom>
            <a:solidFill>
              <a:srgbClr val="572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249"/>
            <p:cNvSpPr/>
            <p:nvPr/>
          </p:nvSpPr>
          <p:spPr bwMode="auto">
            <a:xfrm>
              <a:off x="420688" y="2559051"/>
              <a:ext cx="41275" cy="55563"/>
            </a:xfrm>
            <a:custGeom>
              <a:avLst/>
              <a:gdLst>
                <a:gd name="T0" fmla="*/ 11 w 11"/>
                <a:gd name="T1" fmla="*/ 14 h 15"/>
                <a:gd name="T2" fmla="*/ 0 w 11"/>
                <a:gd name="T3" fmla="*/ 0 h 15"/>
                <a:gd name="T4" fmla="*/ 11 w 11"/>
                <a:gd name="T5" fmla="*/ 14 h 15"/>
              </a:gdLst>
              <a:ahLst/>
              <a:cxnLst>
                <a:cxn ang="0">
                  <a:pos x="T0" y="T1"/>
                </a:cxn>
                <a:cxn ang="0">
                  <a:pos x="T2" y="T3"/>
                </a:cxn>
                <a:cxn ang="0">
                  <a:pos x="T4" y="T5"/>
                </a:cxn>
              </a:cxnLst>
              <a:rect l="0" t="0" r="r" b="b"/>
              <a:pathLst>
                <a:path w="11" h="15">
                  <a:moveTo>
                    <a:pt x="11" y="14"/>
                  </a:moveTo>
                  <a:cubicBezTo>
                    <a:pt x="8" y="9"/>
                    <a:pt x="6" y="3"/>
                    <a:pt x="0" y="0"/>
                  </a:cubicBezTo>
                  <a:cubicBezTo>
                    <a:pt x="1" y="4"/>
                    <a:pt x="10" y="15"/>
                    <a:pt x="11" y="14"/>
                  </a:cubicBezTo>
                  <a:close/>
                </a:path>
              </a:pathLst>
            </a:custGeom>
            <a:solidFill>
              <a:srgbClr val="572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250"/>
            <p:cNvSpPr/>
            <p:nvPr/>
          </p:nvSpPr>
          <p:spPr bwMode="auto">
            <a:xfrm>
              <a:off x="450850" y="2641601"/>
              <a:ext cx="30163" cy="36513"/>
            </a:xfrm>
            <a:custGeom>
              <a:avLst/>
              <a:gdLst>
                <a:gd name="T0" fmla="*/ 0 w 8"/>
                <a:gd name="T1" fmla="*/ 6 h 10"/>
                <a:gd name="T2" fmla="*/ 8 w 8"/>
                <a:gd name="T3" fmla="*/ 0 h 10"/>
                <a:gd name="T4" fmla="*/ 3 w 8"/>
                <a:gd name="T5" fmla="*/ 0 h 10"/>
                <a:gd name="T6" fmla="*/ 0 w 8"/>
                <a:gd name="T7" fmla="*/ 6 h 10"/>
              </a:gdLst>
              <a:ahLst/>
              <a:cxnLst>
                <a:cxn ang="0">
                  <a:pos x="T0" y="T1"/>
                </a:cxn>
                <a:cxn ang="0">
                  <a:pos x="T2" y="T3"/>
                </a:cxn>
                <a:cxn ang="0">
                  <a:pos x="T4" y="T5"/>
                </a:cxn>
                <a:cxn ang="0">
                  <a:pos x="T6" y="T7"/>
                </a:cxn>
              </a:cxnLst>
              <a:rect l="0" t="0" r="r" b="b"/>
              <a:pathLst>
                <a:path w="8" h="10">
                  <a:moveTo>
                    <a:pt x="0" y="6"/>
                  </a:moveTo>
                  <a:cubicBezTo>
                    <a:pt x="4" y="10"/>
                    <a:pt x="8" y="2"/>
                    <a:pt x="8" y="0"/>
                  </a:cubicBezTo>
                  <a:cubicBezTo>
                    <a:pt x="7" y="0"/>
                    <a:pt x="5" y="0"/>
                    <a:pt x="3" y="0"/>
                  </a:cubicBezTo>
                  <a:cubicBezTo>
                    <a:pt x="2" y="2"/>
                    <a:pt x="1" y="4"/>
                    <a:pt x="0" y="6"/>
                  </a:cubicBezTo>
                  <a:close/>
                </a:path>
              </a:pathLst>
            </a:custGeom>
            <a:solidFill>
              <a:srgbClr val="572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251"/>
            <p:cNvSpPr/>
            <p:nvPr/>
          </p:nvSpPr>
          <p:spPr bwMode="auto">
            <a:xfrm>
              <a:off x="473075" y="2617788"/>
              <a:ext cx="22225" cy="11113"/>
            </a:xfrm>
            <a:custGeom>
              <a:avLst/>
              <a:gdLst>
                <a:gd name="T0" fmla="*/ 6 w 6"/>
                <a:gd name="T1" fmla="*/ 2 h 3"/>
                <a:gd name="T2" fmla="*/ 1 w 6"/>
                <a:gd name="T3" fmla="*/ 0 h 3"/>
                <a:gd name="T4" fmla="*/ 0 w 6"/>
                <a:gd name="T5" fmla="*/ 3 h 3"/>
                <a:gd name="T6" fmla="*/ 6 w 6"/>
                <a:gd name="T7" fmla="*/ 2 h 3"/>
              </a:gdLst>
              <a:ahLst/>
              <a:cxnLst>
                <a:cxn ang="0">
                  <a:pos x="T0" y="T1"/>
                </a:cxn>
                <a:cxn ang="0">
                  <a:pos x="T2" y="T3"/>
                </a:cxn>
                <a:cxn ang="0">
                  <a:pos x="T4" y="T5"/>
                </a:cxn>
                <a:cxn ang="0">
                  <a:pos x="T6" y="T7"/>
                </a:cxn>
              </a:cxnLst>
              <a:rect l="0" t="0" r="r" b="b"/>
              <a:pathLst>
                <a:path w="6" h="3">
                  <a:moveTo>
                    <a:pt x="6" y="2"/>
                  </a:moveTo>
                  <a:cubicBezTo>
                    <a:pt x="5" y="0"/>
                    <a:pt x="3" y="0"/>
                    <a:pt x="1" y="0"/>
                  </a:cubicBezTo>
                  <a:cubicBezTo>
                    <a:pt x="0" y="1"/>
                    <a:pt x="0" y="2"/>
                    <a:pt x="0" y="3"/>
                  </a:cubicBezTo>
                  <a:cubicBezTo>
                    <a:pt x="2" y="3"/>
                    <a:pt x="4" y="3"/>
                    <a:pt x="6" y="2"/>
                  </a:cubicBezTo>
                  <a:close/>
                </a:path>
              </a:pathLst>
            </a:custGeom>
            <a:solidFill>
              <a:srgbClr val="572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252"/>
            <p:cNvSpPr/>
            <p:nvPr/>
          </p:nvSpPr>
          <p:spPr bwMode="auto">
            <a:xfrm>
              <a:off x="476250" y="2617788"/>
              <a:ext cx="57150" cy="90488"/>
            </a:xfrm>
            <a:custGeom>
              <a:avLst/>
              <a:gdLst>
                <a:gd name="T0" fmla="*/ 7 w 15"/>
                <a:gd name="T1" fmla="*/ 24 h 24"/>
                <a:gd name="T2" fmla="*/ 14 w 15"/>
                <a:gd name="T3" fmla="*/ 0 h 24"/>
                <a:gd name="T4" fmla="*/ 7 w 15"/>
                <a:gd name="T5" fmla="*/ 24 h 24"/>
              </a:gdLst>
              <a:ahLst/>
              <a:cxnLst>
                <a:cxn ang="0">
                  <a:pos x="T0" y="T1"/>
                </a:cxn>
                <a:cxn ang="0">
                  <a:pos x="T2" y="T3"/>
                </a:cxn>
                <a:cxn ang="0">
                  <a:pos x="T4" y="T5"/>
                </a:cxn>
              </a:cxnLst>
              <a:rect l="0" t="0" r="r" b="b"/>
              <a:pathLst>
                <a:path w="15" h="24">
                  <a:moveTo>
                    <a:pt x="7" y="24"/>
                  </a:moveTo>
                  <a:cubicBezTo>
                    <a:pt x="8" y="14"/>
                    <a:pt x="15" y="7"/>
                    <a:pt x="14" y="0"/>
                  </a:cubicBezTo>
                  <a:cubicBezTo>
                    <a:pt x="6" y="0"/>
                    <a:pt x="0" y="24"/>
                    <a:pt x="7" y="24"/>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253"/>
            <p:cNvSpPr/>
            <p:nvPr/>
          </p:nvSpPr>
          <p:spPr bwMode="auto">
            <a:xfrm>
              <a:off x="239713" y="2790826"/>
              <a:ext cx="214313" cy="198438"/>
            </a:xfrm>
            <a:custGeom>
              <a:avLst/>
              <a:gdLst>
                <a:gd name="T0" fmla="*/ 7 w 57"/>
                <a:gd name="T1" fmla="*/ 31 h 53"/>
                <a:gd name="T2" fmla="*/ 40 w 57"/>
                <a:gd name="T3" fmla="*/ 49 h 53"/>
                <a:gd name="T4" fmla="*/ 57 w 57"/>
                <a:gd name="T5" fmla="*/ 46 h 53"/>
                <a:gd name="T6" fmla="*/ 17 w 57"/>
                <a:gd name="T7" fmla="*/ 31 h 53"/>
                <a:gd name="T8" fmla="*/ 5 w 57"/>
                <a:gd name="T9" fmla="*/ 0 h 53"/>
                <a:gd name="T10" fmla="*/ 7 w 57"/>
                <a:gd name="T11" fmla="*/ 31 h 53"/>
              </a:gdLst>
              <a:ahLst/>
              <a:cxnLst>
                <a:cxn ang="0">
                  <a:pos x="T0" y="T1"/>
                </a:cxn>
                <a:cxn ang="0">
                  <a:pos x="T2" y="T3"/>
                </a:cxn>
                <a:cxn ang="0">
                  <a:pos x="T4" y="T5"/>
                </a:cxn>
                <a:cxn ang="0">
                  <a:pos x="T6" y="T7"/>
                </a:cxn>
                <a:cxn ang="0">
                  <a:pos x="T8" y="T9"/>
                </a:cxn>
                <a:cxn ang="0">
                  <a:pos x="T10" y="T11"/>
                </a:cxn>
              </a:cxnLst>
              <a:rect l="0" t="0" r="r" b="b"/>
              <a:pathLst>
                <a:path w="57" h="53">
                  <a:moveTo>
                    <a:pt x="7" y="31"/>
                  </a:moveTo>
                  <a:cubicBezTo>
                    <a:pt x="8" y="34"/>
                    <a:pt x="17" y="50"/>
                    <a:pt x="40" y="49"/>
                  </a:cubicBezTo>
                  <a:cubicBezTo>
                    <a:pt x="45" y="48"/>
                    <a:pt x="56" y="53"/>
                    <a:pt x="57" y="46"/>
                  </a:cubicBezTo>
                  <a:cubicBezTo>
                    <a:pt x="40" y="41"/>
                    <a:pt x="28" y="47"/>
                    <a:pt x="17" y="31"/>
                  </a:cubicBezTo>
                  <a:cubicBezTo>
                    <a:pt x="10" y="21"/>
                    <a:pt x="11" y="17"/>
                    <a:pt x="5" y="0"/>
                  </a:cubicBezTo>
                  <a:cubicBezTo>
                    <a:pt x="0" y="10"/>
                    <a:pt x="2" y="22"/>
                    <a:pt x="7" y="31"/>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254"/>
            <p:cNvSpPr/>
            <p:nvPr/>
          </p:nvSpPr>
          <p:spPr bwMode="auto">
            <a:xfrm>
              <a:off x="131763" y="2520951"/>
              <a:ext cx="127000" cy="203200"/>
            </a:xfrm>
            <a:custGeom>
              <a:avLst/>
              <a:gdLst>
                <a:gd name="T0" fmla="*/ 11 w 34"/>
                <a:gd name="T1" fmla="*/ 0 h 54"/>
                <a:gd name="T2" fmla="*/ 1 w 34"/>
                <a:gd name="T3" fmla="*/ 8 h 54"/>
                <a:gd name="T4" fmla="*/ 12 w 34"/>
                <a:gd name="T5" fmla="*/ 41 h 54"/>
                <a:gd name="T6" fmla="*/ 34 w 34"/>
                <a:gd name="T7" fmla="*/ 54 h 54"/>
                <a:gd name="T8" fmla="*/ 19 w 34"/>
                <a:gd name="T9" fmla="*/ 22 h 54"/>
                <a:gd name="T10" fmla="*/ 11 w 34"/>
                <a:gd name="T11" fmla="*/ 0 h 54"/>
              </a:gdLst>
              <a:ahLst/>
              <a:cxnLst>
                <a:cxn ang="0">
                  <a:pos x="T0" y="T1"/>
                </a:cxn>
                <a:cxn ang="0">
                  <a:pos x="T2" y="T3"/>
                </a:cxn>
                <a:cxn ang="0">
                  <a:pos x="T4" y="T5"/>
                </a:cxn>
                <a:cxn ang="0">
                  <a:pos x="T6" y="T7"/>
                </a:cxn>
                <a:cxn ang="0">
                  <a:pos x="T8" y="T9"/>
                </a:cxn>
                <a:cxn ang="0">
                  <a:pos x="T10" y="T11"/>
                </a:cxn>
              </a:cxnLst>
              <a:rect l="0" t="0" r="r" b="b"/>
              <a:pathLst>
                <a:path w="34" h="54">
                  <a:moveTo>
                    <a:pt x="11" y="0"/>
                  </a:moveTo>
                  <a:cubicBezTo>
                    <a:pt x="7" y="0"/>
                    <a:pt x="0" y="4"/>
                    <a:pt x="1" y="8"/>
                  </a:cubicBezTo>
                  <a:cubicBezTo>
                    <a:pt x="2" y="18"/>
                    <a:pt x="7" y="30"/>
                    <a:pt x="12" y="41"/>
                  </a:cubicBezTo>
                  <a:cubicBezTo>
                    <a:pt x="17" y="53"/>
                    <a:pt x="24" y="49"/>
                    <a:pt x="34" y="54"/>
                  </a:cubicBezTo>
                  <a:cubicBezTo>
                    <a:pt x="32" y="42"/>
                    <a:pt x="26" y="32"/>
                    <a:pt x="19" y="22"/>
                  </a:cubicBezTo>
                  <a:cubicBezTo>
                    <a:pt x="16" y="17"/>
                    <a:pt x="10" y="5"/>
                    <a:pt x="11" y="0"/>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255"/>
            <p:cNvSpPr/>
            <p:nvPr/>
          </p:nvSpPr>
          <p:spPr bwMode="auto">
            <a:xfrm>
              <a:off x="376238" y="2449513"/>
              <a:ext cx="25400" cy="79375"/>
            </a:xfrm>
            <a:custGeom>
              <a:avLst/>
              <a:gdLst>
                <a:gd name="T0" fmla="*/ 4 w 7"/>
                <a:gd name="T1" fmla="*/ 0 h 21"/>
                <a:gd name="T2" fmla="*/ 7 w 7"/>
                <a:gd name="T3" fmla="*/ 21 h 21"/>
                <a:gd name="T4" fmla="*/ 4 w 7"/>
                <a:gd name="T5" fmla="*/ 0 h 21"/>
              </a:gdLst>
              <a:ahLst/>
              <a:cxnLst>
                <a:cxn ang="0">
                  <a:pos x="T0" y="T1"/>
                </a:cxn>
                <a:cxn ang="0">
                  <a:pos x="T2" y="T3"/>
                </a:cxn>
                <a:cxn ang="0">
                  <a:pos x="T4" y="T5"/>
                </a:cxn>
              </a:cxnLst>
              <a:rect l="0" t="0" r="r" b="b"/>
              <a:pathLst>
                <a:path w="7" h="21">
                  <a:moveTo>
                    <a:pt x="4" y="0"/>
                  </a:moveTo>
                  <a:cubicBezTo>
                    <a:pt x="0" y="6"/>
                    <a:pt x="6" y="15"/>
                    <a:pt x="7" y="21"/>
                  </a:cubicBezTo>
                  <a:cubicBezTo>
                    <a:pt x="7" y="15"/>
                    <a:pt x="4" y="5"/>
                    <a:pt x="4" y="0"/>
                  </a:cubicBezTo>
                  <a:close/>
                </a:path>
              </a:pathLst>
            </a:custGeom>
            <a:solidFill>
              <a:srgbClr val="572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256"/>
            <p:cNvSpPr/>
            <p:nvPr/>
          </p:nvSpPr>
          <p:spPr bwMode="auto">
            <a:xfrm>
              <a:off x="198438" y="2457451"/>
              <a:ext cx="293688" cy="501650"/>
            </a:xfrm>
            <a:custGeom>
              <a:avLst/>
              <a:gdLst>
                <a:gd name="T0" fmla="*/ 50 w 78"/>
                <a:gd name="T1" fmla="*/ 18 h 134"/>
                <a:gd name="T2" fmla="*/ 45 w 78"/>
                <a:gd name="T3" fmla="*/ 0 h 134"/>
                <a:gd name="T4" fmla="*/ 29 w 78"/>
                <a:gd name="T5" fmla="*/ 5 h 134"/>
                <a:gd name="T6" fmla="*/ 1 w 78"/>
                <a:gd name="T7" fmla="*/ 19 h 134"/>
                <a:gd name="T8" fmla="*/ 20 w 78"/>
                <a:gd name="T9" fmla="*/ 65 h 134"/>
                <a:gd name="T10" fmla="*/ 22 w 78"/>
                <a:gd name="T11" fmla="*/ 98 h 134"/>
                <a:gd name="T12" fmla="*/ 30 w 78"/>
                <a:gd name="T13" fmla="*/ 117 h 134"/>
                <a:gd name="T14" fmla="*/ 53 w 78"/>
                <a:gd name="T15" fmla="*/ 130 h 134"/>
                <a:gd name="T16" fmla="*/ 71 w 78"/>
                <a:gd name="T17" fmla="*/ 125 h 134"/>
                <a:gd name="T18" fmla="*/ 75 w 78"/>
                <a:gd name="T19" fmla="*/ 95 h 134"/>
                <a:gd name="T20" fmla="*/ 75 w 78"/>
                <a:gd name="T21" fmla="*/ 86 h 134"/>
                <a:gd name="T22" fmla="*/ 63 w 78"/>
                <a:gd name="T23" fmla="*/ 86 h 134"/>
                <a:gd name="T24" fmla="*/ 55 w 78"/>
                <a:gd name="T25" fmla="*/ 100 h 134"/>
                <a:gd name="T26" fmla="*/ 41 w 78"/>
                <a:gd name="T27" fmla="*/ 88 h 134"/>
                <a:gd name="T28" fmla="*/ 58 w 78"/>
                <a:gd name="T29" fmla="*/ 81 h 134"/>
                <a:gd name="T30" fmla="*/ 65 w 78"/>
                <a:gd name="T31" fmla="*/ 73 h 134"/>
                <a:gd name="T32" fmla="*/ 57 w 78"/>
                <a:gd name="T33" fmla="*/ 64 h 134"/>
                <a:gd name="T34" fmla="*/ 40 w 78"/>
                <a:gd name="T35" fmla="*/ 75 h 134"/>
                <a:gd name="T36" fmla="*/ 32 w 78"/>
                <a:gd name="T37" fmla="*/ 64 h 134"/>
                <a:gd name="T38" fmla="*/ 46 w 78"/>
                <a:gd name="T39" fmla="*/ 56 h 134"/>
                <a:gd name="T40" fmla="*/ 58 w 78"/>
                <a:gd name="T41" fmla="*/ 60 h 134"/>
                <a:gd name="T42" fmla="*/ 63 w 78"/>
                <a:gd name="T43" fmla="*/ 51 h 134"/>
                <a:gd name="T44" fmla="*/ 50 w 78"/>
                <a:gd name="T45" fmla="*/ 1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8" h="134">
                  <a:moveTo>
                    <a:pt x="50" y="18"/>
                  </a:moveTo>
                  <a:cubicBezTo>
                    <a:pt x="49" y="12"/>
                    <a:pt x="47" y="6"/>
                    <a:pt x="45" y="0"/>
                  </a:cubicBezTo>
                  <a:cubicBezTo>
                    <a:pt x="40" y="2"/>
                    <a:pt x="34" y="3"/>
                    <a:pt x="29" y="5"/>
                  </a:cubicBezTo>
                  <a:cubicBezTo>
                    <a:pt x="19" y="7"/>
                    <a:pt x="8" y="11"/>
                    <a:pt x="1" y="19"/>
                  </a:cubicBezTo>
                  <a:cubicBezTo>
                    <a:pt x="0" y="36"/>
                    <a:pt x="15" y="49"/>
                    <a:pt x="20" y="65"/>
                  </a:cubicBezTo>
                  <a:cubicBezTo>
                    <a:pt x="23" y="76"/>
                    <a:pt x="19" y="87"/>
                    <a:pt x="22" y="98"/>
                  </a:cubicBezTo>
                  <a:cubicBezTo>
                    <a:pt x="23" y="104"/>
                    <a:pt x="26" y="111"/>
                    <a:pt x="30" y="117"/>
                  </a:cubicBezTo>
                  <a:cubicBezTo>
                    <a:pt x="34" y="126"/>
                    <a:pt x="43" y="129"/>
                    <a:pt x="53" y="130"/>
                  </a:cubicBezTo>
                  <a:cubicBezTo>
                    <a:pt x="74" y="134"/>
                    <a:pt x="69" y="126"/>
                    <a:pt x="71" y="125"/>
                  </a:cubicBezTo>
                  <a:cubicBezTo>
                    <a:pt x="67" y="114"/>
                    <a:pt x="72" y="106"/>
                    <a:pt x="75" y="95"/>
                  </a:cubicBezTo>
                  <a:cubicBezTo>
                    <a:pt x="76" y="92"/>
                    <a:pt x="78" y="88"/>
                    <a:pt x="75" y="86"/>
                  </a:cubicBezTo>
                  <a:cubicBezTo>
                    <a:pt x="68" y="81"/>
                    <a:pt x="69" y="81"/>
                    <a:pt x="63" y="86"/>
                  </a:cubicBezTo>
                  <a:cubicBezTo>
                    <a:pt x="58" y="89"/>
                    <a:pt x="64" y="99"/>
                    <a:pt x="55" y="100"/>
                  </a:cubicBezTo>
                  <a:cubicBezTo>
                    <a:pt x="48" y="100"/>
                    <a:pt x="41" y="95"/>
                    <a:pt x="41" y="88"/>
                  </a:cubicBezTo>
                  <a:cubicBezTo>
                    <a:pt x="41" y="80"/>
                    <a:pt x="52" y="73"/>
                    <a:pt x="58" y="81"/>
                  </a:cubicBezTo>
                  <a:cubicBezTo>
                    <a:pt x="62" y="78"/>
                    <a:pt x="67" y="79"/>
                    <a:pt x="65" y="73"/>
                  </a:cubicBezTo>
                  <a:cubicBezTo>
                    <a:pt x="62" y="67"/>
                    <a:pt x="65" y="63"/>
                    <a:pt x="57" y="64"/>
                  </a:cubicBezTo>
                  <a:cubicBezTo>
                    <a:pt x="48" y="65"/>
                    <a:pt x="48" y="73"/>
                    <a:pt x="40" y="75"/>
                  </a:cubicBezTo>
                  <a:cubicBezTo>
                    <a:pt x="35" y="76"/>
                    <a:pt x="32" y="70"/>
                    <a:pt x="32" y="64"/>
                  </a:cubicBezTo>
                  <a:cubicBezTo>
                    <a:pt x="31" y="57"/>
                    <a:pt x="40" y="48"/>
                    <a:pt x="46" y="56"/>
                  </a:cubicBezTo>
                  <a:cubicBezTo>
                    <a:pt x="50" y="62"/>
                    <a:pt x="50" y="63"/>
                    <a:pt x="58" y="60"/>
                  </a:cubicBezTo>
                  <a:cubicBezTo>
                    <a:pt x="64" y="58"/>
                    <a:pt x="61" y="56"/>
                    <a:pt x="63" y="51"/>
                  </a:cubicBezTo>
                  <a:cubicBezTo>
                    <a:pt x="68" y="41"/>
                    <a:pt x="54" y="30"/>
                    <a:pt x="50" y="18"/>
                  </a:cubicBezTo>
                  <a:close/>
                </a:path>
              </a:pathLst>
            </a:custGeom>
            <a:solidFill>
              <a:srgbClr val="572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257"/>
            <p:cNvSpPr/>
            <p:nvPr/>
          </p:nvSpPr>
          <p:spPr bwMode="auto">
            <a:xfrm>
              <a:off x="368300" y="2790826"/>
              <a:ext cx="60325" cy="41275"/>
            </a:xfrm>
            <a:custGeom>
              <a:avLst/>
              <a:gdLst>
                <a:gd name="T0" fmla="*/ 0 w 16"/>
                <a:gd name="T1" fmla="*/ 3 h 11"/>
                <a:gd name="T2" fmla="*/ 13 w 16"/>
                <a:gd name="T3" fmla="*/ 0 h 11"/>
                <a:gd name="T4" fmla="*/ 0 w 16"/>
                <a:gd name="T5" fmla="*/ 3 h 11"/>
              </a:gdLst>
              <a:ahLst/>
              <a:cxnLst>
                <a:cxn ang="0">
                  <a:pos x="T0" y="T1"/>
                </a:cxn>
                <a:cxn ang="0">
                  <a:pos x="T2" y="T3"/>
                </a:cxn>
                <a:cxn ang="0">
                  <a:pos x="T4" y="T5"/>
                </a:cxn>
              </a:cxnLst>
              <a:rect l="0" t="0" r="r" b="b"/>
              <a:pathLst>
                <a:path w="16" h="11">
                  <a:moveTo>
                    <a:pt x="0" y="3"/>
                  </a:moveTo>
                  <a:cubicBezTo>
                    <a:pt x="2" y="11"/>
                    <a:pt x="16" y="10"/>
                    <a:pt x="13" y="0"/>
                  </a:cubicBezTo>
                  <a:cubicBezTo>
                    <a:pt x="12" y="1"/>
                    <a:pt x="10" y="10"/>
                    <a:pt x="0" y="3"/>
                  </a:cubicBezTo>
                  <a:close/>
                </a:path>
              </a:pathLst>
            </a:custGeom>
            <a:solidFill>
              <a:srgbClr val="572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258"/>
            <p:cNvSpPr/>
            <p:nvPr/>
          </p:nvSpPr>
          <p:spPr bwMode="auto">
            <a:xfrm>
              <a:off x="368300" y="2757488"/>
              <a:ext cx="22225" cy="19050"/>
            </a:xfrm>
            <a:custGeom>
              <a:avLst/>
              <a:gdLst>
                <a:gd name="T0" fmla="*/ 6 w 6"/>
                <a:gd name="T1" fmla="*/ 2 h 5"/>
                <a:gd name="T2" fmla="*/ 1 w 6"/>
                <a:gd name="T3" fmla="*/ 1 h 5"/>
                <a:gd name="T4" fmla="*/ 0 w 6"/>
                <a:gd name="T5" fmla="*/ 5 h 5"/>
                <a:gd name="T6" fmla="*/ 6 w 6"/>
                <a:gd name="T7" fmla="*/ 2 h 5"/>
              </a:gdLst>
              <a:ahLst/>
              <a:cxnLst>
                <a:cxn ang="0">
                  <a:pos x="T0" y="T1"/>
                </a:cxn>
                <a:cxn ang="0">
                  <a:pos x="T2" y="T3"/>
                </a:cxn>
                <a:cxn ang="0">
                  <a:pos x="T4" y="T5"/>
                </a:cxn>
                <a:cxn ang="0">
                  <a:pos x="T6" y="T7"/>
                </a:cxn>
              </a:cxnLst>
              <a:rect l="0" t="0" r="r" b="b"/>
              <a:pathLst>
                <a:path w="6" h="5">
                  <a:moveTo>
                    <a:pt x="6" y="2"/>
                  </a:moveTo>
                  <a:cubicBezTo>
                    <a:pt x="5" y="0"/>
                    <a:pt x="5" y="0"/>
                    <a:pt x="1" y="1"/>
                  </a:cubicBezTo>
                  <a:cubicBezTo>
                    <a:pt x="0" y="1"/>
                    <a:pt x="0" y="3"/>
                    <a:pt x="0" y="5"/>
                  </a:cubicBezTo>
                  <a:cubicBezTo>
                    <a:pt x="2" y="3"/>
                    <a:pt x="4" y="3"/>
                    <a:pt x="6" y="2"/>
                  </a:cubicBezTo>
                  <a:close/>
                </a:path>
              </a:pathLst>
            </a:custGeom>
            <a:solidFill>
              <a:srgbClr val="572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259"/>
            <p:cNvSpPr/>
            <p:nvPr/>
          </p:nvSpPr>
          <p:spPr bwMode="auto">
            <a:xfrm>
              <a:off x="311150" y="2659063"/>
              <a:ext cx="57150" cy="79375"/>
            </a:xfrm>
            <a:custGeom>
              <a:avLst/>
              <a:gdLst>
                <a:gd name="T0" fmla="*/ 6 w 15"/>
                <a:gd name="T1" fmla="*/ 9 h 21"/>
                <a:gd name="T2" fmla="*/ 15 w 15"/>
                <a:gd name="T3" fmla="*/ 6 h 21"/>
                <a:gd name="T4" fmla="*/ 13 w 15"/>
                <a:gd name="T5" fmla="*/ 2 h 21"/>
                <a:gd name="T6" fmla="*/ 13 w 15"/>
                <a:gd name="T7" fmla="*/ 18 h 21"/>
                <a:gd name="T8" fmla="*/ 6 w 15"/>
                <a:gd name="T9" fmla="*/ 9 h 21"/>
              </a:gdLst>
              <a:ahLst/>
              <a:cxnLst>
                <a:cxn ang="0">
                  <a:pos x="T0" y="T1"/>
                </a:cxn>
                <a:cxn ang="0">
                  <a:pos x="T2" y="T3"/>
                </a:cxn>
                <a:cxn ang="0">
                  <a:pos x="T4" y="T5"/>
                </a:cxn>
                <a:cxn ang="0">
                  <a:pos x="T6" y="T7"/>
                </a:cxn>
                <a:cxn ang="0">
                  <a:pos x="T8" y="T9"/>
                </a:cxn>
              </a:cxnLst>
              <a:rect l="0" t="0" r="r" b="b"/>
              <a:pathLst>
                <a:path w="15" h="21">
                  <a:moveTo>
                    <a:pt x="6" y="9"/>
                  </a:moveTo>
                  <a:cubicBezTo>
                    <a:pt x="9" y="1"/>
                    <a:pt x="14" y="5"/>
                    <a:pt x="15" y="6"/>
                  </a:cubicBezTo>
                  <a:cubicBezTo>
                    <a:pt x="15" y="4"/>
                    <a:pt x="14" y="3"/>
                    <a:pt x="13" y="2"/>
                  </a:cubicBezTo>
                  <a:cubicBezTo>
                    <a:pt x="0" y="0"/>
                    <a:pt x="4" y="21"/>
                    <a:pt x="13" y="18"/>
                  </a:cubicBezTo>
                  <a:cubicBezTo>
                    <a:pt x="10" y="15"/>
                    <a:pt x="6" y="14"/>
                    <a:pt x="6" y="9"/>
                  </a:cubicBezTo>
                  <a:close/>
                </a:path>
              </a:pathLst>
            </a:custGeom>
            <a:solidFill>
              <a:srgbClr val="572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260"/>
            <p:cNvSpPr/>
            <p:nvPr/>
          </p:nvSpPr>
          <p:spPr bwMode="auto">
            <a:xfrm>
              <a:off x="409575" y="2397126"/>
              <a:ext cx="134938" cy="209550"/>
            </a:xfrm>
            <a:custGeom>
              <a:avLst/>
              <a:gdLst>
                <a:gd name="T0" fmla="*/ 2 w 36"/>
                <a:gd name="T1" fmla="*/ 17 h 56"/>
                <a:gd name="T2" fmla="*/ 19 w 36"/>
                <a:gd name="T3" fmla="*/ 56 h 56"/>
                <a:gd name="T4" fmla="*/ 34 w 36"/>
                <a:gd name="T5" fmla="*/ 40 h 56"/>
                <a:gd name="T6" fmla="*/ 23 w 36"/>
                <a:gd name="T7" fmla="*/ 12 h 56"/>
                <a:gd name="T8" fmla="*/ 2 w 36"/>
                <a:gd name="T9" fmla="*/ 17 h 56"/>
              </a:gdLst>
              <a:ahLst/>
              <a:cxnLst>
                <a:cxn ang="0">
                  <a:pos x="T0" y="T1"/>
                </a:cxn>
                <a:cxn ang="0">
                  <a:pos x="T2" y="T3"/>
                </a:cxn>
                <a:cxn ang="0">
                  <a:pos x="T4" y="T5"/>
                </a:cxn>
                <a:cxn ang="0">
                  <a:pos x="T6" y="T7"/>
                </a:cxn>
                <a:cxn ang="0">
                  <a:pos x="T8" y="T9"/>
                </a:cxn>
              </a:cxnLst>
              <a:rect l="0" t="0" r="r" b="b"/>
              <a:pathLst>
                <a:path w="36" h="56">
                  <a:moveTo>
                    <a:pt x="2" y="17"/>
                  </a:moveTo>
                  <a:cubicBezTo>
                    <a:pt x="0" y="33"/>
                    <a:pt x="8" y="46"/>
                    <a:pt x="19" y="56"/>
                  </a:cubicBezTo>
                  <a:cubicBezTo>
                    <a:pt x="25" y="50"/>
                    <a:pt x="36" y="53"/>
                    <a:pt x="34" y="40"/>
                  </a:cubicBezTo>
                  <a:cubicBezTo>
                    <a:pt x="33" y="30"/>
                    <a:pt x="28" y="20"/>
                    <a:pt x="23" y="12"/>
                  </a:cubicBezTo>
                  <a:cubicBezTo>
                    <a:pt x="14" y="0"/>
                    <a:pt x="5" y="13"/>
                    <a:pt x="2" y="17"/>
                  </a:cubicBezTo>
                  <a:close/>
                </a:path>
              </a:pathLst>
            </a:custGeom>
            <a:solidFill>
              <a:srgbClr val="B316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261"/>
            <p:cNvSpPr/>
            <p:nvPr/>
          </p:nvSpPr>
          <p:spPr bwMode="auto">
            <a:xfrm>
              <a:off x="417513" y="2446338"/>
              <a:ext cx="93663" cy="141288"/>
            </a:xfrm>
            <a:custGeom>
              <a:avLst/>
              <a:gdLst>
                <a:gd name="T0" fmla="*/ 14 w 25"/>
                <a:gd name="T1" fmla="*/ 38 h 38"/>
                <a:gd name="T2" fmla="*/ 20 w 25"/>
                <a:gd name="T3" fmla="*/ 36 h 38"/>
                <a:gd name="T4" fmla="*/ 24 w 25"/>
                <a:gd name="T5" fmla="*/ 28 h 38"/>
                <a:gd name="T6" fmla="*/ 14 w 25"/>
                <a:gd name="T7" fmla="*/ 3 h 38"/>
                <a:gd name="T8" fmla="*/ 10 w 25"/>
                <a:gd name="T9" fmla="*/ 0 h 38"/>
                <a:gd name="T10" fmla="*/ 1 w 25"/>
                <a:gd name="T11" fmla="*/ 6 h 38"/>
                <a:gd name="T12" fmla="*/ 1 w 25"/>
                <a:gd name="T13" fmla="*/ 7 h 38"/>
                <a:gd name="T14" fmla="*/ 14 w 25"/>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38">
                  <a:moveTo>
                    <a:pt x="14" y="38"/>
                  </a:moveTo>
                  <a:cubicBezTo>
                    <a:pt x="16" y="37"/>
                    <a:pt x="18" y="36"/>
                    <a:pt x="20" y="36"/>
                  </a:cubicBezTo>
                  <a:cubicBezTo>
                    <a:pt x="24" y="34"/>
                    <a:pt x="25" y="34"/>
                    <a:pt x="24" y="28"/>
                  </a:cubicBezTo>
                  <a:cubicBezTo>
                    <a:pt x="23" y="20"/>
                    <a:pt x="19" y="10"/>
                    <a:pt x="14" y="3"/>
                  </a:cubicBezTo>
                  <a:cubicBezTo>
                    <a:pt x="13" y="1"/>
                    <a:pt x="11" y="0"/>
                    <a:pt x="10" y="0"/>
                  </a:cubicBezTo>
                  <a:cubicBezTo>
                    <a:pt x="7" y="0"/>
                    <a:pt x="3" y="4"/>
                    <a:pt x="1" y="6"/>
                  </a:cubicBezTo>
                  <a:cubicBezTo>
                    <a:pt x="1" y="7"/>
                    <a:pt x="1" y="7"/>
                    <a:pt x="1" y="7"/>
                  </a:cubicBezTo>
                  <a:cubicBezTo>
                    <a:pt x="0" y="18"/>
                    <a:pt x="5" y="28"/>
                    <a:pt x="14" y="38"/>
                  </a:cubicBezTo>
                  <a:close/>
                </a:path>
              </a:pathLst>
            </a:custGeom>
            <a:solidFill>
              <a:srgbClr val="FF39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262"/>
            <p:cNvSpPr/>
            <p:nvPr/>
          </p:nvSpPr>
          <p:spPr bwMode="auto">
            <a:xfrm>
              <a:off x="180975" y="2047876"/>
              <a:ext cx="596900" cy="641350"/>
            </a:xfrm>
            <a:custGeom>
              <a:avLst/>
              <a:gdLst>
                <a:gd name="T0" fmla="*/ 26 w 159"/>
                <a:gd name="T1" fmla="*/ 44 h 171"/>
                <a:gd name="T2" fmla="*/ 71 w 159"/>
                <a:gd name="T3" fmla="*/ 86 h 171"/>
                <a:gd name="T4" fmla="*/ 80 w 159"/>
                <a:gd name="T5" fmla="*/ 95 h 171"/>
                <a:gd name="T6" fmla="*/ 88 w 159"/>
                <a:gd name="T7" fmla="*/ 103 h 171"/>
                <a:gd name="T8" fmla="*/ 100 w 159"/>
                <a:gd name="T9" fmla="*/ 106 h 171"/>
                <a:gd name="T10" fmla="*/ 108 w 159"/>
                <a:gd name="T11" fmla="*/ 105 h 171"/>
                <a:gd name="T12" fmla="*/ 95 w 159"/>
                <a:gd name="T13" fmla="*/ 118 h 171"/>
                <a:gd name="T14" fmla="*/ 112 w 159"/>
                <a:gd name="T15" fmla="*/ 125 h 171"/>
                <a:gd name="T16" fmla="*/ 110 w 159"/>
                <a:gd name="T17" fmla="*/ 130 h 171"/>
                <a:gd name="T18" fmla="*/ 99 w 159"/>
                <a:gd name="T19" fmla="*/ 137 h 171"/>
                <a:gd name="T20" fmla="*/ 99 w 159"/>
                <a:gd name="T21" fmla="*/ 156 h 171"/>
                <a:gd name="T22" fmla="*/ 133 w 159"/>
                <a:gd name="T23" fmla="*/ 168 h 171"/>
                <a:gd name="T24" fmla="*/ 134 w 159"/>
                <a:gd name="T25" fmla="*/ 166 h 171"/>
                <a:gd name="T26" fmla="*/ 145 w 159"/>
                <a:gd name="T27" fmla="*/ 101 h 171"/>
                <a:gd name="T28" fmla="*/ 137 w 159"/>
                <a:gd name="T29" fmla="*/ 169 h 171"/>
                <a:gd name="T30" fmla="*/ 157 w 159"/>
                <a:gd name="T31" fmla="*/ 127 h 171"/>
                <a:gd name="T32" fmla="*/ 159 w 159"/>
                <a:gd name="T33" fmla="*/ 119 h 171"/>
                <a:gd name="T34" fmla="*/ 159 w 159"/>
                <a:gd name="T35" fmla="*/ 98 h 171"/>
                <a:gd name="T36" fmla="*/ 158 w 159"/>
                <a:gd name="T37" fmla="*/ 96 h 171"/>
                <a:gd name="T38" fmla="*/ 156 w 159"/>
                <a:gd name="T39" fmla="*/ 89 h 171"/>
                <a:gd name="T40" fmla="*/ 145 w 159"/>
                <a:gd name="T41" fmla="*/ 86 h 171"/>
                <a:gd name="T42" fmla="*/ 147 w 159"/>
                <a:gd name="T43" fmla="*/ 100 h 171"/>
                <a:gd name="T44" fmla="*/ 137 w 159"/>
                <a:gd name="T45" fmla="*/ 83 h 171"/>
                <a:gd name="T46" fmla="*/ 135 w 159"/>
                <a:gd name="T47" fmla="*/ 91 h 171"/>
                <a:gd name="T48" fmla="*/ 130 w 159"/>
                <a:gd name="T49" fmla="*/ 78 h 171"/>
                <a:gd name="T50" fmla="*/ 110 w 159"/>
                <a:gd name="T51" fmla="*/ 68 h 171"/>
                <a:gd name="T52" fmla="*/ 72 w 159"/>
                <a:gd name="T53" fmla="*/ 48 h 171"/>
                <a:gd name="T54" fmla="*/ 2 w 159"/>
                <a:gd name="T55" fmla="*/ 0 h 171"/>
                <a:gd name="T56" fmla="*/ 26 w 159"/>
                <a:gd name="T57" fmla="*/ 44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9" h="171">
                  <a:moveTo>
                    <a:pt x="26" y="44"/>
                  </a:moveTo>
                  <a:cubicBezTo>
                    <a:pt x="40" y="59"/>
                    <a:pt x="57" y="71"/>
                    <a:pt x="71" y="86"/>
                  </a:cubicBezTo>
                  <a:cubicBezTo>
                    <a:pt x="74" y="89"/>
                    <a:pt x="77" y="93"/>
                    <a:pt x="80" y="95"/>
                  </a:cubicBezTo>
                  <a:cubicBezTo>
                    <a:pt x="83" y="97"/>
                    <a:pt x="84" y="100"/>
                    <a:pt x="88" y="103"/>
                  </a:cubicBezTo>
                  <a:cubicBezTo>
                    <a:pt x="92" y="107"/>
                    <a:pt x="95" y="109"/>
                    <a:pt x="100" y="106"/>
                  </a:cubicBezTo>
                  <a:cubicBezTo>
                    <a:pt x="102" y="104"/>
                    <a:pt x="105" y="104"/>
                    <a:pt x="108" y="105"/>
                  </a:cubicBezTo>
                  <a:cubicBezTo>
                    <a:pt x="108" y="114"/>
                    <a:pt x="90" y="107"/>
                    <a:pt x="95" y="118"/>
                  </a:cubicBezTo>
                  <a:cubicBezTo>
                    <a:pt x="98" y="123"/>
                    <a:pt x="107" y="124"/>
                    <a:pt x="112" y="125"/>
                  </a:cubicBezTo>
                  <a:cubicBezTo>
                    <a:pt x="111" y="127"/>
                    <a:pt x="111" y="128"/>
                    <a:pt x="110" y="130"/>
                  </a:cubicBezTo>
                  <a:cubicBezTo>
                    <a:pt x="101" y="128"/>
                    <a:pt x="100" y="128"/>
                    <a:pt x="99" y="137"/>
                  </a:cubicBezTo>
                  <a:cubicBezTo>
                    <a:pt x="99" y="143"/>
                    <a:pt x="98" y="150"/>
                    <a:pt x="99" y="156"/>
                  </a:cubicBezTo>
                  <a:cubicBezTo>
                    <a:pt x="102" y="171"/>
                    <a:pt x="122" y="168"/>
                    <a:pt x="133" y="168"/>
                  </a:cubicBezTo>
                  <a:cubicBezTo>
                    <a:pt x="133" y="167"/>
                    <a:pt x="133" y="167"/>
                    <a:pt x="134" y="166"/>
                  </a:cubicBezTo>
                  <a:cubicBezTo>
                    <a:pt x="146" y="147"/>
                    <a:pt x="149" y="123"/>
                    <a:pt x="145" y="101"/>
                  </a:cubicBezTo>
                  <a:cubicBezTo>
                    <a:pt x="153" y="124"/>
                    <a:pt x="143" y="146"/>
                    <a:pt x="137" y="169"/>
                  </a:cubicBezTo>
                  <a:cubicBezTo>
                    <a:pt x="151" y="168"/>
                    <a:pt x="155" y="138"/>
                    <a:pt x="157" y="127"/>
                  </a:cubicBezTo>
                  <a:cubicBezTo>
                    <a:pt x="157" y="125"/>
                    <a:pt x="158" y="122"/>
                    <a:pt x="159" y="119"/>
                  </a:cubicBezTo>
                  <a:cubicBezTo>
                    <a:pt x="159" y="98"/>
                    <a:pt x="159" y="98"/>
                    <a:pt x="159" y="98"/>
                  </a:cubicBezTo>
                  <a:cubicBezTo>
                    <a:pt x="158" y="97"/>
                    <a:pt x="158" y="97"/>
                    <a:pt x="158" y="96"/>
                  </a:cubicBezTo>
                  <a:cubicBezTo>
                    <a:pt x="156" y="94"/>
                    <a:pt x="155" y="92"/>
                    <a:pt x="156" y="89"/>
                  </a:cubicBezTo>
                  <a:cubicBezTo>
                    <a:pt x="152" y="88"/>
                    <a:pt x="148" y="87"/>
                    <a:pt x="145" y="86"/>
                  </a:cubicBezTo>
                  <a:cubicBezTo>
                    <a:pt x="143" y="90"/>
                    <a:pt x="146" y="95"/>
                    <a:pt x="147" y="100"/>
                  </a:cubicBezTo>
                  <a:cubicBezTo>
                    <a:pt x="143" y="95"/>
                    <a:pt x="145" y="85"/>
                    <a:pt x="137" y="83"/>
                  </a:cubicBezTo>
                  <a:cubicBezTo>
                    <a:pt x="135" y="83"/>
                    <a:pt x="139" y="90"/>
                    <a:pt x="135" y="91"/>
                  </a:cubicBezTo>
                  <a:cubicBezTo>
                    <a:pt x="130" y="89"/>
                    <a:pt x="131" y="81"/>
                    <a:pt x="130" y="78"/>
                  </a:cubicBezTo>
                  <a:cubicBezTo>
                    <a:pt x="123" y="75"/>
                    <a:pt x="116" y="71"/>
                    <a:pt x="110" y="68"/>
                  </a:cubicBezTo>
                  <a:cubicBezTo>
                    <a:pt x="97" y="62"/>
                    <a:pt x="84" y="55"/>
                    <a:pt x="72" y="48"/>
                  </a:cubicBezTo>
                  <a:cubicBezTo>
                    <a:pt x="48" y="34"/>
                    <a:pt x="26" y="12"/>
                    <a:pt x="2" y="0"/>
                  </a:cubicBezTo>
                  <a:cubicBezTo>
                    <a:pt x="0" y="16"/>
                    <a:pt x="17" y="34"/>
                    <a:pt x="26" y="44"/>
                  </a:cubicBezTo>
                  <a:close/>
                </a:path>
              </a:pathLst>
            </a:custGeom>
            <a:solidFill>
              <a:srgbClr val="B316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263"/>
            <p:cNvSpPr/>
            <p:nvPr/>
          </p:nvSpPr>
          <p:spPr bwMode="auto">
            <a:xfrm>
              <a:off x="206375" y="2085976"/>
              <a:ext cx="514350" cy="581025"/>
            </a:xfrm>
            <a:custGeom>
              <a:avLst/>
              <a:gdLst>
                <a:gd name="T0" fmla="*/ 117 w 137"/>
                <a:gd name="T1" fmla="*/ 155 h 155"/>
                <a:gd name="T2" fmla="*/ 97 w 137"/>
                <a:gd name="T3" fmla="*/ 147 h 155"/>
                <a:gd name="T4" fmla="*/ 97 w 137"/>
                <a:gd name="T5" fmla="*/ 129 h 155"/>
                <a:gd name="T6" fmla="*/ 97 w 137"/>
                <a:gd name="T7" fmla="*/ 125 h 155"/>
                <a:gd name="T8" fmla="*/ 102 w 137"/>
                <a:gd name="T9" fmla="*/ 126 h 155"/>
                <a:gd name="T10" fmla="*/ 102 w 137"/>
                <a:gd name="T11" fmla="*/ 126 h 155"/>
                <a:gd name="T12" fmla="*/ 103 w 137"/>
                <a:gd name="T13" fmla="*/ 126 h 155"/>
                <a:gd name="T14" fmla="*/ 108 w 137"/>
                <a:gd name="T15" fmla="*/ 123 h 155"/>
                <a:gd name="T16" fmla="*/ 109 w 137"/>
                <a:gd name="T17" fmla="*/ 118 h 155"/>
                <a:gd name="T18" fmla="*/ 109 w 137"/>
                <a:gd name="T19" fmla="*/ 114 h 155"/>
                <a:gd name="T20" fmla="*/ 106 w 137"/>
                <a:gd name="T21" fmla="*/ 112 h 155"/>
                <a:gd name="T22" fmla="*/ 103 w 137"/>
                <a:gd name="T23" fmla="*/ 112 h 155"/>
                <a:gd name="T24" fmla="*/ 92 w 137"/>
                <a:gd name="T25" fmla="*/ 108 h 155"/>
                <a:gd name="T26" fmla="*/ 92 w 137"/>
                <a:gd name="T27" fmla="*/ 107 h 155"/>
                <a:gd name="T28" fmla="*/ 94 w 137"/>
                <a:gd name="T29" fmla="*/ 107 h 155"/>
                <a:gd name="T30" fmla="*/ 105 w 137"/>
                <a:gd name="T31" fmla="*/ 97 h 155"/>
                <a:gd name="T32" fmla="*/ 103 w 137"/>
                <a:gd name="T33" fmla="*/ 93 h 155"/>
                <a:gd name="T34" fmla="*/ 97 w 137"/>
                <a:gd name="T35" fmla="*/ 91 h 155"/>
                <a:gd name="T36" fmla="*/ 90 w 137"/>
                <a:gd name="T37" fmla="*/ 94 h 155"/>
                <a:gd name="T38" fmla="*/ 89 w 137"/>
                <a:gd name="T39" fmla="*/ 94 h 155"/>
                <a:gd name="T40" fmla="*/ 84 w 137"/>
                <a:gd name="T41" fmla="*/ 92 h 155"/>
                <a:gd name="T42" fmla="*/ 84 w 137"/>
                <a:gd name="T43" fmla="*/ 91 h 155"/>
                <a:gd name="T44" fmla="*/ 80 w 137"/>
                <a:gd name="T45" fmla="*/ 88 h 155"/>
                <a:gd name="T46" fmla="*/ 76 w 137"/>
                <a:gd name="T47" fmla="*/ 83 h 155"/>
                <a:gd name="T48" fmla="*/ 70 w 137"/>
                <a:gd name="T49" fmla="*/ 77 h 155"/>
                <a:gd name="T50" fmla="*/ 68 w 137"/>
                <a:gd name="T51" fmla="*/ 74 h 155"/>
                <a:gd name="T52" fmla="*/ 45 w 137"/>
                <a:gd name="T53" fmla="*/ 53 h 155"/>
                <a:gd name="T54" fmla="*/ 23 w 137"/>
                <a:gd name="T55" fmla="*/ 33 h 155"/>
                <a:gd name="T56" fmla="*/ 23 w 137"/>
                <a:gd name="T57" fmla="*/ 33 h 155"/>
                <a:gd name="T58" fmla="*/ 0 w 137"/>
                <a:gd name="T59" fmla="*/ 0 h 155"/>
                <a:gd name="T60" fmla="*/ 31 w 137"/>
                <a:gd name="T61" fmla="*/ 21 h 155"/>
                <a:gd name="T62" fmla="*/ 62 w 137"/>
                <a:gd name="T63" fmla="*/ 43 h 155"/>
                <a:gd name="T64" fmla="*/ 101 w 137"/>
                <a:gd name="T65" fmla="*/ 64 h 155"/>
                <a:gd name="T66" fmla="*/ 119 w 137"/>
                <a:gd name="T67" fmla="*/ 72 h 155"/>
                <a:gd name="T68" fmla="*/ 119 w 137"/>
                <a:gd name="T69" fmla="*/ 74 h 155"/>
                <a:gd name="T70" fmla="*/ 127 w 137"/>
                <a:gd name="T71" fmla="*/ 87 h 155"/>
                <a:gd name="T72" fmla="*/ 128 w 137"/>
                <a:gd name="T73" fmla="*/ 87 h 155"/>
                <a:gd name="T74" fmla="*/ 130 w 137"/>
                <a:gd name="T75" fmla="*/ 86 h 155"/>
                <a:gd name="T76" fmla="*/ 132 w 137"/>
                <a:gd name="T77" fmla="*/ 85 h 155"/>
                <a:gd name="T78" fmla="*/ 132 w 137"/>
                <a:gd name="T79" fmla="*/ 85 h 155"/>
                <a:gd name="T80" fmla="*/ 134 w 137"/>
                <a:gd name="T81" fmla="*/ 91 h 155"/>
                <a:gd name="T82" fmla="*/ 134 w 137"/>
                <a:gd name="T83" fmla="*/ 93 h 155"/>
                <a:gd name="T84" fmla="*/ 123 w 137"/>
                <a:gd name="T85" fmla="*/ 155 h 155"/>
                <a:gd name="T86" fmla="*/ 122 w 137"/>
                <a:gd name="T87" fmla="*/ 155 h 155"/>
                <a:gd name="T88" fmla="*/ 117 w 137"/>
                <a:gd name="T89"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7" h="155">
                  <a:moveTo>
                    <a:pt x="117" y="155"/>
                  </a:moveTo>
                  <a:cubicBezTo>
                    <a:pt x="105" y="155"/>
                    <a:pt x="98" y="154"/>
                    <a:pt x="97" y="147"/>
                  </a:cubicBezTo>
                  <a:cubicBezTo>
                    <a:pt x="96" y="141"/>
                    <a:pt x="96" y="135"/>
                    <a:pt x="97" y="129"/>
                  </a:cubicBezTo>
                  <a:cubicBezTo>
                    <a:pt x="97" y="127"/>
                    <a:pt x="97" y="126"/>
                    <a:pt x="97" y="125"/>
                  </a:cubicBezTo>
                  <a:cubicBezTo>
                    <a:pt x="98" y="125"/>
                    <a:pt x="100" y="126"/>
                    <a:pt x="102" y="126"/>
                  </a:cubicBezTo>
                  <a:cubicBezTo>
                    <a:pt x="102" y="126"/>
                    <a:pt x="102" y="126"/>
                    <a:pt x="102" y="126"/>
                  </a:cubicBezTo>
                  <a:cubicBezTo>
                    <a:pt x="103" y="126"/>
                    <a:pt x="103" y="126"/>
                    <a:pt x="103" y="126"/>
                  </a:cubicBezTo>
                  <a:cubicBezTo>
                    <a:pt x="105" y="126"/>
                    <a:pt x="107" y="125"/>
                    <a:pt x="108" y="123"/>
                  </a:cubicBezTo>
                  <a:cubicBezTo>
                    <a:pt x="109" y="118"/>
                    <a:pt x="109" y="118"/>
                    <a:pt x="109" y="118"/>
                  </a:cubicBezTo>
                  <a:cubicBezTo>
                    <a:pt x="109" y="117"/>
                    <a:pt x="109" y="116"/>
                    <a:pt x="109" y="114"/>
                  </a:cubicBezTo>
                  <a:cubicBezTo>
                    <a:pt x="108" y="113"/>
                    <a:pt x="107" y="113"/>
                    <a:pt x="106" y="112"/>
                  </a:cubicBezTo>
                  <a:cubicBezTo>
                    <a:pt x="105" y="112"/>
                    <a:pt x="104" y="112"/>
                    <a:pt x="103" y="112"/>
                  </a:cubicBezTo>
                  <a:cubicBezTo>
                    <a:pt x="99" y="111"/>
                    <a:pt x="93" y="110"/>
                    <a:pt x="92" y="108"/>
                  </a:cubicBezTo>
                  <a:cubicBezTo>
                    <a:pt x="92" y="107"/>
                    <a:pt x="92" y="107"/>
                    <a:pt x="92" y="107"/>
                  </a:cubicBezTo>
                  <a:cubicBezTo>
                    <a:pt x="93" y="107"/>
                    <a:pt x="94" y="107"/>
                    <a:pt x="94" y="107"/>
                  </a:cubicBezTo>
                  <a:cubicBezTo>
                    <a:pt x="98" y="106"/>
                    <a:pt x="105" y="105"/>
                    <a:pt x="105" y="97"/>
                  </a:cubicBezTo>
                  <a:cubicBezTo>
                    <a:pt x="105" y="95"/>
                    <a:pt x="104" y="93"/>
                    <a:pt x="103" y="93"/>
                  </a:cubicBezTo>
                  <a:cubicBezTo>
                    <a:pt x="101" y="92"/>
                    <a:pt x="99" y="91"/>
                    <a:pt x="97" y="91"/>
                  </a:cubicBezTo>
                  <a:cubicBezTo>
                    <a:pt x="95" y="91"/>
                    <a:pt x="93" y="92"/>
                    <a:pt x="90" y="94"/>
                  </a:cubicBezTo>
                  <a:cubicBezTo>
                    <a:pt x="90" y="94"/>
                    <a:pt x="89" y="94"/>
                    <a:pt x="89" y="94"/>
                  </a:cubicBezTo>
                  <a:cubicBezTo>
                    <a:pt x="88" y="94"/>
                    <a:pt x="86" y="93"/>
                    <a:pt x="84" y="92"/>
                  </a:cubicBezTo>
                  <a:cubicBezTo>
                    <a:pt x="84" y="91"/>
                    <a:pt x="84" y="91"/>
                    <a:pt x="84" y="91"/>
                  </a:cubicBezTo>
                  <a:cubicBezTo>
                    <a:pt x="82" y="90"/>
                    <a:pt x="81" y="89"/>
                    <a:pt x="80" y="88"/>
                  </a:cubicBezTo>
                  <a:cubicBezTo>
                    <a:pt x="79" y="86"/>
                    <a:pt x="78" y="84"/>
                    <a:pt x="76" y="83"/>
                  </a:cubicBezTo>
                  <a:cubicBezTo>
                    <a:pt x="74" y="82"/>
                    <a:pt x="72" y="80"/>
                    <a:pt x="70" y="77"/>
                  </a:cubicBezTo>
                  <a:cubicBezTo>
                    <a:pt x="69" y="76"/>
                    <a:pt x="68" y="75"/>
                    <a:pt x="68" y="74"/>
                  </a:cubicBezTo>
                  <a:cubicBezTo>
                    <a:pt x="60" y="67"/>
                    <a:pt x="52" y="60"/>
                    <a:pt x="45" y="53"/>
                  </a:cubicBezTo>
                  <a:cubicBezTo>
                    <a:pt x="37" y="47"/>
                    <a:pt x="29" y="40"/>
                    <a:pt x="23" y="33"/>
                  </a:cubicBezTo>
                  <a:cubicBezTo>
                    <a:pt x="23" y="33"/>
                    <a:pt x="23" y="33"/>
                    <a:pt x="23" y="33"/>
                  </a:cubicBezTo>
                  <a:cubicBezTo>
                    <a:pt x="15" y="25"/>
                    <a:pt x="3" y="12"/>
                    <a:pt x="0" y="0"/>
                  </a:cubicBezTo>
                  <a:cubicBezTo>
                    <a:pt x="11" y="6"/>
                    <a:pt x="21" y="14"/>
                    <a:pt x="31" y="21"/>
                  </a:cubicBezTo>
                  <a:cubicBezTo>
                    <a:pt x="41" y="29"/>
                    <a:pt x="51" y="37"/>
                    <a:pt x="62" y="43"/>
                  </a:cubicBezTo>
                  <a:cubicBezTo>
                    <a:pt x="74" y="50"/>
                    <a:pt x="87" y="57"/>
                    <a:pt x="101" y="64"/>
                  </a:cubicBezTo>
                  <a:cubicBezTo>
                    <a:pt x="107" y="67"/>
                    <a:pt x="113" y="70"/>
                    <a:pt x="119" y="72"/>
                  </a:cubicBezTo>
                  <a:cubicBezTo>
                    <a:pt x="119" y="73"/>
                    <a:pt x="119" y="73"/>
                    <a:pt x="119" y="74"/>
                  </a:cubicBezTo>
                  <a:cubicBezTo>
                    <a:pt x="120" y="78"/>
                    <a:pt x="121" y="85"/>
                    <a:pt x="127" y="87"/>
                  </a:cubicBezTo>
                  <a:cubicBezTo>
                    <a:pt x="128" y="87"/>
                    <a:pt x="128" y="87"/>
                    <a:pt x="128" y="87"/>
                  </a:cubicBezTo>
                  <a:cubicBezTo>
                    <a:pt x="129" y="87"/>
                    <a:pt x="129" y="87"/>
                    <a:pt x="130" y="86"/>
                  </a:cubicBezTo>
                  <a:cubicBezTo>
                    <a:pt x="131" y="86"/>
                    <a:pt x="132" y="86"/>
                    <a:pt x="132" y="85"/>
                  </a:cubicBezTo>
                  <a:cubicBezTo>
                    <a:pt x="132" y="85"/>
                    <a:pt x="132" y="85"/>
                    <a:pt x="132" y="85"/>
                  </a:cubicBezTo>
                  <a:cubicBezTo>
                    <a:pt x="133" y="87"/>
                    <a:pt x="133" y="89"/>
                    <a:pt x="134" y="91"/>
                  </a:cubicBezTo>
                  <a:cubicBezTo>
                    <a:pt x="134" y="91"/>
                    <a:pt x="134" y="92"/>
                    <a:pt x="134" y="93"/>
                  </a:cubicBezTo>
                  <a:cubicBezTo>
                    <a:pt x="137" y="116"/>
                    <a:pt x="133" y="138"/>
                    <a:pt x="123" y="155"/>
                  </a:cubicBezTo>
                  <a:cubicBezTo>
                    <a:pt x="123" y="155"/>
                    <a:pt x="122" y="155"/>
                    <a:pt x="122" y="155"/>
                  </a:cubicBezTo>
                  <a:lnTo>
                    <a:pt x="117" y="155"/>
                  </a:lnTo>
                  <a:close/>
                </a:path>
              </a:pathLst>
            </a:custGeom>
            <a:solidFill>
              <a:srgbClr val="FF39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264"/>
            <p:cNvSpPr/>
            <p:nvPr/>
          </p:nvSpPr>
          <p:spPr bwMode="auto">
            <a:xfrm>
              <a:off x="30163" y="1679576"/>
              <a:ext cx="747713" cy="690563"/>
            </a:xfrm>
            <a:custGeom>
              <a:avLst/>
              <a:gdLst>
                <a:gd name="T0" fmla="*/ 48 w 199"/>
                <a:gd name="T1" fmla="*/ 3 h 184"/>
                <a:gd name="T2" fmla="*/ 21 w 199"/>
                <a:gd name="T3" fmla="*/ 18 h 184"/>
                <a:gd name="T4" fmla="*/ 6 w 199"/>
                <a:gd name="T5" fmla="*/ 37 h 184"/>
                <a:gd name="T6" fmla="*/ 10 w 199"/>
                <a:gd name="T7" fmla="*/ 46 h 184"/>
                <a:gd name="T8" fmla="*/ 2 w 199"/>
                <a:gd name="T9" fmla="*/ 42 h 184"/>
                <a:gd name="T10" fmla="*/ 7 w 199"/>
                <a:gd name="T11" fmla="*/ 58 h 184"/>
                <a:gd name="T12" fmla="*/ 30 w 199"/>
                <a:gd name="T13" fmla="*/ 81 h 184"/>
                <a:gd name="T14" fmla="*/ 83 w 199"/>
                <a:gd name="T15" fmla="*/ 122 h 184"/>
                <a:gd name="T16" fmla="*/ 199 w 199"/>
                <a:gd name="T17" fmla="*/ 184 h 184"/>
                <a:gd name="T18" fmla="*/ 199 w 199"/>
                <a:gd name="T19" fmla="*/ 180 h 184"/>
                <a:gd name="T20" fmla="*/ 187 w 199"/>
                <a:gd name="T21" fmla="*/ 173 h 184"/>
                <a:gd name="T22" fmla="*/ 199 w 199"/>
                <a:gd name="T23" fmla="*/ 174 h 184"/>
                <a:gd name="T24" fmla="*/ 199 w 199"/>
                <a:gd name="T25" fmla="*/ 114 h 184"/>
                <a:gd name="T26" fmla="*/ 176 w 199"/>
                <a:gd name="T27" fmla="*/ 100 h 184"/>
                <a:gd name="T28" fmla="*/ 134 w 199"/>
                <a:gd name="T29" fmla="*/ 73 h 184"/>
                <a:gd name="T30" fmla="*/ 133 w 199"/>
                <a:gd name="T31" fmla="*/ 82 h 184"/>
                <a:gd name="T32" fmla="*/ 128 w 199"/>
                <a:gd name="T33" fmla="*/ 83 h 184"/>
                <a:gd name="T34" fmla="*/ 122 w 199"/>
                <a:gd name="T35" fmla="*/ 86 h 184"/>
                <a:gd name="T36" fmla="*/ 93 w 199"/>
                <a:gd name="T37" fmla="*/ 66 h 184"/>
                <a:gd name="T38" fmla="*/ 94 w 199"/>
                <a:gd name="T39" fmla="*/ 55 h 184"/>
                <a:gd name="T40" fmla="*/ 101 w 199"/>
                <a:gd name="T41" fmla="*/ 54 h 184"/>
                <a:gd name="T42" fmla="*/ 96 w 199"/>
                <a:gd name="T43" fmla="*/ 47 h 184"/>
                <a:gd name="T44" fmla="*/ 74 w 199"/>
                <a:gd name="T45" fmla="*/ 31 h 184"/>
                <a:gd name="T46" fmla="*/ 48 w 199"/>
                <a:gd name="T47" fmla="*/ 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9" h="184">
                  <a:moveTo>
                    <a:pt x="48" y="3"/>
                  </a:moveTo>
                  <a:cubicBezTo>
                    <a:pt x="38" y="0"/>
                    <a:pt x="27" y="12"/>
                    <a:pt x="21" y="18"/>
                  </a:cubicBezTo>
                  <a:cubicBezTo>
                    <a:pt x="16" y="24"/>
                    <a:pt x="11" y="31"/>
                    <a:pt x="6" y="37"/>
                  </a:cubicBezTo>
                  <a:cubicBezTo>
                    <a:pt x="7" y="40"/>
                    <a:pt x="12" y="42"/>
                    <a:pt x="10" y="46"/>
                  </a:cubicBezTo>
                  <a:cubicBezTo>
                    <a:pt x="5" y="47"/>
                    <a:pt x="6" y="42"/>
                    <a:pt x="2" y="42"/>
                  </a:cubicBezTo>
                  <a:cubicBezTo>
                    <a:pt x="0" y="51"/>
                    <a:pt x="1" y="50"/>
                    <a:pt x="7" y="58"/>
                  </a:cubicBezTo>
                  <a:cubicBezTo>
                    <a:pt x="13" y="67"/>
                    <a:pt x="22" y="74"/>
                    <a:pt x="30" y="81"/>
                  </a:cubicBezTo>
                  <a:cubicBezTo>
                    <a:pt x="47" y="96"/>
                    <a:pt x="65" y="110"/>
                    <a:pt x="83" y="122"/>
                  </a:cubicBezTo>
                  <a:cubicBezTo>
                    <a:pt x="120" y="146"/>
                    <a:pt x="159" y="166"/>
                    <a:pt x="199" y="184"/>
                  </a:cubicBezTo>
                  <a:cubicBezTo>
                    <a:pt x="199" y="180"/>
                    <a:pt x="199" y="180"/>
                    <a:pt x="199" y="180"/>
                  </a:cubicBezTo>
                  <a:cubicBezTo>
                    <a:pt x="195" y="179"/>
                    <a:pt x="191" y="175"/>
                    <a:pt x="187" y="173"/>
                  </a:cubicBezTo>
                  <a:cubicBezTo>
                    <a:pt x="187" y="170"/>
                    <a:pt x="194" y="171"/>
                    <a:pt x="199" y="174"/>
                  </a:cubicBezTo>
                  <a:cubicBezTo>
                    <a:pt x="199" y="114"/>
                    <a:pt x="199" y="114"/>
                    <a:pt x="199" y="114"/>
                  </a:cubicBezTo>
                  <a:cubicBezTo>
                    <a:pt x="191" y="111"/>
                    <a:pt x="182" y="103"/>
                    <a:pt x="176" y="100"/>
                  </a:cubicBezTo>
                  <a:cubicBezTo>
                    <a:pt x="162" y="91"/>
                    <a:pt x="149" y="81"/>
                    <a:pt x="134" y="73"/>
                  </a:cubicBezTo>
                  <a:cubicBezTo>
                    <a:pt x="131" y="76"/>
                    <a:pt x="135" y="78"/>
                    <a:pt x="133" y="82"/>
                  </a:cubicBezTo>
                  <a:cubicBezTo>
                    <a:pt x="133" y="83"/>
                    <a:pt x="130" y="83"/>
                    <a:pt x="128" y="83"/>
                  </a:cubicBezTo>
                  <a:cubicBezTo>
                    <a:pt x="125" y="83"/>
                    <a:pt x="125" y="87"/>
                    <a:pt x="122" y="86"/>
                  </a:cubicBezTo>
                  <a:cubicBezTo>
                    <a:pt x="118" y="83"/>
                    <a:pt x="98" y="69"/>
                    <a:pt x="93" y="66"/>
                  </a:cubicBezTo>
                  <a:cubicBezTo>
                    <a:pt x="98" y="58"/>
                    <a:pt x="93" y="56"/>
                    <a:pt x="94" y="55"/>
                  </a:cubicBezTo>
                  <a:cubicBezTo>
                    <a:pt x="96" y="52"/>
                    <a:pt x="100" y="55"/>
                    <a:pt x="101" y="54"/>
                  </a:cubicBezTo>
                  <a:cubicBezTo>
                    <a:pt x="103" y="53"/>
                    <a:pt x="100" y="49"/>
                    <a:pt x="96" y="47"/>
                  </a:cubicBezTo>
                  <a:cubicBezTo>
                    <a:pt x="88" y="42"/>
                    <a:pt x="81" y="37"/>
                    <a:pt x="74" y="31"/>
                  </a:cubicBezTo>
                  <a:cubicBezTo>
                    <a:pt x="66" y="24"/>
                    <a:pt x="57" y="6"/>
                    <a:pt x="48" y="3"/>
                  </a:cubicBezTo>
                  <a:close/>
                </a:path>
              </a:pathLst>
            </a:custGeom>
            <a:solidFill>
              <a:srgbClr val="B316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265"/>
            <p:cNvSpPr/>
            <p:nvPr/>
          </p:nvSpPr>
          <p:spPr bwMode="auto">
            <a:xfrm>
              <a:off x="57150" y="1712913"/>
              <a:ext cx="701675" cy="620713"/>
            </a:xfrm>
            <a:custGeom>
              <a:avLst/>
              <a:gdLst>
                <a:gd name="T0" fmla="*/ 176 w 187"/>
                <a:gd name="T1" fmla="*/ 165 h 165"/>
                <a:gd name="T2" fmla="*/ 177 w 187"/>
                <a:gd name="T3" fmla="*/ 162 h 165"/>
                <a:gd name="T4" fmla="*/ 183 w 187"/>
                <a:gd name="T5" fmla="*/ 159 h 165"/>
                <a:gd name="T6" fmla="*/ 187 w 187"/>
                <a:gd name="T7" fmla="*/ 160 h 165"/>
                <a:gd name="T8" fmla="*/ 187 w 187"/>
                <a:gd name="T9" fmla="*/ 109 h 165"/>
                <a:gd name="T10" fmla="*/ 172 w 187"/>
                <a:gd name="T11" fmla="*/ 100 h 165"/>
                <a:gd name="T12" fmla="*/ 167 w 187"/>
                <a:gd name="T13" fmla="*/ 96 h 165"/>
                <a:gd name="T14" fmla="*/ 155 w 187"/>
                <a:gd name="T15" fmla="*/ 88 h 165"/>
                <a:gd name="T16" fmla="*/ 131 w 187"/>
                <a:gd name="T17" fmla="*/ 73 h 165"/>
                <a:gd name="T18" fmla="*/ 130 w 187"/>
                <a:gd name="T19" fmla="*/ 77 h 165"/>
                <a:gd name="T20" fmla="*/ 123 w 187"/>
                <a:gd name="T21" fmla="*/ 80 h 165"/>
                <a:gd name="T22" fmla="*/ 122 w 187"/>
                <a:gd name="T23" fmla="*/ 80 h 165"/>
                <a:gd name="T24" fmla="*/ 122 w 187"/>
                <a:gd name="T25" fmla="*/ 80 h 165"/>
                <a:gd name="T26" fmla="*/ 117 w 187"/>
                <a:gd name="T27" fmla="*/ 83 h 165"/>
                <a:gd name="T28" fmla="*/ 113 w 187"/>
                <a:gd name="T29" fmla="*/ 82 h 165"/>
                <a:gd name="T30" fmla="*/ 83 w 187"/>
                <a:gd name="T31" fmla="*/ 62 h 165"/>
                <a:gd name="T32" fmla="*/ 82 w 187"/>
                <a:gd name="T33" fmla="*/ 56 h 165"/>
                <a:gd name="T34" fmla="*/ 83 w 187"/>
                <a:gd name="T35" fmla="*/ 51 h 165"/>
                <a:gd name="T36" fmla="*/ 84 w 187"/>
                <a:gd name="T37" fmla="*/ 44 h 165"/>
                <a:gd name="T38" fmla="*/ 86 w 187"/>
                <a:gd name="T39" fmla="*/ 43 h 165"/>
                <a:gd name="T40" fmla="*/ 64 w 187"/>
                <a:gd name="T41" fmla="*/ 27 h 165"/>
                <a:gd name="T42" fmla="*/ 54 w 187"/>
                <a:gd name="T43" fmla="*/ 15 h 165"/>
                <a:gd name="T44" fmla="*/ 40 w 187"/>
                <a:gd name="T45" fmla="*/ 0 h 165"/>
                <a:gd name="T46" fmla="*/ 38 w 187"/>
                <a:gd name="T47" fmla="*/ 0 h 165"/>
                <a:gd name="T48" fmla="*/ 19 w 187"/>
                <a:gd name="T49" fmla="*/ 12 h 165"/>
                <a:gd name="T50" fmla="*/ 17 w 187"/>
                <a:gd name="T51" fmla="*/ 14 h 165"/>
                <a:gd name="T52" fmla="*/ 8 w 187"/>
                <a:gd name="T53" fmla="*/ 25 h 165"/>
                <a:gd name="T54" fmla="*/ 4 w 187"/>
                <a:gd name="T55" fmla="*/ 30 h 165"/>
                <a:gd name="T56" fmla="*/ 4 w 187"/>
                <a:gd name="T57" fmla="*/ 30 h 165"/>
                <a:gd name="T58" fmla="*/ 7 w 187"/>
                <a:gd name="T59" fmla="*/ 41 h 165"/>
                <a:gd name="T60" fmla="*/ 4 w 187"/>
                <a:gd name="T61" fmla="*/ 44 h 165"/>
                <a:gd name="T62" fmla="*/ 2 w 187"/>
                <a:gd name="T63" fmla="*/ 44 h 165"/>
                <a:gd name="T64" fmla="*/ 0 w 187"/>
                <a:gd name="T65" fmla="*/ 43 h 165"/>
                <a:gd name="T66" fmla="*/ 1 w 187"/>
                <a:gd name="T67" fmla="*/ 44 h 165"/>
                <a:gd name="T68" fmla="*/ 4 w 187"/>
                <a:gd name="T69" fmla="*/ 48 h 165"/>
                <a:gd name="T70" fmla="*/ 22 w 187"/>
                <a:gd name="T71" fmla="*/ 67 h 165"/>
                <a:gd name="T72" fmla="*/ 26 w 187"/>
                <a:gd name="T73" fmla="*/ 70 h 165"/>
                <a:gd name="T74" fmla="*/ 79 w 187"/>
                <a:gd name="T75" fmla="*/ 111 h 165"/>
                <a:gd name="T76" fmla="*/ 176 w 187"/>
                <a:gd name="T77" fmla="*/ 16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7" h="165">
                  <a:moveTo>
                    <a:pt x="176" y="165"/>
                  </a:moveTo>
                  <a:cubicBezTo>
                    <a:pt x="176" y="163"/>
                    <a:pt x="176" y="162"/>
                    <a:pt x="177" y="162"/>
                  </a:cubicBezTo>
                  <a:cubicBezTo>
                    <a:pt x="178" y="161"/>
                    <a:pt x="180" y="159"/>
                    <a:pt x="183" y="159"/>
                  </a:cubicBezTo>
                  <a:cubicBezTo>
                    <a:pt x="184" y="159"/>
                    <a:pt x="186" y="160"/>
                    <a:pt x="187" y="160"/>
                  </a:cubicBezTo>
                  <a:cubicBezTo>
                    <a:pt x="187" y="109"/>
                    <a:pt x="187" y="109"/>
                    <a:pt x="187" y="109"/>
                  </a:cubicBezTo>
                  <a:cubicBezTo>
                    <a:pt x="182" y="107"/>
                    <a:pt x="177" y="103"/>
                    <a:pt x="172" y="100"/>
                  </a:cubicBezTo>
                  <a:cubicBezTo>
                    <a:pt x="170" y="98"/>
                    <a:pt x="168" y="97"/>
                    <a:pt x="167" y="96"/>
                  </a:cubicBezTo>
                  <a:cubicBezTo>
                    <a:pt x="163" y="94"/>
                    <a:pt x="159" y="91"/>
                    <a:pt x="155" y="88"/>
                  </a:cubicBezTo>
                  <a:cubicBezTo>
                    <a:pt x="147" y="83"/>
                    <a:pt x="139" y="78"/>
                    <a:pt x="131" y="73"/>
                  </a:cubicBezTo>
                  <a:cubicBezTo>
                    <a:pt x="131" y="74"/>
                    <a:pt x="131" y="76"/>
                    <a:pt x="130" y="77"/>
                  </a:cubicBezTo>
                  <a:cubicBezTo>
                    <a:pt x="129" y="80"/>
                    <a:pt x="125" y="80"/>
                    <a:pt x="123" y="80"/>
                  </a:cubicBezTo>
                  <a:cubicBezTo>
                    <a:pt x="123" y="80"/>
                    <a:pt x="123" y="80"/>
                    <a:pt x="122" y="80"/>
                  </a:cubicBezTo>
                  <a:cubicBezTo>
                    <a:pt x="122" y="80"/>
                    <a:pt x="122" y="80"/>
                    <a:pt x="122" y="80"/>
                  </a:cubicBezTo>
                  <a:cubicBezTo>
                    <a:pt x="121" y="81"/>
                    <a:pt x="119" y="83"/>
                    <a:pt x="117" y="83"/>
                  </a:cubicBezTo>
                  <a:cubicBezTo>
                    <a:pt x="115" y="83"/>
                    <a:pt x="114" y="83"/>
                    <a:pt x="113" y="82"/>
                  </a:cubicBezTo>
                  <a:cubicBezTo>
                    <a:pt x="109" y="80"/>
                    <a:pt x="88" y="66"/>
                    <a:pt x="83" y="62"/>
                  </a:cubicBezTo>
                  <a:cubicBezTo>
                    <a:pt x="82" y="61"/>
                    <a:pt x="81" y="58"/>
                    <a:pt x="82" y="56"/>
                  </a:cubicBezTo>
                  <a:cubicBezTo>
                    <a:pt x="84" y="53"/>
                    <a:pt x="84" y="52"/>
                    <a:pt x="83" y="51"/>
                  </a:cubicBezTo>
                  <a:cubicBezTo>
                    <a:pt x="82" y="49"/>
                    <a:pt x="82" y="46"/>
                    <a:pt x="84" y="44"/>
                  </a:cubicBezTo>
                  <a:cubicBezTo>
                    <a:pt x="85" y="44"/>
                    <a:pt x="85" y="43"/>
                    <a:pt x="86" y="43"/>
                  </a:cubicBezTo>
                  <a:cubicBezTo>
                    <a:pt x="78" y="38"/>
                    <a:pt x="71" y="33"/>
                    <a:pt x="64" y="27"/>
                  </a:cubicBezTo>
                  <a:cubicBezTo>
                    <a:pt x="61" y="24"/>
                    <a:pt x="57" y="19"/>
                    <a:pt x="54" y="15"/>
                  </a:cubicBezTo>
                  <a:cubicBezTo>
                    <a:pt x="50" y="9"/>
                    <a:pt x="44" y="2"/>
                    <a:pt x="40" y="0"/>
                  </a:cubicBezTo>
                  <a:cubicBezTo>
                    <a:pt x="39" y="0"/>
                    <a:pt x="39" y="0"/>
                    <a:pt x="38" y="0"/>
                  </a:cubicBezTo>
                  <a:cubicBezTo>
                    <a:pt x="32" y="0"/>
                    <a:pt x="24" y="8"/>
                    <a:pt x="19" y="12"/>
                  </a:cubicBezTo>
                  <a:cubicBezTo>
                    <a:pt x="19" y="13"/>
                    <a:pt x="18" y="14"/>
                    <a:pt x="17" y="14"/>
                  </a:cubicBezTo>
                  <a:cubicBezTo>
                    <a:pt x="14" y="18"/>
                    <a:pt x="11" y="21"/>
                    <a:pt x="8" y="25"/>
                  </a:cubicBezTo>
                  <a:cubicBezTo>
                    <a:pt x="7" y="27"/>
                    <a:pt x="5" y="28"/>
                    <a:pt x="4" y="30"/>
                  </a:cubicBezTo>
                  <a:cubicBezTo>
                    <a:pt x="4" y="30"/>
                    <a:pt x="4" y="30"/>
                    <a:pt x="4" y="30"/>
                  </a:cubicBezTo>
                  <a:cubicBezTo>
                    <a:pt x="6" y="32"/>
                    <a:pt x="10" y="36"/>
                    <a:pt x="7" y="41"/>
                  </a:cubicBezTo>
                  <a:cubicBezTo>
                    <a:pt x="6" y="42"/>
                    <a:pt x="5" y="43"/>
                    <a:pt x="4" y="44"/>
                  </a:cubicBezTo>
                  <a:cubicBezTo>
                    <a:pt x="3" y="44"/>
                    <a:pt x="3" y="44"/>
                    <a:pt x="2" y="44"/>
                  </a:cubicBezTo>
                  <a:cubicBezTo>
                    <a:pt x="1" y="44"/>
                    <a:pt x="1" y="44"/>
                    <a:pt x="0" y="43"/>
                  </a:cubicBezTo>
                  <a:cubicBezTo>
                    <a:pt x="0" y="44"/>
                    <a:pt x="1" y="44"/>
                    <a:pt x="1" y="44"/>
                  </a:cubicBezTo>
                  <a:cubicBezTo>
                    <a:pt x="1" y="45"/>
                    <a:pt x="2" y="46"/>
                    <a:pt x="4" y="48"/>
                  </a:cubicBezTo>
                  <a:cubicBezTo>
                    <a:pt x="8" y="55"/>
                    <a:pt x="15" y="61"/>
                    <a:pt x="22" y="67"/>
                  </a:cubicBezTo>
                  <a:cubicBezTo>
                    <a:pt x="23" y="68"/>
                    <a:pt x="25" y="69"/>
                    <a:pt x="26" y="70"/>
                  </a:cubicBezTo>
                  <a:cubicBezTo>
                    <a:pt x="42" y="84"/>
                    <a:pt x="60" y="98"/>
                    <a:pt x="79" y="111"/>
                  </a:cubicBezTo>
                  <a:cubicBezTo>
                    <a:pt x="107" y="130"/>
                    <a:pt x="139" y="147"/>
                    <a:pt x="176" y="165"/>
                  </a:cubicBezTo>
                  <a:close/>
                </a:path>
              </a:pathLst>
            </a:custGeom>
            <a:solidFill>
              <a:srgbClr val="FF39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266"/>
            <p:cNvSpPr/>
            <p:nvPr/>
          </p:nvSpPr>
          <p:spPr bwMode="auto">
            <a:xfrm>
              <a:off x="134938" y="1057276"/>
              <a:ext cx="642938" cy="581025"/>
            </a:xfrm>
            <a:custGeom>
              <a:avLst/>
              <a:gdLst>
                <a:gd name="T0" fmla="*/ 42 w 171"/>
                <a:gd name="T1" fmla="*/ 149 h 155"/>
                <a:gd name="T2" fmla="*/ 39 w 171"/>
                <a:gd name="T3" fmla="*/ 140 h 155"/>
                <a:gd name="T4" fmla="*/ 51 w 171"/>
                <a:gd name="T5" fmla="*/ 152 h 155"/>
                <a:gd name="T6" fmla="*/ 71 w 171"/>
                <a:gd name="T7" fmla="*/ 154 h 155"/>
                <a:gd name="T8" fmla="*/ 124 w 171"/>
                <a:gd name="T9" fmla="*/ 147 h 155"/>
                <a:gd name="T10" fmla="*/ 168 w 171"/>
                <a:gd name="T11" fmla="*/ 134 h 155"/>
                <a:gd name="T12" fmla="*/ 171 w 171"/>
                <a:gd name="T13" fmla="*/ 132 h 155"/>
                <a:gd name="T14" fmla="*/ 171 w 171"/>
                <a:gd name="T15" fmla="*/ 8 h 155"/>
                <a:gd name="T16" fmla="*/ 134 w 171"/>
                <a:gd name="T17" fmla="*/ 15 h 155"/>
                <a:gd name="T18" fmla="*/ 53 w 171"/>
                <a:gd name="T19" fmla="*/ 13 h 155"/>
                <a:gd name="T20" fmla="*/ 46 w 171"/>
                <a:gd name="T21" fmla="*/ 25 h 155"/>
                <a:gd name="T22" fmla="*/ 50 w 171"/>
                <a:gd name="T23" fmla="*/ 11 h 155"/>
                <a:gd name="T24" fmla="*/ 8 w 171"/>
                <a:gd name="T25" fmla="*/ 63 h 155"/>
                <a:gd name="T26" fmla="*/ 42 w 171"/>
                <a:gd name="T27" fmla="*/ 14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1" h="155">
                  <a:moveTo>
                    <a:pt x="42" y="149"/>
                  </a:moveTo>
                  <a:cubicBezTo>
                    <a:pt x="40" y="146"/>
                    <a:pt x="39" y="143"/>
                    <a:pt x="39" y="140"/>
                  </a:cubicBezTo>
                  <a:cubicBezTo>
                    <a:pt x="46" y="141"/>
                    <a:pt x="45" y="149"/>
                    <a:pt x="51" y="152"/>
                  </a:cubicBezTo>
                  <a:cubicBezTo>
                    <a:pt x="56" y="155"/>
                    <a:pt x="65" y="154"/>
                    <a:pt x="71" y="154"/>
                  </a:cubicBezTo>
                  <a:cubicBezTo>
                    <a:pt x="89" y="153"/>
                    <a:pt x="106" y="150"/>
                    <a:pt x="124" y="147"/>
                  </a:cubicBezTo>
                  <a:cubicBezTo>
                    <a:pt x="139" y="145"/>
                    <a:pt x="155" y="142"/>
                    <a:pt x="168" y="134"/>
                  </a:cubicBezTo>
                  <a:cubicBezTo>
                    <a:pt x="169" y="133"/>
                    <a:pt x="170" y="133"/>
                    <a:pt x="171" y="132"/>
                  </a:cubicBezTo>
                  <a:cubicBezTo>
                    <a:pt x="171" y="8"/>
                    <a:pt x="171" y="8"/>
                    <a:pt x="171" y="8"/>
                  </a:cubicBezTo>
                  <a:cubicBezTo>
                    <a:pt x="159" y="14"/>
                    <a:pt x="146" y="15"/>
                    <a:pt x="134" y="15"/>
                  </a:cubicBezTo>
                  <a:cubicBezTo>
                    <a:pt x="106" y="15"/>
                    <a:pt x="80" y="17"/>
                    <a:pt x="53" y="13"/>
                  </a:cubicBezTo>
                  <a:cubicBezTo>
                    <a:pt x="53" y="14"/>
                    <a:pt x="48" y="25"/>
                    <a:pt x="46" y="25"/>
                  </a:cubicBezTo>
                  <a:cubicBezTo>
                    <a:pt x="42" y="21"/>
                    <a:pt x="49" y="16"/>
                    <a:pt x="50" y="11"/>
                  </a:cubicBezTo>
                  <a:cubicBezTo>
                    <a:pt x="21" y="0"/>
                    <a:pt x="11" y="46"/>
                    <a:pt x="8" y="63"/>
                  </a:cubicBezTo>
                  <a:cubicBezTo>
                    <a:pt x="4" y="89"/>
                    <a:pt x="0" y="153"/>
                    <a:pt x="42" y="149"/>
                  </a:cubicBezTo>
                  <a:close/>
                </a:path>
              </a:pathLst>
            </a:custGeom>
            <a:solidFill>
              <a:srgbClr val="B316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267"/>
            <p:cNvSpPr/>
            <p:nvPr/>
          </p:nvSpPr>
          <p:spPr bwMode="auto">
            <a:xfrm>
              <a:off x="165100" y="1117601"/>
              <a:ext cx="593725" cy="506413"/>
            </a:xfrm>
            <a:custGeom>
              <a:avLst/>
              <a:gdLst>
                <a:gd name="T0" fmla="*/ 54 w 158"/>
                <a:gd name="T1" fmla="*/ 135 h 135"/>
                <a:gd name="T2" fmla="*/ 60 w 158"/>
                <a:gd name="T3" fmla="*/ 135 h 135"/>
                <a:gd name="T4" fmla="*/ 63 w 158"/>
                <a:gd name="T5" fmla="*/ 135 h 135"/>
                <a:gd name="T6" fmla="*/ 115 w 158"/>
                <a:gd name="T7" fmla="*/ 129 h 135"/>
                <a:gd name="T8" fmla="*/ 158 w 158"/>
                <a:gd name="T9" fmla="*/ 116 h 135"/>
                <a:gd name="T10" fmla="*/ 158 w 158"/>
                <a:gd name="T11" fmla="*/ 115 h 135"/>
                <a:gd name="T12" fmla="*/ 158 w 158"/>
                <a:gd name="T13" fmla="*/ 1 h 135"/>
                <a:gd name="T14" fmla="*/ 127 w 158"/>
                <a:gd name="T15" fmla="*/ 5 h 135"/>
                <a:gd name="T16" fmla="*/ 126 w 158"/>
                <a:gd name="T17" fmla="*/ 5 h 135"/>
                <a:gd name="T18" fmla="*/ 120 w 158"/>
                <a:gd name="T19" fmla="*/ 5 h 135"/>
                <a:gd name="T20" fmla="*/ 105 w 158"/>
                <a:gd name="T21" fmla="*/ 5 h 135"/>
                <a:gd name="T22" fmla="*/ 90 w 158"/>
                <a:gd name="T23" fmla="*/ 5 h 135"/>
                <a:gd name="T24" fmla="*/ 48 w 158"/>
                <a:gd name="T25" fmla="*/ 3 h 135"/>
                <a:gd name="T26" fmla="*/ 39 w 158"/>
                <a:gd name="T27" fmla="*/ 15 h 135"/>
                <a:gd name="T28" fmla="*/ 38 w 158"/>
                <a:gd name="T29" fmla="*/ 15 h 135"/>
                <a:gd name="T30" fmla="*/ 34 w 158"/>
                <a:gd name="T31" fmla="*/ 14 h 135"/>
                <a:gd name="T32" fmla="*/ 35 w 158"/>
                <a:gd name="T33" fmla="*/ 0 h 135"/>
                <a:gd name="T34" fmla="*/ 33 w 158"/>
                <a:gd name="T35" fmla="*/ 0 h 135"/>
                <a:gd name="T36" fmla="*/ 4 w 158"/>
                <a:gd name="T37" fmla="*/ 50 h 135"/>
                <a:gd name="T38" fmla="*/ 13 w 158"/>
                <a:gd name="T39" fmla="*/ 123 h 135"/>
                <a:gd name="T40" fmla="*/ 27 w 158"/>
                <a:gd name="T41" fmla="*/ 130 h 135"/>
                <a:gd name="T42" fmla="*/ 27 w 158"/>
                <a:gd name="T43" fmla="*/ 125 h 135"/>
                <a:gd name="T44" fmla="*/ 28 w 158"/>
                <a:gd name="T45" fmla="*/ 122 h 135"/>
                <a:gd name="T46" fmla="*/ 31 w 158"/>
                <a:gd name="T47" fmla="*/ 121 h 135"/>
                <a:gd name="T48" fmla="*/ 32 w 158"/>
                <a:gd name="T49" fmla="*/ 121 h 135"/>
                <a:gd name="T50" fmla="*/ 42 w 158"/>
                <a:gd name="T51" fmla="*/ 130 h 135"/>
                <a:gd name="T52" fmla="*/ 45 w 158"/>
                <a:gd name="T53" fmla="*/ 134 h 135"/>
                <a:gd name="T54" fmla="*/ 54 w 158"/>
                <a:gd name="T55"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8" h="135">
                  <a:moveTo>
                    <a:pt x="54" y="135"/>
                  </a:moveTo>
                  <a:cubicBezTo>
                    <a:pt x="56" y="135"/>
                    <a:pt x="58" y="135"/>
                    <a:pt x="60" y="135"/>
                  </a:cubicBezTo>
                  <a:cubicBezTo>
                    <a:pt x="61" y="135"/>
                    <a:pt x="62" y="135"/>
                    <a:pt x="63" y="135"/>
                  </a:cubicBezTo>
                  <a:cubicBezTo>
                    <a:pt x="81" y="134"/>
                    <a:pt x="100" y="131"/>
                    <a:pt x="115" y="129"/>
                  </a:cubicBezTo>
                  <a:cubicBezTo>
                    <a:pt x="131" y="126"/>
                    <a:pt x="146" y="123"/>
                    <a:pt x="158" y="116"/>
                  </a:cubicBezTo>
                  <a:cubicBezTo>
                    <a:pt x="158" y="116"/>
                    <a:pt x="158" y="115"/>
                    <a:pt x="158" y="115"/>
                  </a:cubicBezTo>
                  <a:cubicBezTo>
                    <a:pt x="158" y="1"/>
                    <a:pt x="158" y="1"/>
                    <a:pt x="158" y="1"/>
                  </a:cubicBezTo>
                  <a:cubicBezTo>
                    <a:pt x="148" y="5"/>
                    <a:pt x="136" y="5"/>
                    <a:pt x="127" y="5"/>
                  </a:cubicBezTo>
                  <a:cubicBezTo>
                    <a:pt x="127" y="5"/>
                    <a:pt x="126" y="5"/>
                    <a:pt x="126" y="5"/>
                  </a:cubicBezTo>
                  <a:cubicBezTo>
                    <a:pt x="124" y="5"/>
                    <a:pt x="122" y="5"/>
                    <a:pt x="120" y="5"/>
                  </a:cubicBezTo>
                  <a:cubicBezTo>
                    <a:pt x="115" y="5"/>
                    <a:pt x="110" y="5"/>
                    <a:pt x="105" y="5"/>
                  </a:cubicBezTo>
                  <a:cubicBezTo>
                    <a:pt x="100" y="5"/>
                    <a:pt x="95" y="5"/>
                    <a:pt x="90" y="5"/>
                  </a:cubicBezTo>
                  <a:cubicBezTo>
                    <a:pt x="78" y="5"/>
                    <a:pt x="63" y="5"/>
                    <a:pt x="48" y="3"/>
                  </a:cubicBezTo>
                  <a:cubicBezTo>
                    <a:pt x="46" y="8"/>
                    <a:pt x="43" y="14"/>
                    <a:pt x="39" y="15"/>
                  </a:cubicBezTo>
                  <a:cubicBezTo>
                    <a:pt x="38" y="15"/>
                    <a:pt x="38" y="15"/>
                    <a:pt x="38" y="15"/>
                  </a:cubicBezTo>
                  <a:cubicBezTo>
                    <a:pt x="36" y="15"/>
                    <a:pt x="35" y="15"/>
                    <a:pt x="34" y="14"/>
                  </a:cubicBezTo>
                  <a:cubicBezTo>
                    <a:pt x="30" y="8"/>
                    <a:pt x="33" y="3"/>
                    <a:pt x="35" y="0"/>
                  </a:cubicBezTo>
                  <a:cubicBezTo>
                    <a:pt x="35" y="0"/>
                    <a:pt x="34" y="0"/>
                    <a:pt x="33" y="0"/>
                  </a:cubicBezTo>
                  <a:cubicBezTo>
                    <a:pt x="18" y="0"/>
                    <a:pt x="8" y="25"/>
                    <a:pt x="4" y="50"/>
                  </a:cubicBezTo>
                  <a:cubicBezTo>
                    <a:pt x="0" y="74"/>
                    <a:pt x="0" y="108"/>
                    <a:pt x="13" y="123"/>
                  </a:cubicBezTo>
                  <a:cubicBezTo>
                    <a:pt x="17" y="127"/>
                    <a:pt x="21" y="130"/>
                    <a:pt x="27" y="130"/>
                  </a:cubicBezTo>
                  <a:cubicBezTo>
                    <a:pt x="27" y="129"/>
                    <a:pt x="27" y="127"/>
                    <a:pt x="27" y="125"/>
                  </a:cubicBezTo>
                  <a:cubicBezTo>
                    <a:pt x="27" y="124"/>
                    <a:pt x="27" y="123"/>
                    <a:pt x="28" y="122"/>
                  </a:cubicBezTo>
                  <a:cubicBezTo>
                    <a:pt x="29" y="121"/>
                    <a:pt x="30" y="121"/>
                    <a:pt x="31" y="121"/>
                  </a:cubicBezTo>
                  <a:cubicBezTo>
                    <a:pt x="32" y="121"/>
                    <a:pt x="32" y="121"/>
                    <a:pt x="32" y="121"/>
                  </a:cubicBezTo>
                  <a:cubicBezTo>
                    <a:pt x="38" y="122"/>
                    <a:pt x="40" y="127"/>
                    <a:pt x="42" y="130"/>
                  </a:cubicBezTo>
                  <a:cubicBezTo>
                    <a:pt x="43" y="132"/>
                    <a:pt x="44" y="133"/>
                    <a:pt x="45" y="134"/>
                  </a:cubicBezTo>
                  <a:cubicBezTo>
                    <a:pt x="47" y="135"/>
                    <a:pt x="50" y="135"/>
                    <a:pt x="54" y="135"/>
                  </a:cubicBezTo>
                  <a:close/>
                </a:path>
              </a:pathLst>
            </a:custGeom>
            <a:solidFill>
              <a:srgbClr val="FF39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268"/>
            <p:cNvSpPr/>
            <p:nvPr/>
          </p:nvSpPr>
          <p:spPr bwMode="auto">
            <a:xfrm>
              <a:off x="176213" y="1079501"/>
              <a:ext cx="71438" cy="55563"/>
            </a:xfrm>
            <a:custGeom>
              <a:avLst/>
              <a:gdLst>
                <a:gd name="T0" fmla="*/ 19 w 19"/>
                <a:gd name="T1" fmla="*/ 4 h 15"/>
                <a:gd name="T2" fmla="*/ 0 w 19"/>
                <a:gd name="T3" fmla="*/ 13 h 15"/>
                <a:gd name="T4" fmla="*/ 19 w 19"/>
                <a:gd name="T5" fmla="*/ 4 h 15"/>
              </a:gdLst>
              <a:ahLst/>
              <a:cxnLst>
                <a:cxn ang="0">
                  <a:pos x="T0" y="T1"/>
                </a:cxn>
                <a:cxn ang="0">
                  <a:pos x="T2" y="T3"/>
                </a:cxn>
                <a:cxn ang="0">
                  <a:pos x="T4" y="T5"/>
                </a:cxn>
              </a:cxnLst>
              <a:rect l="0" t="0" r="r" b="b"/>
              <a:pathLst>
                <a:path w="19" h="15">
                  <a:moveTo>
                    <a:pt x="19" y="4"/>
                  </a:moveTo>
                  <a:cubicBezTo>
                    <a:pt x="14" y="0"/>
                    <a:pt x="4" y="8"/>
                    <a:pt x="0" y="13"/>
                  </a:cubicBezTo>
                  <a:cubicBezTo>
                    <a:pt x="9" y="15"/>
                    <a:pt x="15" y="6"/>
                    <a:pt x="19" y="4"/>
                  </a:cubicBezTo>
                  <a:close/>
                </a:path>
              </a:pathLst>
            </a:custGeom>
            <a:solidFill>
              <a:srgbClr val="CC9C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269"/>
            <p:cNvSpPr/>
            <p:nvPr/>
          </p:nvSpPr>
          <p:spPr bwMode="auto">
            <a:xfrm>
              <a:off x="123825" y="1252538"/>
              <a:ext cx="33338" cy="60325"/>
            </a:xfrm>
            <a:custGeom>
              <a:avLst/>
              <a:gdLst>
                <a:gd name="T0" fmla="*/ 9 w 9"/>
                <a:gd name="T1" fmla="*/ 0 h 16"/>
                <a:gd name="T2" fmla="*/ 0 w 9"/>
                <a:gd name="T3" fmla="*/ 10 h 16"/>
                <a:gd name="T4" fmla="*/ 9 w 9"/>
                <a:gd name="T5" fmla="*/ 0 h 16"/>
              </a:gdLst>
              <a:ahLst/>
              <a:cxnLst>
                <a:cxn ang="0">
                  <a:pos x="T0" y="T1"/>
                </a:cxn>
                <a:cxn ang="0">
                  <a:pos x="T2" y="T3"/>
                </a:cxn>
                <a:cxn ang="0">
                  <a:pos x="T4" y="T5"/>
                </a:cxn>
              </a:cxnLst>
              <a:rect l="0" t="0" r="r" b="b"/>
              <a:pathLst>
                <a:path w="9" h="16">
                  <a:moveTo>
                    <a:pt x="9" y="0"/>
                  </a:moveTo>
                  <a:cubicBezTo>
                    <a:pt x="4" y="2"/>
                    <a:pt x="1" y="4"/>
                    <a:pt x="0" y="10"/>
                  </a:cubicBezTo>
                  <a:cubicBezTo>
                    <a:pt x="5" y="8"/>
                    <a:pt x="9" y="16"/>
                    <a:pt x="9" y="0"/>
                  </a:cubicBezTo>
                  <a:close/>
                </a:path>
              </a:pathLst>
            </a:custGeom>
            <a:solidFill>
              <a:srgbClr val="CC9C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270"/>
            <p:cNvSpPr/>
            <p:nvPr/>
          </p:nvSpPr>
          <p:spPr bwMode="auto">
            <a:xfrm>
              <a:off x="90488" y="1211263"/>
              <a:ext cx="55563" cy="66675"/>
            </a:xfrm>
            <a:custGeom>
              <a:avLst/>
              <a:gdLst>
                <a:gd name="T0" fmla="*/ 15 w 15"/>
                <a:gd name="T1" fmla="*/ 5 h 18"/>
                <a:gd name="T2" fmla="*/ 0 w 15"/>
                <a:gd name="T3" fmla="*/ 0 h 18"/>
                <a:gd name="T4" fmla="*/ 15 w 15"/>
                <a:gd name="T5" fmla="*/ 5 h 18"/>
              </a:gdLst>
              <a:ahLst/>
              <a:cxnLst>
                <a:cxn ang="0">
                  <a:pos x="T0" y="T1"/>
                </a:cxn>
                <a:cxn ang="0">
                  <a:pos x="T2" y="T3"/>
                </a:cxn>
                <a:cxn ang="0">
                  <a:pos x="T4" y="T5"/>
                </a:cxn>
              </a:cxnLst>
              <a:rect l="0" t="0" r="r" b="b"/>
              <a:pathLst>
                <a:path w="15" h="18">
                  <a:moveTo>
                    <a:pt x="15" y="5"/>
                  </a:moveTo>
                  <a:cubicBezTo>
                    <a:pt x="10" y="1"/>
                    <a:pt x="5" y="0"/>
                    <a:pt x="0" y="0"/>
                  </a:cubicBezTo>
                  <a:cubicBezTo>
                    <a:pt x="6" y="18"/>
                    <a:pt x="12" y="3"/>
                    <a:pt x="15" y="5"/>
                  </a:cubicBezTo>
                  <a:close/>
                </a:path>
              </a:pathLst>
            </a:custGeom>
            <a:solidFill>
              <a:srgbClr val="CC9C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271"/>
            <p:cNvSpPr/>
            <p:nvPr/>
          </p:nvSpPr>
          <p:spPr bwMode="auto">
            <a:xfrm>
              <a:off x="19050" y="1184276"/>
              <a:ext cx="71438" cy="93663"/>
            </a:xfrm>
            <a:custGeom>
              <a:avLst/>
              <a:gdLst>
                <a:gd name="T0" fmla="*/ 19 w 19"/>
                <a:gd name="T1" fmla="*/ 19 h 25"/>
                <a:gd name="T2" fmla="*/ 12 w 19"/>
                <a:gd name="T3" fmla="*/ 0 h 25"/>
                <a:gd name="T4" fmla="*/ 19 w 19"/>
                <a:gd name="T5" fmla="*/ 19 h 25"/>
              </a:gdLst>
              <a:ahLst/>
              <a:cxnLst>
                <a:cxn ang="0">
                  <a:pos x="T0" y="T1"/>
                </a:cxn>
                <a:cxn ang="0">
                  <a:pos x="T2" y="T3"/>
                </a:cxn>
                <a:cxn ang="0">
                  <a:pos x="T4" y="T5"/>
                </a:cxn>
              </a:cxnLst>
              <a:rect l="0" t="0" r="r" b="b"/>
              <a:pathLst>
                <a:path w="19" h="25">
                  <a:moveTo>
                    <a:pt x="19" y="19"/>
                  </a:moveTo>
                  <a:cubicBezTo>
                    <a:pt x="18" y="14"/>
                    <a:pt x="17" y="6"/>
                    <a:pt x="12" y="0"/>
                  </a:cubicBezTo>
                  <a:cubicBezTo>
                    <a:pt x="0" y="13"/>
                    <a:pt x="13" y="25"/>
                    <a:pt x="19" y="19"/>
                  </a:cubicBezTo>
                  <a:close/>
                </a:path>
              </a:pathLst>
            </a:custGeom>
            <a:solidFill>
              <a:srgbClr val="CC9C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272"/>
            <p:cNvSpPr/>
            <p:nvPr/>
          </p:nvSpPr>
          <p:spPr bwMode="auto">
            <a:xfrm>
              <a:off x="7938" y="1131888"/>
              <a:ext cx="66675" cy="79375"/>
            </a:xfrm>
            <a:custGeom>
              <a:avLst/>
              <a:gdLst>
                <a:gd name="T0" fmla="*/ 5 w 18"/>
                <a:gd name="T1" fmla="*/ 21 h 21"/>
                <a:gd name="T2" fmla="*/ 18 w 18"/>
                <a:gd name="T3" fmla="*/ 1 h 21"/>
                <a:gd name="T4" fmla="*/ 5 w 18"/>
                <a:gd name="T5" fmla="*/ 21 h 21"/>
              </a:gdLst>
              <a:ahLst/>
              <a:cxnLst>
                <a:cxn ang="0">
                  <a:pos x="T0" y="T1"/>
                </a:cxn>
                <a:cxn ang="0">
                  <a:pos x="T2" y="T3"/>
                </a:cxn>
                <a:cxn ang="0">
                  <a:pos x="T4" y="T5"/>
                </a:cxn>
              </a:cxnLst>
              <a:rect l="0" t="0" r="r" b="b"/>
              <a:pathLst>
                <a:path w="18" h="21">
                  <a:moveTo>
                    <a:pt x="5" y="21"/>
                  </a:moveTo>
                  <a:cubicBezTo>
                    <a:pt x="12" y="17"/>
                    <a:pt x="14" y="7"/>
                    <a:pt x="18" y="1"/>
                  </a:cubicBezTo>
                  <a:cubicBezTo>
                    <a:pt x="7" y="0"/>
                    <a:pt x="0" y="18"/>
                    <a:pt x="5" y="21"/>
                  </a:cubicBezTo>
                  <a:close/>
                </a:path>
              </a:pathLst>
            </a:custGeom>
            <a:solidFill>
              <a:srgbClr val="CC9C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273"/>
            <p:cNvSpPr/>
            <p:nvPr/>
          </p:nvSpPr>
          <p:spPr bwMode="auto">
            <a:xfrm>
              <a:off x="30163" y="1098551"/>
              <a:ext cx="71438" cy="36513"/>
            </a:xfrm>
            <a:custGeom>
              <a:avLst/>
              <a:gdLst>
                <a:gd name="T0" fmla="*/ 0 w 19"/>
                <a:gd name="T1" fmla="*/ 8 h 10"/>
                <a:gd name="T2" fmla="*/ 19 w 19"/>
                <a:gd name="T3" fmla="*/ 2 h 10"/>
                <a:gd name="T4" fmla="*/ 0 w 19"/>
                <a:gd name="T5" fmla="*/ 8 h 10"/>
              </a:gdLst>
              <a:ahLst/>
              <a:cxnLst>
                <a:cxn ang="0">
                  <a:pos x="T0" y="T1"/>
                </a:cxn>
                <a:cxn ang="0">
                  <a:pos x="T2" y="T3"/>
                </a:cxn>
                <a:cxn ang="0">
                  <a:pos x="T4" y="T5"/>
                </a:cxn>
              </a:cxnLst>
              <a:rect l="0" t="0" r="r" b="b"/>
              <a:pathLst>
                <a:path w="19" h="10">
                  <a:moveTo>
                    <a:pt x="0" y="8"/>
                  </a:moveTo>
                  <a:cubicBezTo>
                    <a:pt x="5" y="5"/>
                    <a:pt x="18" y="10"/>
                    <a:pt x="19" y="2"/>
                  </a:cubicBezTo>
                  <a:cubicBezTo>
                    <a:pt x="14" y="1"/>
                    <a:pt x="2" y="0"/>
                    <a:pt x="0" y="8"/>
                  </a:cubicBezTo>
                  <a:close/>
                </a:path>
              </a:pathLst>
            </a:custGeom>
            <a:solidFill>
              <a:srgbClr val="CC9C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274"/>
            <p:cNvSpPr/>
            <p:nvPr/>
          </p:nvSpPr>
          <p:spPr bwMode="auto">
            <a:xfrm>
              <a:off x="57150" y="1068388"/>
              <a:ext cx="88900" cy="44450"/>
            </a:xfrm>
            <a:custGeom>
              <a:avLst/>
              <a:gdLst>
                <a:gd name="T0" fmla="*/ 0 w 24"/>
                <a:gd name="T1" fmla="*/ 6 h 12"/>
                <a:gd name="T2" fmla="*/ 24 w 24"/>
                <a:gd name="T3" fmla="*/ 2 h 12"/>
                <a:gd name="T4" fmla="*/ 0 w 24"/>
                <a:gd name="T5" fmla="*/ 6 h 12"/>
              </a:gdLst>
              <a:ahLst/>
              <a:cxnLst>
                <a:cxn ang="0">
                  <a:pos x="T0" y="T1"/>
                </a:cxn>
                <a:cxn ang="0">
                  <a:pos x="T2" y="T3"/>
                </a:cxn>
                <a:cxn ang="0">
                  <a:pos x="T4" y="T5"/>
                </a:cxn>
              </a:cxnLst>
              <a:rect l="0" t="0" r="r" b="b"/>
              <a:pathLst>
                <a:path w="24" h="12">
                  <a:moveTo>
                    <a:pt x="0" y="6"/>
                  </a:moveTo>
                  <a:cubicBezTo>
                    <a:pt x="0" y="6"/>
                    <a:pt x="16" y="12"/>
                    <a:pt x="24" y="2"/>
                  </a:cubicBezTo>
                  <a:cubicBezTo>
                    <a:pt x="5" y="0"/>
                    <a:pt x="0" y="6"/>
                    <a:pt x="0" y="6"/>
                  </a:cubicBezTo>
                  <a:close/>
                </a:path>
              </a:pathLst>
            </a:custGeom>
            <a:solidFill>
              <a:srgbClr val="CC9C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275"/>
            <p:cNvSpPr/>
            <p:nvPr/>
          </p:nvSpPr>
          <p:spPr bwMode="auto">
            <a:xfrm>
              <a:off x="127000" y="1098551"/>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276"/>
            <p:cNvSpPr/>
            <p:nvPr/>
          </p:nvSpPr>
          <p:spPr bwMode="auto">
            <a:xfrm>
              <a:off x="139700" y="1000126"/>
              <a:ext cx="58738" cy="34925"/>
            </a:xfrm>
            <a:custGeom>
              <a:avLst/>
              <a:gdLst>
                <a:gd name="T0" fmla="*/ 16 w 16"/>
                <a:gd name="T1" fmla="*/ 8 h 9"/>
                <a:gd name="T2" fmla="*/ 0 w 16"/>
                <a:gd name="T3" fmla="*/ 0 h 9"/>
                <a:gd name="T4" fmla="*/ 16 w 16"/>
                <a:gd name="T5" fmla="*/ 8 h 9"/>
              </a:gdLst>
              <a:ahLst/>
              <a:cxnLst>
                <a:cxn ang="0">
                  <a:pos x="T0" y="T1"/>
                </a:cxn>
                <a:cxn ang="0">
                  <a:pos x="T2" y="T3"/>
                </a:cxn>
                <a:cxn ang="0">
                  <a:pos x="T4" y="T5"/>
                </a:cxn>
              </a:cxnLst>
              <a:rect l="0" t="0" r="r" b="b"/>
              <a:pathLst>
                <a:path w="16" h="9">
                  <a:moveTo>
                    <a:pt x="16" y="8"/>
                  </a:moveTo>
                  <a:cubicBezTo>
                    <a:pt x="13" y="2"/>
                    <a:pt x="5" y="1"/>
                    <a:pt x="0" y="0"/>
                  </a:cubicBezTo>
                  <a:cubicBezTo>
                    <a:pt x="4" y="7"/>
                    <a:pt x="11" y="9"/>
                    <a:pt x="16" y="8"/>
                  </a:cubicBezTo>
                  <a:close/>
                </a:path>
              </a:pathLst>
            </a:custGeom>
            <a:solidFill>
              <a:srgbClr val="CC9C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277"/>
            <p:cNvSpPr/>
            <p:nvPr/>
          </p:nvSpPr>
          <p:spPr bwMode="auto">
            <a:xfrm>
              <a:off x="71438" y="933451"/>
              <a:ext cx="63500" cy="88900"/>
            </a:xfrm>
            <a:custGeom>
              <a:avLst/>
              <a:gdLst>
                <a:gd name="T0" fmla="*/ 4 w 17"/>
                <a:gd name="T1" fmla="*/ 17 h 24"/>
                <a:gd name="T2" fmla="*/ 16 w 17"/>
                <a:gd name="T3" fmla="*/ 24 h 24"/>
                <a:gd name="T4" fmla="*/ 3 w 17"/>
                <a:gd name="T5" fmla="*/ 0 h 24"/>
                <a:gd name="T6" fmla="*/ 4 w 17"/>
                <a:gd name="T7" fmla="*/ 17 h 24"/>
              </a:gdLst>
              <a:ahLst/>
              <a:cxnLst>
                <a:cxn ang="0">
                  <a:pos x="T0" y="T1"/>
                </a:cxn>
                <a:cxn ang="0">
                  <a:pos x="T2" y="T3"/>
                </a:cxn>
                <a:cxn ang="0">
                  <a:pos x="T4" y="T5"/>
                </a:cxn>
                <a:cxn ang="0">
                  <a:pos x="T6" y="T7"/>
                </a:cxn>
              </a:cxnLst>
              <a:rect l="0" t="0" r="r" b="b"/>
              <a:pathLst>
                <a:path w="17" h="24">
                  <a:moveTo>
                    <a:pt x="4" y="17"/>
                  </a:moveTo>
                  <a:cubicBezTo>
                    <a:pt x="7" y="20"/>
                    <a:pt x="12" y="21"/>
                    <a:pt x="16" y="24"/>
                  </a:cubicBezTo>
                  <a:cubicBezTo>
                    <a:pt x="17" y="16"/>
                    <a:pt x="5" y="0"/>
                    <a:pt x="3" y="0"/>
                  </a:cubicBezTo>
                  <a:cubicBezTo>
                    <a:pt x="3" y="5"/>
                    <a:pt x="0" y="14"/>
                    <a:pt x="4" y="17"/>
                  </a:cubicBezTo>
                  <a:close/>
                </a:path>
              </a:pathLst>
            </a:custGeom>
            <a:solidFill>
              <a:srgbClr val="CC9C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278"/>
            <p:cNvSpPr/>
            <p:nvPr/>
          </p:nvSpPr>
          <p:spPr bwMode="auto">
            <a:xfrm>
              <a:off x="41275" y="898526"/>
              <a:ext cx="41275" cy="65088"/>
            </a:xfrm>
            <a:custGeom>
              <a:avLst/>
              <a:gdLst>
                <a:gd name="T0" fmla="*/ 8 w 11"/>
                <a:gd name="T1" fmla="*/ 17 h 17"/>
                <a:gd name="T2" fmla="*/ 11 w 11"/>
                <a:gd name="T3" fmla="*/ 1 h 17"/>
                <a:gd name="T4" fmla="*/ 8 w 11"/>
                <a:gd name="T5" fmla="*/ 17 h 17"/>
              </a:gdLst>
              <a:ahLst/>
              <a:cxnLst>
                <a:cxn ang="0">
                  <a:pos x="T0" y="T1"/>
                </a:cxn>
                <a:cxn ang="0">
                  <a:pos x="T2" y="T3"/>
                </a:cxn>
                <a:cxn ang="0">
                  <a:pos x="T4" y="T5"/>
                </a:cxn>
              </a:cxnLst>
              <a:rect l="0" t="0" r="r" b="b"/>
              <a:pathLst>
                <a:path w="11" h="17">
                  <a:moveTo>
                    <a:pt x="8" y="17"/>
                  </a:moveTo>
                  <a:cubicBezTo>
                    <a:pt x="8" y="11"/>
                    <a:pt x="11" y="8"/>
                    <a:pt x="11" y="1"/>
                  </a:cubicBezTo>
                  <a:cubicBezTo>
                    <a:pt x="0" y="0"/>
                    <a:pt x="2" y="13"/>
                    <a:pt x="8" y="17"/>
                  </a:cubicBezTo>
                  <a:close/>
                </a:path>
              </a:pathLst>
            </a:custGeom>
            <a:solidFill>
              <a:srgbClr val="CC9C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279"/>
            <p:cNvSpPr/>
            <p:nvPr/>
          </p:nvSpPr>
          <p:spPr bwMode="auto">
            <a:xfrm>
              <a:off x="-11112" y="955676"/>
              <a:ext cx="55563" cy="30163"/>
            </a:xfrm>
            <a:custGeom>
              <a:avLst/>
              <a:gdLst>
                <a:gd name="T0" fmla="*/ 15 w 15"/>
                <a:gd name="T1" fmla="*/ 7 h 8"/>
                <a:gd name="T2" fmla="*/ 15 w 15"/>
                <a:gd name="T3" fmla="*/ 3 h 8"/>
                <a:gd name="T4" fmla="*/ 0 w 15"/>
                <a:gd name="T5" fmla="*/ 1 h 8"/>
                <a:gd name="T6" fmla="*/ 15 w 15"/>
                <a:gd name="T7" fmla="*/ 7 h 8"/>
              </a:gdLst>
              <a:ahLst/>
              <a:cxnLst>
                <a:cxn ang="0">
                  <a:pos x="T0" y="T1"/>
                </a:cxn>
                <a:cxn ang="0">
                  <a:pos x="T2" y="T3"/>
                </a:cxn>
                <a:cxn ang="0">
                  <a:pos x="T4" y="T5"/>
                </a:cxn>
                <a:cxn ang="0">
                  <a:pos x="T6" y="T7"/>
                </a:cxn>
              </a:cxnLst>
              <a:rect l="0" t="0" r="r" b="b"/>
              <a:pathLst>
                <a:path w="15" h="8">
                  <a:moveTo>
                    <a:pt x="15" y="7"/>
                  </a:moveTo>
                  <a:cubicBezTo>
                    <a:pt x="13" y="5"/>
                    <a:pt x="14" y="5"/>
                    <a:pt x="15" y="3"/>
                  </a:cubicBezTo>
                  <a:cubicBezTo>
                    <a:pt x="10" y="0"/>
                    <a:pt x="5" y="0"/>
                    <a:pt x="0" y="1"/>
                  </a:cubicBezTo>
                  <a:cubicBezTo>
                    <a:pt x="5" y="4"/>
                    <a:pt x="9" y="8"/>
                    <a:pt x="15" y="7"/>
                  </a:cubicBezTo>
                  <a:close/>
                </a:path>
              </a:pathLst>
            </a:custGeom>
            <a:solidFill>
              <a:srgbClr val="CC9C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280"/>
            <p:cNvSpPr/>
            <p:nvPr/>
          </p:nvSpPr>
          <p:spPr bwMode="auto">
            <a:xfrm>
              <a:off x="-85725" y="966788"/>
              <a:ext cx="93663" cy="33338"/>
            </a:xfrm>
            <a:custGeom>
              <a:avLst/>
              <a:gdLst>
                <a:gd name="T0" fmla="*/ 25 w 25"/>
                <a:gd name="T1" fmla="*/ 6 h 9"/>
                <a:gd name="T2" fmla="*/ 0 w 25"/>
                <a:gd name="T3" fmla="*/ 6 h 9"/>
                <a:gd name="T4" fmla="*/ 25 w 25"/>
                <a:gd name="T5" fmla="*/ 6 h 9"/>
              </a:gdLst>
              <a:ahLst/>
              <a:cxnLst>
                <a:cxn ang="0">
                  <a:pos x="T0" y="T1"/>
                </a:cxn>
                <a:cxn ang="0">
                  <a:pos x="T2" y="T3"/>
                </a:cxn>
                <a:cxn ang="0">
                  <a:pos x="T4" y="T5"/>
                </a:cxn>
              </a:cxnLst>
              <a:rect l="0" t="0" r="r" b="b"/>
              <a:pathLst>
                <a:path w="25" h="9">
                  <a:moveTo>
                    <a:pt x="25" y="6"/>
                  </a:moveTo>
                  <a:cubicBezTo>
                    <a:pt x="20" y="0"/>
                    <a:pt x="7" y="1"/>
                    <a:pt x="0" y="6"/>
                  </a:cubicBezTo>
                  <a:cubicBezTo>
                    <a:pt x="8" y="9"/>
                    <a:pt x="17" y="9"/>
                    <a:pt x="25" y="6"/>
                  </a:cubicBezTo>
                  <a:close/>
                </a:path>
              </a:pathLst>
            </a:custGeom>
            <a:solidFill>
              <a:srgbClr val="CC9C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281"/>
            <p:cNvSpPr/>
            <p:nvPr/>
          </p:nvSpPr>
          <p:spPr bwMode="auto">
            <a:xfrm>
              <a:off x="582613" y="1665288"/>
              <a:ext cx="28575" cy="22225"/>
            </a:xfrm>
            <a:custGeom>
              <a:avLst/>
              <a:gdLst>
                <a:gd name="T0" fmla="*/ 8 w 8"/>
                <a:gd name="T1" fmla="*/ 6 h 6"/>
                <a:gd name="T2" fmla="*/ 0 w 8"/>
                <a:gd name="T3" fmla="*/ 0 h 6"/>
                <a:gd name="T4" fmla="*/ 8 w 8"/>
                <a:gd name="T5" fmla="*/ 6 h 6"/>
              </a:gdLst>
              <a:ahLst/>
              <a:cxnLst>
                <a:cxn ang="0">
                  <a:pos x="T0" y="T1"/>
                </a:cxn>
                <a:cxn ang="0">
                  <a:pos x="T2" y="T3"/>
                </a:cxn>
                <a:cxn ang="0">
                  <a:pos x="T4" y="T5"/>
                </a:cxn>
              </a:cxnLst>
              <a:rect l="0" t="0" r="r" b="b"/>
              <a:pathLst>
                <a:path w="8" h="6">
                  <a:moveTo>
                    <a:pt x="8" y="6"/>
                  </a:moveTo>
                  <a:cubicBezTo>
                    <a:pt x="4" y="5"/>
                    <a:pt x="1" y="3"/>
                    <a:pt x="0" y="0"/>
                  </a:cubicBezTo>
                  <a:cubicBezTo>
                    <a:pt x="4" y="0"/>
                    <a:pt x="6" y="3"/>
                    <a:pt x="8" y="6"/>
                  </a:cubicBezTo>
                  <a:close/>
                </a:path>
              </a:pathLst>
            </a:custGeom>
            <a:solidFill>
              <a:srgbClr val="B316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282"/>
            <p:cNvSpPr/>
            <p:nvPr/>
          </p:nvSpPr>
          <p:spPr bwMode="auto">
            <a:xfrm>
              <a:off x="352425" y="842963"/>
              <a:ext cx="68263" cy="142875"/>
            </a:xfrm>
            <a:custGeom>
              <a:avLst/>
              <a:gdLst>
                <a:gd name="T0" fmla="*/ 6 w 18"/>
                <a:gd name="T1" fmla="*/ 8 h 38"/>
                <a:gd name="T2" fmla="*/ 18 w 18"/>
                <a:gd name="T3" fmla="*/ 38 h 38"/>
                <a:gd name="T4" fmla="*/ 6 w 18"/>
                <a:gd name="T5" fmla="*/ 8 h 38"/>
              </a:gdLst>
              <a:ahLst/>
              <a:cxnLst>
                <a:cxn ang="0">
                  <a:pos x="T0" y="T1"/>
                </a:cxn>
                <a:cxn ang="0">
                  <a:pos x="T2" y="T3"/>
                </a:cxn>
                <a:cxn ang="0">
                  <a:pos x="T4" y="T5"/>
                </a:cxn>
              </a:cxnLst>
              <a:rect l="0" t="0" r="r" b="b"/>
              <a:pathLst>
                <a:path w="18" h="38">
                  <a:moveTo>
                    <a:pt x="6" y="8"/>
                  </a:moveTo>
                  <a:cubicBezTo>
                    <a:pt x="14" y="0"/>
                    <a:pt x="14" y="28"/>
                    <a:pt x="18" y="38"/>
                  </a:cubicBezTo>
                  <a:cubicBezTo>
                    <a:pt x="13" y="30"/>
                    <a:pt x="0" y="15"/>
                    <a:pt x="6" y="8"/>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283"/>
            <p:cNvSpPr/>
            <p:nvPr/>
          </p:nvSpPr>
          <p:spPr bwMode="auto">
            <a:xfrm>
              <a:off x="266700" y="854076"/>
              <a:ext cx="90488" cy="127000"/>
            </a:xfrm>
            <a:custGeom>
              <a:avLst/>
              <a:gdLst>
                <a:gd name="T0" fmla="*/ 5 w 24"/>
                <a:gd name="T1" fmla="*/ 3 h 34"/>
                <a:gd name="T2" fmla="*/ 24 w 24"/>
                <a:gd name="T3" fmla="*/ 34 h 34"/>
                <a:gd name="T4" fmla="*/ 5 w 24"/>
                <a:gd name="T5" fmla="*/ 3 h 34"/>
              </a:gdLst>
              <a:ahLst/>
              <a:cxnLst>
                <a:cxn ang="0">
                  <a:pos x="T0" y="T1"/>
                </a:cxn>
                <a:cxn ang="0">
                  <a:pos x="T2" y="T3"/>
                </a:cxn>
                <a:cxn ang="0">
                  <a:pos x="T4" y="T5"/>
                </a:cxn>
              </a:cxnLst>
              <a:rect l="0" t="0" r="r" b="b"/>
              <a:pathLst>
                <a:path w="24" h="34">
                  <a:moveTo>
                    <a:pt x="5" y="3"/>
                  </a:moveTo>
                  <a:cubicBezTo>
                    <a:pt x="9" y="0"/>
                    <a:pt x="24" y="34"/>
                    <a:pt x="24" y="34"/>
                  </a:cubicBezTo>
                  <a:cubicBezTo>
                    <a:pt x="24" y="34"/>
                    <a:pt x="0" y="6"/>
                    <a:pt x="5" y="3"/>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284"/>
            <p:cNvSpPr/>
            <p:nvPr/>
          </p:nvSpPr>
          <p:spPr bwMode="auto">
            <a:xfrm>
              <a:off x="555625" y="644526"/>
              <a:ext cx="41275" cy="66675"/>
            </a:xfrm>
            <a:custGeom>
              <a:avLst/>
              <a:gdLst>
                <a:gd name="T0" fmla="*/ 8 w 11"/>
                <a:gd name="T1" fmla="*/ 16 h 18"/>
                <a:gd name="T2" fmla="*/ 4 w 11"/>
                <a:gd name="T3" fmla="*/ 9 h 18"/>
                <a:gd name="T4" fmla="*/ 2 w 11"/>
                <a:gd name="T5" fmla="*/ 1 h 18"/>
                <a:gd name="T6" fmla="*/ 5 w 11"/>
                <a:gd name="T7" fmla="*/ 9 h 18"/>
                <a:gd name="T8" fmla="*/ 8 w 11"/>
                <a:gd name="T9" fmla="*/ 16 h 18"/>
              </a:gdLst>
              <a:ahLst/>
              <a:cxnLst>
                <a:cxn ang="0">
                  <a:pos x="T0" y="T1"/>
                </a:cxn>
                <a:cxn ang="0">
                  <a:pos x="T2" y="T3"/>
                </a:cxn>
                <a:cxn ang="0">
                  <a:pos x="T4" y="T5"/>
                </a:cxn>
                <a:cxn ang="0">
                  <a:pos x="T6" y="T7"/>
                </a:cxn>
                <a:cxn ang="0">
                  <a:pos x="T8" y="T9"/>
                </a:cxn>
              </a:cxnLst>
              <a:rect l="0" t="0" r="r" b="b"/>
              <a:pathLst>
                <a:path w="11" h="18">
                  <a:moveTo>
                    <a:pt x="8" y="16"/>
                  </a:moveTo>
                  <a:cubicBezTo>
                    <a:pt x="4" y="18"/>
                    <a:pt x="4" y="9"/>
                    <a:pt x="4" y="9"/>
                  </a:cubicBezTo>
                  <a:cubicBezTo>
                    <a:pt x="4" y="9"/>
                    <a:pt x="0" y="2"/>
                    <a:pt x="2" y="1"/>
                  </a:cubicBezTo>
                  <a:cubicBezTo>
                    <a:pt x="5" y="0"/>
                    <a:pt x="5" y="9"/>
                    <a:pt x="5" y="9"/>
                  </a:cubicBezTo>
                  <a:cubicBezTo>
                    <a:pt x="5" y="9"/>
                    <a:pt x="11" y="14"/>
                    <a:pt x="8" y="16"/>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285"/>
            <p:cNvSpPr/>
            <p:nvPr/>
          </p:nvSpPr>
          <p:spPr bwMode="auto">
            <a:xfrm>
              <a:off x="473075" y="688976"/>
              <a:ext cx="7938" cy="7938"/>
            </a:xfrm>
            <a:custGeom>
              <a:avLst/>
              <a:gdLst>
                <a:gd name="T0" fmla="*/ 2 w 2"/>
                <a:gd name="T1" fmla="*/ 2 h 2"/>
                <a:gd name="T2" fmla="*/ 2 w 2"/>
                <a:gd name="T3" fmla="*/ 2 h 2"/>
                <a:gd name="T4" fmla="*/ 2 w 2"/>
                <a:gd name="T5" fmla="*/ 2 h 2"/>
              </a:gdLst>
              <a:ahLst/>
              <a:cxnLst>
                <a:cxn ang="0">
                  <a:pos x="T0" y="T1"/>
                </a:cxn>
                <a:cxn ang="0">
                  <a:pos x="T2" y="T3"/>
                </a:cxn>
                <a:cxn ang="0">
                  <a:pos x="T4" y="T5"/>
                </a:cxn>
              </a:cxnLst>
              <a:rect l="0" t="0" r="r" b="b"/>
              <a:pathLst>
                <a:path w="2" h="2">
                  <a:moveTo>
                    <a:pt x="2" y="2"/>
                  </a:moveTo>
                  <a:cubicBezTo>
                    <a:pt x="2" y="2"/>
                    <a:pt x="2" y="2"/>
                    <a:pt x="2" y="2"/>
                  </a:cubicBezTo>
                  <a:cubicBezTo>
                    <a:pt x="1" y="1"/>
                    <a:pt x="0" y="0"/>
                    <a:pt x="2" y="2"/>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286"/>
            <p:cNvSpPr/>
            <p:nvPr/>
          </p:nvSpPr>
          <p:spPr bwMode="auto">
            <a:xfrm>
              <a:off x="646113" y="2268538"/>
              <a:ext cx="66675" cy="49213"/>
            </a:xfrm>
            <a:custGeom>
              <a:avLst/>
              <a:gdLst>
                <a:gd name="T0" fmla="*/ 16 w 18"/>
                <a:gd name="T1" fmla="*/ 13 h 13"/>
                <a:gd name="T2" fmla="*/ 0 w 18"/>
                <a:gd name="T3" fmla="*/ 3 h 13"/>
                <a:gd name="T4" fmla="*/ 16 w 18"/>
                <a:gd name="T5" fmla="*/ 13 h 13"/>
              </a:gdLst>
              <a:ahLst/>
              <a:cxnLst>
                <a:cxn ang="0">
                  <a:pos x="T0" y="T1"/>
                </a:cxn>
                <a:cxn ang="0">
                  <a:pos x="T2" y="T3"/>
                </a:cxn>
                <a:cxn ang="0">
                  <a:pos x="T4" y="T5"/>
                </a:cxn>
              </a:cxnLst>
              <a:rect l="0" t="0" r="r" b="b"/>
              <a:pathLst>
                <a:path w="18" h="13">
                  <a:moveTo>
                    <a:pt x="16" y="13"/>
                  </a:moveTo>
                  <a:cubicBezTo>
                    <a:pt x="16" y="11"/>
                    <a:pt x="4" y="7"/>
                    <a:pt x="0" y="3"/>
                  </a:cubicBezTo>
                  <a:cubicBezTo>
                    <a:pt x="5" y="0"/>
                    <a:pt x="18" y="7"/>
                    <a:pt x="16" y="13"/>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287"/>
            <p:cNvSpPr/>
            <p:nvPr/>
          </p:nvSpPr>
          <p:spPr bwMode="auto">
            <a:xfrm>
              <a:off x="481013" y="696913"/>
              <a:ext cx="22225" cy="11113"/>
            </a:xfrm>
            <a:custGeom>
              <a:avLst/>
              <a:gdLst>
                <a:gd name="T0" fmla="*/ 0 w 6"/>
                <a:gd name="T1" fmla="*/ 0 h 3"/>
                <a:gd name="T2" fmla="*/ 0 w 6"/>
                <a:gd name="T3" fmla="*/ 0 h 3"/>
                <a:gd name="T4" fmla="*/ 0 w 6"/>
                <a:gd name="T5" fmla="*/ 0 h 3"/>
              </a:gdLst>
              <a:ahLst/>
              <a:cxnLst>
                <a:cxn ang="0">
                  <a:pos x="T0" y="T1"/>
                </a:cxn>
                <a:cxn ang="0">
                  <a:pos x="T2" y="T3"/>
                </a:cxn>
                <a:cxn ang="0">
                  <a:pos x="T4" y="T5"/>
                </a:cxn>
              </a:cxnLst>
              <a:rect l="0" t="0" r="r" b="b"/>
              <a:pathLst>
                <a:path w="6" h="3">
                  <a:moveTo>
                    <a:pt x="0" y="0"/>
                  </a:moveTo>
                  <a:cubicBezTo>
                    <a:pt x="0" y="0"/>
                    <a:pt x="0" y="0"/>
                    <a:pt x="0" y="0"/>
                  </a:cubicBezTo>
                  <a:cubicBezTo>
                    <a:pt x="6" y="3"/>
                    <a:pt x="3" y="1"/>
                    <a:pt x="0" y="0"/>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288"/>
            <p:cNvSpPr/>
            <p:nvPr/>
          </p:nvSpPr>
          <p:spPr bwMode="auto">
            <a:xfrm>
              <a:off x="544513" y="2220913"/>
              <a:ext cx="63500" cy="41275"/>
            </a:xfrm>
            <a:custGeom>
              <a:avLst/>
              <a:gdLst>
                <a:gd name="T0" fmla="*/ 17 w 17"/>
                <a:gd name="T1" fmla="*/ 11 h 11"/>
                <a:gd name="T2" fmla="*/ 0 w 17"/>
                <a:gd name="T3" fmla="*/ 0 h 11"/>
                <a:gd name="T4" fmla="*/ 17 w 17"/>
                <a:gd name="T5" fmla="*/ 11 h 11"/>
              </a:gdLst>
              <a:ahLst/>
              <a:cxnLst>
                <a:cxn ang="0">
                  <a:pos x="T0" y="T1"/>
                </a:cxn>
                <a:cxn ang="0">
                  <a:pos x="T2" y="T3"/>
                </a:cxn>
                <a:cxn ang="0">
                  <a:pos x="T4" y="T5"/>
                </a:cxn>
              </a:cxnLst>
              <a:rect l="0" t="0" r="r" b="b"/>
              <a:pathLst>
                <a:path w="17" h="11">
                  <a:moveTo>
                    <a:pt x="17" y="11"/>
                  </a:moveTo>
                  <a:cubicBezTo>
                    <a:pt x="9" y="10"/>
                    <a:pt x="4" y="5"/>
                    <a:pt x="0" y="0"/>
                  </a:cubicBezTo>
                  <a:cubicBezTo>
                    <a:pt x="7" y="0"/>
                    <a:pt x="17" y="5"/>
                    <a:pt x="17" y="11"/>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289"/>
            <p:cNvSpPr/>
            <p:nvPr/>
          </p:nvSpPr>
          <p:spPr bwMode="auto">
            <a:xfrm>
              <a:off x="222250" y="1390651"/>
              <a:ext cx="41275" cy="82550"/>
            </a:xfrm>
            <a:custGeom>
              <a:avLst/>
              <a:gdLst>
                <a:gd name="T0" fmla="*/ 7 w 11"/>
                <a:gd name="T1" fmla="*/ 22 h 22"/>
                <a:gd name="T2" fmla="*/ 7 w 11"/>
                <a:gd name="T3" fmla="*/ 0 h 22"/>
                <a:gd name="T4" fmla="*/ 7 w 11"/>
                <a:gd name="T5" fmla="*/ 22 h 22"/>
              </a:gdLst>
              <a:ahLst/>
              <a:cxnLst>
                <a:cxn ang="0">
                  <a:pos x="T0" y="T1"/>
                </a:cxn>
                <a:cxn ang="0">
                  <a:pos x="T2" y="T3"/>
                </a:cxn>
                <a:cxn ang="0">
                  <a:pos x="T4" y="T5"/>
                </a:cxn>
              </a:cxnLst>
              <a:rect l="0" t="0" r="r" b="b"/>
              <a:pathLst>
                <a:path w="11" h="22">
                  <a:moveTo>
                    <a:pt x="7" y="22"/>
                  </a:moveTo>
                  <a:cubicBezTo>
                    <a:pt x="4" y="18"/>
                    <a:pt x="0" y="2"/>
                    <a:pt x="7" y="0"/>
                  </a:cubicBezTo>
                  <a:cubicBezTo>
                    <a:pt x="9" y="7"/>
                    <a:pt x="11" y="16"/>
                    <a:pt x="7" y="22"/>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290"/>
            <p:cNvSpPr/>
            <p:nvPr/>
          </p:nvSpPr>
          <p:spPr bwMode="auto">
            <a:xfrm>
              <a:off x="649288" y="2603501"/>
              <a:ext cx="52388" cy="74613"/>
            </a:xfrm>
            <a:custGeom>
              <a:avLst/>
              <a:gdLst>
                <a:gd name="T0" fmla="*/ 7 w 14"/>
                <a:gd name="T1" fmla="*/ 13 h 20"/>
                <a:gd name="T2" fmla="*/ 14 w 14"/>
                <a:gd name="T3" fmla="*/ 0 h 20"/>
                <a:gd name="T4" fmla="*/ 10 w 14"/>
                <a:gd name="T5" fmla="*/ 13 h 20"/>
                <a:gd name="T6" fmla="*/ 9 w 14"/>
                <a:gd name="T7" fmla="*/ 18 h 20"/>
                <a:gd name="T8" fmla="*/ 8 w 14"/>
                <a:gd name="T9" fmla="*/ 20 h 20"/>
                <a:gd name="T10" fmla="*/ 7 w 14"/>
                <a:gd name="T11" fmla="*/ 13 h 20"/>
              </a:gdLst>
              <a:ahLst/>
              <a:cxnLst>
                <a:cxn ang="0">
                  <a:pos x="T0" y="T1"/>
                </a:cxn>
                <a:cxn ang="0">
                  <a:pos x="T2" y="T3"/>
                </a:cxn>
                <a:cxn ang="0">
                  <a:pos x="T4" y="T5"/>
                </a:cxn>
                <a:cxn ang="0">
                  <a:pos x="T6" y="T7"/>
                </a:cxn>
                <a:cxn ang="0">
                  <a:pos x="T8" y="T9"/>
                </a:cxn>
                <a:cxn ang="0">
                  <a:pos x="T10" y="T11"/>
                </a:cxn>
              </a:cxnLst>
              <a:rect l="0" t="0" r="r" b="b"/>
              <a:pathLst>
                <a:path w="14" h="20">
                  <a:moveTo>
                    <a:pt x="7" y="13"/>
                  </a:moveTo>
                  <a:cubicBezTo>
                    <a:pt x="6" y="7"/>
                    <a:pt x="10" y="0"/>
                    <a:pt x="14" y="0"/>
                  </a:cubicBezTo>
                  <a:cubicBezTo>
                    <a:pt x="14" y="5"/>
                    <a:pt x="13" y="9"/>
                    <a:pt x="10" y="13"/>
                  </a:cubicBezTo>
                  <a:cubicBezTo>
                    <a:pt x="11" y="13"/>
                    <a:pt x="11" y="15"/>
                    <a:pt x="9" y="18"/>
                  </a:cubicBezTo>
                  <a:cubicBezTo>
                    <a:pt x="8" y="19"/>
                    <a:pt x="8" y="19"/>
                    <a:pt x="8" y="20"/>
                  </a:cubicBezTo>
                  <a:cubicBezTo>
                    <a:pt x="0" y="20"/>
                    <a:pt x="4" y="15"/>
                    <a:pt x="7" y="13"/>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291"/>
            <p:cNvSpPr/>
            <p:nvPr/>
          </p:nvSpPr>
          <p:spPr bwMode="auto">
            <a:xfrm>
              <a:off x="577850" y="636588"/>
              <a:ext cx="33338" cy="60325"/>
            </a:xfrm>
            <a:custGeom>
              <a:avLst/>
              <a:gdLst>
                <a:gd name="T0" fmla="*/ 7 w 9"/>
                <a:gd name="T1" fmla="*/ 14 h 16"/>
                <a:gd name="T2" fmla="*/ 3 w 9"/>
                <a:gd name="T3" fmla="*/ 8 h 16"/>
                <a:gd name="T4" fmla="*/ 3 w 9"/>
                <a:gd name="T5" fmla="*/ 0 h 16"/>
                <a:gd name="T6" fmla="*/ 4 w 9"/>
                <a:gd name="T7" fmla="*/ 8 h 16"/>
                <a:gd name="T8" fmla="*/ 7 w 9"/>
                <a:gd name="T9" fmla="*/ 14 h 16"/>
              </a:gdLst>
              <a:ahLst/>
              <a:cxnLst>
                <a:cxn ang="0">
                  <a:pos x="T0" y="T1"/>
                </a:cxn>
                <a:cxn ang="0">
                  <a:pos x="T2" y="T3"/>
                </a:cxn>
                <a:cxn ang="0">
                  <a:pos x="T4" y="T5"/>
                </a:cxn>
                <a:cxn ang="0">
                  <a:pos x="T6" y="T7"/>
                </a:cxn>
                <a:cxn ang="0">
                  <a:pos x="T8" y="T9"/>
                </a:cxn>
              </a:cxnLst>
              <a:rect l="0" t="0" r="r" b="b"/>
              <a:pathLst>
                <a:path w="9" h="16">
                  <a:moveTo>
                    <a:pt x="7" y="14"/>
                  </a:moveTo>
                  <a:cubicBezTo>
                    <a:pt x="4" y="16"/>
                    <a:pt x="3" y="8"/>
                    <a:pt x="3" y="8"/>
                  </a:cubicBezTo>
                  <a:cubicBezTo>
                    <a:pt x="3" y="8"/>
                    <a:pt x="0" y="0"/>
                    <a:pt x="3" y="0"/>
                  </a:cubicBezTo>
                  <a:cubicBezTo>
                    <a:pt x="5" y="0"/>
                    <a:pt x="4" y="8"/>
                    <a:pt x="4" y="8"/>
                  </a:cubicBezTo>
                  <a:cubicBezTo>
                    <a:pt x="4" y="8"/>
                    <a:pt x="9" y="12"/>
                    <a:pt x="7" y="14"/>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292"/>
            <p:cNvSpPr/>
            <p:nvPr/>
          </p:nvSpPr>
          <p:spPr bwMode="auto">
            <a:xfrm>
              <a:off x="687388" y="2498726"/>
              <a:ext cx="30163" cy="60325"/>
            </a:xfrm>
            <a:custGeom>
              <a:avLst/>
              <a:gdLst>
                <a:gd name="T0" fmla="*/ 6 w 8"/>
                <a:gd name="T1" fmla="*/ 0 h 16"/>
                <a:gd name="T2" fmla="*/ 7 w 8"/>
                <a:gd name="T3" fmla="*/ 8 h 16"/>
                <a:gd name="T4" fmla="*/ 3 w 8"/>
                <a:gd name="T5" fmla="*/ 16 h 16"/>
                <a:gd name="T6" fmla="*/ 6 w 8"/>
                <a:gd name="T7" fmla="*/ 0 h 16"/>
              </a:gdLst>
              <a:ahLst/>
              <a:cxnLst>
                <a:cxn ang="0">
                  <a:pos x="T0" y="T1"/>
                </a:cxn>
                <a:cxn ang="0">
                  <a:pos x="T2" y="T3"/>
                </a:cxn>
                <a:cxn ang="0">
                  <a:pos x="T4" y="T5"/>
                </a:cxn>
                <a:cxn ang="0">
                  <a:pos x="T6" y="T7"/>
                </a:cxn>
              </a:cxnLst>
              <a:rect l="0" t="0" r="r" b="b"/>
              <a:pathLst>
                <a:path w="8" h="16">
                  <a:moveTo>
                    <a:pt x="6" y="0"/>
                  </a:moveTo>
                  <a:cubicBezTo>
                    <a:pt x="8" y="3"/>
                    <a:pt x="8" y="5"/>
                    <a:pt x="7" y="8"/>
                  </a:cubicBezTo>
                  <a:cubicBezTo>
                    <a:pt x="7" y="8"/>
                    <a:pt x="6" y="14"/>
                    <a:pt x="3" y="16"/>
                  </a:cubicBezTo>
                  <a:cubicBezTo>
                    <a:pt x="0" y="12"/>
                    <a:pt x="1" y="3"/>
                    <a:pt x="6" y="0"/>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293"/>
            <p:cNvSpPr/>
            <p:nvPr/>
          </p:nvSpPr>
          <p:spPr bwMode="auto">
            <a:xfrm>
              <a:off x="600075" y="633413"/>
              <a:ext cx="30163" cy="47625"/>
            </a:xfrm>
            <a:custGeom>
              <a:avLst/>
              <a:gdLst>
                <a:gd name="T0" fmla="*/ 2 w 8"/>
                <a:gd name="T1" fmla="*/ 7 h 13"/>
                <a:gd name="T2" fmla="*/ 2 w 8"/>
                <a:gd name="T3" fmla="*/ 0 h 13"/>
                <a:gd name="T4" fmla="*/ 3 w 8"/>
                <a:gd name="T5" fmla="*/ 6 h 13"/>
                <a:gd name="T6" fmla="*/ 5 w 8"/>
                <a:gd name="T7" fmla="*/ 11 h 13"/>
                <a:gd name="T8" fmla="*/ 2 w 8"/>
                <a:gd name="T9" fmla="*/ 7 h 13"/>
              </a:gdLst>
              <a:ahLst/>
              <a:cxnLst>
                <a:cxn ang="0">
                  <a:pos x="T0" y="T1"/>
                </a:cxn>
                <a:cxn ang="0">
                  <a:pos x="T2" y="T3"/>
                </a:cxn>
                <a:cxn ang="0">
                  <a:pos x="T4" y="T5"/>
                </a:cxn>
                <a:cxn ang="0">
                  <a:pos x="T6" y="T7"/>
                </a:cxn>
                <a:cxn ang="0">
                  <a:pos x="T8" y="T9"/>
                </a:cxn>
              </a:cxnLst>
              <a:rect l="0" t="0" r="r" b="b"/>
              <a:pathLst>
                <a:path w="8" h="13">
                  <a:moveTo>
                    <a:pt x="2" y="7"/>
                  </a:moveTo>
                  <a:cubicBezTo>
                    <a:pt x="2" y="7"/>
                    <a:pt x="0" y="0"/>
                    <a:pt x="2" y="0"/>
                  </a:cubicBezTo>
                  <a:cubicBezTo>
                    <a:pt x="5" y="0"/>
                    <a:pt x="3" y="6"/>
                    <a:pt x="3" y="6"/>
                  </a:cubicBezTo>
                  <a:cubicBezTo>
                    <a:pt x="3" y="6"/>
                    <a:pt x="8" y="9"/>
                    <a:pt x="5" y="11"/>
                  </a:cubicBezTo>
                  <a:cubicBezTo>
                    <a:pt x="3" y="13"/>
                    <a:pt x="2" y="7"/>
                    <a:pt x="2" y="7"/>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294"/>
            <p:cNvSpPr/>
            <p:nvPr/>
          </p:nvSpPr>
          <p:spPr bwMode="auto">
            <a:xfrm>
              <a:off x="698500" y="2419351"/>
              <a:ext cx="22225" cy="63500"/>
            </a:xfrm>
            <a:custGeom>
              <a:avLst/>
              <a:gdLst>
                <a:gd name="T0" fmla="*/ 6 w 6"/>
                <a:gd name="T1" fmla="*/ 4 h 17"/>
                <a:gd name="T2" fmla="*/ 2 w 6"/>
                <a:gd name="T3" fmla="*/ 17 h 17"/>
                <a:gd name="T4" fmla="*/ 6 w 6"/>
                <a:gd name="T5" fmla="*/ 4 h 17"/>
              </a:gdLst>
              <a:ahLst/>
              <a:cxnLst>
                <a:cxn ang="0">
                  <a:pos x="T0" y="T1"/>
                </a:cxn>
                <a:cxn ang="0">
                  <a:pos x="T2" y="T3"/>
                </a:cxn>
                <a:cxn ang="0">
                  <a:pos x="T4" y="T5"/>
                </a:cxn>
              </a:cxnLst>
              <a:rect l="0" t="0" r="r" b="b"/>
              <a:pathLst>
                <a:path w="6" h="17">
                  <a:moveTo>
                    <a:pt x="6" y="4"/>
                  </a:moveTo>
                  <a:cubicBezTo>
                    <a:pt x="4" y="8"/>
                    <a:pt x="6" y="13"/>
                    <a:pt x="2" y="17"/>
                  </a:cubicBezTo>
                  <a:cubicBezTo>
                    <a:pt x="1" y="14"/>
                    <a:pt x="0" y="0"/>
                    <a:pt x="6" y="4"/>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295"/>
            <p:cNvSpPr/>
            <p:nvPr/>
          </p:nvSpPr>
          <p:spPr bwMode="auto">
            <a:xfrm>
              <a:off x="263525" y="2009776"/>
              <a:ext cx="58738" cy="57150"/>
            </a:xfrm>
            <a:custGeom>
              <a:avLst/>
              <a:gdLst>
                <a:gd name="T0" fmla="*/ 16 w 16"/>
                <a:gd name="T1" fmla="*/ 15 h 15"/>
                <a:gd name="T2" fmla="*/ 1 w 16"/>
                <a:gd name="T3" fmla="*/ 0 h 15"/>
                <a:gd name="T4" fmla="*/ 16 w 16"/>
                <a:gd name="T5" fmla="*/ 15 h 15"/>
              </a:gdLst>
              <a:ahLst/>
              <a:cxnLst>
                <a:cxn ang="0">
                  <a:pos x="T0" y="T1"/>
                </a:cxn>
                <a:cxn ang="0">
                  <a:pos x="T2" y="T3"/>
                </a:cxn>
                <a:cxn ang="0">
                  <a:pos x="T4" y="T5"/>
                </a:cxn>
              </a:cxnLst>
              <a:rect l="0" t="0" r="r" b="b"/>
              <a:pathLst>
                <a:path w="16" h="15">
                  <a:moveTo>
                    <a:pt x="16" y="15"/>
                  </a:moveTo>
                  <a:cubicBezTo>
                    <a:pt x="9" y="13"/>
                    <a:pt x="0" y="9"/>
                    <a:pt x="1" y="0"/>
                  </a:cubicBezTo>
                  <a:cubicBezTo>
                    <a:pt x="7" y="5"/>
                    <a:pt x="14" y="8"/>
                    <a:pt x="16" y="15"/>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296"/>
            <p:cNvSpPr/>
            <p:nvPr/>
          </p:nvSpPr>
          <p:spPr bwMode="auto">
            <a:xfrm>
              <a:off x="101600" y="1871663"/>
              <a:ext cx="49213" cy="49213"/>
            </a:xfrm>
            <a:custGeom>
              <a:avLst/>
              <a:gdLst>
                <a:gd name="T0" fmla="*/ 0 w 13"/>
                <a:gd name="T1" fmla="*/ 0 h 13"/>
                <a:gd name="T2" fmla="*/ 13 w 13"/>
                <a:gd name="T3" fmla="*/ 13 h 13"/>
                <a:gd name="T4" fmla="*/ 0 w 13"/>
                <a:gd name="T5" fmla="*/ 0 h 13"/>
              </a:gdLst>
              <a:ahLst/>
              <a:cxnLst>
                <a:cxn ang="0">
                  <a:pos x="T0" y="T1"/>
                </a:cxn>
                <a:cxn ang="0">
                  <a:pos x="T2" y="T3"/>
                </a:cxn>
                <a:cxn ang="0">
                  <a:pos x="T4" y="T5"/>
                </a:cxn>
              </a:cxnLst>
              <a:rect l="0" t="0" r="r" b="b"/>
              <a:pathLst>
                <a:path w="13" h="13">
                  <a:moveTo>
                    <a:pt x="0" y="0"/>
                  </a:moveTo>
                  <a:cubicBezTo>
                    <a:pt x="8" y="1"/>
                    <a:pt x="10" y="7"/>
                    <a:pt x="13" y="13"/>
                  </a:cubicBezTo>
                  <a:cubicBezTo>
                    <a:pt x="4" y="11"/>
                    <a:pt x="2" y="6"/>
                    <a:pt x="0" y="0"/>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297"/>
            <p:cNvSpPr/>
            <p:nvPr/>
          </p:nvSpPr>
          <p:spPr bwMode="auto">
            <a:xfrm>
              <a:off x="184150" y="1938338"/>
              <a:ext cx="52388" cy="57150"/>
            </a:xfrm>
            <a:custGeom>
              <a:avLst/>
              <a:gdLst>
                <a:gd name="T0" fmla="*/ 0 w 14"/>
                <a:gd name="T1" fmla="*/ 0 h 15"/>
                <a:gd name="T2" fmla="*/ 14 w 14"/>
                <a:gd name="T3" fmla="*/ 15 h 15"/>
                <a:gd name="T4" fmla="*/ 0 w 14"/>
                <a:gd name="T5" fmla="*/ 0 h 15"/>
              </a:gdLst>
              <a:ahLst/>
              <a:cxnLst>
                <a:cxn ang="0">
                  <a:pos x="T0" y="T1"/>
                </a:cxn>
                <a:cxn ang="0">
                  <a:pos x="T2" y="T3"/>
                </a:cxn>
                <a:cxn ang="0">
                  <a:pos x="T4" y="T5"/>
                </a:cxn>
              </a:cxnLst>
              <a:rect l="0" t="0" r="r" b="b"/>
              <a:pathLst>
                <a:path w="14" h="15">
                  <a:moveTo>
                    <a:pt x="0" y="0"/>
                  </a:moveTo>
                  <a:cubicBezTo>
                    <a:pt x="6" y="3"/>
                    <a:pt x="10" y="8"/>
                    <a:pt x="14" y="15"/>
                  </a:cubicBezTo>
                  <a:cubicBezTo>
                    <a:pt x="6" y="13"/>
                    <a:pt x="0" y="7"/>
                    <a:pt x="0" y="0"/>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298"/>
            <p:cNvSpPr/>
            <p:nvPr/>
          </p:nvSpPr>
          <p:spPr bwMode="auto">
            <a:xfrm>
              <a:off x="360363" y="2097088"/>
              <a:ext cx="57150" cy="44450"/>
            </a:xfrm>
            <a:custGeom>
              <a:avLst/>
              <a:gdLst>
                <a:gd name="T0" fmla="*/ 15 w 15"/>
                <a:gd name="T1" fmla="*/ 12 h 12"/>
                <a:gd name="T2" fmla="*/ 0 w 15"/>
                <a:gd name="T3" fmla="*/ 0 h 12"/>
                <a:gd name="T4" fmla="*/ 15 w 15"/>
                <a:gd name="T5" fmla="*/ 12 h 12"/>
              </a:gdLst>
              <a:ahLst/>
              <a:cxnLst>
                <a:cxn ang="0">
                  <a:pos x="T0" y="T1"/>
                </a:cxn>
                <a:cxn ang="0">
                  <a:pos x="T2" y="T3"/>
                </a:cxn>
                <a:cxn ang="0">
                  <a:pos x="T4" y="T5"/>
                </a:cxn>
              </a:cxnLst>
              <a:rect l="0" t="0" r="r" b="b"/>
              <a:pathLst>
                <a:path w="15" h="12">
                  <a:moveTo>
                    <a:pt x="15" y="12"/>
                  </a:moveTo>
                  <a:cubicBezTo>
                    <a:pt x="8" y="10"/>
                    <a:pt x="3" y="6"/>
                    <a:pt x="0" y="0"/>
                  </a:cubicBezTo>
                  <a:cubicBezTo>
                    <a:pt x="8" y="1"/>
                    <a:pt x="12" y="6"/>
                    <a:pt x="15" y="12"/>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299"/>
            <p:cNvSpPr/>
            <p:nvPr/>
          </p:nvSpPr>
          <p:spPr bwMode="auto">
            <a:xfrm>
              <a:off x="417513" y="1011238"/>
              <a:ext cx="17463" cy="4763"/>
            </a:xfrm>
            <a:custGeom>
              <a:avLst/>
              <a:gdLst>
                <a:gd name="T0" fmla="*/ 0 w 5"/>
                <a:gd name="T1" fmla="*/ 0 h 1"/>
                <a:gd name="T2" fmla="*/ 5 w 5"/>
                <a:gd name="T3" fmla="*/ 1 h 1"/>
                <a:gd name="T4" fmla="*/ 0 w 5"/>
                <a:gd name="T5" fmla="*/ 0 h 1"/>
              </a:gdLst>
              <a:ahLst/>
              <a:cxnLst>
                <a:cxn ang="0">
                  <a:pos x="T0" y="T1"/>
                </a:cxn>
                <a:cxn ang="0">
                  <a:pos x="T2" y="T3"/>
                </a:cxn>
                <a:cxn ang="0">
                  <a:pos x="T4" y="T5"/>
                </a:cxn>
              </a:cxnLst>
              <a:rect l="0" t="0" r="r" b="b"/>
              <a:pathLst>
                <a:path w="5" h="1">
                  <a:moveTo>
                    <a:pt x="0" y="0"/>
                  </a:moveTo>
                  <a:cubicBezTo>
                    <a:pt x="1" y="0"/>
                    <a:pt x="3" y="1"/>
                    <a:pt x="5" y="1"/>
                  </a:cubicBezTo>
                  <a:cubicBezTo>
                    <a:pt x="3" y="1"/>
                    <a:pt x="2" y="1"/>
                    <a:pt x="0" y="0"/>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300"/>
            <p:cNvSpPr/>
            <p:nvPr/>
          </p:nvSpPr>
          <p:spPr bwMode="auto">
            <a:xfrm>
              <a:off x="555625" y="396876"/>
              <a:ext cx="41275" cy="44450"/>
            </a:xfrm>
            <a:custGeom>
              <a:avLst/>
              <a:gdLst>
                <a:gd name="T0" fmla="*/ 8 w 11"/>
                <a:gd name="T1" fmla="*/ 2 h 12"/>
                <a:gd name="T2" fmla="*/ 0 w 11"/>
                <a:gd name="T3" fmla="*/ 12 h 12"/>
                <a:gd name="T4" fmla="*/ 8 w 11"/>
                <a:gd name="T5" fmla="*/ 2 h 12"/>
              </a:gdLst>
              <a:ahLst/>
              <a:cxnLst>
                <a:cxn ang="0">
                  <a:pos x="T0" y="T1"/>
                </a:cxn>
                <a:cxn ang="0">
                  <a:pos x="T2" y="T3"/>
                </a:cxn>
                <a:cxn ang="0">
                  <a:pos x="T4" y="T5"/>
                </a:cxn>
              </a:cxnLst>
              <a:rect l="0" t="0" r="r" b="b"/>
              <a:pathLst>
                <a:path w="11" h="12">
                  <a:moveTo>
                    <a:pt x="8" y="2"/>
                  </a:moveTo>
                  <a:cubicBezTo>
                    <a:pt x="11" y="4"/>
                    <a:pt x="0" y="12"/>
                    <a:pt x="0" y="12"/>
                  </a:cubicBezTo>
                  <a:cubicBezTo>
                    <a:pt x="0" y="12"/>
                    <a:pt x="5" y="0"/>
                    <a:pt x="8" y="2"/>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301"/>
            <p:cNvSpPr/>
            <p:nvPr/>
          </p:nvSpPr>
          <p:spPr bwMode="auto">
            <a:xfrm>
              <a:off x="541338" y="377826"/>
              <a:ext cx="33338" cy="60325"/>
            </a:xfrm>
            <a:custGeom>
              <a:avLst/>
              <a:gdLst>
                <a:gd name="T0" fmla="*/ 0 w 9"/>
                <a:gd name="T1" fmla="*/ 16 h 16"/>
                <a:gd name="T2" fmla="*/ 6 w 9"/>
                <a:gd name="T3" fmla="*/ 1 h 16"/>
                <a:gd name="T4" fmla="*/ 1 w 9"/>
                <a:gd name="T5" fmla="*/ 16 h 16"/>
                <a:gd name="T6" fmla="*/ 0 w 9"/>
                <a:gd name="T7" fmla="*/ 16 h 16"/>
              </a:gdLst>
              <a:ahLst/>
              <a:cxnLst>
                <a:cxn ang="0">
                  <a:pos x="T0" y="T1"/>
                </a:cxn>
                <a:cxn ang="0">
                  <a:pos x="T2" y="T3"/>
                </a:cxn>
                <a:cxn ang="0">
                  <a:pos x="T4" y="T5"/>
                </a:cxn>
                <a:cxn ang="0">
                  <a:pos x="T6" y="T7"/>
                </a:cxn>
              </a:cxnLst>
              <a:rect l="0" t="0" r="r" b="b"/>
              <a:pathLst>
                <a:path w="9" h="16">
                  <a:moveTo>
                    <a:pt x="0" y="16"/>
                  </a:moveTo>
                  <a:cubicBezTo>
                    <a:pt x="0" y="16"/>
                    <a:pt x="2" y="0"/>
                    <a:pt x="6" y="1"/>
                  </a:cubicBezTo>
                  <a:cubicBezTo>
                    <a:pt x="9" y="2"/>
                    <a:pt x="2" y="13"/>
                    <a:pt x="1" y="16"/>
                  </a:cubicBezTo>
                  <a:cubicBezTo>
                    <a:pt x="1" y="16"/>
                    <a:pt x="0" y="16"/>
                    <a:pt x="0" y="16"/>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302"/>
            <p:cNvSpPr/>
            <p:nvPr/>
          </p:nvSpPr>
          <p:spPr bwMode="auto">
            <a:xfrm>
              <a:off x="541338" y="4381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303"/>
            <p:cNvSpPr/>
            <p:nvPr/>
          </p:nvSpPr>
          <p:spPr bwMode="auto">
            <a:xfrm>
              <a:off x="454025" y="2152651"/>
              <a:ext cx="57150" cy="49213"/>
            </a:xfrm>
            <a:custGeom>
              <a:avLst/>
              <a:gdLst>
                <a:gd name="T0" fmla="*/ 15 w 15"/>
                <a:gd name="T1" fmla="*/ 13 h 13"/>
                <a:gd name="T2" fmla="*/ 0 w 15"/>
                <a:gd name="T3" fmla="*/ 0 h 13"/>
                <a:gd name="T4" fmla="*/ 15 w 15"/>
                <a:gd name="T5" fmla="*/ 13 h 13"/>
              </a:gdLst>
              <a:ahLst/>
              <a:cxnLst>
                <a:cxn ang="0">
                  <a:pos x="T0" y="T1"/>
                </a:cxn>
                <a:cxn ang="0">
                  <a:pos x="T2" y="T3"/>
                </a:cxn>
                <a:cxn ang="0">
                  <a:pos x="T4" y="T5"/>
                </a:cxn>
              </a:cxnLst>
              <a:rect l="0" t="0" r="r" b="b"/>
              <a:pathLst>
                <a:path w="15" h="13">
                  <a:moveTo>
                    <a:pt x="15" y="13"/>
                  </a:moveTo>
                  <a:cubicBezTo>
                    <a:pt x="9" y="12"/>
                    <a:pt x="1" y="8"/>
                    <a:pt x="0" y="0"/>
                  </a:cubicBezTo>
                  <a:cubicBezTo>
                    <a:pt x="7" y="2"/>
                    <a:pt x="14" y="7"/>
                    <a:pt x="15" y="13"/>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304"/>
            <p:cNvSpPr/>
            <p:nvPr/>
          </p:nvSpPr>
          <p:spPr bwMode="auto">
            <a:xfrm>
              <a:off x="514350" y="373063"/>
              <a:ext cx="26988" cy="52388"/>
            </a:xfrm>
            <a:custGeom>
              <a:avLst/>
              <a:gdLst>
                <a:gd name="T0" fmla="*/ 3 w 7"/>
                <a:gd name="T1" fmla="*/ 2 h 14"/>
                <a:gd name="T2" fmla="*/ 5 w 7"/>
                <a:gd name="T3" fmla="*/ 14 h 14"/>
                <a:gd name="T4" fmla="*/ 3 w 7"/>
                <a:gd name="T5" fmla="*/ 2 h 14"/>
              </a:gdLst>
              <a:ahLst/>
              <a:cxnLst>
                <a:cxn ang="0">
                  <a:pos x="T0" y="T1"/>
                </a:cxn>
                <a:cxn ang="0">
                  <a:pos x="T2" y="T3"/>
                </a:cxn>
                <a:cxn ang="0">
                  <a:pos x="T4" y="T5"/>
                </a:cxn>
              </a:cxnLst>
              <a:rect l="0" t="0" r="r" b="b"/>
              <a:pathLst>
                <a:path w="7" h="14">
                  <a:moveTo>
                    <a:pt x="3" y="2"/>
                  </a:moveTo>
                  <a:cubicBezTo>
                    <a:pt x="7" y="0"/>
                    <a:pt x="5" y="14"/>
                    <a:pt x="5" y="14"/>
                  </a:cubicBezTo>
                  <a:cubicBezTo>
                    <a:pt x="5" y="14"/>
                    <a:pt x="0" y="4"/>
                    <a:pt x="3" y="2"/>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305"/>
            <p:cNvSpPr/>
            <p:nvPr/>
          </p:nvSpPr>
          <p:spPr bwMode="auto">
            <a:xfrm>
              <a:off x="588963" y="692151"/>
              <a:ext cx="82550" cy="147638"/>
            </a:xfrm>
            <a:custGeom>
              <a:avLst/>
              <a:gdLst>
                <a:gd name="T0" fmla="*/ 9 w 22"/>
                <a:gd name="T1" fmla="*/ 29 h 39"/>
                <a:gd name="T2" fmla="*/ 13 w 22"/>
                <a:gd name="T3" fmla="*/ 21 h 39"/>
                <a:gd name="T4" fmla="*/ 16 w 22"/>
                <a:gd name="T5" fmla="*/ 0 h 39"/>
                <a:gd name="T6" fmla="*/ 1 w 22"/>
                <a:gd name="T7" fmla="*/ 11 h 39"/>
                <a:gd name="T8" fmla="*/ 9 w 22"/>
                <a:gd name="T9" fmla="*/ 29 h 39"/>
              </a:gdLst>
              <a:ahLst/>
              <a:cxnLst>
                <a:cxn ang="0">
                  <a:pos x="T0" y="T1"/>
                </a:cxn>
                <a:cxn ang="0">
                  <a:pos x="T2" y="T3"/>
                </a:cxn>
                <a:cxn ang="0">
                  <a:pos x="T4" y="T5"/>
                </a:cxn>
                <a:cxn ang="0">
                  <a:pos x="T6" y="T7"/>
                </a:cxn>
                <a:cxn ang="0">
                  <a:pos x="T8" y="T9"/>
                </a:cxn>
              </a:cxnLst>
              <a:rect l="0" t="0" r="r" b="b"/>
              <a:pathLst>
                <a:path w="22" h="39">
                  <a:moveTo>
                    <a:pt x="9" y="29"/>
                  </a:moveTo>
                  <a:cubicBezTo>
                    <a:pt x="10" y="28"/>
                    <a:pt x="10" y="25"/>
                    <a:pt x="13" y="21"/>
                  </a:cubicBezTo>
                  <a:cubicBezTo>
                    <a:pt x="19" y="11"/>
                    <a:pt x="22" y="0"/>
                    <a:pt x="16" y="0"/>
                  </a:cubicBezTo>
                  <a:cubicBezTo>
                    <a:pt x="8" y="0"/>
                    <a:pt x="2" y="6"/>
                    <a:pt x="1" y="11"/>
                  </a:cubicBezTo>
                  <a:cubicBezTo>
                    <a:pt x="0" y="16"/>
                    <a:pt x="1" y="39"/>
                    <a:pt x="9" y="29"/>
                  </a:cubicBezTo>
                  <a:close/>
                </a:path>
              </a:pathLst>
            </a:custGeom>
            <a:solidFill>
              <a:srgbClr val="DE8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306"/>
            <p:cNvSpPr/>
            <p:nvPr/>
          </p:nvSpPr>
          <p:spPr bwMode="auto">
            <a:xfrm>
              <a:off x="258763" y="1192213"/>
              <a:ext cx="41275" cy="71438"/>
            </a:xfrm>
            <a:custGeom>
              <a:avLst/>
              <a:gdLst>
                <a:gd name="T0" fmla="*/ 8 w 11"/>
                <a:gd name="T1" fmla="*/ 0 h 19"/>
                <a:gd name="T2" fmla="*/ 3 w 11"/>
                <a:gd name="T3" fmla="*/ 19 h 19"/>
                <a:gd name="T4" fmla="*/ 8 w 11"/>
                <a:gd name="T5" fmla="*/ 0 h 19"/>
              </a:gdLst>
              <a:ahLst/>
              <a:cxnLst>
                <a:cxn ang="0">
                  <a:pos x="T0" y="T1"/>
                </a:cxn>
                <a:cxn ang="0">
                  <a:pos x="T2" y="T3"/>
                </a:cxn>
                <a:cxn ang="0">
                  <a:pos x="T4" y="T5"/>
                </a:cxn>
              </a:cxnLst>
              <a:rect l="0" t="0" r="r" b="b"/>
              <a:pathLst>
                <a:path w="11" h="19">
                  <a:moveTo>
                    <a:pt x="8" y="0"/>
                  </a:moveTo>
                  <a:cubicBezTo>
                    <a:pt x="11" y="6"/>
                    <a:pt x="7" y="16"/>
                    <a:pt x="3" y="19"/>
                  </a:cubicBezTo>
                  <a:cubicBezTo>
                    <a:pt x="0" y="13"/>
                    <a:pt x="6" y="5"/>
                    <a:pt x="8" y="0"/>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307"/>
            <p:cNvSpPr/>
            <p:nvPr/>
          </p:nvSpPr>
          <p:spPr bwMode="auto">
            <a:xfrm>
              <a:off x="247650" y="1484313"/>
              <a:ext cx="30163" cy="79375"/>
            </a:xfrm>
            <a:custGeom>
              <a:avLst/>
              <a:gdLst>
                <a:gd name="T0" fmla="*/ 8 w 8"/>
                <a:gd name="T1" fmla="*/ 21 h 21"/>
                <a:gd name="T2" fmla="*/ 0 w 8"/>
                <a:gd name="T3" fmla="*/ 0 h 21"/>
                <a:gd name="T4" fmla="*/ 8 w 8"/>
                <a:gd name="T5" fmla="*/ 21 h 21"/>
              </a:gdLst>
              <a:ahLst/>
              <a:cxnLst>
                <a:cxn ang="0">
                  <a:pos x="T0" y="T1"/>
                </a:cxn>
                <a:cxn ang="0">
                  <a:pos x="T2" y="T3"/>
                </a:cxn>
                <a:cxn ang="0">
                  <a:pos x="T4" y="T5"/>
                </a:cxn>
              </a:cxnLst>
              <a:rect l="0" t="0" r="r" b="b"/>
              <a:pathLst>
                <a:path w="8" h="21">
                  <a:moveTo>
                    <a:pt x="8" y="21"/>
                  </a:moveTo>
                  <a:cubicBezTo>
                    <a:pt x="1" y="20"/>
                    <a:pt x="0" y="4"/>
                    <a:pt x="0" y="0"/>
                  </a:cubicBezTo>
                  <a:cubicBezTo>
                    <a:pt x="7" y="1"/>
                    <a:pt x="8" y="15"/>
                    <a:pt x="8" y="21"/>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308"/>
            <p:cNvSpPr/>
            <p:nvPr/>
          </p:nvSpPr>
          <p:spPr bwMode="auto">
            <a:xfrm>
              <a:off x="352425" y="2757488"/>
              <a:ext cx="0" cy="74613"/>
            </a:xfrm>
            <a:custGeom>
              <a:avLst/>
              <a:gdLst>
                <a:gd name="T0" fmla="*/ 8 h 20"/>
                <a:gd name="T1" fmla="*/ 8 h 20"/>
              </a:gdLst>
              <a:ahLst/>
              <a:cxnLst>
                <a:cxn ang="0">
                  <a:pos x="0" y="T0"/>
                </a:cxn>
                <a:cxn ang="0">
                  <a:pos x="0" y="T1"/>
                </a:cxn>
              </a:cxnLst>
              <a:rect l="0" t="0" r="r" b="b"/>
              <a:pathLst>
                <a:path h="20">
                  <a:moveTo>
                    <a:pt x="0" y="8"/>
                  </a:moveTo>
                  <a:cubicBezTo>
                    <a:pt x="0" y="20"/>
                    <a:pt x="0" y="0"/>
                    <a:pt x="0" y="8"/>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309"/>
            <p:cNvSpPr/>
            <p:nvPr/>
          </p:nvSpPr>
          <p:spPr bwMode="auto">
            <a:xfrm>
              <a:off x="146050" y="779463"/>
              <a:ext cx="26988" cy="55563"/>
            </a:xfrm>
            <a:custGeom>
              <a:avLst/>
              <a:gdLst>
                <a:gd name="T0" fmla="*/ 3 w 7"/>
                <a:gd name="T1" fmla="*/ 2 h 15"/>
                <a:gd name="T2" fmla="*/ 6 w 7"/>
                <a:gd name="T3" fmla="*/ 7 h 15"/>
                <a:gd name="T4" fmla="*/ 4 w 7"/>
                <a:gd name="T5" fmla="*/ 14 h 15"/>
                <a:gd name="T6" fmla="*/ 5 w 7"/>
                <a:gd name="T7" fmla="*/ 8 h 15"/>
                <a:gd name="T8" fmla="*/ 3 w 7"/>
                <a:gd name="T9" fmla="*/ 2 h 15"/>
              </a:gdLst>
              <a:ahLst/>
              <a:cxnLst>
                <a:cxn ang="0">
                  <a:pos x="T0" y="T1"/>
                </a:cxn>
                <a:cxn ang="0">
                  <a:pos x="T2" y="T3"/>
                </a:cxn>
                <a:cxn ang="0">
                  <a:pos x="T4" y="T5"/>
                </a:cxn>
                <a:cxn ang="0">
                  <a:pos x="T6" y="T7"/>
                </a:cxn>
                <a:cxn ang="0">
                  <a:pos x="T8" y="T9"/>
                </a:cxn>
              </a:cxnLst>
              <a:rect l="0" t="0" r="r" b="b"/>
              <a:pathLst>
                <a:path w="7" h="15">
                  <a:moveTo>
                    <a:pt x="3" y="2"/>
                  </a:moveTo>
                  <a:cubicBezTo>
                    <a:pt x="5" y="0"/>
                    <a:pt x="6" y="7"/>
                    <a:pt x="6" y="7"/>
                  </a:cubicBezTo>
                  <a:cubicBezTo>
                    <a:pt x="6" y="7"/>
                    <a:pt x="7" y="15"/>
                    <a:pt x="4" y="14"/>
                  </a:cubicBezTo>
                  <a:cubicBezTo>
                    <a:pt x="1" y="13"/>
                    <a:pt x="5" y="8"/>
                    <a:pt x="5" y="8"/>
                  </a:cubicBezTo>
                  <a:cubicBezTo>
                    <a:pt x="5" y="8"/>
                    <a:pt x="0" y="3"/>
                    <a:pt x="3" y="2"/>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310"/>
            <p:cNvSpPr/>
            <p:nvPr/>
          </p:nvSpPr>
          <p:spPr bwMode="auto">
            <a:xfrm>
              <a:off x="417513" y="827088"/>
              <a:ext cx="25400" cy="12700"/>
            </a:xfrm>
            <a:custGeom>
              <a:avLst/>
              <a:gdLst>
                <a:gd name="T0" fmla="*/ 7 w 7"/>
                <a:gd name="T1" fmla="*/ 0 h 3"/>
                <a:gd name="T2" fmla="*/ 4 w 7"/>
                <a:gd name="T3" fmla="*/ 2 h 3"/>
                <a:gd name="T4" fmla="*/ 0 w 7"/>
                <a:gd name="T5" fmla="*/ 1 h 3"/>
                <a:gd name="T6" fmla="*/ 3 w 7"/>
                <a:gd name="T7" fmla="*/ 1 h 3"/>
                <a:gd name="T8" fmla="*/ 7 w 7"/>
                <a:gd name="T9" fmla="*/ 0 h 3"/>
              </a:gdLst>
              <a:ahLst/>
              <a:cxnLst>
                <a:cxn ang="0">
                  <a:pos x="T0" y="T1"/>
                </a:cxn>
                <a:cxn ang="0">
                  <a:pos x="T2" y="T3"/>
                </a:cxn>
                <a:cxn ang="0">
                  <a:pos x="T4" y="T5"/>
                </a:cxn>
                <a:cxn ang="0">
                  <a:pos x="T6" y="T7"/>
                </a:cxn>
                <a:cxn ang="0">
                  <a:pos x="T8" y="T9"/>
                </a:cxn>
              </a:cxnLst>
              <a:rect l="0" t="0" r="r" b="b"/>
              <a:pathLst>
                <a:path w="7" h="3">
                  <a:moveTo>
                    <a:pt x="7" y="0"/>
                  </a:moveTo>
                  <a:cubicBezTo>
                    <a:pt x="7" y="0"/>
                    <a:pt x="7" y="2"/>
                    <a:pt x="4" y="2"/>
                  </a:cubicBezTo>
                  <a:cubicBezTo>
                    <a:pt x="0" y="3"/>
                    <a:pt x="0" y="1"/>
                    <a:pt x="0" y="1"/>
                  </a:cubicBezTo>
                  <a:cubicBezTo>
                    <a:pt x="0" y="1"/>
                    <a:pt x="1" y="1"/>
                    <a:pt x="3" y="1"/>
                  </a:cubicBezTo>
                  <a:cubicBezTo>
                    <a:pt x="5" y="1"/>
                    <a:pt x="7" y="0"/>
                    <a:pt x="7" y="0"/>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311"/>
            <p:cNvSpPr/>
            <p:nvPr/>
          </p:nvSpPr>
          <p:spPr bwMode="auto">
            <a:xfrm>
              <a:off x="668338" y="534988"/>
              <a:ext cx="82550" cy="131763"/>
            </a:xfrm>
            <a:custGeom>
              <a:avLst/>
              <a:gdLst>
                <a:gd name="T0" fmla="*/ 16 w 22"/>
                <a:gd name="T1" fmla="*/ 17 h 35"/>
                <a:gd name="T2" fmla="*/ 6 w 22"/>
                <a:gd name="T3" fmla="*/ 4 h 35"/>
                <a:gd name="T4" fmla="*/ 0 w 22"/>
                <a:gd name="T5" fmla="*/ 9 h 35"/>
                <a:gd name="T6" fmla="*/ 6 w 22"/>
                <a:gd name="T7" fmla="*/ 2 h 35"/>
                <a:gd name="T8" fmla="*/ 17 w 22"/>
                <a:gd name="T9" fmla="*/ 15 h 35"/>
                <a:gd name="T10" fmla="*/ 20 w 22"/>
                <a:gd name="T11" fmla="*/ 35 h 35"/>
                <a:gd name="T12" fmla="*/ 16 w 22"/>
                <a:gd name="T13" fmla="*/ 17 h 35"/>
              </a:gdLst>
              <a:ahLst/>
              <a:cxnLst>
                <a:cxn ang="0">
                  <a:pos x="T0" y="T1"/>
                </a:cxn>
                <a:cxn ang="0">
                  <a:pos x="T2" y="T3"/>
                </a:cxn>
                <a:cxn ang="0">
                  <a:pos x="T4" y="T5"/>
                </a:cxn>
                <a:cxn ang="0">
                  <a:pos x="T6" y="T7"/>
                </a:cxn>
                <a:cxn ang="0">
                  <a:pos x="T8" y="T9"/>
                </a:cxn>
                <a:cxn ang="0">
                  <a:pos x="T10" y="T11"/>
                </a:cxn>
                <a:cxn ang="0">
                  <a:pos x="T12" y="T13"/>
                </a:cxn>
              </a:cxnLst>
              <a:rect l="0" t="0" r="r" b="b"/>
              <a:pathLst>
                <a:path w="22" h="35">
                  <a:moveTo>
                    <a:pt x="16" y="17"/>
                  </a:moveTo>
                  <a:cubicBezTo>
                    <a:pt x="12" y="7"/>
                    <a:pt x="7" y="5"/>
                    <a:pt x="6" y="4"/>
                  </a:cubicBezTo>
                  <a:cubicBezTo>
                    <a:pt x="5" y="3"/>
                    <a:pt x="0" y="9"/>
                    <a:pt x="0" y="9"/>
                  </a:cubicBezTo>
                  <a:cubicBezTo>
                    <a:pt x="0" y="9"/>
                    <a:pt x="2" y="0"/>
                    <a:pt x="6" y="2"/>
                  </a:cubicBezTo>
                  <a:cubicBezTo>
                    <a:pt x="7" y="2"/>
                    <a:pt x="11" y="4"/>
                    <a:pt x="17" y="15"/>
                  </a:cubicBezTo>
                  <a:cubicBezTo>
                    <a:pt x="22" y="27"/>
                    <a:pt x="20" y="35"/>
                    <a:pt x="20" y="35"/>
                  </a:cubicBezTo>
                  <a:cubicBezTo>
                    <a:pt x="20" y="35"/>
                    <a:pt x="19" y="27"/>
                    <a:pt x="16" y="17"/>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312"/>
            <p:cNvSpPr/>
            <p:nvPr/>
          </p:nvSpPr>
          <p:spPr bwMode="auto">
            <a:xfrm>
              <a:off x="446088" y="1924051"/>
              <a:ext cx="46038" cy="33338"/>
            </a:xfrm>
            <a:custGeom>
              <a:avLst/>
              <a:gdLst>
                <a:gd name="T0" fmla="*/ 0 w 12"/>
                <a:gd name="T1" fmla="*/ 0 h 9"/>
                <a:gd name="T2" fmla="*/ 11 w 12"/>
                <a:gd name="T3" fmla="*/ 9 h 9"/>
                <a:gd name="T4" fmla="*/ 0 w 12"/>
                <a:gd name="T5" fmla="*/ 0 h 9"/>
              </a:gdLst>
              <a:ahLst/>
              <a:cxnLst>
                <a:cxn ang="0">
                  <a:pos x="T0" y="T1"/>
                </a:cxn>
                <a:cxn ang="0">
                  <a:pos x="T2" y="T3"/>
                </a:cxn>
                <a:cxn ang="0">
                  <a:pos x="T4" y="T5"/>
                </a:cxn>
              </a:cxnLst>
              <a:rect l="0" t="0" r="r" b="b"/>
              <a:pathLst>
                <a:path w="12" h="9">
                  <a:moveTo>
                    <a:pt x="0" y="0"/>
                  </a:moveTo>
                  <a:cubicBezTo>
                    <a:pt x="4" y="0"/>
                    <a:pt x="12" y="4"/>
                    <a:pt x="11" y="9"/>
                  </a:cubicBezTo>
                  <a:cubicBezTo>
                    <a:pt x="5" y="8"/>
                    <a:pt x="2" y="5"/>
                    <a:pt x="0" y="0"/>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313"/>
            <p:cNvSpPr/>
            <p:nvPr/>
          </p:nvSpPr>
          <p:spPr bwMode="auto">
            <a:xfrm>
              <a:off x="127000" y="790576"/>
              <a:ext cx="19050" cy="36513"/>
            </a:xfrm>
            <a:custGeom>
              <a:avLst/>
              <a:gdLst>
                <a:gd name="T0" fmla="*/ 3 w 5"/>
                <a:gd name="T1" fmla="*/ 1 h 10"/>
                <a:gd name="T2" fmla="*/ 5 w 5"/>
                <a:gd name="T3" fmla="*/ 5 h 10"/>
                <a:gd name="T4" fmla="*/ 3 w 5"/>
                <a:gd name="T5" fmla="*/ 9 h 10"/>
                <a:gd name="T6" fmla="*/ 4 w 5"/>
                <a:gd name="T7" fmla="*/ 6 h 10"/>
                <a:gd name="T8" fmla="*/ 3 w 5"/>
                <a:gd name="T9" fmla="*/ 1 h 10"/>
              </a:gdLst>
              <a:ahLst/>
              <a:cxnLst>
                <a:cxn ang="0">
                  <a:pos x="T0" y="T1"/>
                </a:cxn>
                <a:cxn ang="0">
                  <a:pos x="T2" y="T3"/>
                </a:cxn>
                <a:cxn ang="0">
                  <a:pos x="T4" y="T5"/>
                </a:cxn>
                <a:cxn ang="0">
                  <a:pos x="T6" y="T7"/>
                </a:cxn>
                <a:cxn ang="0">
                  <a:pos x="T8" y="T9"/>
                </a:cxn>
              </a:cxnLst>
              <a:rect l="0" t="0" r="r" b="b"/>
              <a:pathLst>
                <a:path w="5" h="10">
                  <a:moveTo>
                    <a:pt x="3" y="1"/>
                  </a:moveTo>
                  <a:cubicBezTo>
                    <a:pt x="5" y="0"/>
                    <a:pt x="5" y="5"/>
                    <a:pt x="5" y="5"/>
                  </a:cubicBezTo>
                  <a:cubicBezTo>
                    <a:pt x="5" y="5"/>
                    <a:pt x="5" y="10"/>
                    <a:pt x="3" y="9"/>
                  </a:cubicBezTo>
                  <a:cubicBezTo>
                    <a:pt x="1" y="9"/>
                    <a:pt x="4" y="6"/>
                    <a:pt x="4" y="6"/>
                  </a:cubicBezTo>
                  <a:cubicBezTo>
                    <a:pt x="4" y="6"/>
                    <a:pt x="0" y="2"/>
                    <a:pt x="3" y="1"/>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314"/>
            <p:cNvSpPr/>
            <p:nvPr/>
          </p:nvSpPr>
          <p:spPr bwMode="auto">
            <a:xfrm>
              <a:off x="506413" y="1717676"/>
              <a:ext cx="15875" cy="19050"/>
            </a:xfrm>
            <a:custGeom>
              <a:avLst/>
              <a:gdLst>
                <a:gd name="T0" fmla="*/ 4 w 4"/>
                <a:gd name="T1" fmla="*/ 0 h 5"/>
                <a:gd name="T2" fmla="*/ 4 w 4"/>
                <a:gd name="T3" fmla="*/ 0 h 5"/>
                <a:gd name="T4" fmla="*/ 4 w 4"/>
                <a:gd name="T5" fmla="*/ 0 h 5"/>
              </a:gdLst>
              <a:ahLst/>
              <a:cxnLst>
                <a:cxn ang="0">
                  <a:pos x="T0" y="T1"/>
                </a:cxn>
                <a:cxn ang="0">
                  <a:pos x="T2" y="T3"/>
                </a:cxn>
                <a:cxn ang="0">
                  <a:pos x="T4" y="T5"/>
                </a:cxn>
              </a:cxnLst>
              <a:rect l="0" t="0" r="r" b="b"/>
              <a:pathLst>
                <a:path w="4" h="5">
                  <a:moveTo>
                    <a:pt x="4" y="0"/>
                  </a:moveTo>
                  <a:cubicBezTo>
                    <a:pt x="4" y="0"/>
                    <a:pt x="4" y="0"/>
                    <a:pt x="4" y="0"/>
                  </a:cubicBezTo>
                  <a:cubicBezTo>
                    <a:pt x="0" y="5"/>
                    <a:pt x="2" y="2"/>
                    <a:pt x="4" y="0"/>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315"/>
            <p:cNvSpPr>
              <a:spLocks noEditPoints="1"/>
            </p:cNvSpPr>
            <p:nvPr/>
          </p:nvSpPr>
          <p:spPr bwMode="auto">
            <a:xfrm>
              <a:off x="-184150" y="42863"/>
              <a:ext cx="976313" cy="3217863"/>
            </a:xfrm>
            <a:custGeom>
              <a:avLst/>
              <a:gdLst>
                <a:gd name="T0" fmla="*/ 75 w 260"/>
                <a:gd name="T1" fmla="*/ 271 h 857"/>
                <a:gd name="T2" fmla="*/ 93 w 260"/>
                <a:gd name="T3" fmla="*/ 435 h 857"/>
                <a:gd name="T4" fmla="*/ 105 w 260"/>
                <a:gd name="T5" fmla="*/ 653 h 857"/>
                <a:gd name="T6" fmla="*/ 188 w 260"/>
                <a:gd name="T7" fmla="*/ 804 h 857"/>
                <a:gd name="T8" fmla="*/ 256 w 260"/>
                <a:gd name="T9" fmla="*/ 176 h 857"/>
                <a:gd name="T10" fmla="*/ 225 w 260"/>
                <a:gd name="T11" fmla="*/ 149 h 857"/>
                <a:gd name="T12" fmla="*/ 186 w 260"/>
                <a:gd name="T13" fmla="*/ 100 h 857"/>
                <a:gd name="T14" fmla="*/ 108 w 260"/>
                <a:gd name="T15" fmla="*/ 188 h 857"/>
                <a:gd name="T16" fmla="*/ 88 w 260"/>
                <a:gd name="T17" fmla="*/ 185 h 857"/>
                <a:gd name="T18" fmla="*/ 54 w 260"/>
                <a:gd name="T19" fmla="*/ 199 h 857"/>
                <a:gd name="T20" fmla="*/ 6 w 260"/>
                <a:gd name="T21" fmla="*/ 263 h 857"/>
                <a:gd name="T22" fmla="*/ 8 w 260"/>
                <a:gd name="T23" fmla="*/ 272 h 857"/>
                <a:gd name="T24" fmla="*/ 96 w 260"/>
                <a:gd name="T25" fmla="*/ 245 h 857"/>
                <a:gd name="T26" fmla="*/ 217 w 260"/>
                <a:gd name="T27" fmla="*/ 274 h 857"/>
                <a:gd name="T28" fmla="*/ 246 w 260"/>
                <a:gd name="T29" fmla="*/ 260 h 857"/>
                <a:gd name="T30" fmla="*/ 222 w 260"/>
                <a:gd name="T31" fmla="*/ 262 h 857"/>
                <a:gd name="T32" fmla="*/ 187 w 260"/>
                <a:gd name="T33" fmla="*/ 266 h 857"/>
                <a:gd name="T34" fmla="*/ 136 w 260"/>
                <a:gd name="T35" fmla="*/ 262 h 857"/>
                <a:gd name="T36" fmla="*/ 125 w 260"/>
                <a:gd name="T37" fmla="*/ 260 h 857"/>
                <a:gd name="T38" fmla="*/ 109 w 260"/>
                <a:gd name="T39" fmla="*/ 238 h 857"/>
                <a:gd name="T40" fmla="*/ 170 w 260"/>
                <a:gd name="T41" fmla="*/ 194 h 857"/>
                <a:gd name="T42" fmla="*/ 140 w 260"/>
                <a:gd name="T43" fmla="*/ 200 h 857"/>
                <a:gd name="T44" fmla="*/ 139 w 260"/>
                <a:gd name="T45" fmla="*/ 130 h 857"/>
                <a:gd name="T46" fmla="*/ 139 w 260"/>
                <a:gd name="T47" fmla="*/ 130 h 857"/>
                <a:gd name="T48" fmla="*/ 178 w 260"/>
                <a:gd name="T49" fmla="*/ 146 h 857"/>
                <a:gd name="T50" fmla="*/ 189 w 260"/>
                <a:gd name="T51" fmla="*/ 155 h 857"/>
                <a:gd name="T52" fmla="*/ 149 w 260"/>
                <a:gd name="T53" fmla="*/ 158 h 857"/>
                <a:gd name="T54" fmla="*/ 214 w 260"/>
                <a:gd name="T55" fmla="*/ 204 h 857"/>
                <a:gd name="T56" fmla="*/ 235 w 260"/>
                <a:gd name="T57" fmla="*/ 211 h 857"/>
                <a:gd name="T58" fmla="*/ 206 w 260"/>
                <a:gd name="T59" fmla="*/ 247 h 857"/>
                <a:gd name="T60" fmla="*/ 124 w 260"/>
                <a:gd name="T61" fmla="*/ 241 h 857"/>
                <a:gd name="T62" fmla="*/ 256 w 260"/>
                <a:gd name="T63" fmla="*/ 209 h 857"/>
                <a:gd name="T64" fmla="*/ 249 w 260"/>
                <a:gd name="T65" fmla="*/ 265 h 857"/>
                <a:gd name="T66" fmla="*/ 225 w 260"/>
                <a:gd name="T67" fmla="*/ 451 h 857"/>
                <a:gd name="T68" fmla="*/ 163 w 260"/>
                <a:gd name="T69" fmla="*/ 497 h 857"/>
                <a:gd name="T70" fmla="*/ 184 w 260"/>
                <a:gd name="T71" fmla="*/ 427 h 857"/>
                <a:gd name="T72" fmla="*/ 198 w 260"/>
                <a:gd name="T73" fmla="*/ 438 h 857"/>
                <a:gd name="T74" fmla="*/ 200 w 260"/>
                <a:gd name="T75" fmla="*/ 495 h 857"/>
                <a:gd name="T76" fmla="*/ 256 w 260"/>
                <a:gd name="T77" fmla="*/ 675 h 857"/>
                <a:gd name="T78" fmla="*/ 180 w 260"/>
                <a:gd name="T79" fmla="*/ 777 h 857"/>
                <a:gd name="T80" fmla="*/ 189 w 260"/>
                <a:gd name="T81" fmla="*/ 699 h 857"/>
                <a:gd name="T82" fmla="*/ 161 w 260"/>
                <a:gd name="T83" fmla="*/ 670 h 857"/>
                <a:gd name="T84" fmla="*/ 190 w 260"/>
                <a:gd name="T85" fmla="*/ 686 h 857"/>
                <a:gd name="T86" fmla="*/ 103 w 260"/>
                <a:gd name="T87" fmla="*/ 682 h 857"/>
                <a:gd name="T88" fmla="*/ 165 w 260"/>
                <a:gd name="T89" fmla="*/ 694 h 857"/>
                <a:gd name="T90" fmla="*/ 157 w 260"/>
                <a:gd name="T91" fmla="*/ 743 h 857"/>
                <a:gd name="T92" fmla="*/ 103 w 260"/>
                <a:gd name="T93" fmla="*/ 662 h 857"/>
                <a:gd name="T94" fmla="*/ 148 w 260"/>
                <a:gd name="T95" fmla="*/ 724 h 857"/>
                <a:gd name="T96" fmla="*/ 192 w 260"/>
                <a:gd name="T97" fmla="*/ 667 h 857"/>
                <a:gd name="T98" fmla="*/ 234 w 260"/>
                <a:gd name="T99" fmla="*/ 617 h 857"/>
                <a:gd name="T100" fmla="*/ 242 w 260"/>
                <a:gd name="T101" fmla="*/ 635 h 857"/>
                <a:gd name="T102" fmla="*/ 197 w 260"/>
                <a:gd name="T103" fmla="*/ 640 h 857"/>
                <a:gd name="T104" fmla="*/ 151 w 260"/>
                <a:gd name="T105" fmla="*/ 491 h 857"/>
                <a:gd name="T106" fmla="*/ 244 w 260"/>
                <a:gd name="T107" fmla="*/ 609 h 857"/>
                <a:gd name="T108" fmla="*/ 78 w 260"/>
                <a:gd name="T109" fmla="*/ 454 h 857"/>
                <a:gd name="T110" fmla="*/ 256 w 260"/>
                <a:gd name="T111" fmla="*/ 402 h 857"/>
                <a:gd name="T112" fmla="*/ 115 w 260"/>
                <a:gd name="T113" fmla="*/ 280 h 857"/>
                <a:gd name="T114" fmla="*/ 73 w 260"/>
                <a:gd name="T115" fmla="*/ 323 h 857"/>
                <a:gd name="T116" fmla="*/ 64 w 260"/>
                <a:gd name="T117" fmla="*/ 279 h 857"/>
                <a:gd name="T118" fmla="*/ 86 w 260"/>
                <a:gd name="T119" fmla="*/ 280 h 857"/>
                <a:gd name="T120" fmla="*/ 71 w 260"/>
                <a:gd name="T121" fmla="*/ 237 h 857"/>
                <a:gd name="T122" fmla="*/ 51 w 260"/>
                <a:gd name="T123" fmla="*/ 252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0" h="857">
                  <a:moveTo>
                    <a:pt x="8" y="272"/>
                  </a:moveTo>
                  <a:cubicBezTo>
                    <a:pt x="9" y="273"/>
                    <a:pt x="9" y="273"/>
                    <a:pt x="10" y="272"/>
                  </a:cubicBezTo>
                  <a:cubicBezTo>
                    <a:pt x="11" y="274"/>
                    <a:pt x="10" y="275"/>
                    <a:pt x="10" y="276"/>
                  </a:cubicBezTo>
                  <a:cubicBezTo>
                    <a:pt x="21" y="267"/>
                    <a:pt x="33" y="259"/>
                    <a:pt x="48" y="254"/>
                  </a:cubicBezTo>
                  <a:cubicBezTo>
                    <a:pt x="56" y="252"/>
                    <a:pt x="63" y="249"/>
                    <a:pt x="69" y="255"/>
                  </a:cubicBezTo>
                  <a:cubicBezTo>
                    <a:pt x="75" y="261"/>
                    <a:pt x="83" y="263"/>
                    <a:pt x="90" y="265"/>
                  </a:cubicBezTo>
                  <a:cubicBezTo>
                    <a:pt x="90" y="266"/>
                    <a:pt x="90" y="267"/>
                    <a:pt x="88" y="267"/>
                  </a:cubicBezTo>
                  <a:cubicBezTo>
                    <a:pt x="91" y="267"/>
                    <a:pt x="97" y="267"/>
                    <a:pt x="100" y="268"/>
                  </a:cubicBezTo>
                  <a:cubicBezTo>
                    <a:pt x="98" y="272"/>
                    <a:pt x="79" y="273"/>
                    <a:pt x="75" y="271"/>
                  </a:cubicBezTo>
                  <a:cubicBezTo>
                    <a:pt x="79" y="269"/>
                    <a:pt x="87" y="270"/>
                    <a:pt x="88" y="267"/>
                  </a:cubicBezTo>
                  <a:cubicBezTo>
                    <a:pt x="57" y="267"/>
                    <a:pt x="36" y="310"/>
                    <a:pt x="65" y="325"/>
                  </a:cubicBezTo>
                  <a:cubicBezTo>
                    <a:pt x="70" y="328"/>
                    <a:pt x="76" y="327"/>
                    <a:pt x="82" y="326"/>
                  </a:cubicBezTo>
                  <a:cubicBezTo>
                    <a:pt x="80" y="333"/>
                    <a:pt x="75" y="342"/>
                    <a:pt x="76" y="350"/>
                  </a:cubicBezTo>
                  <a:cubicBezTo>
                    <a:pt x="80" y="351"/>
                    <a:pt x="82" y="347"/>
                    <a:pt x="83" y="345"/>
                  </a:cubicBezTo>
                  <a:cubicBezTo>
                    <a:pt x="83" y="344"/>
                    <a:pt x="83" y="351"/>
                    <a:pt x="85" y="350"/>
                  </a:cubicBezTo>
                  <a:cubicBezTo>
                    <a:pt x="86" y="350"/>
                    <a:pt x="87" y="346"/>
                    <a:pt x="88" y="342"/>
                  </a:cubicBezTo>
                  <a:cubicBezTo>
                    <a:pt x="87" y="364"/>
                    <a:pt x="82" y="410"/>
                    <a:pt x="108" y="420"/>
                  </a:cubicBezTo>
                  <a:cubicBezTo>
                    <a:pt x="102" y="426"/>
                    <a:pt x="100" y="432"/>
                    <a:pt x="93" y="435"/>
                  </a:cubicBezTo>
                  <a:cubicBezTo>
                    <a:pt x="86" y="439"/>
                    <a:pt x="80" y="444"/>
                    <a:pt x="75" y="450"/>
                  </a:cubicBezTo>
                  <a:cubicBezTo>
                    <a:pt x="66" y="459"/>
                    <a:pt x="44" y="481"/>
                    <a:pt x="54" y="493"/>
                  </a:cubicBezTo>
                  <a:cubicBezTo>
                    <a:pt x="65" y="503"/>
                    <a:pt x="86" y="517"/>
                    <a:pt x="90" y="531"/>
                  </a:cubicBezTo>
                  <a:cubicBezTo>
                    <a:pt x="95" y="548"/>
                    <a:pt x="106" y="563"/>
                    <a:pt x="118" y="577"/>
                  </a:cubicBezTo>
                  <a:cubicBezTo>
                    <a:pt x="127" y="586"/>
                    <a:pt x="175" y="626"/>
                    <a:pt x="164" y="636"/>
                  </a:cubicBezTo>
                  <a:cubicBezTo>
                    <a:pt x="155" y="643"/>
                    <a:pt x="158" y="632"/>
                    <a:pt x="150" y="633"/>
                  </a:cubicBezTo>
                  <a:cubicBezTo>
                    <a:pt x="146" y="639"/>
                    <a:pt x="139" y="642"/>
                    <a:pt x="132" y="644"/>
                  </a:cubicBezTo>
                  <a:cubicBezTo>
                    <a:pt x="126" y="646"/>
                    <a:pt x="119" y="647"/>
                    <a:pt x="113" y="649"/>
                  </a:cubicBezTo>
                  <a:cubicBezTo>
                    <a:pt x="110" y="650"/>
                    <a:pt x="108" y="652"/>
                    <a:pt x="105" y="653"/>
                  </a:cubicBezTo>
                  <a:cubicBezTo>
                    <a:pt x="99" y="658"/>
                    <a:pt x="100" y="653"/>
                    <a:pt x="93" y="654"/>
                  </a:cubicBezTo>
                  <a:cubicBezTo>
                    <a:pt x="87" y="655"/>
                    <a:pt x="83" y="660"/>
                    <a:pt x="80" y="664"/>
                  </a:cubicBezTo>
                  <a:cubicBezTo>
                    <a:pt x="75" y="669"/>
                    <a:pt x="79" y="675"/>
                    <a:pt x="81" y="682"/>
                  </a:cubicBezTo>
                  <a:cubicBezTo>
                    <a:pt x="85" y="693"/>
                    <a:pt x="91" y="715"/>
                    <a:pt x="105" y="718"/>
                  </a:cubicBezTo>
                  <a:cubicBezTo>
                    <a:pt x="124" y="722"/>
                    <a:pt x="109" y="735"/>
                    <a:pt x="110" y="749"/>
                  </a:cubicBezTo>
                  <a:cubicBezTo>
                    <a:pt x="113" y="749"/>
                    <a:pt x="122" y="774"/>
                    <a:pt x="126" y="779"/>
                  </a:cubicBezTo>
                  <a:cubicBezTo>
                    <a:pt x="138" y="795"/>
                    <a:pt x="151" y="785"/>
                    <a:pt x="168" y="785"/>
                  </a:cubicBezTo>
                  <a:cubicBezTo>
                    <a:pt x="172" y="790"/>
                    <a:pt x="167" y="796"/>
                    <a:pt x="172" y="800"/>
                  </a:cubicBezTo>
                  <a:cubicBezTo>
                    <a:pt x="176" y="803"/>
                    <a:pt x="183" y="804"/>
                    <a:pt x="188" y="804"/>
                  </a:cubicBezTo>
                  <a:cubicBezTo>
                    <a:pt x="201" y="806"/>
                    <a:pt x="214" y="806"/>
                    <a:pt x="227" y="804"/>
                  </a:cubicBezTo>
                  <a:cubicBezTo>
                    <a:pt x="236" y="802"/>
                    <a:pt x="247" y="797"/>
                    <a:pt x="256" y="798"/>
                  </a:cubicBezTo>
                  <a:cubicBezTo>
                    <a:pt x="256" y="857"/>
                    <a:pt x="256" y="857"/>
                    <a:pt x="256" y="857"/>
                  </a:cubicBezTo>
                  <a:cubicBezTo>
                    <a:pt x="260" y="857"/>
                    <a:pt x="260" y="857"/>
                    <a:pt x="260" y="857"/>
                  </a:cubicBezTo>
                  <a:cubicBezTo>
                    <a:pt x="260" y="854"/>
                    <a:pt x="260" y="854"/>
                    <a:pt x="260" y="854"/>
                  </a:cubicBezTo>
                  <a:cubicBezTo>
                    <a:pt x="260" y="854"/>
                    <a:pt x="260" y="854"/>
                    <a:pt x="260" y="854"/>
                  </a:cubicBezTo>
                  <a:cubicBezTo>
                    <a:pt x="260" y="0"/>
                    <a:pt x="260" y="0"/>
                    <a:pt x="260" y="0"/>
                  </a:cubicBezTo>
                  <a:cubicBezTo>
                    <a:pt x="256" y="0"/>
                    <a:pt x="256" y="0"/>
                    <a:pt x="256" y="0"/>
                  </a:cubicBezTo>
                  <a:cubicBezTo>
                    <a:pt x="256" y="176"/>
                    <a:pt x="256" y="176"/>
                    <a:pt x="256" y="176"/>
                  </a:cubicBezTo>
                  <a:cubicBezTo>
                    <a:pt x="249" y="172"/>
                    <a:pt x="233" y="167"/>
                    <a:pt x="232" y="161"/>
                  </a:cubicBezTo>
                  <a:cubicBezTo>
                    <a:pt x="235" y="159"/>
                    <a:pt x="243" y="166"/>
                    <a:pt x="244" y="162"/>
                  </a:cubicBezTo>
                  <a:cubicBezTo>
                    <a:pt x="244" y="157"/>
                    <a:pt x="234" y="158"/>
                    <a:pt x="230" y="160"/>
                  </a:cubicBezTo>
                  <a:cubicBezTo>
                    <a:pt x="229" y="159"/>
                    <a:pt x="244" y="156"/>
                    <a:pt x="243" y="153"/>
                  </a:cubicBezTo>
                  <a:cubicBezTo>
                    <a:pt x="241" y="148"/>
                    <a:pt x="229" y="156"/>
                    <a:pt x="230" y="155"/>
                  </a:cubicBezTo>
                  <a:cubicBezTo>
                    <a:pt x="231" y="152"/>
                    <a:pt x="237" y="149"/>
                    <a:pt x="236" y="147"/>
                  </a:cubicBezTo>
                  <a:cubicBezTo>
                    <a:pt x="234" y="141"/>
                    <a:pt x="226" y="152"/>
                    <a:pt x="225" y="152"/>
                  </a:cubicBezTo>
                  <a:cubicBezTo>
                    <a:pt x="226" y="151"/>
                    <a:pt x="233" y="141"/>
                    <a:pt x="231" y="140"/>
                  </a:cubicBezTo>
                  <a:cubicBezTo>
                    <a:pt x="228" y="138"/>
                    <a:pt x="225" y="148"/>
                    <a:pt x="225" y="149"/>
                  </a:cubicBezTo>
                  <a:cubicBezTo>
                    <a:pt x="223" y="147"/>
                    <a:pt x="228" y="137"/>
                    <a:pt x="225" y="131"/>
                  </a:cubicBezTo>
                  <a:cubicBezTo>
                    <a:pt x="219" y="136"/>
                    <a:pt x="211" y="135"/>
                    <a:pt x="206" y="142"/>
                  </a:cubicBezTo>
                  <a:cubicBezTo>
                    <a:pt x="206" y="148"/>
                    <a:pt x="214" y="148"/>
                    <a:pt x="217" y="152"/>
                  </a:cubicBezTo>
                  <a:cubicBezTo>
                    <a:pt x="210" y="154"/>
                    <a:pt x="204" y="155"/>
                    <a:pt x="197" y="157"/>
                  </a:cubicBezTo>
                  <a:cubicBezTo>
                    <a:pt x="201" y="145"/>
                    <a:pt x="206" y="133"/>
                    <a:pt x="205" y="120"/>
                  </a:cubicBezTo>
                  <a:cubicBezTo>
                    <a:pt x="204" y="112"/>
                    <a:pt x="200" y="113"/>
                    <a:pt x="206" y="107"/>
                  </a:cubicBezTo>
                  <a:cubicBezTo>
                    <a:pt x="210" y="104"/>
                    <a:pt x="215" y="100"/>
                    <a:pt x="215" y="95"/>
                  </a:cubicBezTo>
                  <a:cubicBezTo>
                    <a:pt x="216" y="85"/>
                    <a:pt x="193" y="83"/>
                    <a:pt x="187" y="84"/>
                  </a:cubicBezTo>
                  <a:cubicBezTo>
                    <a:pt x="179" y="85"/>
                    <a:pt x="185" y="95"/>
                    <a:pt x="186" y="100"/>
                  </a:cubicBezTo>
                  <a:cubicBezTo>
                    <a:pt x="188" y="109"/>
                    <a:pt x="179" y="104"/>
                    <a:pt x="175" y="110"/>
                  </a:cubicBezTo>
                  <a:cubicBezTo>
                    <a:pt x="172" y="116"/>
                    <a:pt x="168" y="121"/>
                    <a:pt x="163" y="124"/>
                  </a:cubicBezTo>
                  <a:cubicBezTo>
                    <a:pt x="155" y="128"/>
                    <a:pt x="152" y="120"/>
                    <a:pt x="144" y="124"/>
                  </a:cubicBezTo>
                  <a:cubicBezTo>
                    <a:pt x="136" y="119"/>
                    <a:pt x="122" y="103"/>
                    <a:pt x="116" y="119"/>
                  </a:cubicBezTo>
                  <a:cubicBezTo>
                    <a:pt x="114" y="125"/>
                    <a:pt x="114" y="131"/>
                    <a:pt x="113" y="136"/>
                  </a:cubicBezTo>
                  <a:cubicBezTo>
                    <a:pt x="111" y="143"/>
                    <a:pt x="106" y="137"/>
                    <a:pt x="101" y="138"/>
                  </a:cubicBezTo>
                  <a:cubicBezTo>
                    <a:pt x="97" y="145"/>
                    <a:pt x="86" y="188"/>
                    <a:pt x="94" y="191"/>
                  </a:cubicBezTo>
                  <a:cubicBezTo>
                    <a:pt x="90" y="196"/>
                    <a:pt x="83" y="195"/>
                    <a:pt x="79" y="200"/>
                  </a:cubicBezTo>
                  <a:cubicBezTo>
                    <a:pt x="89" y="197"/>
                    <a:pt x="100" y="194"/>
                    <a:pt x="108" y="188"/>
                  </a:cubicBezTo>
                  <a:cubicBezTo>
                    <a:pt x="110" y="179"/>
                    <a:pt x="116" y="170"/>
                    <a:pt x="123" y="164"/>
                  </a:cubicBezTo>
                  <a:cubicBezTo>
                    <a:pt x="128" y="159"/>
                    <a:pt x="134" y="154"/>
                    <a:pt x="142" y="155"/>
                  </a:cubicBezTo>
                  <a:cubicBezTo>
                    <a:pt x="147" y="157"/>
                    <a:pt x="149" y="164"/>
                    <a:pt x="150" y="169"/>
                  </a:cubicBezTo>
                  <a:cubicBezTo>
                    <a:pt x="146" y="171"/>
                    <a:pt x="140" y="175"/>
                    <a:pt x="136" y="178"/>
                  </a:cubicBezTo>
                  <a:cubicBezTo>
                    <a:pt x="128" y="183"/>
                    <a:pt x="125" y="189"/>
                    <a:pt x="124" y="198"/>
                  </a:cubicBezTo>
                  <a:cubicBezTo>
                    <a:pt x="123" y="211"/>
                    <a:pt x="118" y="207"/>
                    <a:pt x="109" y="203"/>
                  </a:cubicBezTo>
                  <a:cubicBezTo>
                    <a:pt x="99" y="199"/>
                    <a:pt x="105" y="211"/>
                    <a:pt x="96" y="211"/>
                  </a:cubicBezTo>
                  <a:cubicBezTo>
                    <a:pt x="89" y="211"/>
                    <a:pt x="82" y="213"/>
                    <a:pt x="77" y="206"/>
                  </a:cubicBezTo>
                  <a:cubicBezTo>
                    <a:pt x="75" y="202"/>
                    <a:pt x="86" y="188"/>
                    <a:pt x="88" y="185"/>
                  </a:cubicBezTo>
                  <a:cubicBezTo>
                    <a:pt x="85" y="184"/>
                    <a:pt x="78" y="196"/>
                    <a:pt x="75" y="196"/>
                  </a:cubicBezTo>
                  <a:cubicBezTo>
                    <a:pt x="71" y="193"/>
                    <a:pt x="69" y="188"/>
                    <a:pt x="66" y="183"/>
                  </a:cubicBezTo>
                  <a:cubicBezTo>
                    <a:pt x="73" y="182"/>
                    <a:pt x="81" y="179"/>
                    <a:pt x="86" y="182"/>
                  </a:cubicBezTo>
                  <a:cubicBezTo>
                    <a:pt x="80" y="178"/>
                    <a:pt x="70" y="181"/>
                    <a:pt x="63" y="182"/>
                  </a:cubicBezTo>
                  <a:cubicBezTo>
                    <a:pt x="64" y="187"/>
                    <a:pt x="72" y="189"/>
                    <a:pt x="70" y="194"/>
                  </a:cubicBezTo>
                  <a:cubicBezTo>
                    <a:pt x="70" y="194"/>
                    <a:pt x="62" y="189"/>
                    <a:pt x="51" y="188"/>
                  </a:cubicBezTo>
                  <a:cubicBezTo>
                    <a:pt x="51" y="195"/>
                    <a:pt x="50" y="204"/>
                    <a:pt x="53" y="211"/>
                  </a:cubicBezTo>
                  <a:cubicBezTo>
                    <a:pt x="55" y="206"/>
                    <a:pt x="48" y="189"/>
                    <a:pt x="61" y="196"/>
                  </a:cubicBezTo>
                  <a:cubicBezTo>
                    <a:pt x="56" y="198"/>
                    <a:pt x="58" y="196"/>
                    <a:pt x="54" y="199"/>
                  </a:cubicBezTo>
                  <a:cubicBezTo>
                    <a:pt x="56" y="200"/>
                    <a:pt x="61" y="203"/>
                    <a:pt x="64" y="204"/>
                  </a:cubicBezTo>
                  <a:cubicBezTo>
                    <a:pt x="62" y="206"/>
                    <a:pt x="54" y="202"/>
                    <a:pt x="55" y="206"/>
                  </a:cubicBezTo>
                  <a:cubicBezTo>
                    <a:pt x="56" y="205"/>
                    <a:pt x="60" y="207"/>
                    <a:pt x="61" y="207"/>
                  </a:cubicBezTo>
                  <a:cubicBezTo>
                    <a:pt x="60" y="211"/>
                    <a:pt x="56" y="211"/>
                    <a:pt x="53" y="212"/>
                  </a:cubicBezTo>
                  <a:cubicBezTo>
                    <a:pt x="56" y="216"/>
                    <a:pt x="69" y="204"/>
                    <a:pt x="74" y="208"/>
                  </a:cubicBezTo>
                  <a:cubicBezTo>
                    <a:pt x="72" y="214"/>
                    <a:pt x="65" y="212"/>
                    <a:pt x="62" y="219"/>
                  </a:cubicBezTo>
                  <a:cubicBezTo>
                    <a:pt x="59" y="226"/>
                    <a:pt x="60" y="235"/>
                    <a:pt x="61" y="243"/>
                  </a:cubicBezTo>
                  <a:cubicBezTo>
                    <a:pt x="41" y="238"/>
                    <a:pt x="20" y="251"/>
                    <a:pt x="5" y="262"/>
                  </a:cubicBezTo>
                  <a:cubicBezTo>
                    <a:pt x="5" y="263"/>
                    <a:pt x="6" y="263"/>
                    <a:pt x="6" y="263"/>
                  </a:cubicBezTo>
                  <a:cubicBezTo>
                    <a:pt x="7" y="263"/>
                    <a:pt x="7" y="262"/>
                    <a:pt x="7" y="263"/>
                  </a:cubicBezTo>
                  <a:cubicBezTo>
                    <a:pt x="7" y="263"/>
                    <a:pt x="7" y="263"/>
                    <a:pt x="6" y="263"/>
                  </a:cubicBezTo>
                  <a:cubicBezTo>
                    <a:pt x="5" y="265"/>
                    <a:pt x="0" y="273"/>
                    <a:pt x="3" y="269"/>
                  </a:cubicBezTo>
                  <a:cubicBezTo>
                    <a:pt x="2" y="270"/>
                    <a:pt x="2" y="272"/>
                    <a:pt x="2" y="273"/>
                  </a:cubicBezTo>
                  <a:cubicBezTo>
                    <a:pt x="8" y="269"/>
                    <a:pt x="14" y="264"/>
                    <a:pt x="20" y="260"/>
                  </a:cubicBezTo>
                  <a:cubicBezTo>
                    <a:pt x="19" y="260"/>
                    <a:pt x="18" y="260"/>
                    <a:pt x="16" y="260"/>
                  </a:cubicBezTo>
                  <a:cubicBezTo>
                    <a:pt x="17" y="259"/>
                    <a:pt x="17" y="258"/>
                    <a:pt x="15" y="258"/>
                  </a:cubicBezTo>
                  <a:cubicBezTo>
                    <a:pt x="20" y="250"/>
                    <a:pt x="27" y="254"/>
                    <a:pt x="33" y="257"/>
                  </a:cubicBezTo>
                  <a:cubicBezTo>
                    <a:pt x="31" y="263"/>
                    <a:pt x="12" y="270"/>
                    <a:pt x="8" y="272"/>
                  </a:cubicBezTo>
                  <a:close/>
                  <a:moveTo>
                    <a:pt x="74" y="205"/>
                  </a:moveTo>
                  <a:cubicBezTo>
                    <a:pt x="71" y="206"/>
                    <a:pt x="68" y="199"/>
                    <a:pt x="74" y="199"/>
                  </a:cubicBezTo>
                  <a:cubicBezTo>
                    <a:pt x="77" y="200"/>
                    <a:pt x="76" y="206"/>
                    <a:pt x="74" y="205"/>
                  </a:cubicBezTo>
                  <a:close/>
                  <a:moveTo>
                    <a:pt x="79" y="221"/>
                  </a:moveTo>
                  <a:cubicBezTo>
                    <a:pt x="70" y="220"/>
                    <a:pt x="65" y="227"/>
                    <a:pt x="63" y="227"/>
                  </a:cubicBezTo>
                  <a:cubicBezTo>
                    <a:pt x="64" y="223"/>
                    <a:pt x="68" y="209"/>
                    <a:pt x="79" y="221"/>
                  </a:cubicBezTo>
                  <a:close/>
                  <a:moveTo>
                    <a:pt x="116" y="252"/>
                  </a:moveTo>
                  <a:cubicBezTo>
                    <a:pt x="117" y="252"/>
                    <a:pt x="123" y="259"/>
                    <a:pt x="123" y="261"/>
                  </a:cubicBezTo>
                  <a:cubicBezTo>
                    <a:pt x="113" y="257"/>
                    <a:pt x="106" y="249"/>
                    <a:pt x="96" y="245"/>
                  </a:cubicBezTo>
                  <a:cubicBezTo>
                    <a:pt x="86" y="242"/>
                    <a:pt x="73" y="244"/>
                    <a:pt x="74" y="229"/>
                  </a:cubicBezTo>
                  <a:cubicBezTo>
                    <a:pt x="75" y="208"/>
                    <a:pt x="111" y="248"/>
                    <a:pt x="116" y="252"/>
                  </a:cubicBezTo>
                  <a:close/>
                  <a:moveTo>
                    <a:pt x="220" y="281"/>
                  </a:moveTo>
                  <a:cubicBezTo>
                    <a:pt x="215" y="280"/>
                    <a:pt x="206" y="283"/>
                    <a:pt x="203" y="280"/>
                  </a:cubicBezTo>
                  <a:cubicBezTo>
                    <a:pt x="208" y="278"/>
                    <a:pt x="218" y="275"/>
                    <a:pt x="220" y="281"/>
                  </a:cubicBezTo>
                  <a:close/>
                  <a:moveTo>
                    <a:pt x="217" y="274"/>
                  </a:moveTo>
                  <a:cubicBezTo>
                    <a:pt x="220" y="272"/>
                    <a:pt x="223" y="271"/>
                    <a:pt x="227" y="270"/>
                  </a:cubicBezTo>
                  <a:cubicBezTo>
                    <a:pt x="232" y="273"/>
                    <a:pt x="237" y="275"/>
                    <a:pt x="241" y="279"/>
                  </a:cubicBezTo>
                  <a:cubicBezTo>
                    <a:pt x="233" y="281"/>
                    <a:pt x="224" y="278"/>
                    <a:pt x="217" y="274"/>
                  </a:cubicBezTo>
                  <a:close/>
                  <a:moveTo>
                    <a:pt x="181" y="276"/>
                  </a:moveTo>
                  <a:cubicBezTo>
                    <a:pt x="194" y="276"/>
                    <a:pt x="208" y="275"/>
                    <a:pt x="218" y="267"/>
                  </a:cubicBezTo>
                  <a:cubicBezTo>
                    <a:pt x="214" y="270"/>
                    <a:pt x="209" y="267"/>
                    <a:pt x="205" y="266"/>
                  </a:cubicBezTo>
                  <a:cubicBezTo>
                    <a:pt x="209" y="263"/>
                    <a:pt x="214" y="263"/>
                    <a:pt x="218" y="263"/>
                  </a:cubicBezTo>
                  <a:cubicBezTo>
                    <a:pt x="228" y="263"/>
                    <a:pt x="228" y="266"/>
                    <a:pt x="231" y="266"/>
                  </a:cubicBezTo>
                  <a:cubicBezTo>
                    <a:pt x="223" y="270"/>
                    <a:pt x="186" y="288"/>
                    <a:pt x="181" y="276"/>
                  </a:cubicBezTo>
                  <a:close/>
                  <a:moveTo>
                    <a:pt x="247" y="264"/>
                  </a:moveTo>
                  <a:cubicBezTo>
                    <a:pt x="242" y="264"/>
                    <a:pt x="237" y="267"/>
                    <a:pt x="233" y="265"/>
                  </a:cubicBezTo>
                  <a:cubicBezTo>
                    <a:pt x="237" y="265"/>
                    <a:pt x="242" y="260"/>
                    <a:pt x="246" y="260"/>
                  </a:cubicBezTo>
                  <a:cubicBezTo>
                    <a:pt x="245" y="260"/>
                    <a:pt x="244" y="260"/>
                    <a:pt x="247" y="261"/>
                  </a:cubicBezTo>
                  <a:cubicBezTo>
                    <a:pt x="246" y="262"/>
                    <a:pt x="246" y="263"/>
                    <a:pt x="247" y="264"/>
                  </a:cubicBezTo>
                  <a:close/>
                  <a:moveTo>
                    <a:pt x="238" y="254"/>
                  </a:moveTo>
                  <a:cubicBezTo>
                    <a:pt x="241" y="252"/>
                    <a:pt x="244" y="251"/>
                    <a:pt x="248" y="250"/>
                  </a:cubicBezTo>
                  <a:cubicBezTo>
                    <a:pt x="250" y="251"/>
                    <a:pt x="251" y="253"/>
                    <a:pt x="253" y="255"/>
                  </a:cubicBezTo>
                  <a:cubicBezTo>
                    <a:pt x="250" y="257"/>
                    <a:pt x="238" y="260"/>
                    <a:pt x="238" y="254"/>
                  </a:cubicBezTo>
                  <a:close/>
                  <a:moveTo>
                    <a:pt x="222" y="262"/>
                  </a:moveTo>
                  <a:cubicBezTo>
                    <a:pt x="222" y="257"/>
                    <a:pt x="236" y="254"/>
                    <a:pt x="240" y="259"/>
                  </a:cubicBezTo>
                  <a:cubicBezTo>
                    <a:pt x="236" y="263"/>
                    <a:pt x="228" y="263"/>
                    <a:pt x="222" y="262"/>
                  </a:cubicBezTo>
                  <a:close/>
                  <a:moveTo>
                    <a:pt x="170" y="265"/>
                  </a:moveTo>
                  <a:cubicBezTo>
                    <a:pt x="177" y="261"/>
                    <a:pt x="184" y="269"/>
                    <a:pt x="189" y="273"/>
                  </a:cubicBezTo>
                  <a:cubicBezTo>
                    <a:pt x="180" y="275"/>
                    <a:pt x="173" y="272"/>
                    <a:pt x="170" y="265"/>
                  </a:cubicBezTo>
                  <a:close/>
                  <a:moveTo>
                    <a:pt x="172" y="272"/>
                  </a:moveTo>
                  <a:cubicBezTo>
                    <a:pt x="165" y="271"/>
                    <a:pt x="152" y="270"/>
                    <a:pt x="150" y="261"/>
                  </a:cubicBezTo>
                  <a:cubicBezTo>
                    <a:pt x="161" y="261"/>
                    <a:pt x="166" y="267"/>
                    <a:pt x="172" y="272"/>
                  </a:cubicBezTo>
                  <a:close/>
                  <a:moveTo>
                    <a:pt x="187" y="266"/>
                  </a:moveTo>
                  <a:cubicBezTo>
                    <a:pt x="196" y="267"/>
                    <a:pt x="203" y="265"/>
                    <a:pt x="208" y="270"/>
                  </a:cubicBezTo>
                  <a:cubicBezTo>
                    <a:pt x="199" y="273"/>
                    <a:pt x="192" y="274"/>
                    <a:pt x="187" y="266"/>
                  </a:cubicBezTo>
                  <a:close/>
                  <a:moveTo>
                    <a:pt x="182" y="283"/>
                  </a:moveTo>
                  <a:cubicBezTo>
                    <a:pt x="174" y="286"/>
                    <a:pt x="171" y="280"/>
                    <a:pt x="167" y="275"/>
                  </a:cubicBezTo>
                  <a:cubicBezTo>
                    <a:pt x="174" y="275"/>
                    <a:pt x="180" y="277"/>
                    <a:pt x="182" y="283"/>
                  </a:cubicBezTo>
                  <a:close/>
                  <a:moveTo>
                    <a:pt x="170" y="284"/>
                  </a:moveTo>
                  <a:cubicBezTo>
                    <a:pt x="165" y="284"/>
                    <a:pt x="149" y="281"/>
                    <a:pt x="149" y="270"/>
                  </a:cubicBezTo>
                  <a:cubicBezTo>
                    <a:pt x="157" y="271"/>
                    <a:pt x="167" y="275"/>
                    <a:pt x="170" y="284"/>
                  </a:cubicBezTo>
                  <a:close/>
                  <a:moveTo>
                    <a:pt x="152" y="282"/>
                  </a:moveTo>
                  <a:cubicBezTo>
                    <a:pt x="145" y="283"/>
                    <a:pt x="137" y="275"/>
                    <a:pt x="134" y="267"/>
                  </a:cubicBezTo>
                  <a:cubicBezTo>
                    <a:pt x="135" y="267"/>
                    <a:pt x="144" y="266"/>
                    <a:pt x="136" y="262"/>
                  </a:cubicBezTo>
                  <a:cubicBezTo>
                    <a:pt x="132" y="263"/>
                    <a:pt x="128" y="259"/>
                    <a:pt x="131" y="255"/>
                  </a:cubicBezTo>
                  <a:cubicBezTo>
                    <a:pt x="135" y="255"/>
                    <a:pt x="143" y="257"/>
                    <a:pt x="148" y="266"/>
                  </a:cubicBezTo>
                  <a:cubicBezTo>
                    <a:pt x="146" y="265"/>
                    <a:pt x="143" y="265"/>
                    <a:pt x="141" y="264"/>
                  </a:cubicBezTo>
                  <a:cubicBezTo>
                    <a:pt x="145" y="269"/>
                    <a:pt x="149" y="276"/>
                    <a:pt x="152" y="282"/>
                  </a:cubicBezTo>
                  <a:close/>
                  <a:moveTo>
                    <a:pt x="137" y="278"/>
                  </a:moveTo>
                  <a:cubicBezTo>
                    <a:pt x="130" y="278"/>
                    <a:pt x="122" y="274"/>
                    <a:pt x="124" y="265"/>
                  </a:cubicBezTo>
                  <a:cubicBezTo>
                    <a:pt x="126" y="266"/>
                    <a:pt x="136" y="272"/>
                    <a:pt x="137" y="278"/>
                  </a:cubicBezTo>
                  <a:close/>
                  <a:moveTo>
                    <a:pt x="122" y="244"/>
                  </a:moveTo>
                  <a:cubicBezTo>
                    <a:pt x="129" y="250"/>
                    <a:pt x="126" y="259"/>
                    <a:pt x="125" y="260"/>
                  </a:cubicBezTo>
                  <a:cubicBezTo>
                    <a:pt x="119" y="252"/>
                    <a:pt x="122" y="246"/>
                    <a:pt x="122" y="244"/>
                  </a:cubicBezTo>
                  <a:close/>
                  <a:moveTo>
                    <a:pt x="118" y="249"/>
                  </a:moveTo>
                  <a:cubicBezTo>
                    <a:pt x="112" y="247"/>
                    <a:pt x="109" y="244"/>
                    <a:pt x="112" y="236"/>
                  </a:cubicBezTo>
                  <a:cubicBezTo>
                    <a:pt x="118" y="236"/>
                    <a:pt x="121" y="245"/>
                    <a:pt x="118" y="249"/>
                  </a:cubicBezTo>
                  <a:close/>
                  <a:moveTo>
                    <a:pt x="96" y="228"/>
                  </a:moveTo>
                  <a:cubicBezTo>
                    <a:pt x="91" y="225"/>
                    <a:pt x="85" y="223"/>
                    <a:pt x="83" y="217"/>
                  </a:cubicBezTo>
                  <a:cubicBezTo>
                    <a:pt x="87" y="216"/>
                    <a:pt x="93" y="219"/>
                    <a:pt x="95" y="221"/>
                  </a:cubicBezTo>
                  <a:cubicBezTo>
                    <a:pt x="96" y="224"/>
                    <a:pt x="96" y="225"/>
                    <a:pt x="96" y="228"/>
                  </a:cubicBezTo>
                  <a:close/>
                  <a:moveTo>
                    <a:pt x="109" y="238"/>
                  </a:moveTo>
                  <a:cubicBezTo>
                    <a:pt x="106" y="237"/>
                    <a:pt x="97" y="233"/>
                    <a:pt x="101" y="223"/>
                  </a:cubicBezTo>
                  <a:cubicBezTo>
                    <a:pt x="110" y="226"/>
                    <a:pt x="108" y="231"/>
                    <a:pt x="109" y="238"/>
                  </a:cubicBezTo>
                  <a:close/>
                  <a:moveTo>
                    <a:pt x="166" y="172"/>
                  </a:moveTo>
                  <a:cubicBezTo>
                    <a:pt x="184" y="174"/>
                    <a:pt x="180" y="180"/>
                    <a:pt x="184" y="188"/>
                  </a:cubicBezTo>
                  <a:cubicBezTo>
                    <a:pt x="182" y="192"/>
                    <a:pt x="179" y="193"/>
                    <a:pt x="178" y="192"/>
                  </a:cubicBezTo>
                  <a:cubicBezTo>
                    <a:pt x="177" y="190"/>
                    <a:pt x="179" y="185"/>
                    <a:pt x="177" y="185"/>
                  </a:cubicBezTo>
                  <a:cubicBezTo>
                    <a:pt x="173" y="185"/>
                    <a:pt x="176" y="191"/>
                    <a:pt x="173" y="191"/>
                  </a:cubicBezTo>
                  <a:cubicBezTo>
                    <a:pt x="170" y="190"/>
                    <a:pt x="170" y="183"/>
                    <a:pt x="167" y="185"/>
                  </a:cubicBezTo>
                  <a:cubicBezTo>
                    <a:pt x="165" y="187"/>
                    <a:pt x="170" y="191"/>
                    <a:pt x="170" y="194"/>
                  </a:cubicBezTo>
                  <a:cubicBezTo>
                    <a:pt x="169" y="197"/>
                    <a:pt x="170" y="205"/>
                    <a:pt x="177" y="202"/>
                  </a:cubicBezTo>
                  <a:cubicBezTo>
                    <a:pt x="181" y="200"/>
                    <a:pt x="181" y="198"/>
                    <a:pt x="181" y="194"/>
                  </a:cubicBezTo>
                  <a:cubicBezTo>
                    <a:pt x="187" y="191"/>
                    <a:pt x="190" y="197"/>
                    <a:pt x="191" y="204"/>
                  </a:cubicBezTo>
                  <a:cubicBezTo>
                    <a:pt x="184" y="217"/>
                    <a:pt x="165" y="218"/>
                    <a:pt x="152" y="206"/>
                  </a:cubicBezTo>
                  <a:cubicBezTo>
                    <a:pt x="151" y="205"/>
                    <a:pt x="150" y="202"/>
                    <a:pt x="150" y="200"/>
                  </a:cubicBezTo>
                  <a:cubicBezTo>
                    <a:pt x="150" y="197"/>
                    <a:pt x="152" y="194"/>
                    <a:pt x="151" y="192"/>
                  </a:cubicBezTo>
                  <a:cubicBezTo>
                    <a:pt x="148" y="189"/>
                    <a:pt x="149" y="202"/>
                    <a:pt x="144" y="198"/>
                  </a:cubicBezTo>
                  <a:cubicBezTo>
                    <a:pt x="142" y="197"/>
                    <a:pt x="142" y="191"/>
                    <a:pt x="139" y="193"/>
                  </a:cubicBezTo>
                  <a:cubicBezTo>
                    <a:pt x="138" y="194"/>
                    <a:pt x="139" y="198"/>
                    <a:pt x="140" y="200"/>
                  </a:cubicBezTo>
                  <a:cubicBezTo>
                    <a:pt x="139" y="200"/>
                    <a:pt x="137" y="195"/>
                    <a:pt x="135" y="197"/>
                  </a:cubicBezTo>
                  <a:cubicBezTo>
                    <a:pt x="134" y="198"/>
                    <a:pt x="137" y="200"/>
                    <a:pt x="136" y="200"/>
                  </a:cubicBezTo>
                  <a:cubicBezTo>
                    <a:pt x="134" y="201"/>
                    <a:pt x="129" y="201"/>
                    <a:pt x="126" y="201"/>
                  </a:cubicBezTo>
                  <a:cubicBezTo>
                    <a:pt x="122" y="177"/>
                    <a:pt x="149" y="171"/>
                    <a:pt x="166" y="172"/>
                  </a:cubicBezTo>
                  <a:close/>
                  <a:moveTo>
                    <a:pt x="121" y="159"/>
                  </a:moveTo>
                  <a:cubicBezTo>
                    <a:pt x="113" y="168"/>
                    <a:pt x="110" y="182"/>
                    <a:pt x="98" y="187"/>
                  </a:cubicBezTo>
                  <a:cubicBezTo>
                    <a:pt x="94" y="173"/>
                    <a:pt x="98" y="155"/>
                    <a:pt x="103" y="142"/>
                  </a:cubicBezTo>
                  <a:cubicBezTo>
                    <a:pt x="109" y="151"/>
                    <a:pt x="120" y="159"/>
                    <a:pt x="121" y="159"/>
                  </a:cubicBezTo>
                  <a:close/>
                  <a:moveTo>
                    <a:pt x="139" y="130"/>
                  </a:moveTo>
                  <a:cubicBezTo>
                    <a:pt x="136" y="132"/>
                    <a:pt x="132" y="129"/>
                    <a:pt x="130" y="128"/>
                  </a:cubicBezTo>
                  <a:cubicBezTo>
                    <a:pt x="124" y="125"/>
                    <a:pt x="121" y="132"/>
                    <a:pt x="124" y="133"/>
                  </a:cubicBezTo>
                  <a:cubicBezTo>
                    <a:pt x="128" y="132"/>
                    <a:pt x="138" y="131"/>
                    <a:pt x="136" y="137"/>
                  </a:cubicBezTo>
                  <a:cubicBezTo>
                    <a:pt x="134" y="146"/>
                    <a:pt x="126" y="136"/>
                    <a:pt x="121" y="141"/>
                  </a:cubicBezTo>
                  <a:cubicBezTo>
                    <a:pt x="121" y="147"/>
                    <a:pt x="133" y="142"/>
                    <a:pt x="136" y="144"/>
                  </a:cubicBezTo>
                  <a:cubicBezTo>
                    <a:pt x="134" y="154"/>
                    <a:pt x="129" y="153"/>
                    <a:pt x="123" y="153"/>
                  </a:cubicBezTo>
                  <a:cubicBezTo>
                    <a:pt x="110" y="153"/>
                    <a:pt x="112" y="142"/>
                    <a:pt x="115" y="133"/>
                  </a:cubicBezTo>
                  <a:cubicBezTo>
                    <a:pt x="116" y="127"/>
                    <a:pt x="117" y="117"/>
                    <a:pt x="124" y="117"/>
                  </a:cubicBezTo>
                  <a:cubicBezTo>
                    <a:pt x="131" y="117"/>
                    <a:pt x="138" y="123"/>
                    <a:pt x="139" y="130"/>
                  </a:cubicBezTo>
                  <a:close/>
                  <a:moveTo>
                    <a:pt x="155" y="147"/>
                  </a:moveTo>
                  <a:cubicBezTo>
                    <a:pt x="147" y="152"/>
                    <a:pt x="138" y="148"/>
                    <a:pt x="138" y="149"/>
                  </a:cubicBezTo>
                  <a:cubicBezTo>
                    <a:pt x="136" y="142"/>
                    <a:pt x="137" y="134"/>
                    <a:pt x="140" y="129"/>
                  </a:cubicBezTo>
                  <a:cubicBezTo>
                    <a:pt x="146" y="122"/>
                    <a:pt x="157" y="121"/>
                    <a:pt x="158" y="131"/>
                  </a:cubicBezTo>
                  <a:cubicBezTo>
                    <a:pt x="159" y="139"/>
                    <a:pt x="162" y="143"/>
                    <a:pt x="155" y="147"/>
                  </a:cubicBezTo>
                  <a:close/>
                  <a:moveTo>
                    <a:pt x="185" y="123"/>
                  </a:moveTo>
                  <a:cubicBezTo>
                    <a:pt x="187" y="130"/>
                    <a:pt x="188" y="145"/>
                    <a:pt x="179" y="147"/>
                  </a:cubicBezTo>
                  <a:cubicBezTo>
                    <a:pt x="177" y="141"/>
                    <a:pt x="169" y="136"/>
                    <a:pt x="162" y="138"/>
                  </a:cubicBezTo>
                  <a:cubicBezTo>
                    <a:pt x="167" y="140"/>
                    <a:pt x="173" y="147"/>
                    <a:pt x="178" y="146"/>
                  </a:cubicBezTo>
                  <a:cubicBezTo>
                    <a:pt x="174" y="152"/>
                    <a:pt x="163" y="143"/>
                    <a:pt x="161" y="140"/>
                  </a:cubicBezTo>
                  <a:cubicBezTo>
                    <a:pt x="157" y="128"/>
                    <a:pt x="173" y="137"/>
                    <a:pt x="177" y="131"/>
                  </a:cubicBezTo>
                  <a:cubicBezTo>
                    <a:pt x="171" y="124"/>
                    <a:pt x="161" y="138"/>
                    <a:pt x="159" y="128"/>
                  </a:cubicBezTo>
                  <a:cubicBezTo>
                    <a:pt x="166" y="124"/>
                    <a:pt x="184" y="114"/>
                    <a:pt x="185" y="123"/>
                  </a:cubicBezTo>
                  <a:close/>
                  <a:moveTo>
                    <a:pt x="194" y="108"/>
                  </a:moveTo>
                  <a:cubicBezTo>
                    <a:pt x="187" y="107"/>
                    <a:pt x="183" y="90"/>
                    <a:pt x="186" y="87"/>
                  </a:cubicBezTo>
                  <a:cubicBezTo>
                    <a:pt x="192" y="80"/>
                    <a:pt x="216" y="91"/>
                    <a:pt x="209" y="102"/>
                  </a:cubicBezTo>
                  <a:cubicBezTo>
                    <a:pt x="206" y="107"/>
                    <a:pt x="200" y="109"/>
                    <a:pt x="194" y="108"/>
                  </a:cubicBezTo>
                  <a:close/>
                  <a:moveTo>
                    <a:pt x="189" y="155"/>
                  </a:moveTo>
                  <a:cubicBezTo>
                    <a:pt x="176" y="150"/>
                    <a:pt x="192" y="135"/>
                    <a:pt x="188" y="123"/>
                  </a:cubicBezTo>
                  <a:cubicBezTo>
                    <a:pt x="187" y="117"/>
                    <a:pt x="168" y="117"/>
                    <a:pt x="179" y="111"/>
                  </a:cubicBezTo>
                  <a:cubicBezTo>
                    <a:pt x="186" y="107"/>
                    <a:pt x="198" y="107"/>
                    <a:pt x="202" y="116"/>
                  </a:cubicBezTo>
                  <a:cubicBezTo>
                    <a:pt x="209" y="128"/>
                    <a:pt x="198" y="158"/>
                    <a:pt x="189" y="155"/>
                  </a:cubicBezTo>
                  <a:close/>
                  <a:moveTo>
                    <a:pt x="205" y="183"/>
                  </a:moveTo>
                  <a:cubicBezTo>
                    <a:pt x="205" y="190"/>
                    <a:pt x="204" y="199"/>
                    <a:pt x="195" y="199"/>
                  </a:cubicBezTo>
                  <a:cubicBezTo>
                    <a:pt x="190" y="191"/>
                    <a:pt x="186" y="180"/>
                    <a:pt x="177" y="174"/>
                  </a:cubicBezTo>
                  <a:cubicBezTo>
                    <a:pt x="177" y="174"/>
                    <a:pt x="177" y="174"/>
                    <a:pt x="177" y="174"/>
                  </a:cubicBezTo>
                  <a:cubicBezTo>
                    <a:pt x="168" y="168"/>
                    <a:pt x="148" y="173"/>
                    <a:pt x="149" y="158"/>
                  </a:cubicBezTo>
                  <a:cubicBezTo>
                    <a:pt x="150" y="142"/>
                    <a:pt x="179" y="151"/>
                    <a:pt x="187" y="156"/>
                  </a:cubicBezTo>
                  <a:cubicBezTo>
                    <a:pt x="193" y="160"/>
                    <a:pt x="193" y="161"/>
                    <a:pt x="201" y="158"/>
                  </a:cubicBezTo>
                  <a:cubicBezTo>
                    <a:pt x="207" y="156"/>
                    <a:pt x="217" y="152"/>
                    <a:pt x="221" y="158"/>
                  </a:cubicBezTo>
                  <a:cubicBezTo>
                    <a:pt x="227" y="169"/>
                    <a:pt x="201" y="180"/>
                    <a:pt x="205" y="183"/>
                  </a:cubicBezTo>
                  <a:close/>
                  <a:moveTo>
                    <a:pt x="256" y="180"/>
                  </a:moveTo>
                  <a:cubicBezTo>
                    <a:pt x="247" y="185"/>
                    <a:pt x="242" y="193"/>
                    <a:pt x="237" y="201"/>
                  </a:cubicBezTo>
                  <a:cubicBezTo>
                    <a:pt x="236" y="205"/>
                    <a:pt x="234" y="209"/>
                    <a:pt x="232" y="213"/>
                  </a:cubicBezTo>
                  <a:cubicBezTo>
                    <a:pt x="232" y="214"/>
                    <a:pt x="227" y="219"/>
                    <a:pt x="219" y="212"/>
                  </a:cubicBezTo>
                  <a:cubicBezTo>
                    <a:pt x="219" y="213"/>
                    <a:pt x="211" y="204"/>
                    <a:pt x="214" y="204"/>
                  </a:cubicBezTo>
                  <a:cubicBezTo>
                    <a:pt x="205" y="205"/>
                    <a:pt x="205" y="190"/>
                    <a:pt x="209" y="183"/>
                  </a:cubicBezTo>
                  <a:cubicBezTo>
                    <a:pt x="213" y="175"/>
                    <a:pt x="219" y="170"/>
                    <a:pt x="222" y="176"/>
                  </a:cubicBezTo>
                  <a:cubicBezTo>
                    <a:pt x="228" y="186"/>
                    <a:pt x="215" y="191"/>
                    <a:pt x="216" y="201"/>
                  </a:cubicBezTo>
                  <a:cubicBezTo>
                    <a:pt x="219" y="195"/>
                    <a:pt x="226" y="178"/>
                    <a:pt x="236" y="174"/>
                  </a:cubicBezTo>
                  <a:cubicBezTo>
                    <a:pt x="243" y="170"/>
                    <a:pt x="253" y="177"/>
                    <a:pt x="256" y="179"/>
                  </a:cubicBezTo>
                  <a:lnTo>
                    <a:pt x="256" y="180"/>
                  </a:lnTo>
                  <a:close/>
                  <a:moveTo>
                    <a:pt x="256" y="203"/>
                  </a:moveTo>
                  <a:cubicBezTo>
                    <a:pt x="254" y="203"/>
                    <a:pt x="251" y="202"/>
                    <a:pt x="249" y="203"/>
                  </a:cubicBezTo>
                  <a:cubicBezTo>
                    <a:pt x="243" y="204"/>
                    <a:pt x="240" y="208"/>
                    <a:pt x="235" y="211"/>
                  </a:cubicBezTo>
                  <a:cubicBezTo>
                    <a:pt x="241" y="201"/>
                    <a:pt x="244" y="188"/>
                    <a:pt x="256" y="185"/>
                  </a:cubicBezTo>
                  <a:lnTo>
                    <a:pt x="256" y="203"/>
                  </a:lnTo>
                  <a:close/>
                  <a:moveTo>
                    <a:pt x="256" y="245"/>
                  </a:moveTo>
                  <a:cubicBezTo>
                    <a:pt x="249" y="249"/>
                    <a:pt x="240" y="249"/>
                    <a:pt x="235" y="252"/>
                  </a:cubicBezTo>
                  <a:cubicBezTo>
                    <a:pt x="234" y="247"/>
                    <a:pt x="247" y="220"/>
                    <a:pt x="240" y="219"/>
                  </a:cubicBezTo>
                  <a:cubicBezTo>
                    <a:pt x="226" y="216"/>
                    <a:pt x="240" y="258"/>
                    <a:pt x="219" y="258"/>
                  </a:cubicBezTo>
                  <a:cubicBezTo>
                    <a:pt x="200" y="257"/>
                    <a:pt x="218" y="221"/>
                    <a:pt x="204" y="220"/>
                  </a:cubicBezTo>
                  <a:cubicBezTo>
                    <a:pt x="199" y="220"/>
                    <a:pt x="201" y="228"/>
                    <a:pt x="203" y="232"/>
                  </a:cubicBezTo>
                  <a:cubicBezTo>
                    <a:pt x="206" y="237"/>
                    <a:pt x="206" y="240"/>
                    <a:pt x="206" y="247"/>
                  </a:cubicBezTo>
                  <a:cubicBezTo>
                    <a:pt x="206" y="251"/>
                    <a:pt x="207" y="257"/>
                    <a:pt x="203" y="260"/>
                  </a:cubicBezTo>
                  <a:cubicBezTo>
                    <a:pt x="201" y="261"/>
                    <a:pt x="203" y="258"/>
                    <a:pt x="201" y="258"/>
                  </a:cubicBezTo>
                  <a:cubicBezTo>
                    <a:pt x="191" y="264"/>
                    <a:pt x="187" y="261"/>
                    <a:pt x="178" y="259"/>
                  </a:cubicBezTo>
                  <a:cubicBezTo>
                    <a:pt x="176" y="252"/>
                    <a:pt x="177" y="220"/>
                    <a:pt x="170" y="226"/>
                  </a:cubicBezTo>
                  <a:cubicBezTo>
                    <a:pt x="162" y="233"/>
                    <a:pt x="175" y="248"/>
                    <a:pt x="175" y="259"/>
                  </a:cubicBezTo>
                  <a:cubicBezTo>
                    <a:pt x="172" y="259"/>
                    <a:pt x="169" y="258"/>
                    <a:pt x="166" y="257"/>
                  </a:cubicBezTo>
                  <a:cubicBezTo>
                    <a:pt x="167" y="258"/>
                    <a:pt x="166" y="259"/>
                    <a:pt x="165" y="259"/>
                  </a:cubicBezTo>
                  <a:cubicBezTo>
                    <a:pt x="166" y="259"/>
                    <a:pt x="157" y="258"/>
                    <a:pt x="160" y="258"/>
                  </a:cubicBezTo>
                  <a:cubicBezTo>
                    <a:pt x="146" y="256"/>
                    <a:pt x="133" y="252"/>
                    <a:pt x="124" y="241"/>
                  </a:cubicBezTo>
                  <a:cubicBezTo>
                    <a:pt x="117" y="230"/>
                    <a:pt x="109" y="219"/>
                    <a:pt x="105" y="206"/>
                  </a:cubicBezTo>
                  <a:cubicBezTo>
                    <a:pt x="112" y="205"/>
                    <a:pt x="114" y="213"/>
                    <a:pt x="122" y="211"/>
                  </a:cubicBezTo>
                  <a:cubicBezTo>
                    <a:pt x="125" y="205"/>
                    <a:pt x="130" y="201"/>
                    <a:pt x="137" y="203"/>
                  </a:cubicBezTo>
                  <a:cubicBezTo>
                    <a:pt x="156" y="209"/>
                    <a:pt x="166" y="221"/>
                    <a:pt x="186" y="212"/>
                  </a:cubicBezTo>
                  <a:cubicBezTo>
                    <a:pt x="186" y="209"/>
                    <a:pt x="194" y="205"/>
                    <a:pt x="199" y="203"/>
                  </a:cubicBezTo>
                  <a:cubicBezTo>
                    <a:pt x="207" y="201"/>
                    <a:pt x="211" y="210"/>
                    <a:pt x="215" y="214"/>
                  </a:cubicBezTo>
                  <a:cubicBezTo>
                    <a:pt x="221" y="221"/>
                    <a:pt x="229" y="222"/>
                    <a:pt x="236" y="216"/>
                  </a:cubicBezTo>
                  <a:cubicBezTo>
                    <a:pt x="245" y="208"/>
                    <a:pt x="247" y="212"/>
                    <a:pt x="256" y="209"/>
                  </a:cubicBezTo>
                  <a:cubicBezTo>
                    <a:pt x="256" y="209"/>
                    <a:pt x="256" y="209"/>
                    <a:pt x="256" y="209"/>
                  </a:cubicBezTo>
                  <a:cubicBezTo>
                    <a:pt x="255" y="211"/>
                    <a:pt x="255" y="212"/>
                    <a:pt x="255" y="214"/>
                  </a:cubicBezTo>
                  <a:cubicBezTo>
                    <a:pt x="255" y="213"/>
                    <a:pt x="255" y="213"/>
                    <a:pt x="256" y="213"/>
                  </a:cubicBezTo>
                  <a:lnTo>
                    <a:pt x="256" y="245"/>
                  </a:lnTo>
                  <a:close/>
                  <a:moveTo>
                    <a:pt x="256" y="251"/>
                  </a:moveTo>
                  <a:cubicBezTo>
                    <a:pt x="254" y="252"/>
                    <a:pt x="252" y="250"/>
                    <a:pt x="252" y="248"/>
                  </a:cubicBezTo>
                  <a:cubicBezTo>
                    <a:pt x="253" y="247"/>
                    <a:pt x="254" y="247"/>
                    <a:pt x="256" y="246"/>
                  </a:cubicBezTo>
                  <a:lnTo>
                    <a:pt x="256" y="251"/>
                  </a:lnTo>
                  <a:close/>
                  <a:moveTo>
                    <a:pt x="256" y="268"/>
                  </a:moveTo>
                  <a:cubicBezTo>
                    <a:pt x="254" y="269"/>
                    <a:pt x="250" y="267"/>
                    <a:pt x="249" y="265"/>
                  </a:cubicBezTo>
                  <a:cubicBezTo>
                    <a:pt x="252" y="266"/>
                    <a:pt x="255" y="264"/>
                    <a:pt x="256" y="265"/>
                  </a:cubicBezTo>
                  <a:lnTo>
                    <a:pt x="256" y="268"/>
                  </a:lnTo>
                  <a:close/>
                  <a:moveTo>
                    <a:pt x="256" y="275"/>
                  </a:moveTo>
                  <a:cubicBezTo>
                    <a:pt x="248" y="280"/>
                    <a:pt x="236" y="274"/>
                    <a:pt x="231" y="268"/>
                  </a:cubicBezTo>
                  <a:cubicBezTo>
                    <a:pt x="241" y="267"/>
                    <a:pt x="250" y="268"/>
                    <a:pt x="256" y="272"/>
                  </a:cubicBezTo>
                  <a:lnTo>
                    <a:pt x="256" y="275"/>
                  </a:lnTo>
                  <a:close/>
                  <a:moveTo>
                    <a:pt x="256" y="463"/>
                  </a:moveTo>
                  <a:cubicBezTo>
                    <a:pt x="254" y="466"/>
                    <a:pt x="251" y="467"/>
                    <a:pt x="247" y="465"/>
                  </a:cubicBezTo>
                  <a:cubicBezTo>
                    <a:pt x="239" y="461"/>
                    <a:pt x="231" y="457"/>
                    <a:pt x="225" y="451"/>
                  </a:cubicBezTo>
                  <a:cubicBezTo>
                    <a:pt x="226" y="447"/>
                    <a:pt x="231" y="451"/>
                    <a:pt x="232" y="449"/>
                  </a:cubicBezTo>
                  <a:cubicBezTo>
                    <a:pt x="234" y="448"/>
                    <a:pt x="230" y="446"/>
                    <a:pt x="229" y="444"/>
                  </a:cubicBezTo>
                  <a:cubicBezTo>
                    <a:pt x="231" y="442"/>
                    <a:pt x="232" y="441"/>
                    <a:pt x="232" y="439"/>
                  </a:cubicBezTo>
                  <a:cubicBezTo>
                    <a:pt x="230" y="431"/>
                    <a:pt x="219" y="433"/>
                    <a:pt x="222" y="424"/>
                  </a:cubicBezTo>
                  <a:cubicBezTo>
                    <a:pt x="224" y="417"/>
                    <a:pt x="247" y="415"/>
                    <a:pt x="256" y="419"/>
                  </a:cubicBezTo>
                  <a:lnTo>
                    <a:pt x="256" y="463"/>
                  </a:lnTo>
                  <a:close/>
                  <a:moveTo>
                    <a:pt x="182" y="518"/>
                  </a:moveTo>
                  <a:cubicBezTo>
                    <a:pt x="172" y="513"/>
                    <a:pt x="163" y="507"/>
                    <a:pt x="156" y="499"/>
                  </a:cubicBezTo>
                  <a:cubicBezTo>
                    <a:pt x="157" y="497"/>
                    <a:pt x="161" y="500"/>
                    <a:pt x="163" y="497"/>
                  </a:cubicBezTo>
                  <a:cubicBezTo>
                    <a:pt x="164" y="496"/>
                    <a:pt x="158" y="492"/>
                    <a:pt x="162" y="491"/>
                  </a:cubicBezTo>
                  <a:cubicBezTo>
                    <a:pt x="170" y="489"/>
                    <a:pt x="181" y="502"/>
                    <a:pt x="188" y="506"/>
                  </a:cubicBezTo>
                  <a:cubicBezTo>
                    <a:pt x="188" y="507"/>
                    <a:pt x="188" y="510"/>
                    <a:pt x="186" y="511"/>
                  </a:cubicBezTo>
                  <a:cubicBezTo>
                    <a:pt x="184" y="511"/>
                    <a:pt x="183" y="507"/>
                    <a:pt x="181" y="511"/>
                  </a:cubicBezTo>
                  <a:cubicBezTo>
                    <a:pt x="179" y="513"/>
                    <a:pt x="186" y="514"/>
                    <a:pt x="182" y="518"/>
                  </a:cubicBezTo>
                  <a:close/>
                  <a:moveTo>
                    <a:pt x="151" y="476"/>
                  </a:moveTo>
                  <a:cubicBezTo>
                    <a:pt x="138" y="467"/>
                    <a:pt x="121" y="455"/>
                    <a:pt x="112" y="440"/>
                  </a:cubicBezTo>
                  <a:cubicBezTo>
                    <a:pt x="98" y="417"/>
                    <a:pt x="141" y="428"/>
                    <a:pt x="150" y="428"/>
                  </a:cubicBezTo>
                  <a:cubicBezTo>
                    <a:pt x="161" y="428"/>
                    <a:pt x="173" y="428"/>
                    <a:pt x="184" y="427"/>
                  </a:cubicBezTo>
                  <a:cubicBezTo>
                    <a:pt x="199" y="425"/>
                    <a:pt x="193" y="438"/>
                    <a:pt x="188" y="446"/>
                  </a:cubicBezTo>
                  <a:cubicBezTo>
                    <a:pt x="189" y="445"/>
                    <a:pt x="189" y="444"/>
                    <a:pt x="188" y="446"/>
                  </a:cubicBezTo>
                  <a:cubicBezTo>
                    <a:pt x="180" y="457"/>
                    <a:pt x="168" y="487"/>
                    <a:pt x="151" y="476"/>
                  </a:cubicBezTo>
                  <a:close/>
                  <a:moveTo>
                    <a:pt x="198" y="438"/>
                  </a:moveTo>
                  <a:cubicBezTo>
                    <a:pt x="203" y="443"/>
                    <a:pt x="212" y="445"/>
                    <a:pt x="218" y="450"/>
                  </a:cubicBezTo>
                  <a:cubicBezTo>
                    <a:pt x="225" y="457"/>
                    <a:pt x="212" y="469"/>
                    <a:pt x="207" y="476"/>
                  </a:cubicBezTo>
                  <a:cubicBezTo>
                    <a:pt x="202" y="486"/>
                    <a:pt x="197" y="494"/>
                    <a:pt x="191" y="503"/>
                  </a:cubicBezTo>
                  <a:cubicBezTo>
                    <a:pt x="182" y="500"/>
                    <a:pt x="174" y="490"/>
                    <a:pt x="166" y="485"/>
                  </a:cubicBezTo>
                  <a:cubicBezTo>
                    <a:pt x="166" y="485"/>
                    <a:pt x="182" y="453"/>
                    <a:pt x="198" y="438"/>
                  </a:cubicBezTo>
                  <a:close/>
                  <a:moveTo>
                    <a:pt x="200" y="433"/>
                  </a:moveTo>
                  <a:cubicBezTo>
                    <a:pt x="203" y="430"/>
                    <a:pt x="202" y="424"/>
                    <a:pt x="212" y="428"/>
                  </a:cubicBezTo>
                  <a:cubicBezTo>
                    <a:pt x="219" y="430"/>
                    <a:pt x="227" y="434"/>
                    <a:pt x="227" y="442"/>
                  </a:cubicBezTo>
                  <a:cubicBezTo>
                    <a:pt x="223" y="442"/>
                    <a:pt x="219" y="438"/>
                    <a:pt x="217" y="440"/>
                  </a:cubicBezTo>
                  <a:cubicBezTo>
                    <a:pt x="216" y="442"/>
                    <a:pt x="223" y="443"/>
                    <a:pt x="221" y="449"/>
                  </a:cubicBezTo>
                  <a:cubicBezTo>
                    <a:pt x="213" y="446"/>
                    <a:pt x="206" y="440"/>
                    <a:pt x="200" y="433"/>
                  </a:cubicBezTo>
                  <a:close/>
                  <a:moveTo>
                    <a:pt x="256" y="539"/>
                  </a:moveTo>
                  <a:cubicBezTo>
                    <a:pt x="256" y="539"/>
                    <a:pt x="256" y="540"/>
                    <a:pt x="255" y="540"/>
                  </a:cubicBezTo>
                  <a:cubicBezTo>
                    <a:pt x="235" y="539"/>
                    <a:pt x="191" y="509"/>
                    <a:pt x="200" y="495"/>
                  </a:cubicBezTo>
                  <a:cubicBezTo>
                    <a:pt x="206" y="487"/>
                    <a:pt x="209" y="477"/>
                    <a:pt x="214" y="469"/>
                  </a:cubicBezTo>
                  <a:cubicBezTo>
                    <a:pt x="217" y="464"/>
                    <a:pt x="220" y="459"/>
                    <a:pt x="226" y="458"/>
                  </a:cubicBezTo>
                  <a:cubicBezTo>
                    <a:pt x="235" y="464"/>
                    <a:pt x="249" y="466"/>
                    <a:pt x="254" y="476"/>
                  </a:cubicBezTo>
                  <a:cubicBezTo>
                    <a:pt x="255" y="477"/>
                    <a:pt x="255" y="478"/>
                    <a:pt x="256" y="480"/>
                  </a:cubicBezTo>
                  <a:lnTo>
                    <a:pt x="256" y="539"/>
                  </a:lnTo>
                  <a:close/>
                  <a:moveTo>
                    <a:pt x="256" y="719"/>
                  </a:moveTo>
                  <a:cubicBezTo>
                    <a:pt x="249" y="713"/>
                    <a:pt x="257" y="699"/>
                    <a:pt x="248" y="695"/>
                  </a:cubicBezTo>
                  <a:cubicBezTo>
                    <a:pt x="256" y="699"/>
                    <a:pt x="249" y="687"/>
                    <a:pt x="248" y="694"/>
                  </a:cubicBezTo>
                  <a:cubicBezTo>
                    <a:pt x="248" y="687"/>
                    <a:pt x="252" y="681"/>
                    <a:pt x="256" y="675"/>
                  </a:cubicBezTo>
                  <a:lnTo>
                    <a:pt x="256" y="719"/>
                  </a:lnTo>
                  <a:close/>
                  <a:moveTo>
                    <a:pt x="180" y="777"/>
                  </a:moveTo>
                  <a:cubicBezTo>
                    <a:pt x="204" y="782"/>
                    <a:pt x="230" y="784"/>
                    <a:pt x="255" y="778"/>
                  </a:cubicBezTo>
                  <a:cubicBezTo>
                    <a:pt x="255" y="780"/>
                    <a:pt x="256" y="781"/>
                    <a:pt x="256" y="781"/>
                  </a:cubicBezTo>
                  <a:cubicBezTo>
                    <a:pt x="256" y="787"/>
                    <a:pt x="256" y="787"/>
                    <a:pt x="256" y="787"/>
                  </a:cubicBezTo>
                  <a:cubicBezTo>
                    <a:pt x="250" y="786"/>
                    <a:pt x="243" y="787"/>
                    <a:pt x="238" y="786"/>
                  </a:cubicBezTo>
                  <a:cubicBezTo>
                    <a:pt x="232" y="793"/>
                    <a:pt x="236" y="795"/>
                    <a:pt x="225" y="797"/>
                  </a:cubicBezTo>
                  <a:cubicBezTo>
                    <a:pt x="214" y="798"/>
                    <a:pt x="201" y="798"/>
                    <a:pt x="190" y="796"/>
                  </a:cubicBezTo>
                  <a:cubicBezTo>
                    <a:pt x="182" y="794"/>
                    <a:pt x="179" y="785"/>
                    <a:pt x="180" y="777"/>
                  </a:cubicBezTo>
                  <a:close/>
                  <a:moveTo>
                    <a:pt x="189" y="699"/>
                  </a:moveTo>
                  <a:cubicBezTo>
                    <a:pt x="203" y="705"/>
                    <a:pt x="218" y="707"/>
                    <a:pt x="233" y="706"/>
                  </a:cubicBezTo>
                  <a:cubicBezTo>
                    <a:pt x="241" y="705"/>
                    <a:pt x="248" y="701"/>
                    <a:pt x="249" y="712"/>
                  </a:cubicBezTo>
                  <a:cubicBezTo>
                    <a:pt x="250" y="720"/>
                    <a:pt x="253" y="719"/>
                    <a:pt x="256" y="724"/>
                  </a:cubicBezTo>
                  <a:cubicBezTo>
                    <a:pt x="256" y="773"/>
                    <a:pt x="256" y="773"/>
                    <a:pt x="256" y="773"/>
                  </a:cubicBezTo>
                  <a:cubicBezTo>
                    <a:pt x="255" y="774"/>
                    <a:pt x="255" y="775"/>
                    <a:pt x="254" y="775"/>
                  </a:cubicBezTo>
                  <a:cubicBezTo>
                    <a:pt x="249" y="776"/>
                    <a:pt x="242" y="777"/>
                    <a:pt x="243" y="777"/>
                  </a:cubicBezTo>
                  <a:cubicBezTo>
                    <a:pt x="225" y="778"/>
                    <a:pt x="195" y="784"/>
                    <a:pt x="181" y="770"/>
                  </a:cubicBezTo>
                  <a:cubicBezTo>
                    <a:pt x="173" y="745"/>
                    <a:pt x="186" y="722"/>
                    <a:pt x="189" y="699"/>
                  </a:cubicBezTo>
                  <a:close/>
                  <a:moveTo>
                    <a:pt x="171" y="716"/>
                  </a:moveTo>
                  <a:cubicBezTo>
                    <a:pt x="168" y="712"/>
                    <a:pt x="165" y="703"/>
                    <a:pt x="173" y="703"/>
                  </a:cubicBezTo>
                  <a:cubicBezTo>
                    <a:pt x="173" y="708"/>
                    <a:pt x="180" y="717"/>
                    <a:pt x="171" y="716"/>
                  </a:cubicBezTo>
                  <a:close/>
                  <a:moveTo>
                    <a:pt x="180" y="717"/>
                  </a:moveTo>
                  <a:cubicBezTo>
                    <a:pt x="182" y="719"/>
                    <a:pt x="181" y="724"/>
                    <a:pt x="178" y="725"/>
                  </a:cubicBezTo>
                  <a:cubicBezTo>
                    <a:pt x="174" y="723"/>
                    <a:pt x="175" y="717"/>
                    <a:pt x="180" y="717"/>
                  </a:cubicBezTo>
                  <a:close/>
                  <a:moveTo>
                    <a:pt x="161" y="670"/>
                  </a:moveTo>
                  <a:cubicBezTo>
                    <a:pt x="167" y="673"/>
                    <a:pt x="169" y="679"/>
                    <a:pt x="172" y="684"/>
                  </a:cubicBezTo>
                  <a:cubicBezTo>
                    <a:pt x="171" y="685"/>
                    <a:pt x="162" y="674"/>
                    <a:pt x="161" y="670"/>
                  </a:cubicBezTo>
                  <a:close/>
                  <a:moveTo>
                    <a:pt x="172" y="692"/>
                  </a:moveTo>
                  <a:cubicBezTo>
                    <a:pt x="174" y="692"/>
                    <a:pt x="176" y="692"/>
                    <a:pt x="177" y="692"/>
                  </a:cubicBezTo>
                  <a:cubicBezTo>
                    <a:pt x="177" y="694"/>
                    <a:pt x="173" y="702"/>
                    <a:pt x="169" y="698"/>
                  </a:cubicBezTo>
                  <a:cubicBezTo>
                    <a:pt x="170" y="696"/>
                    <a:pt x="171" y="694"/>
                    <a:pt x="172" y="692"/>
                  </a:cubicBezTo>
                  <a:close/>
                  <a:moveTo>
                    <a:pt x="175" y="689"/>
                  </a:moveTo>
                  <a:cubicBezTo>
                    <a:pt x="175" y="688"/>
                    <a:pt x="175" y="687"/>
                    <a:pt x="176" y="686"/>
                  </a:cubicBezTo>
                  <a:cubicBezTo>
                    <a:pt x="178" y="686"/>
                    <a:pt x="180" y="686"/>
                    <a:pt x="181" y="688"/>
                  </a:cubicBezTo>
                  <a:cubicBezTo>
                    <a:pt x="179" y="689"/>
                    <a:pt x="177" y="689"/>
                    <a:pt x="175" y="689"/>
                  </a:cubicBezTo>
                  <a:close/>
                  <a:moveTo>
                    <a:pt x="190" y="686"/>
                  </a:moveTo>
                  <a:cubicBezTo>
                    <a:pt x="191" y="693"/>
                    <a:pt x="184" y="700"/>
                    <a:pt x="183" y="710"/>
                  </a:cubicBezTo>
                  <a:cubicBezTo>
                    <a:pt x="176" y="710"/>
                    <a:pt x="182" y="686"/>
                    <a:pt x="190" y="686"/>
                  </a:cubicBezTo>
                  <a:close/>
                  <a:moveTo>
                    <a:pt x="118" y="732"/>
                  </a:moveTo>
                  <a:cubicBezTo>
                    <a:pt x="124" y="749"/>
                    <a:pt x="123" y="753"/>
                    <a:pt x="130" y="763"/>
                  </a:cubicBezTo>
                  <a:cubicBezTo>
                    <a:pt x="141" y="779"/>
                    <a:pt x="153" y="773"/>
                    <a:pt x="170" y="778"/>
                  </a:cubicBezTo>
                  <a:cubicBezTo>
                    <a:pt x="169" y="785"/>
                    <a:pt x="158" y="780"/>
                    <a:pt x="153" y="781"/>
                  </a:cubicBezTo>
                  <a:cubicBezTo>
                    <a:pt x="130" y="782"/>
                    <a:pt x="121" y="766"/>
                    <a:pt x="120" y="763"/>
                  </a:cubicBezTo>
                  <a:cubicBezTo>
                    <a:pt x="115" y="754"/>
                    <a:pt x="113" y="742"/>
                    <a:pt x="118" y="732"/>
                  </a:cubicBezTo>
                  <a:close/>
                  <a:moveTo>
                    <a:pt x="103" y="682"/>
                  </a:moveTo>
                  <a:cubicBezTo>
                    <a:pt x="110" y="692"/>
                    <a:pt x="116" y="702"/>
                    <a:pt x="118" y="714"/>
                  </a:cubicBezTo>
                  <a:cubicBezTo>
                    <a:pt x="108" y="709"/>
                    <a:pt x="101" y="713"/>
                    <a:pt x="96" y="701"/>
                  </a:cubicBezTo>
                  <a:cubicBezTo>
                    <a:pt x="91" y="690"/>
                    <a:pt x="86" y="678"/>
                    <a:pt x="85" y="668"/>
                  </a:cubicBezTo>
                  <a:cubicBezTo>
                    <a:pt x="84" y="664"/>
                    <a:pt x="91" y="660"/>
                    <a:pt x="95" y="660"/>
                  </a:cubicBezTo>
                  <a:cubicBezTo>
                    <a:pt x="94" y="665"/>
                    <a:pt x="100" y="677"/>
                    <a:pt x="103" y="682"/>
                  </a:cubicBezTo>
                  <a:close/>
                  <a:moveTo>
                    <a:pt x="156" y="662"/>
                  </a:moveTo>
                  <a:cubicBezTo>
                    <a:pt x="155" y="656"/>
                    <a:pt x="149" y="647"/>
                    <a:pt x="153" y="641"/>
                  </a:cubicBezTo>
                  <a:cubicBezTo>
                    <a:pt x="153" y="646"/>
                    <a:pt x="156" y="656"/>
                    <a:pt x="156" y="662"/>
                  </a:cubicBezTo>
                  <a:close/>
                  <a:moveTo>
                    <a:pt x="165" y="694"/>
                  </a:moveTo>
                  <a:cubicBezTo>
                    <a:pt x="163" y="699"/>
                    <a:pt x="166" y="701"/>
                    <a:pt x="160" y="703"/>
                  </a:cubicBezTo>
                  <a:cubicBezTo>
                    <a:pt x="152" y="706"/>
                    <a:pt x="152" y="705"/>
                    <a:pt x="148" y="699"/>
                  </a:cubicBezTo>
                  <a:cubicBezTo>
                    <a:pt x="142" y="691"/>
                    <a:pt x="133" y="700"/>
                    <a:pt x="134" y="707"/>
                  </a:cubicBezTo>
                  <a:cubicBezTo>
                    <a:pt x="134" y="713"/>
                    <a:pt x="137" y="719"/>
                    <a:pt x="142" y="718"/>
                  </a:cubicBezTo>
                  <a:cubicBezTo>
                    <a:pt x="150" y="716"/>
                    <a:pt x="150" y="708"/>
                    <a:pt x="159" y="707"/>
                  </a:cubicBezTo>
                  <a:cubicBezTo>
                    <a:pt x="167" y="706"/>
                    <a:pt x="164" y="710"/>
                    <a:pt x="167" y="716"/>
                  </a:cubicBezTo>
                  <a:cubicBezTo>
                    <a:pt x="169" y="722"/>
                    <a:pt x="164" y="721"/>
                    <a:pt x="160" y="724"/>
                  </a:cubicBezTo>
                  <a:cubicBezTo>
                    <a:pt x="154" y="716"/>
                    <a:pt x="143" y="723"/>
                    <a:pt x="143" y="731"/>
                  </a:cubicBezTo>
                  <a:cubicBezTo>
                    <a:pt x="143" y="738"/>
                    <a:pt x="150" y="743"/>
                    <a:pt x="157" y="743"/>
                  </a:cubicBezTo>
                  <a:cubicBezTo>
                    <a:pt x="166" y="742"/>
                    <a:pt x="160" y="732"/>
                    <a:pt x="165" y="729"/>
                  </a:cubicBezTo>
                  <a:cubicBezTo>
                    <a:pt x="171" y="724"/>
                    <a:pt x="170" y="724"/>
                    <a:pt x="177" y="729"/>
                  </a:cubicBezTo>
                  <a:cubicBezTo>
                    <a:pt x="180" y="731"/>
                    <a:pt x="178" y="735"/>
                    <a:pt x="177" y="738"/>
                  </a:cubicBezTo>
                  <a:cubicBezTo>
                    <a:pt x="174" y="749"/>
                    <a:pt x="169" y="757"/>
                    <a:pt x="173" y="768"/>
                  </a:cubicBezTo>
                  <a:cubicBezTo>
                    <a:pt x="171" y="769"/>
                    <a:pt x="176" y="777"/>
                    <a:pt x="155" y="773"/>
                  </a:cubicBezTo>
                  <a:cubicBezTo>
                    <a:pt x="145" y="772"/>
                    <a:pt x="136" y="769"/>
                    <a:pt x="132" y="760"/>
                  </a:cubicBezTo>
                  <a:cubicBezTo>
                    <a:pt x="128" y="754"/>
                    <a:pt x="125" y="747"/>
                    <a:pt x="124" y="741"/>
                  </a:cubicBezTo>
                  <a:cubicBezTo>
                    <a:pt x="121" y="730"/>
                    <a:pt x="125" y="719"/>
                    <a:pt x="122" y="708"/>
                  </a:cubicBezTo>
                  <a:cubicBezTo>
                    <a:pt x="117" y="692"/>
                    <a:pt x="102" y="679"/>
                    <a:pt x="103" y="662"/>
                  </a:cubicBezTo>
                  <a:cubicBezTo>
                    <a:pt x="110" y="654"/>
                    <a:pt x="121" y="650"/>
                    <a:pt x="131" y="648"/>
                  </a:cubicBezTo>
                  <a:cubicBezTo>
                    <a:pt x="136" y="646"/>
                    <a:pt x="142" y="645"/>
                    <a:pt x="147" y="643"/>
                  </a:cubicBezTo>
                  <a:cubicBezTo>
                    <a:pt x="149" y="649"/>
                    <a:pt x="151" y="655"/>
                    <a:pt x="152" y="661"/>
                  </a:cubicBezTo>
                  <a:cubicBezTo>
                    <a:pt x="156" y="673"/>
                    <a:pt x="170" y="684"/>
                    <a:pt x="165" y="694"/>
                  </a:cubicBezTo>
                  <a:close/>
                  <a:moveTo>
                    <a:pt x="160" y="732"/>
                  </a:moveTo>
                  <a:cubicBezTo>
                    <a:pt x="163" y="742"/>
                    <a:pt x="149" y="743"/>
                    <a:pt x="147" y="735"/>
                  </a:cubicBezTo>
                  <a:cubicBezTo>
                    <a:pt x="157" y="742"/>
                    <a:pt x="159" y="733"/>
                    <a:pt x="160" y="732"/>
                  </a:cubicBezTo>
                  <a:close/>
                  <a:moveTo>
                    <a:pt x="147" y="728"/>
                  </a:moveTo>
                  <a:cubicBezTo>
                    <a:pt x="147" y="726"/>
                    <a:pt x="147" y="724"/>
                    <a:pt x="148" y="724"/>
                  </a:cubicBezTo>
                  <a:cubicBezTo>
                    <a:pt x="152" y="723"/>
                    <a:pt x="152" y="723"/>
                    <a:pt x="153" y="725"/>
                  </a:cubicBezTo>
                  <a:cubicBezTo>
                    <a:pt x="151" y="726"/>
                    <a:pt x="149" y="726"/>
                    <a:pt x="147" y="728"/>
                  </a:cubicBezTo>
                  <a:close/>
                  <a:moveTo>
                    <a:pt x="145" y="715"/>
                  </a:moveTo>
                  <a:cubicBezTo>
                    <a:pt x="136" y="718"/>
                    <a:pt x="132" y="697"/>
                    <a:pt x="145" y="699"/>
                  </a:cubicBezTo>
                  <a:cubicBezTo>
                    <a:pt x="146" y="700"/>
                    <a:pt x="147" y="701"/>
                    <a:pt x="147" y="703"/>
                  </a:cubicBezTo>
                  <a:cubicBezTo>
                    <a:pt x="146" y="702"/>
                    <a:pt x="141" y="698"/>
                    <a:pt x="138" y="706"/>
                  </a:cubicBezTo>
                  <a:cubicBezTo>
                    <a:pt x="138" y="711"/>
                    <a:pt x="142" y="712"/>
                    <a:pt x="145" y="715"/>
                  </a:cubicBezTo>
                  <a:close/>
                  <a:moveTo>
                    <a:pt x="181" y="639"/>
                  </a:moveTo>
                  <a:cubicBezTo>
                    <a:pt x="186" y="647"/>
                    <a:pt x="191" y="657"/>
                    <a:pt x="192" y="667"/>
                  </a:cubicBezTo>
                  <a:cubicBezTo>
                    <a:pt x="194" y="680"/>
                    <a:pt x="183" y="677"/>
                    <a:pt x="177" y="683"/>
                  </a:cubicBezTo>
                  <a:cubicBezTo>
                    <a:pt x="166" y="673"/>
                    <a:pt x="158" y="660"/>
                    <a:pt x="160" y="644"/>
                  </a:cubicBezTo>
                  <a:cubicBezTo>
                    <a:pt x="163" y="640"/>
                    <a:pt x="172" y="627"/>
                    <a:pt x="181" y="639"/>
                  </a:cubicBezTo>
                  <a:close/>
                  <a:moveTo>
                    <a:pt x="99" y="534"/>
                  </a:moveTo>
                  <a:cubicBezTo>
                    <a:pt x="123" y="546"/>
                    <a:pt x="145" y="568"/>
                    <a:pt x="169" y="582"/>
                  </a:cubicBezTo>
                  <a:cubicBezTo>
                    <a:pt x="181" y="589"/>
                    <a:pt x="194" y="596"/>
                    <a:pt x="207" y="602"/>
                  </a:cubicBezTo>
                  <a:cubicBezTo>
                    <a:pt x="213" y="605"/>
                    <a:pt x="220" y="609"/>
                    <a:pt x="227" y="612"/>
                  </a:cubicBezTo>
                  <a:cubicBezTo>
                    <a:pt x="228" y="615"/>
                    <a:pt x="227" y="623"/>
                    <a:pt x="232" y="625"/>
                  </a:cubicBezTo>
                  <a:cubicBezTo>
                    <a:pt x="236" y="624"/>
                    <a:pt x="232" y="617"/>
                    <a:pt x="234" y="617"/>
                  </a:cubicBezTo>
                  <a:cubicBezTo>
                    <a:pt x="242" y="619"/>
                    <a:pt x="240" y="629"/>
                    <a:pt x="244" y="634"/>
                  </a:cubicBezTo>
                  <a:cubicBezTo>
                    <a:pt x="243" y="629"/>
                    <a:pt x="240" y="624"/>
                    <a:pt x="242" y="620"/>
                  </a:cubicBezTo>
                  <a:cubicBezTo>
                    <a:pt x="245" y="621"/>
                    <a:pt x="249" y="622"/>
                    <a:pt x="253" y="623"/>
                  </a:cubicBezTo>
                  <a:cubicBezTo>
                    <a:pt x="252" y="626"/>
                    <a:pt x="253" y="628"/>
                    <a:pt x="255" y="630"/>
                  </a:cubicBezTo>
                  <a:cubicBezTo>
                    <a:pt x="255" y="631"/>
                    <a:pt x="255" y="631"/>
                    <a:pt x="256" y="632"/>
                  </a:cubicBezTo>
                  <a:cubicBezTo>
                    <a:pt x="256" y="653"/>
                    <a:pt x="256" y="653"/>
                    <a:pt x="256" y="653"/>
                  </a:cubicBezTo>
                  <a:cubicBezTo>
                    <a:pt x="255" y="656"/>
                    <a:pt x="254" y="659"/>
                    <a:pt x="254" y="661"/>
                  </a:cubicBezTo>
                  <a:cubicBezTo>
                    <a:pt x="252" y="672"/>
                    <a:pt x="248" y="702"/>
                    <a:pt x="234" y="703"/>
                  </a:cubicBezTo>
                  <a:cubicBezTo>
                    <a:pt x="240" y="680"/>
                    <a:pt x="250" y="658"/>
                    <a:pt x="242" y="635"/>
                  </a:cubicBezTo>
                  <a:cubicBezTo>
                    <a:pt x="246" y="657"/>
                    <a:pt x="243" y="681"/>
                    <a:pt x="231" y="700"/>
                  </a:cubicBezTo>
                  <a:cubicBezTo>
                    <a:pt x="230" y="701"/>
                    <a:pt x="230" y="701"/>
                    <a:pt x="230" y="702"/>
                  </a:cubicBezTo>
                  <a:cubicBezTo>
                    <a:pt x="219" y="702"/>
                    <a:pt x="199" y="705"/>
                    <a:pt x="196" y="690"/>
                  </a:cubicBezTo>
                  <a:cubicBezTo>
                    <a:pt x="195" y="684"/>
                    <a:pt x="196" y="677"/>
                    <a:pt x="196" y="671"/>
                  </a:cubicBezTo>
                  <a:cubicBezTo>
                    <a:pt x="197" y="662"/>
                    <a:pt x="198" y="662"/>
                    <a:pt x="207" y="664"/>
                  </a:cubicBezTo>
                  <a:cubicBezTo>
                    <a:pt x="208" y="662"/>
                    <a:pt x="208" y="661"/>
                    <a:pt x="209" y="659"/>
                  </a:cubicBezTo>
                  <a:cubicBezTo>
                    <a:pt x="204" y="658"/>
                    <a:pt x="195" y="657"/>
                    <a:pt x="192" y="652"/>
                  </a:cubicBezTo>
                  <a:cubicBezTo>
                    <a:pt x="187" y="641"/>
                    <a:pt x="205" y="648"/>
                    <a:pt x="205" y="639"/>
                  </a:cubicBezTo>
                  <a:cubicBezTo>
                    <a:pt x="202" y="638"/>
                    <a:pt x="199" y="638"/>
                    <a:pt x="197" y="640"/>
                  </a:cubicBezTo>
                  <a:cubicBezTo>
                    <a:pt x="192" y="643"/>
                    <a:pt x="189" y="641"/>
                    <a:pt x="185" y="637"/>
                  </a:cubicBezTo>
                  <a:cubicBezTo>
                    <a:pt x="181" y="634"/>
                    <a:pt x="180" y="631"/>
                    <a:pt x="177" y="629"/>
                  </a:cubicBezTo>
                  <a:cubicBezTo>
                    <a:pt x="174" y="627"/>
                    <a:pt x="171" y="623"/>
                    <a:pt x="168" y="620"/>
                  </a:cubicBezTo>
                  <a:cubicBezTo>
                    <a:pt x="154" y="605"/>
                    <a:pt x="137" y="593"/>
                    <a:pt x="123" y="578"/>
                  </a:cubicBezTo>
                  <a:cubicBezTo>
                    <a:pt x="114" y="568"/>
                    <a:pt x="97" y="550"/>
                    <a:pt x="99" y="534"/>
                  </a:cubicBezTo>
                  <a:close/>
                  <a:moveTo>
                    <a:pt x="131" y="467"/>
                  </a:moveTo>
                  <a:cubicBezTo>
                    <a:pt x="138" y="473"/>
                    <a:pt x="145" y="478"/>
                    <a:pt x="153" y="483"/>
                  </a:cubicBezTo>
                  <a:cubicBezTo>
                    <a:pt x="157" y="485"/>
                    <a:pt x="160" y="489"/>
                    <a:pt x="158" y="490"/>
                  </a:cubicBezTo>
                  <a:cubicBezTo>
                    <a:pt x="157" y="491"/>
                    <a:pt x="153" y="488"/>
                    <a:pt x="151" y="491"/>
                  </a:cubicBezTo>
                  <a:cubicBezTo>
                    <a:pt x="150" y="492"/>
                    <a:pt x="155" y="494"/>
                    <a:pt x="150" y="502"/>
                  </a:cubicBezTo>
                  <a:cubicBezTo>
                    <a:pt x="155" y="505"/>
                    <a:pt x="175" y="519"/>
                    <a:pt x="179" y="522"/>
                  </a:cubicBezTo>
                  <a:cubicBezTo>
                    <a:pt x="182" y="523"/>
                    <a:pt x="182" y="519"/>
                    <a:pt x="185" y="519"/>
                  </a:cubicBezTo>
                  <a:cubicBezTo>
                    <a:pt x="187" y="519"/>
                    <a:pt x="190" y="519"/>
                    <a:pt x="190" y="518"/>
                  </a:cubicBezTo>
                  <a:cubicBezTo>
                    <a:pt x="192" y="514"/>
                    <a:pt x="188" y="512"/>
                    <a:pt x="191" y="509"/>
                  </a:cubicBezTo>
                  <a:cubicBezTo>
                    <a:pt x="206" y="517"/>
                    <a:pt x="219" y="527"/>
                    <a:pt x="233" y="536"/>
                  </a:cubicBezTo>
                  <a:cubicBezTo>
                    <a:pt x="239" y="539"/>
                    <a:pt x="248" y="547"/>
                    <a:pt x="256" y="550"/>
                  </a:cubicBezTo>
                  <a:cubicBezTo>
                    <a:pt x="256" y="610"/>
                    <a:pt x="256" y="610"/>
                    <a:pt x="256" y="610"/>
                  </a:cubicBezTo>
                  <a:cubicBezTo>
                    <a:pt x="251" y="607"/>
                    <a:pt x="244" y="606"/>
                    <a:pt x="244" y="609"/>
                  </a:cubicBezTo>
                  <a:cubicBezTo>
                    <a:pt x="248" y="611"/>
                    <a:pt x="252" y="615"/>
                    <a:pt x="256" y="616"/>
                  </a:cubicBezTo>
                  <a:cubicBezTo>
                    <a:pt x="256" y="620"/>
                    <a:pt x="256" y="620"/>
                    <a:pt x="256" y="620"/>
                  </a:cubicBezTo>
                  <a:cubicBezTo>
                    <a:pt x="216" y="602"/>
                    <a:pt x="177" y="582"/>
                    <a:pt x="140" y="558"/>
                  </a:cubicBezTo>
                  <a:cubicBezTo>
                    <a:pt x="122" y="546"/>
                    <a:pt x="104" y="532"/>
                    <a:pt x="87" y="517"/>
                  </a:cubicBezTo>
                  <a:cubicBezTo>
                    <a:pt x="79" y="510"/>
                    <a:pt x="70" y="503"/>
                    <a:pt x="64" y="494"/>
                  </a:cubicBezTo>
                  <a:cubicBezTo>
                    <a:pt x="58" y="486"/>
                    <a:pt x="57" y="487"/>
                    <a:pt x="59" y="478"/>
                  </a:cubicBezTo>
                  <a:cubicBezTo>
                    <a:pt x="63" y="478"/>
                    <a:pt x="62" y="483"/>
                    <a:pt x="67" y="482"/>
                  </a:cubicBezTo>
                  <a:cubicBezTo>
                    <a:pt x="69" y="478"/>
                    <a:pt x="64" y="476"/>
                    <a:pt x="63" y="473"/>
                  </a:cubicBezTo>
                  <a:cubicBezTo>
                    <a:pt x="68" y="467"/>
                    <a:pt x="73" y="460"/>
                    <a:pt x="78" y="454"/>
                  </a:cubicBezTo>
                  <a:cubicBezTo>
                    <a:pt x="84" y="448"/>
                    <a:pt x="95" y="436"/>
                    <a:pt x="105" y="439"/>
                  </a:cubicBezTo>
                  <a:cubicBezTo>
                    <a:pt x="114" y="442"/>
                    <a:pt x="123" y="460"/>
                    <a:pt x="131" y="467"/>
                  </a:cubicBezTo>
                  <a:close/>
                  <a:moveTo>
                    <a:pt x="93" y="333"/>
                  </a:moveTo>
                  <a:cubicBezTo>
                    <a:pt x="96" y="316"/>
                    <a:pt x="106" y="270"/>
                    <a:pt x="135" y="281"/>
                  </a:cubicBezTo>
                  <a:cubicBezTo>
                    <a:pt x="134" y="286"/>
                    <a:pt x="127" y="291"/>
                    <a:pt x="131" y="295"/>
                  </a:cubicBezTo>
                  <a:cubicBezTo>
                    <a:pt x="133" y="295"/>
                    <a:pt x="138" y="284"/>
                    <a:pt x="138" y="283"/>
                  </a:cubicBezTo>
                  <a:cubicBezTo>
                    <a:pt x="165" y="287"/>
                    <a:pt x="191" y="285"/>
                    <a:pt x="219" y="285"/>
                  </a:cubicBezTo>
                  <a:cubicBezTo>
                    <a:pt x="231" y="285"/>
                    <a:pt x="244" y="284"/>
                    <a:pt x="256" y="278"/>
                  </a:cubicBezTo>
                  <a:cubicBezTo>
                    <a:pt x="256" y="402"/>
                    <a:pt x="256" y="402"/>
                    <a:pt x="256" y="402"/>
                  </a:cubicBezTo>
                  <a:cubicBezTo>
                    <a:pt x="255" y="403"/>
                    <a:pt x="254" y="403"/>
                    <a:pt x="253" y="404"/>
                  </a:cubicBezTo>
                  <a:cubicBezTo>
                    <a:pt x="240" y="412"/>
                    <a:pt x="224" y="415"/>
                    <a:pt x="209" y="417"/>
                  </a:cubicBezTo>
                  <a:cubicBezTo>
                    <a:pt x="191" y="420"/>
                    <a:pt x="174" y="423"/>
                    <a:pt x="156" y="424"/>
                  </a:cubicBezTo>
                  <a:cubicBezTo>
                    <a:pt x="150" y="424"/>
                    <a:pt x="141" y="425"/>
                    <a:pt x="136" y="422"/>
                  </a:cubicBezTo>
                  <a:cubicBezTo>
                    <a:pt x="130" y="419"/>
                    <a:pt x="131" y="411"/>
                    <a:pt x="124" y="410"/>
                  </a:cubicBezTo>
                  <a:cubicBezTo>
                    <a:pt x="124" y="413"/>
                    <a:pt x="125" y="416"/>
                    <a:pt x="127" y="419"/>
                  </a:cubicBezTo>
                  <a:cubicBezTo>
                    <a:pt x="85" y="423"/>
                    <a:pt x="89" y="359"/>
                    <a:pt x="93" y="333"/>
                  </a:cubicBezTo>
                  <a:close/>
                  <a:moveTo>
                    <a:pt x="96" y="289"/>
                  </a:moveTo>
                  <a:cubicBezTo>
                    <a:pt x="100" y="284"/>
                    <a:pt x="110" y="276"/>
                    <a:pt x="115" y="280"/>
                  </a:cubicBezTo>
                  <a:cubicBezTo>
                    <a:pt x="111" y="282"/>
                    <a:pt x="105" y="291"/>
                    <a:pt x="96" y="289"/>
                  </a:cubicBezTo>
                  <a:close/>
                  <a:moveTo>
                    <a:pt x="82" y="332"/>
                  </a:moveTo>
                  <a:cubicBezTo>
                    <a:pt x="83" y="326"/>
                    <a:pt x="86" y="324"/>
                    <a:pt x="91" y="322"/>
                  </a:cubicBezTo>
                  <a:cubicBezTo>
                    <a:pt x="91" y="338"/>
                    <a:pt x="87" y="330"/>
                    <a:pt x="82" y="332"/>
                  </a:cubicBezTo>
                  <a:close/>
                  <a:moveTo>
                    <a:pt x="73" y="311"/>
                  </a:moveTo>
                  <a:cubicBezTo>
                    <a:pt x="78" y="311"/>
                    <a:pt x="83" y="312"/>
                    <a:pt x="88" y="316"/>
                  </a:cubicBezTo>
                  <a:cubicBezTo>
                    <a:pt x="85" y="314"/>
                    <a:pt x="79" y="329"/>
                    <a:pt x="73" y="311"/>
                  </a:cubicBezTo>
                  <a:close/>
                  <a:moveTo>
                    <a:pt x="66" y="304"/>
                  </a:moveTo>
                  <a:cubicBezTo>
                    <a:pt x="71" y="310"/>
                    <a:pt x="72" y="318"/>
                    <a:pt x="73" y="323"/>
                  </a:cubicBezTo>
                  <a:cubicBezTo>
                    <a:pt x="67" y="329"/>
                    <a:pt x="54" y="317"/>
                    <a:pt x="66" y="304"/>
                  </a:cubicBezTo>
                  <a:close/>
                  <a:moveTo>
                    <a:pt x="69" y="291"/>
                  </a:moveTo>
                  <a:cubicBezTo>
                    <a:pt x="65" y="297"/>
                    <a:pt x="63" y="307"/>
                    <a:pt x="56" y="311"/>
                  </a:cubicBezTo>
                  <a:cubicBezTo>
                    <a:pt x="51" y="308"/>
                    <a:pt x="58" y="290"/>
                    <a:pt x="69" y="291"/>
                  </a:cubicBezTo>
                  <a:close/>
                  <a:moveTo>
                    <a:pt x="76" y="283"/>
                  </a:moveTo>
                  <a:cubicBezTo>
                    <a:pt x="75" y="291"/>
                    <a:pt x="62" y="286"/>
                    <a:pt x="57" y="289"/>
                  </a:cubicBezTo>
                  <a:cubicBezTo>
                    <a:pt x="59" y="281"/>
                    <a:pt x="71" y="282"/>
                    <a:pt x="76" y="283"/>
                  </a:cubicBezTo>
                  <a:close/>
                  <a:moveTo>
                    <a:pt x="88" y="275"/>
                  </a:moveTo>
                  <a:cubicBezTo>
                    <a:pt x="80" y="285"/>
                    <a:pt x="64" y="279"/>
                    <a:pt x="64" y="279"/>
                  </a:cubicBezTo>
                  <a:cubicBezTo>
                    <a:pt x="64" y="279"/>
                    <a:pt x="69" y="273"/>
                    <a:pt x="88" y="275"/>
                  </a:cubicBezTo>
                  <a:close/>
                  <a:moveTo>
                    <a:pt x="84" y="281"/>
                  </a:moveTo>
                  <a:cubicBezTo>
                    <a:pt x="84" y="281"/>
                    <a:pt x="84" y="281"/>
                    <a:pt x="83" y="281"/>
                  </a:cubicBezTo>
                  <a:cubicBezTo>
                    <a:pt x="84" y="281"/>
                    <a:pt x="84" y="281"/>
                    <a:pt x="84" y="281"/>
                  </a:cubicBezTo>
                  <a:close/>
                  <a:moveTo>
                    <a:pt x="116" y="272"/>
                  </a:moveTo>
                  <a:cubicBezTo>
                    <a:pt x="107" y="276"/>
                    <a:pt x="98" y="282"/>
                    <a:pt x="93" y="291"/>
                  </a:cubicBezTo>
                  <a:cubicBezTo>
                    <a:pt x="89" y="298"/>
                    <a:pt x="89" y="304"/>
                    <a:pt x="80" y="307"/>
                  </a:cubicBezTo>
                  <a:cubicBezTo>
                    <a:pt x="71" y="312"/>
                    <a:pt x="66" y="306"/>
                    <a:pt x="69" y="297"/>
                  </a:cubicBezTo>
                  <a:cubicBezTo>
                    <a:pt x="72" y="289"/>
                    <a:pt x="79" y="284"/>
                    <a:pt x="86" y="280"/>
                  </a:cubicBezTo>
                  <a:cubicBezTo>
                    <a:pt x="86" y="280"/>
                    <a:pt x="86" y="280"/>
                    <a:pt x="86" y="280"/>
                  </a:cubicBezTo>
                  <a:cubicBezTo>
                    <a:pt x="94" y="275"/>
                    <a:pt x="106" y="271"/>
                    <a:pt x="116" y="272"/>
                  </a:cubicBezTo>
                  <a:close/>
                  <a:moveTo>
                    <a:pt x="86" y="255"/>
                  </a:moveTo>
                  <a:cubicBezTo>
                    <a:pt x="91" y="256"/>
                    <a:pt x="99" y="257"/>
                    <a:pt x="102" y="263"/>
                  </a:cubicBezTo>
                  <a:cubicBezTo>
                    <a:pt x="97" y="264"/>
                    <a:pt x="90" y="262"/>
                    <a:pt x="86" y="255"/>
                  </a:cubicBezTo>
                  <a:close/>
                  <a:moveTo>
                    <a:pt x="71" y="237"/>
                  </a:moveTo>
                  <a:cubicBezTo>
                    <a:pt x="73" y="237"/>
                    <a:pt x="85" y="253"/>
                    <a:pt x="84" y="261"/>
                  </a:cubicBezTo>
                  <a:cubicBezTo>
                    <a:pt x="80" y="258"/>
                    <a:pt x="75" y="257"/>
                    <a:pt x="72" y="254"/>
                  </a:cubicBezTo>
                  <a:cubicBezTo>
                    <a:pt x="68" y="251"/>
                    <a:pt x="71" y="242"/>
                    <a:pt x="71" y="237"/>
                  </a:cubicBezTo>
                  <a:close/>
                  <a:moveTo>
                    <a:pt x="71" y="229"/>
                  </a:moveTo>
                  <a:cubicBezTo>
                    <a:pt x="71" y="236"/>
                    <a:pt x="68" y="239"/>
                    <a:pt x="68" y="245"/>
                  </a:cubicBezTo>
                  <a:cubicBezTo>
                    <a:pt x="62" y="241"/>
                    <a:pt x="60" y="228"/>
                    <a:pt x="71" y="229"/>
                  </a:cubicBezTo>
                  <a:close/>
                  <a:moveTo>
                    <a:pt x="46" y="244"/>
                  </a:moveTo>
                  <a:cubicBezTo>
                    <a:pt x="51" y="243"/>
                    <a:pt x="56" y="243"/>
                    <a:pt x="61" y="246"/>
                  </a:cubicBezTo>
                  <a:cubicBezTo>
                    <a:pt x="60" y="248"/>
                    <a:pt x="59" y="248"/>
                    <a:pt x="61" y="250"/>
                  </a:cubicBezTo>
                  <a:cubicBezTo>
                    <a:pt x="55" y="251"/>
                    <a:pt x="51" y="247"/>
                    <a:pt x="46" y="244"/>
                  </a:cubicBezTo>
                  <a:close/>
                  <a:moveTo>
                    <a:pt x="26" y="252"/>
                  </a:moveTo>
                  <a:cubicBezTo>
                    <a:pt x="33" y="247"/>
                    <a:pt x="46" y="246"/>
                    <a:pt x="51" y="252"/>
                  </a:cubicBezTo>
                  <a:cubicBezTo>
                    <a:pt x="43" y="255"/>
                    <a:pt x="34" y="255"/>
                    <a:pt x="26" y="252"/>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316"/>
            <p:cNvSpPr/>
            <p:nvPr/>
          </p:nvSpPr>
          <p:spPr bwMode="auto">
            <a:xfrm>
              <a:off x="582613" y="1665288"/>
              <a:ext cx="28575" cy="22225"/>
            </a:xfrm>
            <a:custGeom>
              <a:avLst/>
              <a:gdLst>
                <a:gd name="T0" fmla="*/ 8 w 8"/>
                <a:gd name="T1" fmla="*/ 6 h 6"/>
                <a:gd name="T2" fmla="*/ 0 w 8"/>
                <a:gd name="T3" fmla="*/ 0 h 6"/>
                <a:gd name="T4" fmla="*/ 8 w 8"/>
                <a:gd name="T5" fmla="*/ 6 h 6"/>
              </a:gdLst>
              <a:ahLst/>
              <a:cxnLst>
                <a:cxn ang="0">
                  <a:pos x="T0" y="T1"/>
                </a:cxn>
                <a:cxn ang="0">
                  <a:pos x="T2" y="T3"/>
                </a:cxn>
                <a:cxn ang="0">
                  <a:pos x="T4" y="T5"/>
                </a:cxn>
              </a:cxnLst>
              <a:rect l="0" t="0" r="r" b="b"/>
              <a:pathLst>
                <a:path w="8" h="6">
                  <a:moveTo>
                    <a:pt x="8" y="6"/>
                  </a:moveTo>
                  <a:cubicBezTo>
                    <a:pt x="4" y="5"/>
                    <a:pt x="1" y="3"/>
                    <a:pt x="0" y="0"/>
                  </a:cubicBezTo>
                  <a:cubicBezTo>
                    <a:pt x="4" y="0"/>
                    <a:pt x="6" y="3"/>
                    <a:pt x="8" y="6"/>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317"/>
            <p:cNvSpPr/>
            <p:nvPr/>
          </p:nvSpPr>
          <p:spPr bwMode="auto">
            <a:xfrm>
              <a:off x="555625" y="644526"/>
              <a:ext cx="41275" cy="66675"/>
            </a:xfrm>
            <a:custGeom>
              <a:avLst/>
              <a:gdLst>
                <a:gd name="T0" fmla="*/ 8 w 11"/>
                <a:gd name="T1" fmla="*/ 16 h 18"/>
                <a:gd name="T2" fmla="*/ 4 w 11"/>
                <a:gd name="T3" fmla="*/ 9 h 18"/>
                <a:gd name="T4" fmla="*/ 2 w 11"/>
                <a:gd name="T5" fmla="*/ 1 h 18"/>
                <a:gd name="T6" fmla="*/ 5 w 11"/>
                <a:gd name="T7" fmla="*/ 9 h 18"/>
                <a:gd name="T8" fmla="*/ 8 w 11"/>
                <a:gd name="T9" fmla="*/ 16 h 18"/>
              </a:gdLst>
              <a:ahLst/>
              <a:cxnLst>
                <a:cxn ang="0">
                  <a:pos x="T0" y="T1"/>
                </a:cxn>
                <a:cxn ang="0">
                  <a:pos x="T2" y="T3"/>
                </a:cxn>
                <a:cxn ang="0">
                  <a:pos x="T4" y="T5"/>
                </a:cxn>
                <a:cxn ang="0">
                  <a:pos x="T6" y="T7"/>
                </a:cxn>
                <a:cxn ang="0">
                  <a:pos x="T8" y="T9"/>
                </a:cxn>
              </a:cxnLst>
              <a:rect l="0" t="0" r="r" b="b"/>
              <a:pathLst>
                <a:path w="11" h="18">
                  <a:moveTo>
                    <a:pt x="8" y="16"/>
                  </a:moveTo>
                  <a:cubicBezTo>
                    <a:pt x="4" y="18"/>
                    <a:pt x="4" y="9"/>
                    <a:pt x="4" y="9"/>
                  </a:cubicBezTo>
                  <a:cubicBezTo>
                    <a:pt x="4" y="9"/>
                    <a:pt x="0" y="2"/>
                    <a:pt x="2" y="1"/>
                  </a:cubicBezTo>
                  <a:cubicBezTo>
                    <a:pt x="5" y="0"/>
                    <a:pt x="5" y="9"/>
                    <a:pt x="5" y="9"/>
                  </a:cubicBezTo>
                  <a:cubicBezTo>
                    <a:pt x="5" y="9"/>
                    <a:pt x="11" y="14"/>
                    <a:pt x="8" y="16"/>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318"/>
            <p:cNvSpPr/>
            <p:nvPr/>
          </p:nvSpPr>
          <p:spPr bwMode="auto">
            <a:xfrm>
              <a:off x="473075" y="688976"/>
              <a:ext cx="7938" cy="7938"/>
            </a:xfrm>
            <a:custGeom>
              <a:avLst/>
              <a:gdLst>
                <a:gd name="T0" fmla="*/ 2 w 2"/>
                <a:gd name="T1" fmla="*/ 2 h 2"/>
                <a:gd name="T2" fmla="*/ 2 w 2"/>
                <a:gd name="T3" fmla="*/ 2 h 2"/>
                <a:gd name="T4" fmla="*/ 2 w 2"/>
                <a:gd name="T5" fmla="*/ 2 h 2"/>
              </a:gdLst>
              <a:ahLst/>
              <a:cxnLst>
                <a:cxn ang="0">
                  <a:pos x="T0" y="T1"/>
                </a:cxn>
                <a:cxn ang="0">
                  <a:pos x="T2" y="T3"/>
                </a:cxn>
                <a:cxn ang="0">
                  <a:pos x="T4" y="T5"/>
                </a:cxn>
              </a:cxnLst>
              <a:rect l="0" t="0" r="r" b="b"/>
              <a:pathLst>
                <a:path w="2" h="2">
                  <a:moveTo>
                    <a:pt x="2" y="2"/>
                  </a:moveTo>
                  <a:cubicBezTo>
                    <a:pt x="2" y="2"/>
                    <a:pt x="2" y="2"/>
                    <a:pt x="2" y="2"/>
                  </a:cubicBezTo>
                  <a:cubicBezTo>
                    <a:pt x="1" y="1"/>
                    <a:pt x="0" y="0"/>
                    <a:pt x="2" y="2"/>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319"/>
            <p:cNvSpPr/>
            <p:nvPr/>
          </p:nvSpPr>
          <p:spPr bwMode="auto">
            <a:xfrm>
              <a:off x="646113" y="2268538"/>
              <a:ext cx="66675" cy="49213"/>
            </a:xfrm>
            <a:custGeom>
              <a:avLst/>
              <a:gdLst>
                <a:gd name="T0" fmla="*/ 16 w 18"/>
                <a:gd name="T1" fmla="*/ 13 h 13"/>
                <a:gd name="T2" fmla="*/ 0 w 18"/>
                <a:gd name="T3" fmla="*/ 3 h 13"/>
                <a:gd name="T4" fmla="*/ 16 w 18"/>
                <a:gd name="T5" fmla="*/ 13 h 13"/>
              </a:gdLst>
              <a:ahLst/>
              <a:cxnLst>
                <a:cxn ang="0">
                  <a:pos x="T0" y="T1"/>
                </a:cxn>
                <a:cxn ang="0">
                  <a:pos x="T2" y="T3"/>
                </a:cxn>
                <a:cxn ang="0">
                  <a:pos x="T4" y="T5"/>
                </a:cxn>
              </a:cxnLst>
              <a:rect l="0" t="0" r="r" b="b"/>
              <a:pathLst>
                <a:path w="18" h="13">
                  <a:moveTo>
                    <a:pt x="16" y="13"/>
                  </a:moveTo>
                  <a:cubicBezTo>
                    <a:pt x="16" y="11"/>
                    <a:pt x="4" y="7"/>
                    <a:pt x="0" y="3"/>
                  </a:cubicBezTo>
                  <a:cubicBezTo>
                    <a:pt x="5" y="0"/>
                    <a:pt x="18" y="7"/>
                    <a:pt x="16" y="13"/>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320"/>
            <p:cNvSpPr/>
            <p:nvPr/>
          </p:nvSpPr>
          <p:spPr bwMode="auto">
            <a:xfrm>
              <a:off x="481013" y="696913"/>
              <a:ext cx="22225" cy="11113"/>
            </a:xfrm>
            <a:custGeom>
              <a:avLst/>
              <a:gdLst>
                <a:gd name="T0" fmla="*/ 0 w 6"/>
                <a:gd name="T1" fmla="*/ 0 h 3"/>
                <a:gd name="T2" fmla="*/ 0 w 6"/>
                <a:gd name="T3" fmla="*/ 0 h 3"/>
                <a:gd name="T4" fmla="*/ 0 w 6"/>
                <a:gd name="T5" fmla="*/ 0 h 3"/>
              </a:gdLst>
              <a:ahLst/>
              <a:cxnLst>
                <a:cxn ang="0">
                  <a:pos x="T0" y="T1"/>
                </a:cxn>
                <a:cxn ang="0">
                  <a:pos x="T2" y="T3"/>
                </a:cxn>
                <a:cxn ang="0">
                  <a:pos x="T4" y="T5"/>
                </a:cxn>
              </a:cxnLst>
              <a:rect l="0" t="0" r="r" b="b"/>
              <a:pathLst>
                <a:path w="6" h="3">
                  <a:moveTo>
                    <a:pt x="0" y="0"/>
                  </a:moveTo>
                  <a:cubicBezTo>
                    <a:pt x="0" y="0"/>
                    <a:pt x="0" y="0"/>
                    <a:pt x="0" y="0"/>
                  </a:cubicBezTo>
                  <a:cubicBezTo>
                    <a:pt x="6" y="3"/>
                    <a:pt x="3" y="1"/>
                    <a:pt x="0" y="0"/>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321"/>
            <p:cNvSpPr/>
            <p:nvPr/>
          </p:nvSpPr>
          <p:spPr bwMode="auto">
            <a:xfrm>
              <a:off x="544513" y="2220913"/>
              <a:ext cx="63500" cy="41275"/>
            </a:xfrm>
            <a:custGeom>
              <a:avLst/>
              <a:gdLst>
                <a:gd name="T0" fmla="*/ 17 w 17"/>
                <a:gd name="T1" fmla="*/ 11 h 11"/>
                <a:gd name="T2" fmla="*/ 0 w 17"/>
                <a:gd name="T3" fmla="*/ 0 h 11"/>
                <a:gd name="T4" fmla="*/ 17 w 17"/>
                <a:gd name="T5" fmla="*/ 11 h 11"/>
              </a:gdLst>
              <a:ahLst/>
              <a:cxnLst>
                <a:cxn ang="0">
                  <a:pos x="T0" y="T1"/>
                </a:cxn>
                <a:cxn ang="0">
                  <a:pos x="T2" y="T3"/>
                </a:cxn>
                <a:cxn ang="0">
                  <a:pos x="T4" y="T5"/>
                </a:cxn>
              </a:cxnLst>
              <a:rect l="0" t="0" r="r" b="b"/>
              <a:pathLst>
                <a:path w="17" h="11">
                  <a:moveTo>
                    <a:pt x="17" y="11"/>
                  </a:moveTo>
                  <a:cubicBezTo>
                    <a:pt x="9" y="10"/>
                    <a:pt x="4" y="5"/>
                    <a:pt x="0" y="0"/>
                  </a:cubicBezTo>
                  <a:cubicBezTo>
                    <a:pt x="7" y="0"/>
                    <a:pt x="17" y="5"/>
                    <a:pt x="17" y="11"/>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322"/>
            <p:cNvSpPr/>
            <p:nvPr/>
          </p:nvSpPr>
          <p:spPr bwMode="auto">
            <a:xfrm>
              <a:off x="233363" y="1293813"/>
              <a:ext cx="30163" cy="77788"/>
            </a:xfrm>
            <a:custGeom>
              <a:avLst/>
              <a:gdLst>
                <a:gd name="T0" fmla="*/ 3 w 8"/>
                <a:gd name="T1" fmla="*/ 21 h 21"/>
                <a:gd name="T2" fmla="*/ 7 w 8"/>
                <a:gd name="T3" fmla="*/ 0 h 21"/>
                <a:gd name="T4" fmla="*/ 3 w 8"/>
                <a:gd name="T5" fmla="*/ 21 h 21"/>
              </a:gdLst>
              <a:ahLst/>
              <a:cxnLst>
                <a:cxn ang="0">
                  <a:pos x="T0" y="T1"/>
                </a:cxn>
                <a:cxn ang="0">
                  <a:pos x="T2" y="T3"/>
                </a:cxn>
                <a:cxn ang="0">
                  <a:pos x="T4" y="T5"/>
                </a:cxn>
              </a:cxnLst>
              <a:rect l="0" t="0" r="r" b="b"/>
              <a:pathLst>
                <a:path w="8" h="21">
                  <a:moveTo>
                    <a:pt x="3" y="21"/>
                  </a:moveTo>
                  <a:cubicBezTo>
                    <a:pt x="1" y="18"/>
                    <a:pt x="0" y="1"/>
                    <a:pt x="7" y="0"/>
                  </a:cubicBezTo>
                  <a:cubicBezTo>
                    <a:pt x="8" y="7"/>
                    <a:pt x="8" y="17"/>
                    <a:pt x="3" y="21"/>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323"/>
            <p:cNvSpPr/>
            <p:nvPr/>
          </p:nvSpPr>
          <p:spPr bwMode="auto">
            <a:xfrm>
              <a:off x="649288" y="2603501"/>
              <a:ext cx="52388" cy="74613"/>
            </a:xfrm>
            <a:custGeom>
              <a:avLst/>
              <a:gdLst>
                <a:gd name="T0" fmla="*/ 7 w 14"/>
                <a:gd name="T1" fmla="*/ 13 h 20"/>
                <a:gd name="T2" fmla="*/ 14 w 14"/>
                <a:gd name="T3" fmla="*/ 0 h 20"/>
                <a:gd name="T4" fmla="*/ 10 w 14"/>
                <a:gd name="T5" fmla="*/ 13 h 20"/>
                <a:gd name="T6" fmla="*/ 9 w 14"/>
                <a:gd name="T7" fmla="*/ 18 h 20"/>
                <a:gd name="T8" fmla="*/ 8 w 14"/>
                <a:gd name="T9" fmla="*/ 20 h 20"/>
                <a:gd name="T10" fmla="*/ 7 w 14"/>
                <a:gd name="T11" fmla="*/ 13 h 20"/>
              </a:gdLst>
              <a:ahLst/>
              <a:cxnLst>
                <a:cxn ang="0">
                  <a:pos x="T0" y="T1"/>
                </a:cxn>
                <a:cxn ang="0">
                  <a:pos x="T2" y="T3"/>
                </a:cxn>
                <a:cxn ang="0">
                  <a:pos x="T4" y="T5"/>
                </a:cxn>
                <a:cxn ang="0">
                  <a:pos x="T6" y="T7"/>
                </a:cxn>
                <a:cxn ang="0">
                  <a:pos x="T8" y="T9"/>
                </a:cxn>
                <a:cxn ang="0">
                  <a:pos x="T10" y="T11"/>
                </a:cxn>
              </a:cxnLst>
              <a:rect l="0" t="0" r="r" b="b"/>
              <a:pathLst>
                <a:path w="14" h="20">
                  <a:moveTo>
                    <a:pt x="7" y="13"/>
                  </a:moveTo>
                  <a:cubicBezTo>
                    <a:pt x="6" y="7"/>
                    <a:pt x="10" y="0"/>
                    <a:pt x="14" y="0"/>
                  </a:cubicBezTo>
                  <a:cubicBezTo>
                    <a:pt x="14" y="5"/>
                    <a:pt x="13" y="9"/>
                    <a:pt x="10" y="13"/>
                  </a:cubicBezTo>
                  <a:cubicBezTo>
                    <a:pt x="11" y="13"/>
                    <a:pt x="11" y="15"/>
                    <a:pt x="9" y="18"/>
                  </a:cubicBezTo>
                  <a:cubicBezTo>
                    <a:pt x="8" y="19"/>
                    <a:pt x="8" y="19"/>
                    <a:pt x="8" y="20"/>
                  </a:cubicBezTo>
                  <a:cubicBezTo>
                    <a:pt x="0" y="20"/>
                    <a:pt x="4" y="15"/>
                    <a:pt x="7" y="13"/>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324"/>
            <p:cNvSpPr/>
            <p:nvPr/>
          </p:nvSpPr>
          <p:spPr bwMode="auto">
            <a:xfrm>
              <a:off x="577850" y="636588"/>
              <a:ext cx="33338" cy="60325"/>
            </a:xfrm>
            <a:custGeom>
              <a:avLst/>
              <a:gdLst>
                <a:gd name="T0" fmla="*/ 7 w 9"/>
                <a:gd name="T1" fmla="*/ 14 h 16"/>
                <a:gd name="T2" fmla="*/ 3 w 9"/>
                <a:gd name="T3" fmla="*/ 8 h 16"/>
                <a:gd name="T4" fmla="*/ 3 w 9"/>
                <a:gd name="T5" fmla="*/ 0 h 16"/>
                <a:gd name="T6" fmla="*/ 4 w 9"/>
                <a:gd name="T7" fmla="*/ 8 h 16"/>
                <a:gd name="T8" fmla="*/ 7 w 9"/>
                <a:gd name="T9" fmla="*/ 14 h 16"/>
              </a:gdLst>
              <a:ahLst/>
              <a:cxnLst>
                <a:cxn ang="0">
                  <a:pos x="T0" y="T1"/>
                </a:cxn>
                <a:cxn ang="0">
                  <a:pos x="T2" y="T3"/>
                </a:cxn>
                <a:cxn ang="0">
                  <a:pos x="T4" y="T5"/>
                </a:cxn>
                <a:cxn ang="0">
                  <a:pos x="T6" y="T7"/>
                </a:cxn>
                <a:cxn ang="0">
                  <a:pos x="T8" y="T9"/>
                </a:cxn>
              </a:cxnLst>
              <a:rect l="0" t="0" r="r" b="b"/>
              <a:pathLst>
                <a:path w="9" h="16">
                  <a:moveTo>
                    <a:pt x="7" y="14"/>
                  </a:moveTo>
                  <a:cubicBezTo>
                    <a:pt x="4" y="16"/>
                    <a:pt x="3" y="8"/>
                    <a:pt x="3" y="8"/>
                  </a:cubicBezTo>
                  <a:cubicBezTo>
                    <a:pt x="3" y="8"/>
                    <a:pt x="0" y="0"/>
                    <a:pt x="3" y="0"/>
                  </a:cubicBezTo>
                  <a:cubicBezTo>
                    <a:pt x="5" y="0"/>
                    <a:pt x="4" y="8"/>
                    <a:pt x="4" y="8"/>
                  </a:cubicBezTo>
                  <a:cubicBezTo>
                    <a:pt x="4" y="8"/>
                    <a:pt x="9" y="12"/>
                    <a:pt x="7" y="14"/>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325"/>
            <p:cNvSpPr/>
            <p:nvPr/>
          </p:nvSpPr>
          <p:spPr bwMode="auto">
            <a:xfrm>
              <a:off x="687388" y="2498726"/>
              <a:ext cx="30163" cy="60325"/>
            </a:xfrm>
            <a:custGeom>
              <a:avLst/>
              <a:gdLst>
                <a:gd name="T0" fmla="*/ 6 w 8"/>
                <a:gd name="T1" fmla="*/ 0 h 16"/>
                <a:gd name="T2" fmla="*/ 7 w 8"/>
                <a:gd name="T3" fmla="*/ 8 h 16"/>
                <a:gd name="T4" fmla="*/ 3 w 8"/>
                <a:gd name="T5" fmla="*/ 16 h 16"/>
                <a:gd name="T6" fmla="*/ 6 w 8"/>
                <a:gd name="T7" fmla="*/ 0 h 16"/>
              </a:gdLst>
              <a:ahLst/>
              <a:cxnLst>
                <a:cxn ang="0">
                  <a:pos x="T0" y="T1"/>
                </a:cxn>
                <a:cxn ang="0">
                  <a:pos x="T2" y="T3"/>
                </a:cxn>
                <a:cxn ang="0">
                  <a:pos x="T4" y="T5"/>
                </a:cxn>
                <a:cxn ang="0">
                  <a:pos x="T6" y="T7"/>
                </a:cxn>
              </a:cxnLst>
              <a:rect l="0" t="0" r="r" b="b"/>
              <a:pathLst>
                <a:path w="8" h="16">
                  <a:moveTo>
                    <a:pt x="6" y="0"/>
                  </a:moveTo>
                  <a:cubicBezTo>
                    <a:pt x="8" y="3"/>
                    <a:pt x="8" y="5"/>
                    <a:pt x="7" y="8"/>
                  </a:cubicBezTo>
                  <a:cubicBezTo>
                    <a:pt x="7" y="8"/>
                    <a:pt x="6" y="14"/>
                    <a:pt x="3" y="16"/>
                  </a:cubicBezTo>
                  <a:cubicBezTo>
                    <a:pt x="0" y="12"/>
                    <a:pt x="1" y="3"/>
                    <a:pt x="6" y="0"/>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326"/>
            <p:cNvSpPr/>
            <p:nvPr/>
          </p:nvSpPr>
          <p:spPr bwMode="auto">
            <a:xfrm>
              <a:off x="600075" y="633413"/>
              <a:ext cx="30163" cy="47625"/>
            </a:xfrm>
            <a:custGeom>
              <a:avLst/>
              <a:gdLst>
                <a:gd name="T0" fmla="*/ 2 w 8"/>
                <a:gd name="T1" fmla="*/ 7 h 13"/>
                <a:gd name="T2" fmla="*/ 2 w 8"/>
                <a:gd name="T3" fmla="*/ 0 h 13"/>
                <a:gd name="T4" fmla="*/ 3 w 8"/>
                <a:gd name="T5" fmla="*/ 6 h 13"/>
                <a:gd name="T6" fmla="*/ 5 w 8"/>
                <a:gd name="T7" fmla="*/ 11 h 13"/>
                <a:gd name="T8" fmla="*/ 2 w 8"/>
                <a:gd name="T9" fmla="*/ 7 h 13"/>
              </a:gdLst>
              <a:ahLst/>
              <a:cxnLst>
                <a:cxn ang="0">
                  <a:pos x="T0" y="T1"/>
                </a:cxn>
                <a:cxn ang="0">
                  <a:pos x="T2" y="T3"/>
                </a:cxn>
                <a:cxn ang="0">
                  <a:pos x="T4" y="T5"/>
                </a:cxn>
                <a:cxn ang="0">
                  <a:pos x="T6" y="T7"/>
                </a:cxn>
                <a:cxn ang="0">
                  <a:pos x="T8" y="T9"/>
                </a:cxn>
              </a:cxnLst>
              <a:rect l="0" t="0" r="r" b="b"/>
              <a:pathLst>
                <a:path w="8" h="13">
                  <a:moveTo>
                    <a:pt x="2" y="7"/>
                  </a:moveTo>
                  <a:cubicBezTo>
                    <a:pt x="2" y="7"/>
                    <a:pt x="0" y="0"/>
                    <a:pt x="2" y="0"/>
                  </a:cubicBezTo>
                  <a:cubicBezTo>
                    <a:pt x="5" y="0"/>
                    <a:pt x="3" y="6"/>
                    <a:pt x="3" y="6"/>
                  </a:cubicBezTo>
                  <a:cubicBezTo>
                    <a:pt x="3" y="6"/>
                    <a:pt x="8" y="9"/>
                    <a:pt x="5" y="11"/>
                  </a:cubicBezTo>
                  <a:cubicBezTo>
                    <a:pt x="3" y="13"/>
                    <a:pt x="2" y="7"/>
                    <a:pt x="2" y="7"/>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327"/>
            <p:cNvSpPr/>
            <p:nvPr/>
          </p:nvSpPr>
          <p:spPr bwMode="auto">
            <a:xfrm>
              <a:off x="698500" y="2419351"/>
              <a:ext cx="22225" cy="63500"/>
            </a:xfrm>
            <a:custGeom>
              <a:avLst/>
              <a:gdLst>
                <a:gd name="T0" fmla="*/ 6 w 6"/>
                <a:gd name="T1" fmla="*/ 4 h 17"/>
                <a:gd name="T2" fmla="*/ 2 w 6"/>
                <a:gd name="T3" fmla="*/ 17 h 17"/>
                <a:gd name="T4" fmla="*/ 6 w 6"/>
                <a:gd name="T5" fmla="*/ 4 h 17"/>
              </a:gdLst>
              <a:ahLst/>
              <a:cxnLst>
                <a:cxn ang="0">
                  <a:pos x="T0" y="T1"/>
                </a:cxn>
                <a:cxn ang="0">
                  <a:pos x="T2" y="T3"/>
                </a:cxn>
                <a:cxn ang="0">
                  <a:pos x="T4" y="T5"/>
                </a:cxn>
              </a:cxnLst>
              <a:rect l="0" t="0" r="r" b="b"/>
              <a:pathLst>
                <a:path w="6" h="17">
                  <a:moveTo>
                    <a:pt x="6" y="4"/>
                  </a:moveTo>
                  <a:cubicBezTo>
                    <a:pt x="4" y="8"/>
                    <a:pt x="6" y="13"/>
                    <a:pt x="2" y="17"/>
                  </a:cubicBezTo>
                  <a:cubicBezTo>
                    <a:pt x="1" y="14"/>
                    <a:pt x="0" y="0"/>
                    <a:pt x="6" y="4"/>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328"/>
            <p:cNvSpPr/>
            <p:nvPr/>
          </p:nvSpPr>
          <p:spPr bwMode="auto">
            <a:xfrm>
              <a:off x="263525" y="2009776"/>
              <a:ext cx="58738" cy="57150"/>
            </a:xfrm>
            <a:custGeom>
              <a:avLst/>
              <a:gdLst>
                <a:gd name="T0" fmla="*/ 16 w 16"/>
                <a:gd name="T1" fmla="*/ 15 h 15"/>
                <a:gd name="T2" fmla="*/ 1 w 16"/>
                <a:gd name="T3" fmla="*/ 0 h 15"/>
                <a:gd name="T4" fmla="*/ 16 w 16"/>
                <a:gd name="T5" fmla="*/ 15 h 15"/>
              </a:gdLst>
              <a:ahLst/>
              <a:cxnLst>
                <a:cxn ang="0">
                  <a:pos x="T0" y="T1"/>
                </a:cxn>
                <a:cxn ang="0">
                  <a:pos x="T2" y="T3"/>
                </a:cxn>
                <a:cxn ang="0">
                  <a:pos x="T4" y="T5"/>
                </a:cxn>
              </a:cxnLst>
              <a:rect l="0" t="0" r="r" b="b"/>
              <a:pathLst>
                <a:path w="16" h="15">
                  <a:moveTo>
                    <a:pt x="16" y="15"/>
                  </a:moveTo>
                  <a:cubicBezTo>
                    <a:pt x="9" y="13"/>
                    <a:pt x="0" y="9"/>
                    <a:pt x="1" y="0"/>
                  </a:cubicBezTo>
                  <a:cubicBezTo>
                    <a:pt x="7" y="5"/>
                    <a:pt x="14" y="8"/>
                    <a:pt x="16" y="15"/>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329"/>
            <p:cNvSpPr/>
            <p:nvPr/>
          </p:nvSpPr>
          <p:spPr bwMode="auto">
            <a:xfrm>
              <a:off x="101600" y="1871663"/>
              <a:ext cx="49213" cy="49213"/>
            </a:xfrm>
            <a:custGeom>
              <a:avLst/>
              <a:gdLst>
                <a:gd name="T0" fmla="*/ 0 w 13"/>
                <a:gd name="T1" fmla="*/ 0 h 13"/>
                <a:gd name="T2" fmla="*/ 13 w 13"/>
                <a:gd name="T3" fmla="*/ 13 h 13"/>
                <a:gd name="T4" fmla="*/ 0 w 13"/>
                <a:gd name="T5" fmla="*/ 0 h 13"/>
              </a:gdLst>
              <a:ahLst/>
              <a:cxnLst>
                <a:cxn ang="0">
                  <a:pos x="T0" y="T1"/>
                </a:cxn>
                <a:cxn ang="0">
                  <a:pos x="T2" y="T3"/>
                </a:cxn>
                <a:cxn ang="0">
                  <a:pos x="T4" y="T5"/>
                </a:cxn>
              </a:cxnLst>
              <a:rect l="0" t="0" r="r" b="b"/>
              <a:pathLst>
                <a:path w="13" h="13">
                  <a:moveTo>
                    <a:pt x="0" y="0"/>
                  </a:moveTo>
                  <a:cubicBezTo>
                    <a:pt x="8" y="1"/>
                    <a:pt x="10" y="7"/>
                    <a:pt x="13" y="13"/>
                  </a:cubicBezTo>
                  <a:cubicBezTo>
                    <a:pt x="4" y="11"/>
                    <a:pt x="2" y="6"/>
                    <a:pt x="0" y="0"/>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330"/>
            <p:cNvSpPr/>
            <p:nvPr/>
          </p:nvSpPr>
          <p:spPr bwMode="auto">
            <a:xfrm>
              <a:off x="184150" y="1938338"/>
              <a:ext cx="52388" cy="57150"/>
            </a:xfrm>
            <a:custGeom>
              <a:avLst/>
              <a:gdLst>
                <a:gd name="T0" fmla="*/ 0 w 14"/>
                <a:gd name="T1" fmla="*/ 0 h 15"/>
                <a:gd name="T2" fmla="*/ 14 w 14"/>
                <a:gd name="T3" fmla="*/ 15 h 15"/>
                <a:gd name="T4" fmla="*/ 0 w 14"/>
                <a:gd name="T5" fmla="*/ 0 h 15"/>
              </a:gdLst>
              <a:ahLst/>
              <a:cxnLst>
                <a:cxn ang="0">
                  <a:pos x="T0" y="T1"/>
                </a:cxn>
                <a:cxn ang="0">
                  <a:pos x="T2" y="T3"/>
                </a:cxn>
                <a:cxn ang="0">
                  <a:pos x="T4" y="T5"/>
                </a:cxn>
              </a:cxnLst>
              <a:rect l="0" t="0" r="r" b="b"/>
              <a:pathLst>
                <a:path w="14" h="15">
                  <a:moveTo>
                    <a:pt x="0" y="0"/>
                  </a:moveTo>
                  <a:cubicBezTo>
                    <a:pt x="6" y="3"/>
                    <a:pt x="10" y="8"/>
                    <a:pt x="14" y="15"/>
                  </a:cubicBezTo>
                  <a:cubicBezTo>
                    <a:pt x="6" y="13"/>
                    <a:pt x="0" y="7"/>
                    <a:pt x="0" y="0"/>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331"/>
            <p:cNvSpPr/>
            <p:nvPr/>
          </p:nvSpPr>
          <p:spPr bwMode="auto">
            <a:xfrm>
              <a:off x="360363" y="2097088"/>
              <a:ext cx="57150" cy="44450"/>
            </a:xfrm>
            <a:custGeom>
              <a:avLst/>
              <a:gdLst>
                <a:gd name="T0" fmla="*/ 15 w 15"/>
                <a:gd name="T1" fmla="*/ 12 h 12"/>
                <a:gd name="T2" fmla="*/ 0 w 15"/>
                <a:gd name="T3" fmla="*/ 0 h 12"/>
                <a:gd name="T4" fmla="*/ 15 w 15"/>
                <a:gd name="T5" fmla="*/ 12 h 12"/>
              </a:gdLst>
              <a:ahLst/>
              <a:cxnLst>
                <a:cxn ang="0">
                  <a:pos x="T0" y="T1"/>
                </a:cxn>
                <a:cxn ang="0">
                  <a:pos x="T2" y="T3"/>
                </a:cxn>
                <a:cxn ang="0">
                  <a:pos x="T4" y="T5"/>
                </a:cxn>
              </a:cxnLst>
              <a:rect l="0" t="0" r="r" b="b"/>
              <a:pathLst>
                <a:path w="15" h="12">
                  <a:moveTo>
                    <a:pt x="15" y="12"/>
                  </a:moveTo>
                  <a:cubicBezTo>
                    <a:pt x="8" y="10"/>
                    <a:pt x="3" y="6"/>
                    <a:pt x="0" y="0"/>
                  </a:cubicBezTo>
                  <a:cubicBezTo>
                    <a:pt x="8" y="1"/>
                    <a:pt x="12" y="6"/>
                    <a:pt x="15" y="12"/>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332"/>
            <p:cNvSpPr/>
            <p:nvPr/>
          </p:nvSpPr>
          <p:spPr bwMode="auto">
            <a:xfrm>
              <a:off x="417513" y="1011238"/>
              <a:ext cx="17463" cy="4763"/>
            </a:xfrm>
            <a:custGeom>
              <a:avLst/>
              <a:gdLst>
                <a:gd name="T0" fmla="*/ 0 w 5"/>
                <a:gd name="T1" fmla="*/ 0 h 1"/>
                <a:gd name="T2" fmla="*/ 5 w 5"/>
                <a:gd name="T3" fmla="*/ 1 h 1"/>
                <a:gd name="T4" fmla="*/ 0 w 5"/>
                <a:gd name="T5" fmla="*/ 0 h 1"/>
              </a:gdLst>
              <a:ahLst/>
              <a:cxnLst>
                <a:cxn ang="0">
                  <a:pos x="T0" y="T1"/>
                </a:cxn>
                <a:cxn ang="0">
                  <a:pos x="T2" y="T3"/>
                </a:cxn>
                <a:cxn ang="0">
                  <a:pos x="T4" y="T5"/>
                </a:cxn>
              </a:cxnLst>
              <a:rect l="0" t="0" r="r" b="b"/>
              <a:pathLst>
                <a:path w="5" h="1">
                  <a:moveTo>
                    <a:pt x="0" y="0"/>
                  </a:moveTo>
                  <a:cubicBezTo>
                    <a:pt x="1" y="0"/>
                    <a:pt x="3" y="1"/>
                    <a:pt x="5" y="1"/>
                  </a:cubicBezTo>
                  <a:cubicBezTo>
                    <a:pt x="3" y="1"/>
                    <a:pt x="2" y="1"/>
                    <a:pt x="0" y="0"/>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333"/>
            <p:cNvSpPr/>
            <p:nvPr/>
          </p:nvSpPr>
          <p:spPr bwMode="auto">
            <a:xfrm>
              <a:off x="555625" y="396876"/>
              <a:ext cx="41275" cy="44450"/>
            </a:xfrm>
            <a:custGeom>
              <a:avLst/>
              <a:gdLst>
                <a:gd name="T0" fmla="*/ 8 w 11"/>
                <a:gd name="T1" fmla="*/ 2 h 12"/>
                <a:gd name="T2" fmla="*/ 0 w 11"/>
                <a:gd name="T3" fmla="*/ 12 h 12"/>
                <a:gd name="T4" fmla="*/ 8 w 11"/>
                <a:gd name="T5" fmla="*/ 2 h 12"/>
              </a:gdLst>
              <a:ahLst/>
              <a:cxnLst>
                <a:cxn ang="0">
                  <a:pos x="T0" y="T1"/>
                </a:cxn>
                <a:cxn ang="0">
                  <a:pos x="T2" y="T3"/>
                </a:cxn>
                <a:cxn ang="0">
                  <a:pos x="T4" y="T5"/>
                </a:cxn>
              </a:cxnLst>
              <a:rect l="0" t="0" r="r" b="b"/>
              <a:pathLst>
                <a:path w="11" h="12">
                  <a:moveTo>
                    <a:pt x="8" y="2"/>
                  </a:moveTo>
                  <a:cubicBezTo>
                    <a:pt x="11" y="4"/>
                    <a:pt x="0" y="12"/>
                    <a:pt x="0" y="12"/>
                  </a:cubicBezTo>
                  <a:cubicBezTo>
                    <a:pt x="0" y="12"/>
                    <a:pt x="5" y="0"/>
                    <a:pt x="8" y="2"/>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334"/>
            <p:cNvSpPr/>
            <p:nvPr/>
          </p:nvSpPr>
          <p:spPr bwMode="auto">
            <a:xfrm>
              <a:off x="541338" y="377826"/>
              <a:ext cx="33338" cy="60325"/>
            </a:xfrm>
            <a:custGeom>
              <a:avLst/>
              <a:gdLst>
                <a:gd name="T0" fmla="*/ 0 w 9"/>
                <a:gd name="T1" fmla="*/ 16 h 16"/>
                <a:gd name="T2" fmla="*/ 6 w 9"/>
                <a:gd name="T3" fmla="*/ 1 h 16"/>
                <a:gd name="T4" fmla="*/ 1 w 9"/>
                <a:gd name="T5" fmla="*/ 16 h 16"/>
                <a:gd name="T6" fmla="*/ 0 w 9"/>
                <a:gd name="T7" fmla="*/ 16 h 16"/>
              </a:gdLst>
              <a:ahLst/>
              <a:cxnLst>
                <a:cxn ang="0">
                  <a:pos x="T0" y="T1"/>
                </a:cxn>
                <a:cxn ang="0">
                  <a:pos x="T2" y="T3"/>
                </a:cxn>
                <a:cxn ang="0">
                  <a:pos x="T4" y="T5"/>
                </a:cxn>
                <a:cxn ang="0">
                  <a:pos x="T6" y="T7"/>
                </a:cxn>
              </a:cxnLst>
              <a:rect l="0" t="0" r="r" b="b"/>
              <a:pathLst>
                <a:path w="9" h="16">
                  <a:moveTo>
                    <a:pt x="0" y="16"/>
                  </a:moveTo>
                  <a:cubicBezTo>
                    <a:pt x="0" y="16"/>
                    <a:pt x="2" y="0"/>
                    <a:pt x="6" y="1"/>
                  </a:cubicBezTo>
                  <a:cubicBezTo>
                    <a:pt x="9" y="2"/>
                    <a:pt x="2" y="13"/>
                    <a:pt x="1" y="16"/>
                  </a:cubicBezTo>
                  <a:cubicBezTo>
                    <a:pt x="1" y="16"/>
                    <a:pt x="0" y="16"/>
                    <a:pt x="0" y="16"/>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335"/>
            <p:cNvSpPr/>
            <p:nvPr/>
          </p:nvSpPr>
          <p:spPr bwMode="auto">
            <a:xfrm>
              <a:off x="541338" y="4381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336"/>
            <p:cNvSpPr/>
            <p:nvPr/>
          </p:nvSpPr>
          <p:spPr bwMode="auto">
            <a:xfrm>
              <a:off x="454025" y="2152651"/>
              <a:ext cx="57150" cy="49213"/>
            </a:xfrm>
            <a:custGeom>
              <a:avLst/>
              <a:gdLst>
                <a:gd name="T0" fmla="*/ 15 w 15"/>
                <a:gd name="T1" fmla="*/ 13 h 13"/>
                <a:gd name="T2" fmla="*/ 0 w 15"/>
                <a:gd name="T3" fmla="*/ 0 h 13"/>
                <a:gd name="T4" fmla="*/ 15 w 15"/>
                <a:gd name="T5" fmla="*/ 13 h 13"/>
              </a:gdLst>
              <a:ahLst/>
              <a:cxnLst>
                <a:cxn ang="0">
                  <a:pos x="T0" y="T1"/>
                </a:cxn>
                <a:cxn ang="0">
                  <a:pos x="T2" y="T3"/>
                </a:cxn>
                <a:cxn ang="0">
                  <a:pos x="T4" y="T5"/>
                </a:cxn>
              </a:cxnLst>
              <a:rect l="0" t="0" r="r" b="b"/>
              <a:pathLst>
                <a:path w="15" h="13">
                  <a:moveTo>
                    <a:pt x="15" y="13"/>
                  </a:moveTo>
                  <a:cubicBezTo>
                    <a:pt x="9" y="12"/>
                    <a:pt x="1" y="8"/>
                    <a:pt x="0" y="0"/>
                  </a:cubicBezTo>
                  <a:cubicBezTo>
                    <a:pt x="7" y="2"/>
                    <a:pt x="14" y="7"/>
                    <a:pt x="15" y="13"/>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337"/>
            <p:cNvSpPr/>
            <p:nvPr/>
          </p:nvSpPr>
          <p:spPr bwMode="auto">
            <a:xfrm>
              <a:off x="514350" y="373063"/>
              <a:ext cx="26988" cy="52388"/>
            </a:xfrm>
            <a:custGeom>
              <a:avLst/>
              <a:gdLst>
                <a:gd name="T0" fmla="*/ 3 w 7"/>
                <a:gd name="T1" fmla="*/ 2 h 14"/>
                <a:gd name="T2" fmla="*/ 5 w 7"/>
                <a:gd name="T3" fmla="*/ 14 h 14"/>
                <a:gd name="T4" fmla="*/ 3 w 7"/>
                <a:gd name="T5" fmla="*/ 2 h 14"/>
              </a:gdLst>
              <a:ahLst/>
              <a:cxnLst>
                <a:cxn ang="0">
                  <a:pos x="T0" y="T1"/>
                </a:cxn>
                <a:cxn ang="0">
                  <a:pos x="T2" y="T3"/>
                </a:cxn>
                <a:cxn ang="0">
                  <a:pos x="T4" y="T5"/>
                </a:cxn>
              </a:cxnLst>
              <a:rect l="0" t="0" r="r" b="b"/>
              <a:pathLst>
                <a:path w="7" h="14">
                  <a:moveTo>
                    <a:pt x="3" y="2"/>
                  </a:moveTo>
                  <a:cubicBezTo>
                    <a:pt x="7" y="0"/>
                    <a:pt x="5" y="14"/>
                    <a:pt x="5" y="14"/>
                  </a:cubicBezTo>
                  <a:cubicBezTo>
                    <a:pt x="5" y="14"/>
                    <a:pt x="0" y="4"/>
                    <a:pt x="3" y="2"/>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338"/>
            <p:cNvSpPr/>
            <p:nvPr/>
          </p:nvSpPr>
          <p:spPr bwMode="auto">
            <a:xfrm>
              <a:off x="357188" y="793751"/>
              <a:ext cx="11113" cy="15875"/>
            </a:xfrm>
            <a:custGeom>
              <a:avLst/>
              <a:gdLst>
                <a:gd name="T0" fmla="*/ 0 w 3"/>
                <a:gd name="T1" fmla="*/ 2 h 4"/>
                <a:gd name="T2" fmla="*/ 3 w 3"/>
                <a:gd name="T3" fmla="*/ 4 h 4"/>
                <a:gd name="T4" fmla="*/ 0 w 3"/>
                <a:gd name="T5" fmla="*/ 2 h 4"/>
              </a:gdLst>
              <a:ahLst/>
              <a:cxnLst>
                <a:cxn ang="0">
                  <a:pos x="T0" y="T1"/>
                </a:cxn>
                <a:cxn ang="0">
                  <a:pos x="T2" y="T3"/>
                </a:cxn>
                <a:cxn ang="0">
                  <a:pos x="T4" y="T5"/>
                </a:cxn>
              </a:cxnLst>
              <a:rect l="0" t="0" r="r" b="b"/>
              <a:pathLst>
                <a:path w="3" h="4">
                  <a:moveTo>
                    <a:pt x="0" y="2"/>
                  </a:moveTo>
                  <a:cubicBezTo>
                    <a:pt x="1" y="4"/>
                    <a:pt x="1" y="4"/>
                    <a:pt x="3" y="4"/>
                  </a:cubicBezTo>
                  <a:cubicBezTo>
                    <a:pt x="3" y="2"/>
                    <a:pt x="2"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339"/>
            <p:cNvSpPr/>
            <p:nvPr/>
          </p:nvSpPr>
          <p:spPr bwMode="auto">
            <a:xfrm>
              <a:off x="461963" y="771526"/>
              <a:ext cx="19050" cy="11113"/>
            </a:xfrm>
            <a:custGeom>
              <a:avLst/>
              <a:gdLst>
                <a:gd name="T0" fmla="*/ 3 w 5"/>
                <a:gd name="T1" fmla="*/ 0 h 3"/>
                <a:gd name="T2" fmla="*/ 3 w 5"/>
                <a:gd name="T3" fmla="*/ 3 h 3"/>
                <a:gd name="T4" fmla="*/ 3 w 5"/>
                <a:gd name="T5" fmla="*/ 0 h 3"/>
              </a:gdLst>
              <a:ahLst/>
              <a:cxnLst>
                <a:cxn ang="0">
                  <a:pos x="T0" y="T1"/>
                </a:cxn>
                <a:cxn ang="0">
                  <a:pos x="T2" y="T3"/>
                </a:cxn>
                <a:cxn ang="0">
                  <a:pos x="T4" y="T5"/>
                </a:cxn>
              </a:cxnLst>
              <a:rect l="0" t="0" r="r" b="b"/>
              <a:pathLst>
                <a:path w="5" h="3">
                  <a:moveTo>
                    <a:pt x="3" y="0"/>
                  </a:moveTo>
                  <a:cubicBezTo>
                    <a:pt x="1" y="0"/>
                    <a:pt x="0" y="3"/>
                    <a:pt x="3" y="3"/>
                  </a:cubicBezTo>
                  <a:cubicBezTo>
                    <a:pt x="5" y="2"/>
                    <a:pt x="5"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340"/>
            <p:cNvSpPr/>
            <p:nvPr/>
          </p:nvSpPr>
          <p:spPr bwMode="auto">
            <a:xfrm>
              <a:off x="596900" y="542926"/>
              <a:ext cx="63500" cy="71438"/>
            </a:xfrm>
            <a:custGeom>
              <a:avLst/>
              <a:gdLst>
                <a:gd name="T0" fmla="*/ 15 w 17"/>
                <a:gd name="T1" fmla="*/ 3 h 19"/>
                <a:gd name="T2" fmla="*/ 2 w 17"/>
                <a:gd name="T3" fmla="*/ 9 h 19"/>
                <a:gd name="T4" fmla="*/ 13 w 17"/>
                <a:gd name="T5" fmla="*/ 17 h 19"/>
                <a:gd name="T6" fmla="*/ 15 w 17"/>
                <a:gd name="T7" fmla="*/ 3 h 19"/>
              </a:gdLst>
              <a:ahLst/>
              <a:cxnLst>
                <a:cxn ang="0">
                  <a:pos x="T0" y="T1"/>
                </a:cxn>
                <a:cxn ang="0">
                  <a:pos x="T2" y="T3"/>
                </a:cxn>
                <a:cxn ang="0">
                  <a:pos x="T4" y="T5"/>
                </a:cxn>
                <a:cxn ang="0">
                  <a:pos x="T6" y="T7"/>
                </a:cxn>
              </a:cxnLst>
              <a:rect l="0" t="0" r="r" b="b"/>
              <a:pathLst>
                <a:path w="17" h="19">
                  <a:moveTo>
                    <a:pt x="15" y="3"/>
                  </a:moveTo>
                  <a:cubicBezTo>
                    <a:pt x="11" y="0"/>
                    <a:pt x="0" y="6"/>
                    <a:pt x="2" y="9"/>
                  </a:cubicBezTo>
                  <a:cubicBezTo>
                    <a:pt x="4" y="12"/>
                    <a:pt x="13" y="19"/>
                    <a:pt x="13" y="17"/>
                  </a:cubicBezTo>
                  <a:cubicBezTo>
                    <a:pt x="14" y="14"/>
                    <a:pt x="17" y="4"/>
                    <a:pt x="15" y="3"/>
                  </a:cubicBezTo>
                  <a:close/>
                </a:path>
              </a:pathLst>
            </a:custGeom>
            <a:solidFill>
              <a:srgbClr val="FF61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341"/>
            <p:cNvSpPr/>
            <p:nvPr/>
          </p:nvSpPr>
          <p:spPr bwMode="auto">
            <a:xfrm>
              <a:off x="657225" y="650876"/>
              <a:ext cx="49213" cy="57150"/>
            </a:xfrm>
            <a:custGeom>
              <a:avLst/>
              <a:gdLst>
                <a:gd name="T0" fmla="*/ 3 w 13"/>
                <a:gd name="T1" fmla="*/ 1 h 15"/>
                <a:gd name="T2" fmla="*/ 3 w 13"/>
                <a:gd name="T3" fmla="*/ 14 h 15"/>
                <a:gd name="T4" fmla="*/ 11 w 13"/>
                <a:gd name="T5" fmla="*/ 8 h 15"/>
                <a:gd name="T6" fmla="*/ 3 w 13"/>
                <a:gd name="T7" fmla="*/ 1 h 15"/>
              </a:gdLst>
              <a:ahLst/>
              <a:cxnLst>
                <a:cxn ang="0">
                  <a:pos x="T0" y="T1"/>
                </a:cxn>
                <a:cxn ang="0">
                  <a:pos x="T2" y="T3"/>
                </a:cxn>
                <a:cxn ang="0">
                  <a:pos x="T4" y="T5"/>
                </a:cxn>
                <a:cxn ang="0">
                  <a:pos x="T6" y="T7"/>
                </a:cxn>
              </a:cxnLst>
              <a:rect l="0" t="0" r="r" b="b"/>
              <a:pathLst>
                <a:path w="13" h="15">
                  <a:moveTo>
                    <a:pt x="3" y="1"/>
                  </a:moveTo>
                  <a:cubicBezTo>
                    <a:pt x="0" y="3"/>
                    <a:pt x="0" y="15"/>
                    <a:pt x="3" y="14"/>
                  </a:cubicBezTo>
                  <a:cubicBezTo>
                    <a:pt x="7" y="13"/>
                    <a:pt x="13" y="10"/>
                    <a:pt x="11" y="8"/>
                  </a:cubicBezTo>
                  <a:cubicBezTo>
                    <a:pt x="10" y="6"/>
                    <a:pt x="6" y="0"/>
                    <a:pt x="3" y="1"/>
                  </a:cubicBezTo>
                  <a:close/>
                </a:path>
              </a:pathLst>
            </a:custGeom>
            <a:solidFill>
              <a:srgbClr val="FF61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342"/>
            <p:cNvSpPr/>
            <p:nvPr/>
          </p:nvSpPr>
          <p:spPr bwMode="auto">
            <a:xfrm>
              <a:off x="398463" y="587376"/>
              <a:ext cx="138113" cy="120650"/>
            </a:xfrm>
            <a:custGeom>
              <a:avLst/>
              <a:gdLst>
                <a:gd name="T0" fmla="*/ 1 w 37"/>
                <a:gd name="T1" fmla="*/ 11 h 32"/>
                <a:gd name="T2" fmla="*/ 37 w 37"/>
                <a:gd name="T3" fmla="*/ 24 h 32"/>
                <a:gd name="T4" fmla="*/ 1 w 37"/>
                <a:gd name="T5" fmla="*/ 11 h 32"/>
              </a:gdLst>
              <a:ahLst/>
              <a:cxnLst>
                <a:cxn ang="0">
                  <a:pos x="T0" y="T1"/>
                </a:cxn>
                <a:cxn ang="0">
                  <a:pos x="T2" y="T3"/>
                </a:cxn>
                <a:cxn ang="0">
                  <a:pos x="T4" y="T5"/>
                </a:cxn>
              </a:cxnLst>
              <a:rect l="0" t="0" r="r" b="b"/>
              <a:pathLst>
                <a:path w="37" h="32">
                  <a:moveTo>
                    <a:pt x="1" y="11"/>
                  </a:moveTo>
                  <a:cubicBezTo>
                    <a:pt x="0" y="19"/>
                    <a:pt x="36" y="32"/>
                    <a:pt x="37" y="24"/>
                  </a:cubicBezTo>
                  <a:cubicBezTo>
                    <a:pt x="37" y="16"/>
                    <a:pt x="3" y="0"/>
                    <a:pt x="1" y="11"/>
                  </a:cubicBezTo>
                  <a:close/>
                </a:path>
              </a:pathLst>
            </a:custGeom>
            <a:solidFill>
              <a:srgbClr val="AE9D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343"/>
            <p:cNvSpPr/>
            <p:nvPr/>
          </p:nvSpPr>
          <p:spPr bwMode="auto">
            <a:xfrm>
              <a:off x="307975" y="628651"/>
              <a:ext cx="55563" cy="74613"/>
            </a:xfrm>
            <a:custGeom>
              <a:avLst/>
              <a:gdLst>
                <a:gd name="T0" fmla="*/ 5 w 15"/>
                <a:gd name="T1" fmla="*/ 3 h 20"/>
                <a:gd name="T2" fmla="*/ 11 w 15"/>
                <a:gd name="T3" fmla="*/ 15 h 20"/>
                <a:gd name="T4" fmla="*/ 5 w 15"/>
                <a:gd name="T5" fmla="*/ 3 h 20"/>
              </a:gdLst>
              <a:ahLst/>
              <a:cxnLst>
                <a:cxn ang="0">
                  <a:pos x="T0" y="T1"/>
                </a:cxn>
                <a:cxn ang="0">
                  <a:pos x="T2" y="T3"/>
                </a:cxn>
                <a:cxn ang="0">
                  <a:pos x="T4" y="T5"/>
                </a:cxn>
              </a:cxnLst>
              <a:rect l="0" t="0" r="r" b="b"/>
              <a:pathLst>
                <a:path w="15" h="20">
                  <a:moveTo>
                    <a:pt x="5" y="3"/>
                  </a:moveTo>
                  <a:cubicBezTo>
                    <a:pt x="0" y="5"/>
                    <a:pt x="6" y="20"/>
                    <a:pt x="11" y="15"/>
                  </a:cubicBezTo>
                  <a:cubicBezTo>
                    <a:pt x="15" y="9"/>
                    <a:pt x="12" y="0"/>
                    <a:pt x="5" y="3"/>
                  </a:cubicBezTo>
                  <a:close/>
                </a:path>
              </a:pathLst>
            </a:custGeom>
            <a:solidFill>
              <a:srgbClr val="AE9D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344"/>
            <p:cNvSpPr/>
            <p:nvPr/>
          </p:nvSpPr>
          <p:spPr bwMode="auto">
            <a:xfrm>
              <a:off x="346075" y="512763"/>
              <a:ext cx="58738" cy="44450"/>
            </a:xfrm>
            <a:custGeom>
              <a:avLst/>
              <a:gdLst>
                <a:gd name="T0" fmla="*/ 15 w 16"/>
                <a:gd name="T1" fmla="*/ 6 h 12"/>
                <a:gd name="T2" fmla="*/ 1 w 16"/>
                <a:gd name="T3" fmla="*/ 7 h 12"/>
                <a:gd name="T4" fmla="*/ 15 w 16"/>
                <a:gd name="T5" fmla="*/ 6 h 12"/>
              </a:gdLst>
              <a:ahLst/>
              <a:cxnLst>
                <a:cxn ang="0">
                  <a:pos x="T0" y="T1"/>
                </a:cxn>
                <a:cxn ang="0">
                  <a:pos x="T2" y="T3"/>
                </a:cxn>
                <a:cxn ang="0">
                  <a:pos x="T4" y="T5"/>
                </a:cxn>
              </a:cxnLst>
              <a:rect l="0" t="0" r="r" b="b"/>
              <a:pathLst>
                <a:path w="16" h="12">
                  <a:moveTo>
                    <a:pt x="15" y="6"/>
                  </a:moveTo>
                  <a:cubicBezTo>
                    <a:pt x="13" y="0"/>
                    <a:pt x="0" y="2"/>
                    <a:pt x="1" y="7"/>
                  </a:cubicBezTo>
                  <a:cubicBezTo>
                    <a:pt x="1" y="12"/>
                    <a:pt x="16" y="11"/>
                    <a:pt x="15" y="6"/>
                  </a:cubicBezTo>
                  <a:close/>
                </a:path>
              </a:pathLst>
            </a:custGeom>
            <a:solidFill>
              <a:srgbClr val="FF61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345"/>
            <p:cNvSpPr/>
            <p:nvPr/>
          </p:nvSpPr>
          <p:spPr bwMode="auto">
            <a:xfrm>
              <a:off x="239713" y="485776"/>
              <a:ext cx="76200" cy="101600"/>
            </a:xfrm>
            <a:custGeom>
              <a:avLst/>
              <a:gdLst>
                <a:gd name="T0" fmla="*/ 20 w 20"/>
                <a:gd name="T1" fmla="*/ 8 h 27"/>
                <a:gd name="T2" fmla="*/ 8 w 20"/>
                <a:gd name="T3" fmla="*/ 4 h 27"/>
                <a:gd name="T4" fmla="*/ 3 w 20"/>
                <a:gd name="T5" fmla="*/ 26 h 27"/>
                <a:gd name="T6" fmla="*/ 7 w 20"/>
                <a:gd name="T7" fmla="*/ 21 h 27"/>
                <a:gd name="T8" fmla="*/ 18 w 20"/>
                <a:gd name="T9" fmla="*/ 20 h 27"/>
                <a:gd name="T10" fmla="*/ 9 w 20"/>
                <a:gd name="T11" fmla="*/ 15 h 27"/>
                <a:gd name="T12" fmla="*/ 12 w 20"/>
                <a:gd name="T13" fmla="*/ 8 h 27"/>
                <a:gd name="T14" fmla="*/ 20 w 20"/>
                <a:gd name="T15" fmla="*/ 8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7">
                  <a:moveTo>
                    <a:pt x="20" y="8"/>
                  </a:moveTo>
                  <a:cubicBezTo>
                    <a:pt x="20" y="4"/>
                    <a:pt x="11" y="0"/>
                    <a:pt x="8" y="4"/>
                  </a:cubicBezTo>
                  <a:cubicBezTo>
                    <a:pt x="6" y="9"/>
                    <a:pt x="0" y="27"/>
                    <a:pt x="3" y="26"/>
                  </a:cubicBezTo>
                  <a:cubicBezTo>
                    <a:pt x="4" y="26"/>
                    <a:pt x="5" y="22"/>
                    <a:pt x="7" y="21"/>
                  </a:cubicBezTo>
                  <a:cubicBezTo>
                    <a:pt x="11" y="19"/>
                    <a:pt x="18" y="21"/>
                    <a:pt x="18" y="20"/>
                  </a:cubicBezTo>
                  <a:cubicBezTo>
                    <a:pt x="19" y="18"/>
                    <a:pt x="11" y="18"/>
                    <a:pt x="9" y="15"/>
                  </a:cubicBezTo>
                  <a:cubicBezTo>
                    <a:pt x="8" y="14"/>
                    <a:pt x="9" y="11"/>
                    <a:pt x="12" y="8"/>
                  </a:cubicBezTo>
                  <a:cubicBezTo>
                    <a:pt x="14" y="5"/>
                    <a:pt x="20" y="11"/>
                    <a:pt x="20" y="8"/>
                  </a:cubicBezTo>
                  <a:close/>
                </a:path>
              </a:pathLst>
            </a:custGeom>
            <a:solidFill>
              <a:srgbClr val="FF61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346"/>
            <p:cNvSpPr/>
            <p:nvPr/>
          </p:nvSpPr>
          <p:spPr bwMode="auto">
            <a:xfrm>
              <a:off x="423863" y="496888"/>
              <a:ext cx="93663" cy="79375"/>
            </a:xfrm>
            <a:custGeom>
              <a:avLst/>
              <a:gdLst>
                <a:gd name="T0" fmla="*/ 18 w 25"/>
                <a:gd name="T1" fmla="*/ 20 h 21"/>
                <a:gd name="T2" fmla="*/ 20 w 25"/>
                <a:gd name="T3" fmla="*/ 2 h 21"/>
                <a:gd name="T4" fmla="*/ 1 w 25"/>
                <a:gd name="T5" fmla="*/ 8 h 21"/>
                <a:gd name="T6" fmla="*/ 16 w 25"/>
                <a:gd name="T7" fmla="*/ 7 h 21"/>
                <a:gd name="T8" fmla="*/ 7 w 25"/>
                <a:gd name="T9" fmla="*/ 15 h 21"/>
                <a:gd name="T10" fmla="*/ 15 w 25"/>
                <a:gd name="T11" fmla="*/ 17 h 21"/>
                <a:gd name="T12" fmla="*/ 18 w 25"/>
                <a:gd name="T13" fmla="*/ 20 h 21"/>
              </a:gdLst>
              <a:ahLst/>
              <a:cxnLst>
                <a:cxn ang="0">
                  <a:pos x="T0" y="T1"/>
                </a:cxn>
                <a:cxn ang="0">
                  <a:pos x="T2" y="T3"/>
                </a:cxn>
                <a:cxn ang="0">
                  <a:pos x="T4" y="T5"/>
                </a:cxn>
                <a:cxn ang="0">
                  <a:pos x="T6" y="T7"/>
                </a:cxn>
                <a:cxn ang="0">
                  <a:pos x="T8" y="T9"/>
                </a:cxn>
                <a:cxn ang="0">
                  <a:pos x="T10" y="T11"/>
                </a:cxn>
                <a:cxn ang="0">
                  <a:pos x="T12" y="T13"/>
                </a:cxn>
              </a:cxnLst>
              <a:rect l="0" t="0" r="r" b="b"/>
              <a:pathLst>
                <a:path w="25" h="21">
                  <a:moveTo>
                    <a:pt x="18" y="20"/>
                  </a:moveTo>
                  <a:cubicBezTo>
                    <a:pt x="23" y="21"/>
                    <a:pt x="25" y="3"/>
                    <a:pt x="20" y="2"/>
                  </a:cubicBezTo>
                  <a:cubicBezTo>
                    <a:pt x="15" y="0"/>
                    <a:pt x="0" y="6"/>
                    <a:pt x="1" y="8"/>
                  </a:cubicBezTo>
                  <a:cubicBezTo>
                    <a:pt x="1" y="9"/>
                    <a:pt x="16" y="4"/>
                    <a:pt x="16" y="7"/>
                  </a:cubicBezTo>
                  <a:cubicBezTo>
                    <a:pt x="17" y="16"/>
                    <a:pt x="7" y="13"/>
                    <a:pt x="7" y="15"/>
                  </a:cubicBezTo>
                  <a:cubicBezTo>
                    <a:pt x="8" y="16"/>
                    <a:pt x="14" y="16"/>
                    <a:pt x="15" y="17"/>
                  </a:cubicBezTo>
                  <a:cubicBezTo>
                    <a:pt x="16" y="19"/>
                    <a:pt x="17" y="20"/>
                    <a:pt x="18" y="20"/>
                  </a:cubicBezTo>
                  <a:close/>
                </a:path>
              </a:pathLst>
            </a:custGeom>
            <a:solidFill>
              <a:srgbClr val="FF61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347"/>
            <p:cNvSpPr/>
            <p:nvPr/>
          </p:nvSpPr>
          <p:spPr bwMode="auto">
            <a:xfrm>
              <a:off x="506413" y="455613"/>
              <a:ext cx="68263" cy="76200"/>
            </a:xfrm>
            <a:custGeom>
              <a:avLst/>
              <a:gdLst>
                <a:gd name="T0" fmla="*/ 1 w 18"/>
                <a:gd name="T1" fmla="*/ 3 h 20"/>
                <a:gd name="T2" fmla="*/ 17 w 18"/>
                <a:gd name="T3" fmla="*/ 12 h 20"/>
                <a:gd name="T4" fmla="*/ 1 w 18"/>
                <a:gd name="T5" fmla="*/ 3 h 20"/>
              </a:gdLst>
              <a:ahLst/>
              <a:cxnLst>
                <a:cxn ang="0">
                  <a:pos x="T0" y="T1"/>
                </a:cxn>
                <a:cxn ang="0">
                  <a:pos x="T2" y="T3"/>
                </a:cxn>
                <a:cxn ang="0">
                  <a:pos x="T4" y="T5"/>
                </a:cxn>
              </a:cxnLst>
              <a:rect l="0" t="0" r="r" b="b"/>
              <a:pathLst>
                <a:path w="18" h="20">
                  <a:moveTo>
                    <a:pt x="1" y="3"/>
                  </a:moveTo>
                  <a:cubicBezTo>
                    <a:pt x="0" y="7"/>
                    <a:pt x="16" y="20"/>
                    <a:pt x="17" y="12"/>
                  </a:cubicBezTo>
                  <a:cubicBezTo>
                    <a:pt x="18" y="5"/>
                    <a:pt x="2" y="0"/>
                    <a:pt x="1" y="3"/>
                  </a:cubicBezTo>
                  <a:close/>
                </a:path>
              </a:pathLst>
            </a:custGeom>
            <a:solidFill>
              <a:srgbClr val="F1BE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348"/>
            <p:cNvSpPr/>
            <p:nvPr/>
          </p:nvSpPr>
          <p:spPr bwMode="auto">
            <a:xfrm>
              <a:off x="349250" y="692151"/>
              <a:ext cx="93663" cy="68263"/>
            </a:xfrm>
            <a:custGeom>
              <a:avLst/>
              <a:gdLst>
                <a:gd name="T0" fmla="*/ 24 w 25"/>
                <a:gd name="T1" fmla="*/ 7 h 18"/>
                <a:gd name="T2" fmla="*/ 2 w 25"/>
                <a:gd name="T3" fmla="*/ 11 h 18"/>
                <a:gd name="T4" fmla="*/ 24 w 25"/>
                <a:gd name="T5" fmla="*/ 7 h 18"/>
              </a:gdLst>
              <a:ahLst/>
              <a:cxnLst>
                <a:cxn ang="0">
                  <a:pos x="T0" y="T1"/>
                </a:cxn>
                <a:cxn ang="0">
                  <a:pos x="T2" y="T3"/>
                </a:cxn>
                <a:cxn ang="0">
                  <a:pos x="T4" y="T5"/>
                </a:cxn>
              </a:cxnLst>
              <a:rect l="0" t="0" r="r" b="b"/>
              <a:pathLst>
                <a:path w="25" h="18">
                  <a:moveTo>
                    <a:pt x="24" y="7"/>
                  </a:moveTo>
                  <a:cubicBezTo>
                    <a:pt x="23" y="0"/>
                    <a:pt x="0" y="5"/>
                    <a:pt x="2" y="11"/>
                  </a:cubicBezTo>
                  <a:cubicBezTo>
                    <a:pt x="4" y="18"/>
                    <a:pt x="25" y="11"/>
                    <a:pt x="24" y="7"/>
                  </a:cubicBezTo>
                  <a:close/>
                </a:path>
              </a:pathLst>
            </a:custGeom>
            <a:solidFill>
              <a:srgbClr val="F8DE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349"/>
            <p:cNvSpPr/>
            <p:nvPr/>
          </p:nvSpPr>
          <p:spPr bwMode="auto">
            <a:xfrm>
              <a:off x="671513" y="696913"/>
              <a:ext cx="79375" cy="71438"/>
            </a:xfrm>
            <a:custGeom>
              <a:avLst/>
              <a:gdLst>
                <a:gd name="T0" fmla="*/ 17 w 21"/>
                <a:gd name="T1" fmla="*/ 6 h 19"/>
                <a:gd name="T2" fmla="*/ 6 w 21"/>
                <a:gd name="T3" fmla="*/ 15 h 19"/>
                <a:gd name="T4" fmla="*/ 17 w 21"/>
                <a:gd name="T5" fmla="*/ 6 h 19"/>
              </a:gdLst>
              <a:ahLst/>
              <a:cxnLst>
                <a:cxn ang="0">
                  <a:pos x="T0" y="T1"/>
                </a:cxn>
                <a:cxn ang="0">
                  <a:pos x="T2" y="T3"/>
                </a:cxn>
                <a:cxn ang="0">
                  <a:pos x="T4" y="T5"/>
                </a:cxn>
              </a:cxnLst>
              <a:rect l="0" t="0" r="r" b="b"/>
              <a:pathLst>
                <a:path w="21" h="19">
                  <a:moveTo>
                    <a:pt x="17" y="6"/>
                  </a:moveTo>
                  <a:cubicBezTo>
                    <a:pt x="11" y="0"/>
                    <a:pt x="0" y="11"/>
                    <a:pt x="6" y="15"/>
                  </a:cubicBezTo>
                  <a:cubicBezTo>
                    <a:pt x="12" y="19"/>
                    <a:pt x="21" y="10"/>
                    <a:pt x="17" y="6"/>
                  </a:cubicBezTo>
                  <a:close/>
                </a:path>
              </a:pathLst>
            </a:custGeom>
            <a:solidFill>
              <a:srgbClr val="E4E9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350"/>
            <p:cNvSpPr/>
            <p:nvPr/>
          </p:nvSpPr>
          <p:spPr bwMode="auto">
            <a:xfrm>
              <a:off x="244475" y="1162051"/>
              <a:ext cx="528638" cy="333375"/>
            </a:xfrm>
            <a:custGeom>
              <a:avLst/>
              <a:gdLst>
                <a:gd name="T0" fmla="*/ 127 w 141"/>
                <a:gd name="T1" fmla="*/ 8 h 89"/>
                <a:gd name="T2" fmla="*/ 126 w 141"/>
                <a:gd name="T3" fmla="*/ 58 h 89"/>
                <a:gd name="T4" fmla="*/ 15 w 141"/>
                <a:gd name="T5" fmla="*/ 23 h 89"/>
                <a:gd name="T6" fmla="*/ 78 w 141"/>
                <a:gd name="T7" fmla="*/ 1 h 89"/>
                <a:gd name="T8" fmla="*/ 127 w 141"/>
                <a:gd name="T9" fmla="*/ 8 h 89"/>
              </a:gdLst>
              <a:ahLst/>
              <a:cxnLst>
                <a:cxn ang="0">
                  <a:pos x="T0" y="T1"/>
                </a:cxn>
                <a:cxn ang="0">
                  <a:pos x="T2" y="T3"/>
                </a:cxn>
                <a:cxn ang="0">
                  <a:pos x="T4" y="T5"/>
                </a:cxn>
                <a:cxn ang="0">
                  <a:pos x="T6" y="T7"/>
                </a:cxn>
                <a:cxn ang="0">
                  <a:pos x="T8" y="T9"/>
                </a:cxn>
              </a:cxnLst>
              <a:rect l="0" t="0" r="r" b="b"/>
              <a:pathLst>
                <a:path w="141" h="89">
                  <a:moveTo>
                    <a:pt x="127" y="8"/>
                  </a:moveTo>
                  <a:cubicBezTo>
                    <a:pt x="132" y="16"/>
                    <a:pt x="141" y="45"/>
                    <a:pt x="126" y="58"/>
                  </a:cubicBezTo>
                  <a:cubicBezTo>
                    <a:pt x="89" y="89"/>
                    <a:pt x="0" y="57"/>
                    <a:pt x="15" y="23"/>
                  </a:cubicBezTo>
                  <a:cubicBezTo>
                    <a:pt x="23" y="5"/>
                    <a:pt x="51" y="2"/>
                    <a:pt x="78" y="1"/>
                  </a:cubicBezTo>
                  <a:cubicBezTo>
                    <a:pt x="101" y="0"/>
                    <a:pt x="123" y="0"/>
                    <a:pt x="127" y="8"/>
                  </a:cubicBezTo>
                  <a:close/>
                </a:path>
              </a:pathLst>
            </a:custGeom>
            <a:solidFill>
              <a:srgbClr val="FF4F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351"/>
            <p:cNvSpPr/>
            <p:nvPr/>
          </p:nvSpPr>
          <p:spPr bwMode="auto">
            <a:xfrm>
              <a:off x="85725" y="1709738"/>
              <a:ext cx="668338" cy="596900"/>
            </a:xfrm>
            <a:custGeom>
              <a:avLst/>
              <a:gdLst>
                <a:gd name="T0" fmla="*/ 4 w 178"/>
                <a:gd name="T1" fmla="*/ 22 h 159"/>
                <a:gd name="T2" fmla="*/ 62 w 178"/>
                <a:gd name="T3" fmla="*/ 85 h 159"/>
                <a:gd name="T4" fmla="*/ 171 w 178"/>
                <a:gd name="T5" fmla="*/ 145 h 159"/>
                <a:gd name="T6" fmla="*/ 158 w 178"/>
                <a:gd name="T7" fmla="*/ 105 h 159"/>
                <a:gd name="T8" fmla="*/ 108 w 178"/>
                <a:gd name="T9" fmla="*/ 95 h 159"/>
                <a:gd name="T10" fmla="*/ 63 w 178"/>
                <a:gd name="T11" fmla="*/ 61 h 159"/>
                <a:gd name="T12" fmla="*/ 4 w 178"/>
                <a:gd name="T13" fmla="*/ 22 h 159"/>
              </a:gdLst>
              <a:ahLst/>
              <a:cxnLst>
                <a:cxn ang="0">
                  <a:pos x="T0" y="T1"/>
                </a:cxn>
                <a:cxn ang="0">
                  <a:pos x="T2" y="T3"/>
                </a:cxn>
                <a:cxn ang="0">
                  <a:pos x="T4" y="T5"/>
                </a:cxn>
                <a:cxn ang="0">
                  <a:pos x="T6" y="T7"/>
                </a:cxn>
                <a:cxn ang="0">
                  <a:pos x="T8" y="T9"/>
                </a:cxn>
                <a:cxn ang="0">
                  <a:pos x="T10" y="T11"/>
                </a:cxn>
                <a:cxn ang="0">
                  <a:pos x="T12" y="T13"/>
                </a:cxn>
              </a:cxnLst>
              <a:rect l="0" t="0" r="r" b="b"/>
              <a:pathLst>
                <a:path w="178" h="159">
                  <a:moveTo>
                    <a:pt x="4" y="22"/>
                  </a:moveTo>
                  <a:cubicBezTo>
                    <a:pt x="0" y="28"/>
                    <a:pt x="25" y="56"/>
                    <a:pt x="62" y="85"/>
                  </a:cubicBezTo>
                  <a:cubicBezTo>
                    <a:pt x="104" y="120"/>
                    <a:pt x="166" y="159"/>
                    <a:pt x="171" y="145"/>
                  </a:cubicBezTo>
                  <a:cubicBezTo>
                    <a:pt x="178" y="122"/>
                    <a:pt x="165" y="112"/>
                    <a:pt x="158" y="105"/>
                  </a:cubicBezTo>
                  <a:cubicBezTo>
                    <a:pt x="150" y="97"/>
                    <a:pt x="121" y="98"/>
                    <a:pt x="108" y="95"/>
                  </a:cubicBezTo>
                  <a:cubicBezTo>
                    <a:pt x="96" y="92"/>
                    <a:pt x="61" y="73"/>
                    <a:pt x="63" y="61"/>
                  </a:cubicBezTo>
                  <a:cubicBezTo>
                    <a:pt x="64" y="49"/>
                    <a:pt x="22" y="0"/>
                    <a:pt x="4" y="22"/>
                  </a:cubicBezTo>
                  <a:close/>
                </a:path>
              </a:pathLst>
            </a:custGeom>
            <a:solidFill>
              <a:srgbClr val="FF4F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352"/>
            <p:cNvSpPr/>
            <p:nvPr/>
          </p:nvSpPr>
          <p:spPr bwMode="auto">
            <a:xfrm>
              <a:off x="180975" y="2468563"/>
              <a:ext cx="179388" cy="247650"/>
            </a:xfrm>
            <a:custGeom>
              <a:avLst/>
              <a:gdLst>
                <a:gd name="T0" fmla="*/ 37 w 48"/>
                <a:gd name="T1" fmla="*/ 7 h 66"/>
                <a:gd name="T2" fmla="*/ 22 w 48"/>
                <a:gd name="T3" fmla="*/ 46 h 66"/>
                <a:gd name="T4" fmla="*/ 37 w 48"/>
                <a:gd name="T5" fmla="*/ 7 h 66"/>
              </a:gdLst>
              <a:ahLst/>
              <a:cxnLst>
                <a:cxn ang="0">
                  <a:pos x="T0" y="T1"/>
                </a:cxn>
                <a:cxn ang="0">
                  <a:pos x="T2" y="T3"/>
                </a:cxn>
                <a:cxn ang="0">
                  <a:pos x="T4" y="T5"/>
                </a:cxn>
              </a:cxnLst>
              <a:rect l="0" t="0" r="r" b="b"/>
              <a:pathLst>
                <a:path w="48" h="66">
                  <a:moveTo>
                    <a:pt x="37" y="7"/>
                  </a:moveTo>
                  <a:cubicBezTo>
                    <a:pt x="23" y="0"/>
                    <a:pt x="0" y="27"/>
                    <a:pt x="22" y="46"/>
                  </a:cubicBezTo>
                  <a:cubicBezTo>
                    <a:pt x="45" y="66"/>
                    <a:pt x="48" y="13"/>
                    <a:pt x="37" y="7"/>
                  </a:cubicBezTo>
                  <a:close/>
                </a:path>
              </a:pathLst>
            </a:custGeom>
            <a:solidFill>
              <a:srgbClr val="9A82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353"/>
            <p:cNvSpPr/>
            <p:nvPr/>
          </p:nvSpPr>
          <p:spPr bwMode="auto">
            <a:xfrm>
              <a:off x="476250" y="2741613"/>
              <a:ext cx="244475" cy="217488"/>
            </a:xfrm>
            <a:custGeom>
              <a:avLst/>
              <a:gdLst>
                <a:gd name="T0" fmla="*/ 11 w 65"/>
                <a:gd name="T1" fmla="*/ 10 h 58"/>
                <a:gd name="T2" fmla="*/ 20 w 65"/>
                <a:gd name="T3" fmla="*/ 50 h 58"/>
                <a:gd name="T4" fmla="*/ 61 w 65"/>
                <a:gd name="T5" fmla="*/ 40 h 58"/>
                <a:gd name="T6" fmla="*/ 11 w 65"/>
                <a:gd name="T7" fmla="*/ 10 h 58"/>
              </a:gdLst>
              <a:ahLst/>
              <a:cxnLst>
                <a:cxn ang="0">
                  <a:pos x="T0" y="T1"/>
                </a:cxn>
                <a:cxn ang="0">
                  <a:pos x="T2" y="T3"/>
                </a:cxn>
                <a:cxn ang="0">
                  <a:pos x="T4" y="T5"/>
                </a:cxn>
                <a:cxn ang="0">
                  <a:pos x="T6" y="T7"/>
                </a:cxn>
              </a:cxnLst>
              <a:rect l="0" t="0" r="r" b="b"/>
              <a:pathLst>
                <a:path w="65" h="58">
                  <a:moveTo>
                    <a:pt x="11" y="10"/>
                  </a:moveTo>
                  <a:cubicBezTo>
                    <a:pt x="8" y="16"/>
                    <a:pt x="0" y="49"/>
                    <a:pt x="20" y="50"/>
                  </a:cubicBezTo>
                  <a:cubicBezTo>
                    <a:pt x="39" y="51"/>
                    <a:pt x="65" y="58"/>
                    <a:pt x="61" y="40"/>
                  </a:cubicBezTo>
                  <a:cubicBezTo>
                    <a:pt x="56" y="21"/>
                    <a:pt x="17" y="0"/>
                    <a:pt x="11" y="10"/>
                  </a:cubicBezTo>
                  <a:close/>
                </a:path>
              </a:pathLst>
            </a:custGeom>
            <a:solidFill>
              <a:srgbClr val="9A82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 name="Text Box 1"/>
          <p:cNvSpPr txBox="1"/>
          <p:nvPr/>
        </p:nvSpPr>
        <p:spPr>
          <a:xfrm>
            <a:off x="3521710" y="5799455"/>
            <a:ext cx="7905115" cy="645160"/>
          </a:xfrm>
          <a:prstGeom prst="rect">
            <a:avLst/>
          </a:prstGeom>
          <a:noFill/>
        </p:spPr>
        <p:txBody>
          <a:bodyPr wrap="square" rtlCol="0">
            <a:spAutoFit/>
          </a:bodyPr>
          <a:lstStyle/>
          <a:p>
            <a:r>
              <a:rPr lang="en-US" sz="3600">
                <a:ln>
                  <a:solidFill>
                    <a:srgbClr val="C00000"/>
                  </a:solidFill>
                </a:ln>
                <a:gradFill>
                  <a:gsLst>
                    <a:gs pos="0">
                      <a:srgbClr val="9EE256"/>
                    </a:gs>
                    <a:gs pos="100000">
                      <a:srgbClr val="52762D"/>
                    </a:gs>
                  </a:gsLst>
                  <a:lin ang="5400000" scaled="0"/>
                </a:gradFill>
                <a:latin typeface="Luna" charset="0"/>
                <a:cs typeface="Luna" charset="0"/>
              </a:rPr>
              <a:t>GREEK CHRISTMAS</a:t>
            </a:r>
          </a:p>
        </p:txBody>
      </p:sp>
      <p:sp>
        <p:nvSpPr>
          <p:cNvPr id="180" name="Text Box 179"/>
          <p:cNvSpPr txBox="1"/>
          <p:nvPr/>
        </p:nvSpPr>
        <p:spPr>
          <a:xfrm>
            <a:off x="1515745" y="2055495"/>
            <a:ext cx="9161145" cy="2306955"/>
          </a:xfrm>
          <a:prstGeom prst="rect">
            <a:avLst/>
          </a:prstGeom>
          <a:noFill/>
        </p:spPr>
        <p:txBody>
          <a:bodyPr wrap="square" rtlCol="0">
            <a:spAutoFit/>
          </a:bodyPr>
          <a:lstStyle/>
          <a:p>
            <a:r>
              <a:rPr lang="en-US" sz="2400" dirty="0">
                <a:gradFill>
                  <a:gsLst>
                    <a:gs pos="0">
                      <a:srgbClr val="E30000"/>
                    </a:gs>
                    <a:gs pos="100000">
                      <a:srgbClr val="760303"/>
                    </a:gs>
                  </a:gsLst>
                  <a:lin ang="5400000" scaled="0"/>
                </a:gradFill>
                <a:latin typeface="Marguerite" charset="0"/>
                <a:cs typeface="Marguerite" charset="0"/>
              </a:rPr>
              <a:t>On </a:t>
            </a:r>
            <a:r>
              <a:rPr lang="en-US" sz="2400" dirty="0" smtClean="0">
                <a:gradFill>
                  <a:gsLst>
                    <a:gs pos="0">
                      <a:srgbClr val="E30000"/>
                    </a:gs>
                    <a:gs pos="100000">
                      <a:srgbClr val="760303"/>
                    </a:gs>
                  </a:gsLst>
                  <a:lin ang="5400000" scaled="0"/>
                </a:gradFill>
                <a:latin typeface="Marguerite" charset="0"/>
                <a:cs typeface="Marguerite" charset="0"/>
              </a:rPr>
              <a:t> Christmas </a:t>
            </a:r>
            <a:r>
              <a:rPr lang="en-US" sz="2400" dirty="0">
                <a:gradFill>
                  <a:gsLst>
                    <a:gs pos="0">
                      <a:srgbClr val="E30000"/>
                    </a:gs>
                    <a:gs pos="100000">
                      <a:srgbClr val="760303"/>
                    </a:gs>
                  </a:gsLst>
                  <a:lin ang="5400000" scaled="0"/>
                </a:gradFill>
                <a:latin typeface="Marguerite" charset="0"/>
                <a:cs typeface="Marguerite" charset="0"/>
              </a:rPr>
              <a:t>Eve, children, especially boys, often go out singing '</a:t>
            </a:r>
            <a:r>
              <a:rPr lang="en-US" sz="2400" dirty="0" err="1">
                <a:gradFill>
                  <a:gsLst>
                    <a:gs pos="0">
                      <a:srgbClr val="E30000"/>
                    </a:gs>
                    <a:gs pos="100000">
                      <a:srgbClr val="760303"/>
                    </a:gs>
                  </a:gsLst>
                  <a:lin ang="5400000" scaled="0"/>
                </a:gradFill>
                <a:latin typeface="Marguerite" charset="0"/>
                <a:cs typeface="Marguerite" charset="0"/>
              </a:rPr>
              <a:t>kalanda</a:t>
            </a:r>
            <a:r>
              <a:rPr lang="en-US" sz="2400" dirty="0">
                <a:gradFill>
                  <a:gsLst>
                    <a:gs pos="0">
                      <a:srgbClr val="E30000"/>
                    </a:gs>
                    <a:gs pos="100000">
                      <a:srgbClr val="760303"/>
                    </a:gs>
                  </a:gsLst>
                  <a:lin ang="5400000" scaled="0"/>
                </a:gradFill>
                <a:latin typeface="Marguerite" charset="0"/>
                <a:cs typeface="Marguerite" charset="0"/>
              </a:rPr>
              <a:t>' (carols) in the streets. Sometimes they will also carry model boats decorated with nuts which are painted gold. The main Christmas meal is often lamb or pork, roasted in an oven or over an open spit. It's often served with a spinach and cheese pie and various salads and vegetables.</a:t>
            </a:r>
          </a:p>
        </p:txBody>
      </p:sp>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FE4444"/>
            </a:gs>
            <a:gs pos="100000">
              <a:srgbClr val="832B2B"/>
            </a:gs>
          </a:gsLst>
          <a:lin ang="5400000" scaled="0"/>
        </a:gradFill>
        <a:effectLst/>
      </p:bgPr>
    </p:bg>
    <p:spTree>
      <p:nvGrpSpPr>
        <p:cNvPr id="1" name=""/>
        <p:cNvGrpSpPr/>
        <p:nvPr/>
      </p:nvGrpSpPr>
      <p:grpSpPr>
        <a:xfrm>
          <a:off x="0" y="0"/>
          <a:ext cx="0" cy="0"/>
          <a:chOff x="0" y="0"/>
          <a:chExt cx="0" cy="0"/>
        </a:xfrm>
      </p:grpSpPr>
      <p:sp>
        <p:nvSpPr>
          <p:cNvPr id="2" name="Text Box 1"/>
          <p:cNvSpPr txBox="1"/>
          <p:nvPr/>
        </p:nvSpPr>
        <p:spPr>
          <a:xfrm>
            <a:off x="504190" y="567055"/>
            <a:ext cx="5982335" cy="5539105"/>
          </a:xfrm>
          <a:prstGeom prst="rect">
            <a:avLst/>
          </a:prstGeom>
          <a:noFill/>
        </p:spPr>
        <p:txBody>
          <a:bodyPr wrap="square" rtlCol="0">
            <a:spAutoFit/>
          </a:bodyPr>
          <a:lstStyle/>
          <a:p>
            <a:pPr algn="just"/>
            <a:r>
              <a:rPr lang="en-US" sz="2800" dirty="0">
                <a:gradFill>
                  <a:gsLst>
                    <a:gs pos="0">
                      <a:srgbClr val="9EE256"/>
                    </a:gs>
                    <a:gs pos="100000">
                      <a:srgbClr val="52762D"/>
                    </a:gs>
                  </a:gsLst>
                  <a:lin ang="5400000" scaled="0"/>
                </a:gradFill>
                <a:latin typeface="Marguerite" charset="0"/>
                <a:cs typeface="Marguerite" charset="0"/>
                <a:sym typeface="+mn-ea"/>
              </a:rPr>
              <a:t>Carrying a boat is a very old custom in the Greek Islands.</a:t>
            </a:r>
            <a:endParaRPr lang="en-US" sz="2800" dirty="0">
              <a:gradFill>
                <a:gsLst>
                  <a:gs pos="0">
                    <a:srgbClr val="9EE256"/>
                  </a:gs>
                  <a:gs pos="100000">
                    <a:srgbClr val="52762D"/>
                  </a:gs>
                </a:gsLst>
                <a:lin ang="5400000" scaled="0"/>
              </a:gradFill>
              <a:latin typeface="Marguerite" charset="0"/>
              <a:cs typeface="Marguerite" charset="0"/>
            </a:endParaRPr>
          </a:p>
          <a:p>
            <a:pPr algn="just"/>
            <a:r>
              <a:rPr lang="en-US" sz="2800" dirty="0">
                <a:gradFill>
                  <a:gsLst>
                    <a:gs pos="0">
                      <a:srgbClr val="9EE256"/>
                    </a:gs>
                    <a:gs pos="100000">
                      <a:srgbClr val="52762D"/>
                    </a:gs>
                  </a:gsLst>
                  <a:lin ang="5400000" scaled="0"/>
                </a:gradFill>
                <a:latin typeface="Marguerite" charset="0"/>
                <a:cs typeface="Marguerite" charset="0"/>
                <a:sym typeface="+mn-ea"/>
              </a:rPr>
              <a:t>An old and very traditional decoration is a shallow wooden bowl with a piece of wire suspended across the rim. A sprig of basil wrapped around a wooden cross and hangs from the wire.</a:t>
            </a:r>
            <a:endParaRPr lang="en-US" sz="2800" dirty="0">
              <a:gradFill>
                <a:gsLst>
                  <a:gs pos="0">
                    <a:srgbClr val="9EE256"/>
                  </a:gs>
                  <a:gs pos="100000">
                    <a:srgbClr val="52762D"/>
                  </a:gs>
                </a:gsLst>
                <a:lin ang="5400000" scaled="0"/>
              </a:gradFill>
              <a:latin typeface="Marguerite" charset="0"/>
              <a:cs typeface="Marguerite" charset="0"/>
            </a:endParaRPr>
          </a:p>
          <a:p>
            <a:pPr algn="just"/>
            <a:r>
              <a:rPr lang="en-US" sz="2800" dirty="0">
                <a:gradFill>
                  <a:gsLst>
                    <a:gs pos="0">
                      <a:srgbClr val="9EE256"/>
                    </a:gs>
                    <a:gs pos="100000">
                      <a:srgbClr val="52762D"/>
                    </a:gs>
                  </a:gsLst>
                  <a:lin ang="5400000" scaled="0"/>
                </a:gradFill>
                <a:latin typeface="Marguerite" charset="0"/>
                <a:cs typeface="Marguerite" charset="0"/>
                <a:sym typeface="+mn-ea"/>
              </a:rPr>
              <a:t>Every December, </a:t>
            </a:r>
            <a:r>
              <a:rPr lang="en-US" sz="2800" dirty="0" smtClean="0">
                <a:gradFill>
                  <a:gsLst>
                    <a:gs pos="0">
                      <a:srgbClr val="9EE256"/>
                    </a:gs>
                    <a:gs pos="100000">
                      <a:srgbClr val="52762D"/>
                    </a:gs>
                  </a:gsLst>
                  <a:lin ang="5400000" scaled="0"/>
                </a:gradFill>
                <a:latin typeface="Marguerite" charset="0"/>
                <a:cs typeface="Marguerite" charset="0"/>
                <a:sym typeface="+mn-ea"/>
              </a:rPr>
              <a:t>in  </a:t>
            </a:r>
            <a:r>
              <a:rPr lang="en-US" sz="2800" dirty="0">
                <a:gradFill>
                  <a:gsLst>
                    <a:gs pos="0">
                      <a:srgbClr val="9EE256"/>
                    </a:gs>
                    <a:gs pos="100000">
                      <a:srgbClr val="52762D"/>
                    </a:gs>
                  </a:gsLst>
                  <a:lin ang="5400000" scaled="0"/>
                </a:gradFill>
                <a:latin typeface="Marguerite" charset="0"/>
                <a:cs typeface="Marguerite" charset="0"/>
                <a:sym typeface="+mn-ea"/>
              </a:rPr>
              <a:t>Aristotelous Square in the city of Thessaloniki, a huge Christmas Tree and three masted sailing ship are put up.</a:t>
            </a:r>
            <a:endParaRPr lang="en-US" dirty="0">
              <a:gradFill>
                <a:gsLst>
                  <a:gs pos="0">
                    <a:srgbClr val="E30000"/>
                  </a:gs>
                  <a:gs pos="100000">
                    <a:srgbClr val="760303"/>
                  </a:gs>
                </a:gsLst>
                <a:lin ang="5400000" scaled="0"/>
              </a:gradFill>
              <a:latin typeface="Marguerite" charset="0"/>
              <a:cs typeface="Marguerite" charset="0"/>
            </a:endParaRPr>
          </a:p>
          <a:p>
            <a:endParaRPr lang="en-US" dirty="0"/>
          </a:p>
        </p:txBody>
      </p:sp>
      <p:pic>
        <p:nvPicPr>
          <p:cNvPr id="3" name="Picture 2" descr="3180625488_5ab9dfb1ea_o"/>
          <p:cNvPicPr>
            <a:picLocks noChangeAspect="1"/>
          </p:cNvPicPr>
          <p:nvPr/>
        </p:nvPicPr>
        <p:blipFill>
          <a:blip r:embed="rId2"/>
          <a:stretch>
            <a:fillRect/>
          </a:stretch>
        </p:blipFill>
        <p:spPr>
          <a:xfrm rot="16200000">
            <a:off x="6352540" y="913765"/>
            <a:ext cx="6461760" cy="4846320"/>
          </a:xfrm>
          <a:prstGeom prst="rect">
            <a:avLst/>
          </a:prstGeom>
        </p:spPr>
      </p:pic>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FE4444"/>
            </a:gs>
            <a:gs pos="100000">
              <a:srgbClr val="832B2B"/>
            </a:gs>
          </a:gsLst>
          <a:lin ang="5400000" scaled="0"/>
        </a:gradFill>
        <a:effectLst/>
      </p:bgPr>
    </p:bg>
    <p:spTree>
      <p:nvGrpSpPr>
        <p:cNvPr id="1" name=""/>
        <p:cNvGrpSpPr/>
        <p:nvPr/>
      </p:nvGrpSpPr>
      <p:grpSpPr>
        <a:xfrm>
          <a:off x="0" y="0"/>
          <a:ext cx="0" cy="0"/>
          <a:chOff x="0" y="0"/>
          <a:chExt cx="0" cy="0"/>
        </a:xfrm>
      </p:grpSpPr>
      <p:sp>
        <p:nvSpPr>
          <p:cNvPr id="2" name="Text Box 1"/>
          <p:cNvSpPr txBox="1"/>
          <p:nvPr/>
        </p:nvSpPr>
        <p:spPr>
          <a:xfrm>
            <a:off x="416560" y="504825"/>
            <a:ext cx="11359515" cy="645160"/>
          </a:xfrm>
          <a:prstGeom prst="rect">
            <a:avLst/>
          </a:prstGeom>
          <a:noFill/>
        </p:spPr>
        <p:txBody>
          <a:bodyPr wrap="square" rtlCol="0">
            <a:spAutoFit/>
          </a:bodyPr>
          <a:lstStyle/>
          <a:p>
            <a:r>
              <a:rPr lang="en-US" sz="3600" dirty="0">
                <a:ln>
                  <a:solidFill>
                    <a:srgbClr val="92D050"/>
                  </a:solidFill>
                </a:ln>
                <a:gradFill>
                  <a:gsLst>
                    <a:gs pos="0">
                      <a:srgbClr val="FE4444"/>
                    </a:gs>
                    <a:gs pos="100000">
                      <a:srgbClr val="832B2B"/>
                    </a:gs>
                  </a:gsLst>
                  <a:lin ang="5400000" scaled="0"/>
                </a:gradFill>
                <a:latin typeface="Luna" charset="0"/>
                <a:cs typeface="Luna" charset="0"/>
              </a:rPr>
              <a:t>A COMPARISON BETWEEN THE THREE</a:t>
            </a:r>
          </a:p>
        </p:txBody>
      </p:sp>
      <p:sp>
        <p:nvSpPr>
          <p:cNvPr id="3" name="Text Box 2"/>
          <p:cNvSpPr txBox="1"/>
          <p:nvPr/>
        </p:nvSpPr>
        <p:spPr>
          <a:xfrm>
            <a:off x="1597660" y="1365885"/>
            <a:ext cx="8997315" cy="3046988"/>
          </a:xfrm>
          <a:prstGeom prst="rect">
            <a:avLst/>
          </a:prstGeom>
          <a:noFill/>
        </p:spPr>
        <p:txBody>
          <a:bodyPr wrap="square" rtlCol="0">
            <a:spAutoFit/>
          </a:bodyPr>
          <a:lstStyle/>
          <a:p>
            <a:pPr algn="just"/>
            <a:r>
              <a:rPr lang="en-US" sz="2400" dirty="0">
                <a:gradFill>
                  <a:gsLst>
                    <a:gs pos="0">
                      <a:srgbClr val="9EE256"/>
                    </a:gs>
                    <a:gs pos="100000">
                      <a:srgbClr val="52762D"/>
                    </a:gs>
                  </a:gsLst>
                  <a:lin ang="5400000" scaled="0"/>
                </a:gradFill>
                <a:latin typeface="Marguerite" charset="0"/>
                <a:cs typeface="Marguerite" charset="0"/>
              </a:rPr>
              <a:t>As you could tell, each country has its own traditions. However, they all have things in common, for instance, the Christmas tree, waiting for Santa, the carolling and the most important, they all celebrate the true meaning of Christmas. The three of them eat Christmas Eve dinner with their families, they carol, the air is invaded by happiness. The customs may differ, but essentially we all do the same things. </a:t>
            </a:r>
          </a:p>
        </p:txBody>
      </p:sp>
      <p:pic>
        <p:nvPicPr>
          <p:cNvPr id="4" name="Picture 3" descr="christmas_PNG17247"/>
          <p:cNvPicPr>
            <a:picLocks noChangeAspect="1"/>
          </p:cNvPicPr>
          <p:nvPr/>
        </p:nvPicPr>
        <p:blipFill>
          <a:blip r:embed="rId2"/>
          <a:stretch>
            <a:fillRect/>
          </a:stretch>
        </p:blipFill>
        <p:spPr>
          <a:xfrm>
            <a:off x="-8890" y="4251325"/>
            <a:ext cx="12207240" cy="2581275"/>
          </a:xfrm>
          <a:prstGeom prst="rect">
            <a:avLst/>
          </a:prstGeom>
        </p:spPr>
      </p:pic>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9EE256"/>
            </a:gs>
            <a:gs pos="100000">
              <a:srgbClr val="52762D"/>
            </a:gs>
          </a:gsLst>
          <a:lin ang="5400000" scaled="0"/>
        </a:gradFill>
        <a:effectLst/>
      </p:bgPr>
    </p:bg>
    <p:spTree>
      <p:nvGrpSpPr>
        <p:cNvPr id="1" name=""/>
        <p:cNvGrpSpPr/>
        <p:nvPr/>
      </p:nvGrpSpPr>
      <p:grpSpPr>
        <a:xfrm>
          <a:off x="0" y="0"/>
          <a:ext cx="0" cy="0"/>
          <a:chOff x="0" y="0"/>
          <a:chExt cx="0" cy="0"/>
        </a:xfrm>
      </p:grpSpPr>
      <p:grpSp>
        <p:nvGrpSpPr>
          <p:cNvPr id="47" name="组合 46"/>
          <p:cNvGrpSpPr/>
          <p:nvPr/>
        </p:nvGrpSpPr>
        <p:grpSpPr>
          <a:xfrm>
            <a:off x="3445843" y="566896"/>
            <a:ext cx="5239684" cy="5297488"/>
            <a:chOff x="2921001" y="-2535238"/>
            <a:chExt cx="2446337" cy="2473325"/>
          </a:xfrm>
        </p:grpSpPr>
        <p:sp>
          <p:nvSpPr>
            <p:cNvPr id="31" name="Freeform 835"/>
            <p:cNvSpPr/>
            <p:nvPr/>
          </p:nvSpPr>
          <p:spPr bwMode="auto">
            <a:xfrm>
              <a:off x="4781551" y="-2441576"/>
              <a:ext cx="481013" cy="401638"/>
            </a:xfrm>
            <a:custGeom>
              <a:avLst/>
              <a:gdLst>
                <a:gd name="T0" fmla="*/ 76 w 128"/>
                <a:gd name="T1" fmla="*/ 36 h 107"/>
                <a:gd name="T2" fmla="*/ 128 w 128"/>
                <a:gd name="T3" fmla="*/ 70 h 107"/>
                <a:gd name="T4" fmla="*/ 98 w 128"/>
                <a:gd name="T5" fmla="*/ 107 h 107"/>
                <a:gd name="T6" fmla="*/ 0 w 128"/>
                <a:gd name="T7" fmla="*/ 0 h 107"/>
                <a:gd name="T8" fmla="*/ 76 w 128"/>
                <a:gd name="T9" fmla="*/ 36 h 107"/>
                <a:gd name="T10" fmla="*/ 76 w 128"/>
                <a:gd name="T11" fmla="*/ 36 h 107"/>
              </a:gdLst>
              <a:ahLst/>
              <a:cxnLst>
                <a:cxn ang="0">
                  <a:pos x="T0" y="T1"/>
                </a:cxn>
                <a:cxn ang="0">
                  <a:pos x="T2" y="T3"/>
                </a:cxn>
                <a:cxn ang="0">
                  <a:pos x="T4" y="T5"/>
                </a:cxn>
                <a:cxn ang="0">
                  <a:pos x="T6" y="T7"/>
                </a:cxn>
                <a:cxn ang="0">
                  <a:pos x="T8" y="T9"/>
                </a:cxn>
                <a:cxn ang="0">
                  <a:pos x="T10" y="T11"/>
                </a:cxn>
              </a:cxnLst>
              <a:rect l="0" t="0" r="r" b="b"/>
              <a:pathLst>
                <a:path w="128" h="107">
                  <a:moveTo>
                    <a:pt x="76" y="36"/>
                  </a:moveTo>
                  <a:cubicBezTo>
                    <a:pt x="93" y="46"/>
                    <a:pt x="111" y="58"/>
                    <a:pt x="128" y="70"/>
                  </a:cubicBezTo>
                  <a:cubicBezTo>
                    <a:pt x="112" y="75"/>
                    <a:pt x="101" y="90"/>
                    <a:pt x="98" y="107"/>
                  </a:cubicBezTo>
                  <a:cubicBezTo>
                    <a:pt x="82" y="58"/>
                    <a:pt x="41" y="19"/>
                    <a:pt x="0" y="0"/>
                  </a:cubicBezTo>
                  <a:cubicBezTo>
                    <a:pt x="27" y="7"/>
                    <a:pt x="52" y="21"/>
                    <a:pt x="76" y="36"/>
                  </a:cubicBezTo>
                  <a:cubicBezTo>
                    <a:pt x="93" y="46"/>
                    <a:pt x="52" y="21"/>
                    <a:pt x="76" y="36"/>
                  </a:cubicBezTo>
                  <a:close/>
                </a:path>
              </a:pathLst>
            </a:custGeom>
            <a:solidFill>
              <a:srgbClr val="E5C8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836"/>
            <p:cNvSpPr/>
            <p:nvPr/>
          </p:nvSpPr>
          <p:spPr bwMode="auto">
            <a:xfrm>
              <a:off x="4910138" y="-2384426"/>
              <a:ext cx="333375" cy="311150"/>
            </a:xfrm>
            <a:custGeom>
              <a:avLst/>
              <a:gdLst>
                <a:gd name="T0" fmla="*/ 0 w 89"/>
                <a:gd name="T1" fmla="*/ 0 h 83"/>
                <a:gd name="T2" fmla="*/ 89 w 89"/>
                <a:gd name="T3" fmla="*/ 57 h 83"/>
                <a:gd name="T4" fmla="*/ 66 w 89"/>
                <a:gd name="T5" fmla="*/ 83 h 83"/>
                <a:gd name="T6" fmla="*/ 0 w 89"/>
                <a:gd name="T7" fmla="*/ 0 h 83"/>
              </a:gdLst>
              <a:ahLst/>
              <a:cxnLst>
                <a:cxn ang="0">
                  <a:pos x="T0" y="T1"/>
                </a:cxn>
                <a:cxn ang="0">
                  <a:pos x="T2" y="T3"/>
                </a:cxn>
                <a:cxn ang="0">
                  <a:pos x="T4" y="T5"/>
                </a:cxn>
                <a:cxn ang="0">
                  <a:pos x="T6" y="T7"/>
                </a:cxn>
              </a:cxnLst>
              <a:rect l="0" t="0" r="r" b="b"/>
              <a:pathLst>
                <a:path w="89" h="83">
                  <a:moveTo>
                    <a:pt x="0" y="0"/>
                  </a:moveTo>
                  <a:cubicBezTo>
                    <a:pt x="33" y="14"/>
                    <a:pt x="70" y="43"/>
                    <a:pt x="89" y="57"/>
                  </a:cubicBezTo>
                  <a:cubicBezTo>
                    <a:pt x="78" y="61"/>
                    <a:pt x="70" y="74"/>
                    <a:pt x="66" y="83"/>
                  </a:cubicBezTo>
                  <a:cubicBezTo>
                    <a:pt x="56" y="59"/>
                    <a:pt x="27" y="25"/>
                    <a:pt x="0" y="0"/>
                  </a:cubicBezTo>
                  <a:close/>
                </a:path>
              </a:pathLst>
            </a:custGeom>
            <a:solidFill>
              <a:srgbClr val="F8F4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837"/>
            <p:cNvSpPr/>
            <p:nvPr/>
          </p:nvSpPr>
          <p:spPr bwMode="auto">
            <a:xfrm>
              <a:off x="3074988" y="-2441576"/>
              <a:ext cx="430213" cy="311150"/>
            </a:xfrm>
            <a:custGeom>
              <a:avLst/>
              <a:gdLst>
                <a:gd name="T0" fmla="*/ 53 w 115"/>
                <a:gd name="T1" fmla="*/ 24 h 83"/>
                <a:gd name="T2" fmla="*/ 115 w 115"/>
                <a:gd name="T3" fmla="*/ 0 h 83"/>
                <a:gd name="T4" fmla="*/ 62 w 115"/>
                <a:gd name="T5" fmla="*/ 40 h 83"/>
                <a:gd name="T6" fmla="*/ 29 w 115"/>
                <a:gd name="T7" fmla="*/ 83 h 83"/>
                <a:gd name="T8" fmla="*/ 0 w 115"/>
                <a:gd name="T9" fmla="*/ 57 h 83"/>
                <a:gd name="T10" fmla="*/ 53 w 115"/>
                <a:gd name="T11" fmla="*/ 24 h 83"/>
              </a:gdLst>
              <a:ahLst/>
              <a:cxnLst>
                <a:cxn ang="0">
                  <a:pos x="T0" y="T1"/>
                </a:cxn>
                <a:cxn ang="0">
                  <a:pos x="T2" y="T3"/>
                </a:cxn>
                <a:cxn ang="0">
                  <a:pos x="T4" y="T5"/>
                </a:cxn>
                <a:cxn ang="0">
                  <a:pos x="T6" y="T7"/>
                </a:cxn>
                <a:cxn ang="0">
                  <a:pos x="T8" y="T9"/>
                </a:cxn>
                <a:cxn ang="0">
                  <a:pos x="T10" y="T11"/>
                </a:cxn>
              </a:cxnLst>
              <a:rect l="0" t="0" r="r" b="b"/>
              <a:pathLst>
                <a:path w="115" h="83">
                  <a:moveTo>
                    <a:pt x="53" y="24"/>
                  </a:moveTo>
                  <a:cubicBezTo>
                    <a:pt x="72" y="13"/>
                    <a:pt x="94" y="5"/>
                    <a:pt x="115" y="0"/>
                  </a:cubicBezTo>
                  <a:cubicBezTo>
                    <a:pt x="95" y="9"/>
                    <a:pt x="78" y="23"/>
                    <a:pt x="62" y="40"/>
                  </a:cubicBezTo>
                  <a:cubicBezTo>
                    <a:pt x="51" y="51"/>
                    <a:pt x="36" y="74"/>
                    <a:pt x="29" y="83"/>
                  </a:cubicBezTo>
                  <a:cubicBezTo>
                    <a:pt x="30" y="82"/>
                    <a:pt x="13" y="58"/>
                    <a:pt x="0" y="57"/>
                  </a:cubicBezTo>
                  <a:cubicBezTo>
                    <a:pt x="17" y="45"/>
                    <a:pt x="40" y="31"/>
                    <a:pt x="53" y="24"/>
                  </a:cubicBezTo>
                  <a:close/>
                </a:path>
              </a:pathLst>
            </a:custGeom>
            <a:solidFill>
              <a:srgbClr val="E5C8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838"/>
            <p:cNvSpPr/>
            <p:nvPr/>
          </p:nvSpPr>
          <p:spPr bwMode="auto">
            <a:xfrm>
              <a:off x="3086101" y="-2425701"/>
              <a:ext cx="374650" cy="280988"/>
            </a:xfrm>
            <a:custGeom>
              <a:avLst/>
              <a:gdLst>
                <a:gd name="T0" fmla="*/ 25 w 100"/>
                <a:gd name="T1" fmla="*/ 75 h 75"/>
                <a:gd name="T2" fmla="*/ 0 w 100"/>
                <a:gd name="T3" fmla="*/ 53 h 75"/>
                <a:gd name="T4" fmla="*/ 100 w 100"/>
                <a:gd name="T5" fmla="*/ 0 h 75"/>
                <a:gd name="T6" fmla="*/ 25 w 100"/>
                <a:gd name="T7" fmla="*/ 75 h 75"/>
              </a:gdLst>
              <a:ahLst/>
              <a:cxnLst>
                <a:cxn ang="0">
                  <a:pos x="T0" y="T1"/>
                </a:cxn>
                <a:cxn ang="0">
                  <a:pos x="T2" y="T3"/>
                </a:cxn>
                <a:cxn ang="0">
                  <a:pos x="T4" y="T5"/>
                </a:cxn>
                <a:cxn ang="0">
                  <a:pos x="T6" y="T7"/>
                </a:cxn>
              </a:cxnLst>
              <a:rect l="0" t="0" r="r" b="b"/>
              <a:pathLst>
                <a:path w="100" h="75">
                  <a:moveTo>
                    <a:pt x="25" y="75"/>
                  </a:moveTo>
                  <a:cubicBezTo>
                    <a:pt x="20" y="68"/>
                    <a:pt x="9" y="56"/>
                    <a:pt x="0" y="53"/>
                  </a:cubicBezTo>
                  <a:cubicBezTo>
                    <a:pt x="20" y="40"/>
                    <a:pt x="63" y="11"/>
                    <a:pt x="100" y="0"/>
                  </a:cubicBezTo>
                  <a:cubicBezTo>
                    <a:pt x="69" y="18"/>
                    <a:pt x="34" y="58"/>
                    <a:pt x="25" y="75"/>
                  </a:cubicBezTo>
                  <a:close/>
                </a:path>
              </a:pathLst>
            </a:custGeom>
            <a:solidFill>
              <a:srgbClr val="F8F4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839"/>
            <p:cNvSpPr/>
            <p:nvPr/>
          </p:nvSpPr>
          <p:spPr bwMode="auto">
            <a:xfrm>
              <a:off x="3021013" y="-684213"/>
              <a:ext cx="252413" cy="509588"/>
            </a:xfrm>
            <a:custGeom>
              <a:avLst/>
              <a:gdLst>
                <a:gd name="T0" fmla="*/ 33 w 67"/>
                <a:gd name="T1" fmla="*/ 108 h 136"/>
                <a:gd name="T2" fmla="*/ 0 w 67"/>
                <a:gd name="T3" fmla="*/ 0 h 136"/>
                <a:gd name="T4" fmla="*/ 67 w 67"/>
                <a:gd name="T5" fmla="*/ 95 h 136"/>
                <a:gd name="T6" fmla="*/ 45 w 67"/>
                <a:gd name="T7" fmla="*/ 136 h 136"/>
                <a:gd name="T8" fmla="*/ 33 w 67"/>
                <a:gd name="T9" fmla="*/ 108 h 136"/>
                <a:gd name="T10" fmla="*/ 33 w 67"/>
                <a:gd name="T11" fmla="*/ 108 h 136"/>
              </a:gdLst>
              <a:ahLst/>
              <a:cxnLst>
                <a:cxn ang="0">
                  <a:pos x="T0" y="T1"/>
                </a:cxn>
                <a:cxn ang="0">
                  <a:pos x="T2" y="T3"/>
                </a:cxn>
                <a:cxn ang="0">
                  <a:pos x="T4" y="T5"/>
                </a:cxn>
                <a:cxn ang="0">
                  <a:pos x="T6" y="T7"/>
                </a:cxn>
                <a:cxn ang="0">
                  <a:pos x="T8" y="T9"/>
                </a:cxn>
                <a:cxn ang="0">
                  <a:pos x="T10" y="T11"/>
                </a:cxn>
              </a:cxnLst>
              <a:rect l="0" t="0" r="r" b="b"/>
              <a:pathLst>
                <a:path w="67" h="136">
                  <a:moveTo>
                    <a:pt x="33" y="108"/>
                  </a:moveTo>
                  <a:cubicBezTo>
                    <a:pt x="21" y="73"/>
                    <a:pt x="8" y="37"/>
                    <a:pt x="0" y="0"/>
                  </a:cubicBezTo>
                  <a:cubicBezTo>
                    <a:pt x="13" y="38"/>
                    <a:pt x="38" y="73"/>
                    <a:pt x="67" y="95"/>
                  </a:cubicBezTo>
                  <a:cubicBezTo>
                    <a:pt x="55" y="99"/>
                    <a:pt x="38" y="116"/>
                    <a:pt x="45" y="136"/>
                  </a:cubicBezTo>
                  <a:cubicBezTo>
                    <a:pt x="38" y="128"/>
                    <a:pt x="37" y="118"/>
                    <a:pt x="33" y="108"/>
                  </a:cubicBezTo>
                  <a:cubicBezTo>
                    <a:pt x="24" y="81"/>
                    <a:pt x="36" y="117"/>
                    <a:pt x="33" y="108"/>
                  </a:cubicBezTo>
                  <a:close/>
                </a:path>
              </a:pathLst>
            </a:custGeom>
            <a:solidFill>
              <a:srgbClr val="E5C8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840"/>
            <p:cNvSpPr/>
            <p:nvPr/>
          </p:nvSpPr>
          <p:spPr bwMode="auto">
            <a:xfrm>
              <a:off x="3059113" y="-587376"/>
              <a:ext cx="203200" cy="390525"/>
            </a:xfrm>
            <a:custGeom>
              <a:avLst/>
              <a:gdLst>
                <a:gd name="T0" fmla="*/ 35 w 54"/>
                <a:gd name="T1" fmla="*/ 103 h 104"/>
                <a:gd name="T2" fmla="*/ 0 w 54"/>
                <a:gd name="T3" fmla="*/ 0 h 104"/>
                <a:gd name="T4" fmla="*/ 54 w 54"/>
                <a:gd name="T5" fmla="*/ 69 h 104"/>
                <a:gd name="T6" fmla="*/ 35 w 54"/>
                <a:gd name="T7" fmla="*/ 103 h 104"/>
              </a:gdLst>
              <a:ahLst/>
              <a:cxnLst>
                <a:cxn ang="0">
                  <a:pos x="T0" y="T1"/>
                </a:cxn>
                <a:cxn ang="0">
                  <a:pos x="T2" y="T3"/>
                </a:cxn>
                <a:cxn ang="0">
                  <a:pos x="T4" y="T5"/>
                </a:cxn>
                <a:cxn ang="0">
                  <a:pos x="T6" y="T7"/>
                </a:cxn>
              </a:cxnLst>
              <a:rect l="0" t="0" r="r" b="b"/>
              <a:pathLst>
                <a:path w="54" h="104">
                  <a:moveTo>
                    <a:pt x="35" y="103"/>
                  </a:moveTo>
                  <a:cubicBezTo>
                    <a:pt x="27" y="90"/>
                    <a:pt x="6" y="20"/>
                    <a:pt x="0" y="0"/>
                  </a:cubicBezTo>
                  <a:cubicBezTo>
                    <a:pt x="10" y="18"/>
                    <a:pt x="34" y="55"/>
                    <a:pt x="54" y="69"/>
                  </a:cubicBezTo>
                  <a:cubicBezTo>
                    <a:pt x="36" y="77"/>
                    <a:pt x="36" y="104"/>
                    <a:pt x="35" y="103"/>
                  </a:cubicBezTo>
                  <a:close/>
                </a:path>
              </a:pathLst>
            </a:custGeom>
            <a:solidFill>
              <a:srgbClr val="F8F4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841"/>
            <p:cNvSpPr/>
            <p:nvPr/>
          </p:nvSpPr>
          <p:spPr bwMode="auto">
            <a:xfrm>
              <a:off x="5056188" y="-925513"/>
              <a:ext cx="277813" cy="684213"/>
            </a:xfrm>
            <a:custGeom>
              <a:avLst/>
              <a:gdLst>
                <a:gd name="T0" fmla="*/ 40 w 74"/>
                <a:gd name="T1" fmla="*/ 151 h 182"/>
                <a:gd name="T2" fmla="*/ 29 w 74"/>
                <a:gd name="T3" fmla="*/ 182 h 182"/>
                <a:gd name="T4" fmla="*/ 0 w 74"/>
                <a:gd name="T5" fmla="*/ 156 h 182"/>
                <a:gd name="T6" fmla="*/ 74 w 74"/>
                <a:gd name="T7" fmla="*/ 0 h 182"/>
                <a:gd name="T8" fmla="*/ 40 w 74"/>
                <a:gd name="T9" fmla="*/ 151 h 182"/>
                <a:gd name="T10" fmla="*/ 40 w 74"/>
                <a:gd name="T11" fmla="*/ 151 h 182"/>
              </a:gdLst>
              <a:ahLst/>
              <a:cxnLst>
                <a:cxn ang="0">
                  <a:pos x="T0" y="T1"/>
                </a:cxn>
                <a:cxn ang="0">
                  <a:pos x="T2" y="T3"/>
                </a:cxn>
                <a:cxn ang="0">
                  <a:pos x="T4" y="T5"/>
                </a:cxn>
                <a:cxn ang="0">
                  <a:pos x="T6" y="T7"/>
                </a:cxn>
                <a:cxn ang="0">
                  <a:pos x="T8" y="T9"/>
                </a:cxn>
                <a:cxn ang="0">
                  <a:pos x="T10" y="T11"/>
                </a:cxn>
              </a:cxnLst>
              <a:rect l="0" t="0" r="r" b="b"/>
              <a:pathLst>
                <a:path w="74" h="182">
                  <a:moveTo>
                    <a:pt x="40" y="151"/>
                  </a:moveTo>
                  <a:cubicBezTo>
                    <a:pt x="37" y="162"/>
                    <a:pt x="34" y="172"/>
                    <a:pt x="29" y="182"/>
                  </a:cubicBezTo>
                  <a:cubicBezTo>
                    <a:pt x="29" y="162"/>
                    <a:pt x="13" y="156"/>
                    <a:pt x="0" y="156"/>
                  </a:cubicBezTo>
                  <a:cubicBezTo>
                    <a:pt x="40" y="114"/>
                    <a:pt x="64" y="59"/>
                    <a:pt x="74" y="0"/>
                  </a:cubicBezTo>
                  <a:cubicBezTo>
                    <a:pt x="70" y="55"/>
                    <a:pt x="59" y="101"/>
                    <a:pt x="40" y="151"/>
                  </a:cubicBezTo>
                  <a:cubicBezTo>
                    <a:pt x="37" y="161"/>
                    <a:pt x="50" y="125"/>
                    <a:pt x="40" y="151"/>
                  </a:cubicBezTo>
                  <a:close/>
                </a:path>
              </a:pathLst>
            </a:custGeom>
            <a:solidFill>
              <a:srgbClr val="E5C8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842"/>
            <p:cNvSpPr/>
            <p:nvPr/>
          </p:nvSpPr>
          <p:spPr bwMode="auto">
            <a:xfrm>
              <a:off x="5053013" y="-700088"/>
              <a:ext cx="223838" cy="420688"/>
            </a:xfrm>
            <a:custGeom>
              <a:avLst/>
              <a:gdLst>
                <a:gd name="T0" fmla="*/ 26 w 60"/>
                <a:gd name="T1" fmla="*/ 112 h 112"/>
                <a:gd name="T2" fmla="*/ 0 w 60"/>
                <a:gd name="T3" fmla="*/ 96 h 112"/>
                <a:gd name="T4" fmla="*/ 60 w 60"/>
                <a:gd name="T5" fmla="*/ 0 h 112"/>
                <a:gd name="T6" fmla="*/ 26 w 60"/>
                <a:gd name="T7" fmla="*/ 112 h 112"/>
              </a:gdLst>
              <a:ahLst/>
              <a:cxnLst>
                <a:cxn ang="0">
                  <a:pos x="T0" y="T1"/>
                </a:cxn>
                <a:cxn ang="0">
                  <a:pos x="T2" y="T3"/>
                </a:cxn>
                <a:cxn ang="0">
                  <a:pos x="T4" y="T5"/>
                </a:cxn>
                <a:cxn ang="0">
                  <a:pos x="T6" y="T7"/>
                </a:cxn>
              </a:cxnLst>
              <a:rect l="0" t="0" r="r" b="b"/>
              <a:pathLst>
                <a:path w="60" h="112">
                  <a:moveTo>
                    <a:pt x="26" y="112"/>
                  </a:moveTo>
                  <a:cubicBezTo>
                    <a:pt x="23" y="101"/>
                    <a:pt x="7" y="98"/>
                    <a:pt x="0" y="96"/>
                  </a:cubicBezTo>
                  <a:cubicBezTo>
                    <a:pt x="18" y="75"/>
                    <a:pt x="48" y="30"/>
                    <a:pt x="60" y="0"/>
                  </a:cubicBezTo>
                  <a:cubicBezTo>
                    <a:pt x="55" y="33"/>
                    <a:pt x="29" y="103"/>
                    <a:pt x="26" y="112"/>
                  </a:cubicBezTo>
                  <a:close/>
                </a:path>
              </a:pathLst>
            </a:custGeom>
            <a:solidFill>
              <a:srgbClr val="F8F4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843"/>
            <p:cNvSpPr/>
            <p:nvPr/>
          </p:nvSpPr>
          <p:spPr bwMode="auto">
            <a:xfrm>
              <a:off x="2935288" y="-2535238"/>
              <a:ext cx="2413000" cy="2451100"/>
            </a:xfrm>
            <a:custGeom>
              <a:avLst/>
              <a:gdLst>
                <a:gd name="T0" fmla="*/ 641 w 643"/>
                <a:gd name="T1" fmla="*/ 355 h 653"/>
                <a:gd name="T2" fmla="*/ 623 w 643"/>
                <a:gd name="T3" fmla="*/ 485 h 653"/>
                <a:gd name="T4" fmla="*/ 594 w 643"/>
                <a:gd name="T5" fmla="*/ 545 h 653"/>
                <a:gd name="T6" fmla="*/ 559 w 643"/>
                <a:gd name="T7" fmla="*/ 587 h 653"/>
                <a:gd name="T8" fmla="*/ 576 w 643"/>
                <a:gd name="T9" fmla="*/ 631 h 653"/>
                <a:gd name="T10" fmla="*/ 453 w 643"/>
                <a:gd name="T11" fmla="*/ 630 h 653"/>
                <a:gd name="T12" fmla="*/ 179 w 643"/>
                <a:gd name="T13" fmla="*/ 633 h 653"/>
                <a:gd name="T14" fmla="*/ 69 w 643"/>
                <a:gd name="T15" fmla="*/ 624 h 653"/>
                <a:gd name="T16" fmla="*/ 93 w 643"/>
                <a:gd name="T17" fmla="*/ 588 h 653"/>
                <a:gd name="T18" fmla="*/ 55 w 643"/>
                <a:gd name="T19" fmla="*/ 547 h 653"/>
                <a:gd name="T20" fmla="*/ 9 w 643"/>
                <a:gd name="T21" fmla="*/ 282 h 653"/>
                <a:gd name="T22" fmla="*/ 26 w 643"/>
                <a:gd name="T23" fmla="*/ 100 h 653"/>
                <a:gd name="T24" fmla="*/ 50 w 643"/>
                <a:gd name="T25" fmla="*/ 93 h 653"/>
                <a:gd name="T26" fmla="*/ 78 w 643"/>
                <a:gd name="T27" fmla="*/ 93 h 653"/>
                <a:gd name="T28" fmla="*/ 166 w 643"/>
                <a:gd name="T29" fmla="*/ 24 h 653"/>
                <a:gd name="T30" fmla="*/ 420 w 643"/>
                <a:gd name="T31" fmla="*/ 16 h 653"/>
                <a:gd name="T32" fmla="*/ 520 w 643"/>
                <a:gd name="T33" fmla="*/ 45 h 653"/>
                <a:gd name="T34" fmla="*/ 590 w 643"/>
                <a:gd name="T35" fmla="*/ 141 h 653"/>
                <a:gd name="T36" fmla="*/ 628 w 643"/>
                <a:gd name="T37" fmla="*/ 104 h 653"/>
                <a:gd name="T38" fmla="*/ 636 w 643"/>
                <a:gd name="T39" fmla="*/ 195 h 653"/>
                <a:gd name="T40" fmla="*/ 641 w 643"/>
                <a:gd name="T41" fmla="*/ 355 h 653"/>
                <a:gd name="T42" fmla="*/ 641 w 643"/>
                <a:gd name="T43" fmla="*/ 355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43" h="653">
                  <a:moveTo>
                    <a:pt x="641" y="355"/>
                  </a:moveTo>
                  <a:cubicBezTo>
                    <a:pt x="640" y="401"/>
                    <a:pt x="638" y="442"/>
                    <a:pt x="623" y="485"/>
                  </a:cubicBezTo>
                  <a:cubicBezTo>
                    <a:pt x="616" y="506"/>
                    <a:pt x="606" y="527"/>
                    <a:pt x="594" y="545"/>
                  </a:cubicBezTo>
                  <a:cubicBezTo>
                    <a:pt x="588" y="553"/>
                    <a:pt x="564" y="587"/>
                    <a:pt x="559" y="587"/>
                  </a:cubicBezTo>
                  <a:cubicBezTo>
                    <a:pt x="584" y="586"/>
                    <a:pt x="608" y="612"/>
                    <a:pt x="576" y="631"/>
                  </a:cubicBezTo>
                  <a:cubicBezTo>
                    <a:pt x="543" y="650"/>
                    <a:pt x="489" y="633"/>
                    <a:pt x="453" y="630"/>
                  </a:cubicBezTo>
                  <a:cubicBezTo>
                    <a:pt x="361" y="624"/>
                    <a:pt x="271" y="627"/>
                    <a:pt x="179" y="633"/>
                  </a:cubicBezTo>
                  <a:cubicBezTo>
                    <a:pt x="160" y="634"/>
                    <a:pt x="72" y="653"/>
                    <a:pt x="69" y="624"/>
                  </a:cubicBezTo>
                  <a:cubicBezTo>
                    <a:pt x="68" y="608"/>
                    <a:pt x="82" y="593"/>
                    <a:pt x="93" y="588"/>
                  </a:cubicBezTo>
                  <a:cubicBezTo>
                    <a:pt x="90" y="589"/>
                    <a:pt x="59" y="553"/>
                    <a:pt x="55" y="547"/>
                  </a:cubicBezTo>
                  <a:cubicBezTo>
                    <a:pt x="0" y="477"/>
                    <a:pt x="12" y="371"/>
                    <a:pt x="9" y="282"/>
                  </a:cubicBezTo>
                  <a:cubicBezTo>
                    <a:pt x="7" y="228"/>
                    <a:pt x="13" y="139"/>
                    <a:pt x="26" y="100"/>
                  </a:cubicBezTo>
                  <a:cubicBezTo>
                    <a:pt x="31" y="85"/>
                    <a:pt x="41" y="84"/>
                    <a:pt x="50" y="93"/>
                  </a:cubicBezTo>
                  <a:cubicBezTo>
                    <a:pt x="69" y="109"/>
                    <a:pt x="61" y="116"/>
                    <a:pt x="78" y="93"/>
                  </a:cubicBezTo>
                  <a:cubicBezTo>
                    <a:pt x="101" y="61"/>
                    <a:pt x="131" y="34"/>
                    <a:pt x="166" y="24"/>
                  </a:cubicBezTo>
                  <a:cubicBezTo>
                    <a:pt x="245" y="0"/>
                    <a:pt x="339" y="11"/>
                    <a:pt x="420" y="16"/>
                  </a:cubicBezTo>
                  <a:cubicBezTo>
                    <a:pt x="458" y="18"/>
                    <a:pt x="488" y="21"/>
                    <a:pt x="520" y="45"/>
                  </a:cubicBezTo>
                  <a:cubicBezTo>
                    <a:pt x="551" y="68"/>
                    <a:pt x="576" y="102"/>
                    <a:pt x="590" y="141"/>
                  </a:cubicBezTo>
                  <a:cubicBezTo>
                    <a:pt x="586" y="129"/>
                    <a:pt x="615" y="85"/>
                    <a:pt x="628" y="104"/>
                  </a:cubicBezTo>
                  <a:cubicBezTo>
                    <a:pt x="640" y="123"/>
                    <a:pt x="635" y="170"/>
                    <a:pt x="636" y="195"/>
                  </a:cubicBezTo>
                  <a:cubicBezTo>
                    <a:pt x="639" y="289"/>
                    <a:pt x="643" y="261"/>
                    <a:pt x="641" y="355"/>
                  </a:cubicBezTo>
                  <a:cubicBezTo>
                    <a:pt x="641" y="376"/>
                    <a:pt x="643" y="252"/>
                    <a:pt x="641" y="355"/>
                  </a:cubicBezTo>
                  <a:close/>
                </a:path>
              </a:pathLst>
            </a:custGeom>
            <a:solidFill>
              <a:srgbClr val="E5C8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844"/>
            <p:cNvSpPr/>
            <p:nvPr/>
          </p:nvSpPr>
          <p:spPr bwMode="auto">
            <a:xfrm>
              <a:off x="2968626" y="-2501901"/>
              <a:ext cx="2368550" cy="2357438"/>
            </a:xfrm>
            <a:custGeom>
              <a:avLst/>
              <a:gdLst>
                <a:gd name="T0" fmla="*/ 98 w 631"/>
                <a:gd name="T1" fmla="*/ 625 h 628"/>
                <a:gd name="T2" fmla="*/ 65 w 631"/>
                <a:gd name="T3" fmla="*/ 614 h 628"/>
                <a:gd name="T4" fmla="*/ 89 w 631"/>
                <a:gd name="T5" fmla="*/ 582 h 628"/>
                <a:gd name="T6" fmla="*/ 44 w 631"/>
                <a:gd name="T7" fmla="*/ 526 h 628"/>
                <a:gd name="T8" fmla="*/ 14 w 631"/>
                <a:gd name="T9" fmla="*/ 139 h 628"/>
                <a:gd name="T10" fmla="*/ 48 w 631"/>
                <a:gd name="T11" fmla="*/ 99 h 628"/>
                <a:gd name="T12" fmla="*/ 108 w 631"/>
                <a:gd name="T13" fmla="*/ 50 h 628"/>
                <a:gd name="T14" fmla="*/ 316 w 631"/>
                <a:gd name="T15" fmla="*/ 8 h 628"/>
                <a:gd name="T16" fmla="*/ 522 w 631"/>
                <a:gd name="T17" fmla="*/ 53 h 628"/>
                <a:gd name="T18" fmla="*/ 556 w 631"/>
                <a:gd name="T19" fmla="*/ 94 h 628"/>
                <a:gd name="T20" fmla="*/ 581 w 631"/>
                <a:gd name="T21" fmla="*/ 138 h 628"/>
                <a:gd name="T22" fmla="*/ 619 w 631"/>
                <a:gd name="T23" fmla="*/ 111 h 628"/>
                <a:gd name="T24" fmla="*/ 623 w 631"/>
                <a:gd name="T25" fmla="*/ 219 h 628"/>
                <a:gd name="T26" fmla="*/ 627 w 631"/>
                <a:gd name="T27" fmla="*/ 335 h 628"/>
                <a:gd name="T28" fmla="*/ 615 w 631"/>
                <a:gd name="T29" fmla="*/ 453 h 628"/>
                <a:gd name="T30" fmla="*/ 580 w 631"/>
                <a:gd name="T31" fmla="*/ 532 h 628"/>
                <a:gd name="T32" fmla="*/ 546 w 631"/>
                <a:gd name="T33" fmla="*/ 577 h 628"/>
                <a:gd name="T34" fmla="*/ 565 w 631"/>
                <a:gd name="T35" fmla="*/ 588 h 628"/>
                <a:gd name="T36" fmla="*/ 552 w 631"/>
                <a:gd name="T37" fmla="*/ 621 h 628"/>
                <a:gd name="T38" fmla="*/ 476 w 631"/>
                <a:gd name="T39" fmla="*/ 619 h 628"/>
                <a:gd name="T40" fmla="*/ 399 w 631"/>
                <a:gd name="T41" fmla="*/ 613 h 628"/>
                <a:gd name="T42" fmla="*/ 246 w 631"/>
                <a:gd name="T43" fmla="*/ 613 h 628"/>
                <a:gd name="T44" fmla="*/ 98 w 631"/>
                <a:gd name="T45" fmla="*/ 625 h 628"/>
                <a:gd name="T46" fmla="*/ 98 w 631"/>
                <a:gd name="T47" fmla="*/ 625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31" h="628">
                  <a:moveTo>
                    <a:pt x="98" y="625"/>
                  </a:moveTo>
                  <a:cubicBezTo>
                    <a:pt x="92" y="625"/>
                    <a:pt x="67" y="626"/>
                    <a:pt x="65" y="614"/>
                  </a:cubicBezTo>
                  <a:cubicBezTo>
                    <a:pt x="63" y="593"/>
                    <a:pt x="84" y="595"/>
                    <a:pt x="89" y="582"/>
                  </a:cubicBezTo>
                  <a:cubicBezTo>
                    <a:pt x="92" y="574"/>
                    <a:pt x="50" y="535"/>
                    <a:pt x="44" y="526"/>
                  </a:cubicBezTo>
                  <a:cubicBezTo>
                    <a:pt x="0" y="461"/>
                    <a:pt x="12" y="184"/>
                    <a:pt x="14" y="139"/>
                  </a:cubicBezTo>
                  <a:cubicBezTo>
                    <a:pt x="16" y="110"/>
                    <a:pt x="20" y="66"/>
                    <a:pt x="48" y="99"/>
                  </a:cubicBezTo>
                  <a:cubicBezTo>
                    <a:pt x="62" y="117"/>
                    <a:pt x="95" y="61"/>
                    <a:pt x="108" y="50"/>
                  </a:cubicBezTo>
                  <a:cubicBezTo>
                    <a:pt x="165" y="0"/>
                    <a:pt x="248" y="5"/>
                    <a:pt x="316" y="8"/>
                  </a:cubicBezTo>
                  <a:cubicBezTo>
                    <a:pt x="383" y="11"/>
                    <a:pt x="465" y="2"/>
                    <a:pt x="522" y="53"/>
                  </a:cubicBezTo>
                  <a:cubicBezTo>
                    <a:pt x="535" y="64"/>
                    <a:pt x="547" y="78"/>
                    <a:pt x="556" y="94"/>
                  </a:cubicBezTo>
                  <a:cubicBezTo>
                    <a:pt x="561" y="101"/>
                    <a:pt x="576" y="133"/>
                    <a:pt x="581" y="138"/>
                  </a:cubicBezTo>
                  <a:cubicBezTo>
                    <a:pt x="583" y="140"/>
                    <a:pt x="609" y="66"/>
                    <a:pt x="619" y="111"/>
                  </a:cubicBezTo>
                  <a:cubicBezTo>
                    <a:pt x="627" y="145"/>
                    <a:pt x="621" y="185"/>
                    <a:pt x="623" y="219"/>
                  </a:cubicBezTo>
                  <a:cubicBezTo>
                    <a:pt x="625" y="273"/>
                    <a:pt x="626" y="281"/>
                    <a:pt x="627" y="335"/>
                  </a:cubicBezTo>
                  <a:cubicBezTo>
                    <a:pt x="628" y="398"/>
                    <a:pt x="631" y="391"/>
                    <a:pt x="615" y="453"/>
                  </a:cubicBezTo>
                  <a:cubicBezTo>
                    <a:pt x="608" y="481"/>
                    <a:pt x="596" y="509"/>
                    <a:pt x="580" y="532"/>
                  </a:cubicBezTo>
                  <a:cubicBezTo>
                    <a:pt x="572" y="544"/>
                    <a:pt x="545" y="575"/>
                    <a:pt x="546" y="577"/>
                  </a:cubicBezTo>
                  <a:cubicBezTo>
                    <a:pt x="549" y="583"/>
                    <a:pt x="566" y="588"/>
                    <a:pt x="565" y="588"/>
                  </a:cubicBezTo>
                  <a:cubicBezTo>
                    <a:pt x="590" y="600"/>
                    <a:pt x="566" y="617"/>
                    <a:pt x="552" y="621"/>
                  </a:cubicBezTo>
                  <a:cubicBezTo>
                    <a:pt x="527" y="628"/>
                    <a:pt x="501" y="623"/>
                    <a:pt x="476" y="619"/>
                  </a:cubicBezTo>
                  <a:cubicBezTo>
                    <a:pt x="451" y="615"/>
                    <a:pt x="425" y="614"/>
                    <a:pt x="399" y="613"/>
                  </a:cubicBezTo>
                  <a:cubicBezTo>
                    <a:pt x="348" y="611"/>
                    <a:pt x="297" y="611"/>
                    <a:pt x="246" y="613"/>
                  </a:cubicBezTo>
                  <a:cubicBezTo>
                    <a:pt x="197" y="615"/>
                    <a:pt x="147" y="625"/>
                    <a:pt x="98" y="625"/>
                  </a:cubicBezTo>
                  <a:cubicBezTo>
                    <a:pt x="78" y="625"/>
                    <a:pt x="116" y="625"/>
                    <a:pt x="98" y="625"/>
                  </a:cubicBezTo>
                  <a:close/>
                </a:path>
              </a:pathLst>
            </a:custGeom>
            <a:solidFill>
              <a:srgbClr val="F8F4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845"/>
            <p:cNvSpPr>
              <a:spLocks noEditPoints="1"/>
            </p:cNvSpPr>
            <p:nvPr/>
          </p:nvSpPr>
          <p:spPr bwMode="auto">
            <a:xfrm>
              <a:off x="2932113" y="-2535238"/>
              <a:ext cx="2435225" cy="2473325"/>
            </a:xfrm>
            <a:custGeom>
              <a:avLst/>
              <a:gdLst>
                <a:gd name="T0" fmla="*/ 640 w 649"/>
                <a:gd name="T1" fmla="*/ 161 h 659"/>
                <a:gd name="T2" fmla="*/ 631 w 649"/>
                <a:gd name="T3" fmla="*/ 103 h 659"/>
                <a:gd name="T4" fmla="*/ 593 w 649"/>
                <a:gd name="T5" fmla="*/ 73 h 659"/>
                <a:gd name="T6" fmla="*/ 458 w 649"/>
                <a:gd name="T7" fmla="*/ 16 h 659"/>
                <a:gd name="T8" fmla="*/ 157 w 649"/>
                <a:gd name="T9" fmla="*/ 21 h 659"/>
                <a:gd name="T10" fmla="*/ 42 w 649"/>
                <a:gd name="T11" fmla="*/ 77 h 659"/>
                <a:gd name="T12" fmla="*/ 16 w 649"/>
                <a:gd name="T13" fmla="*/ 126 h 659"/>
                <a:gd name="T14" fmla="*/ 16 w 649"/>
                <a:gd name="T15" fmla="*/ 459 h 659"/>
                <a:gd name="T16" fmla="*/ 58 w 649"/>
                <a:gd name="T17" fmla="*/ 611 h 659"/>
                <a:gd name="T18" fmla="*/ 77 w 649"/>
                <a:gd name="T19" fmla="*/ 638 h 659"/>
                <a:gd name="T20" fmla="*/ 157 w 649"/>
                <a:gd name="T21" fmla="*/ 638 h 659"/>
                <a:gd name="T22" fmla="*/ 466 w 649"/>
                <a:gd name="T23" fmla="*/ 635 h 659"/>
                <a:gd name="T24" fmla="*/ 594 w 649"/>
                <a:gd name="T25" fmla="*/ 618 h 659"/>
                <a:gd name="T26" fmla="*/ 636 w 649"/>
                <a:gd name="T27" fmla="*/ 487 h 659"/>
                <a:gd name="T28" fmla="*/ 643 w 649"/>
                <a:gd name="T29" fmla="*/ 236 h 659"/>
                <a:gd name="T30" fmla="*/ 640 w 649"/>
                <a:gd name="T31" fmla="*/ 161 h 659"/>
                <a:gd name="T32" fmla="*/ 569 w 649"/>
                <a:gd name="T33" fmla="*/ 61 h 659"/>
                <a:gd name="T34" fmla="*/ 621 w 649"/>
                <a:gd name="T35" fmla="*/ 95 h 659"/>
                <a:gd name="T36" fmla="*/ 591 w 649"/>
                <a:gd name="T37" fmla="*/ 132 h 659"/>
                <a:gd name="T38" fmla="*/ 493 w 649"/>
                <a:gd name="T39" fmla="*/ 25 h 659"/>
                <a:gd name="T40" fmla="*/ 569 w 649"/>
                <a:gd name="T41" fmla="*/ 61 h 659"/>
                <a:gd name="T42" fmla="*/ 569 w 649"/>
                <a:gd name="T43" fmla="*/ 61 h 659"/>
                <a:gd name="T44" fmla="*/ 91 w 649"/>
                <a:gd name="T45" fmla="*/ 49 h 659"/>
                <a:gd name="T46" fmla="*/ 153 w 649"/>
                <a:gd name="T47" fmla="*/ 25 h 659"/>
                <a:gd name="T48" fmla="*/ 100 w 649"/>
                <a:gd name="T49" fmla="*/ 65 h 659"/>
                <a:gd name="T50" fmla="*/ 67 w 649"/>
                <a:gd name="T51" fmla="*/ 108 h 659"/>
                <a:gd name="T52" fmla="*/ 38 w 649"/>
                <a:gd name="T53" fmla="*/ 82 h 659"/>
                <a:gd name="T54" fmla="*/ 91 w 649"/>
                <a:gd name="T55" fmla="*/ 49 h 659"/>
                <a:gd name="T56" fmla="*/ 57 w 649"/>
                <a:gd name="T57" fmla="*/ 601 h 659"/>
                <a:gd name="T58" fmla="*/ 24 w 649"/>
                <a:gd name="T59" fmla="*/ 493 h 659"/>
                <a:gd name="T60" fmla="*/ 91 w 649"/>
                <a:gd name="T61" fmla="*/ 588 h 659"/>
                <a:gd name="T62" fmla="*/ 69 w 649"/>
                <a:gd name="T63" fmla="*/ 629 h 659"/>
                <a:gd name="T64" fmla="*/ 57 w 649"/>
                <a:gd name="T65" fmla="*/ 601 h 659"/>
                <a:gd name="T66" fmla="*/ 57 w 649"/>
                <a:gd name="T67" fmla="*/ 601 h 659"/>
                <a:gd name="T68" fmla="*/ 606 w 649"/>
                <a:gd name="T69" fmla="*/ 580 h 659"/>
                <a:gd name="T70" fmla="*/ 595 w 649"/>
                <a:gd name="T71" fmla="*/ 611 h 659"/>
                <a:gd name="T72" fmla="*/ 566 w 649"/>
                <a:gd name="T73" fmla="*/ 585 h 659"/>
                <a:gd name="T74" fmla="*/ 640 w 649"/>
                <a:gd name="T75" fmla="*/ 429 h 659"/>
                <a:gd name="T76" fmla="*/ 606 w 649"/>
                <a:gd name="T77" fmla="*/ 580 h 659"/>
                <a:gd name="T78" fmla="*/ 606 w 649"/>
                <a:gd name="T79" fmla="*/ 580 h 659"/>
                <a:gd name="T80" fmla="*/ 642 w 649"/>
                <a:gd name="T81" fmla="*/ 355 h 659"/>
                <a:gd name="T82" fmla="*/ 624 w 649"/>
                <a:gd name="T83" fmla="*/ 485 h 659"/>
                <a:gd name="T84" fmla="*/ 595 w 649"/>
                <a:gd name="T85" fmla="*/ 545 h 659"/>
                <a:gd name="T86" fmla="*/ 560 w 649"/>
                <a:gd name="T87" fmla="*/ 587 h 659"/>
                <a:gd name="T88" fmla="*/ 577 w 649"/>
                <a:gd name="T89" fmla="*/ 631 h 659"/>
                <a:gd name="T90" fmla="*/ 454 w 649"/>
                <a:gd name="T91" fmla="*/ 630 h 659"/>
                <a:gd name="T92" fmla="*/ 180 w 649"/>
                <a:gd name="T93" fmla="*/ 633 h 659"/>
                <a:gd name="T94" fmla="*/ 70 w 649"/>
                <a:gd name="T95" fmla="*/ 624 h 659"/>
                <a:gd name="T96" fmla="*/ 94 w 649"/>
                <a:gd name="T97" fmla="*/ 588 h 659"/>
                <a:gd name="T98" fmla="*/ 56 w 649"/>
                <a:gd name="T99" fmla="*/ 547 h 659"/>
                <a:gd name="T100" fmla="*/ 11 w 649"/>
                <a:gd name="T101" fmla="*/ 284 h 659"/>
                <a:gd name="T102" fmla="*/ 27 w 649"/>
                <a:gd name="T103" fmla="*/ 100 h 659"/>
                <a:gd name="T104" fmla="*/ 51 w 649"/>
                <a:gd name="T105" fmla="*/ 93 h 659"/>
                <a:gd name="T106" fmla="*/ 79 w 649"/>
                <a:gd name="T107" fmla="*/ 93 h 659"/>
                <a:gd name="T108" fmla="*/ 167 w 649"/>
                <a:gd name="T109" fmla="*/ 24 h 659"/>
                <a:gd name="T110" fmla="*/ 421 w 649"/>
                <a:gd name="T111" fmla="*/ 16 h 659"/>
                <a:gd name="T112" fmla="*/ 521 w 649"/>
                <a:gd name="T113" fmla="*/ 45 h 659"/>
                <a:gd name="T114" fmla="*/ 591 w 649"/>
                <a:gd name="T115" fmla="*/ 141 h 659"/>
                <a:gd name="T116" fmla="*/ 629 w 649"/>
                <a:gd name="T117" fmla="*/ 104 h 659"/>
                <a:gd name="T118" fmla="*/ 637 w 649"/>
                <a:gd name="T119" fmla="*/ 195 h 659"/>
                <a:gd name="T120" fmla="*/ 642 w 649"/>
                <a:gd name="T121" fmla="*/ 355 h 659"/>
                <a:gd name="T122" fmla="*/ 642 w 649"/>
                <a:gd name="T123" fmla="*/ 355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9" h="659">
                  <a:moveTo>
                    <a:pt x="640" y="161"/>
                  </a:moveTo>
                  <a:cubicBezTo>
                    <a:pt x="639" y="142"/>
                    <a:pt x="641" y="119"/>
                    <a:pt x="631" y="103"/>
                  </a:cubicBezTo>
                  <a:cubicBezTo>
                    <a:pt x="622" y="88"/>
                    <a:pt x="606" y="82"/>
                    <a:pt x="593" y="73"/>
                  </a:cubicBezTo>
                  <a:cubicBezTo>
                    <a:pt x="550" y="44"/>
                    <a:pt x="507" y="22"/>
                    <a:pt x="458" y="16"/>
                  </a:cubicBezTo>
                  <a:cubicBezTo>
                    <a:pt x="360" y="5"/>
                    <a:pt x="254" y="1"/>
                    <a:pt x="157" y="21"/>
                  </a:cubicBezTo>
                  <a:cubicBezTo>
                    <a:pt x="117" y="29"/>
                    <a:pt x="78" y="57"/>
                    <a:pt x="42" y="77"/>
                  </a:cubicBezTo>
                  <a:cubicBezTo>
                    <a:pt x="31" y="83"/>
                    <a:pt x="21" y="97"/>
                    <a:pt x="16" y="126"/>
                  </a:cubicBezTo>
                  <a:cubicBezTo>
                    <a:pt x="0" y="209"/>
                    <a:pt x="7" y="370"/>
                    <a:pt x="16" y="459"/>
                  </a:cubicBezTo>
                  <a:cubicBezTo>
                    <a:pt x="21" y="513"/>
                    <a:pt x="42" y="561"/>
                    <a:pt x="58" y="611"/>
                  </a:cubicBezTo>
                  <a:cubicBezTo>
                    <a:pt x="63" y="625"/>
                    <a:pt x="68" y="633"/>
                    <a:pt x="77" y="638"/>
                  </a:cubicBezTo>
                  <a:cubicBezTo>
                    <a:pt x="98" y="649"/>
                    <a:pt x="132" y="639"/>
                    <a:pt x="157" y="638"/>
                  </a:cubicBezTo>
                  <a:cubicBezTo>
                    <a:pt x="260" y="631"/>
                    <a:pt x="362" y="628"/>
                    <a:pt x="466" y="635"/>
                  </a:cubicBezTo>
                  <a:cubicBezTo>
                    <a:pt x="500" y="637"/>
                    <a:pt x="571" y="659"/>
                    <a:pt x="594" y="618"/>
                  </a:cubicBezTo>
                  <a:cubicBezTo>
                    <a:pt x="596" y="613"/>
                    <a:pt x="630" y="530"/>
                    <a:pt x="636" y="487"/>
                  </a:cubicBezTo>
                  <a:cubicBezTo>
                    <a:pt x="649" y="382"/>
                    <a:pt x="647" y="356"/>
                    <a:pt x="643" y="236"/>
                  </a:cubicBezTo>
                  <a:cubicBezTo>
                    <a:pt x="642" y="211"/>
                    <a:pt x="645" y="272"/>
                    <a:pt x="640" y="161"/>
                  </a:cubicBezTo>
                  <a:close/>
                  <a:moveTo>
                    <a:pt x="569" y="61"/>
                  </a:moveTo>
                  <a:cubicBezTo>
                    <a:pt x="586" y="71"/>
                    <a:pt x="604" y="83"/>
                    <a:pt x="621" y="95"/>
                  </a:cubicBezTo>
                  <a:cubicBezTo>
                    <a:pt x="605" y="100"/>
                    <a:pt x="594" y="115"/>
                    <a:pt x="591" y="132"/>
                  </a:cubicBezTo>
                  <a:cubicBezTo>
                    <a:pt x="575" y="83"/>
                    <a:pt x="534" y="44"/>
                    <a:pt x="493" y="25"/>
                  </a:cubicBezTo>
                  <a:cubicBezTo>
                    <a:pt x="520" y="32"/>
                    <a:pt x="545" y="46"/>
                    <a:pt x="569" y="61"/>
                  </a:cubicBezTo>
                  <a:cubicBezTo>
                    <a:pt x="586" y="71"/>
                    <a:pt x="545" y="46"/>
                    <a:pt x="569" y="61"/>
                  </a:cubicBezTo>
                  <a:close/>
                  <a:moveTo>
                    <a:pt x="91" y="49"/>
                  </a:moveTo>
                  <a:cubicBezTo>
                    <a:pt x="110" y="38"/>
                    <a:pt x="132" y="30"/>
                    <a:pt x="153" y="25"/>
                  </a:cubicBezTo>
                  <a:cubicBezTo>
                    <a:pt x="133" y="34"/>
                    <a:pt x="116" y="48"/>
                    <a:pt x="100" y="65"/>
                  </a:cubicBezTo>
                  <a:cubicBezTo>
                    <a:pt x="89" y="76"/>
                    <a:pt x="74" y="99"/>
                    <a:pt x="67" y="108"/>
                  </a:cubicBezTo>
                  <a:cubicBezTo>
                    <a:pt x="68" y="107"/>
                    <a:pt x="51" y="83"/>
                    <a:pt x="38" y="82"/>
                  </a:cubicBezTo>
                  <a:cubicBezTo>
                    <a:pt x="55" y="70"/>
                    <a:pt x="78" y="56"/>
                    <a:pt x="91" y="49"/>
                  </a:cubicBezTo>
                  <a:close/>
                  <a:moveTo>
                    <a:pt x="57" y="601"/>
                  </a:moveTo>
                  <a:cubicBezTo>
                    <a:pt x="45" y="566"/>
                    <a:pt x="32" y="530"/>
                    <a:pt x="24" y="493"/>
                  </a:cubicBezTo>
                  <a:cubicBezTo>
                    <a:pt x="37" y="531"/>
                    <a:pt x="62" y="566"/>
                    <a:pt x="91" y="588"/>
                  </a:cubicBezTo>
                  <a:cubicBezTo>
                    <a:pt x="79" y="592"/>
                    <a:pt x="62" y="609"/>
                    <a:pt x="69" y="629"/>
                  </a:cubicBezTo>
                  <a:cubicBezTo>
                    <a:pt x="62" y="621"/>
                    <a:pt x="61" y="611"/>
                    <a:pt x="57" y="601"/>
                  </a:cubicBezTo>
                  <a:cubicBezTo>
                    <a:pt x="48" y="574"/>
                    <a:pt x="60" y="610"/>
                    <a:pt x="57" y="601"/>
                  </a:cubicBezTo>
                  <a:close/>
                  <a:moveTo>
                    <a:pt x="606" y="580"/>
                  </a:moveTo>
                  <a:cubicBezTo>
                    <a:pt x="603" y="591"/>
                    <a:pt x="600" y="601"/>
                    <a:pt x="595" y="611"/>
                  </a:cubicBezTo>
                  <a:cubicBezTo>
                    <a:pt x="595" y="591"/>
                    <a:pt x="579" y="585"/>
                    <a:pt x="566" y="585"/>
                  </a:cubicBezTo>
                  <a:cubicBezTo>
                    <a:pt x="606" y="543"/>
                    <a:pt x="630" y="488"/>
                    <a:pt x="640" y="429"/>
                  </a:cubicBezTo>
                  <a:cubicBezTo>
                    <a:pt x="636" y="484"/>
                    <a:pt x="625" y="530"/>
                    <a:pt x="606" y="580"/>
                  </a:cubicBezTo>
                  <a:cubicBezTo>
                    <a:pt x="603" y="590"/>
                    <a:pt x="616" y="554"/>
                    <a:pt x="606" y="580"/>
                  </a:cubicBezTo>
                  <a:close/>
                  <a:moveTo>
                    <a:pt x="642" y="355"/>
                  </a:moveTo>
                  <a:cubicBezTo>
                    <a:pt x="641" y="401"/>
                    <a:pt x="639" y="442"/>
                    <a:pt x="624" y="485"/>
                  </a:cubicBezTo>
                  <a:cubicBezTo>
                    <a:pt x="617" y="506"/>
                    <a:pt x="607" y="527"/>
                    <a:pt x="595" y="545"/>
                  </a:cubicBezTo>
                  <a:cubicBezTo>
                    <a:pt x="589" y="553"/>
                    <a:pt x="565" y="587"/>
                    <a:pt x="560" y="587"/>
                  </a:cubicBezTo>
                  <a:cubicBezTo>
                    <a:pt x="585" y="586"/>
                    <a:pt x="609" y="612"/>
                    <a:pt x="577" y="631"/>
                  </a:cubicBezTo>
                  <a:cubicBezTo>
                    <a:pt x="544" y="650"/>
                    <a:pt x="490" y="633"/>
                    <a:pt x="454" y="630"/>
                  </a:cubicBezTo>
                  <a:cubicBezTo>
                    <a:pt x="362" y="624"/>
                    <a:pt x="272" y="627"/>
                    <a:pt x="180" y="633"/>
                  </a:cubicBezTo>
                  <a:cubicBezTo>
                    <a:pt x="161" y="634"/>
                    <a:pt x="73" y="653"/>
                    <a:pt x="70" y="624"/>
                  </a:cubicBezTo>
                  <a:cubicBezTo>
                    <a:pt x="69" y="608"/>
                    <a:pt x="83" y="593"/>
                    <a:pt x="94" y="588"/>
                  </a:cubicBezTo>
                  <a:cubicBezTo>
                    <a:pt x="91" y="589"/>
                    <a:pt x="60" y="553"/>
                    <a:pt x="56" y="547"/>
                  </a:cubicBezTo>
                  <a:cubicBezTo>
                    <a:pt x="1" y="477"/>
                    <a:pt x="14" y="373"/>
                    <a:pt x="11" y="284"/>
                  </a:cubicBezTo>
                  <a:cubicBezTo>
                    <a:pt x="9" y="230"/>
                    <a:pt x="14" y="139"/>
                    <a:pt x="27" y="100"/>
                  </a:cubicBezTo>
                  <a:cubicBezTo>
                    <a:pt x="32" y="85"/>
                    <a:pt x="42" y="84"/>
                    <a:pt x="51" y="93"/>
                  </a:cubicBezTo>
                  <a:cubicBezTo>
                    <a:pt x="70" y="109"/>
                    <a:pt x="62" y="116"/>
                    <a:pt x="79" y="93"/>
                  </a:cubicBezTo>
                  <a:cubicBezTo>
                    <a:pt x="102" y="61"/>
                    <a:pt x="132" y="34"/>
                    <a:pt x="167" y="24"/>
                  </a:cubicBezTo>
                  <a:cubicBezTo>
                    <a:pt x="246" y="0"/>
                    <a:pt x="340" y="11"/>
                    <a:pt x="421" y="16"/>
                  </a:cubicBezTo>
                  <a:cubicBezTo>
                    <a:pt x="459" y="18"/>
                    <a:pt x="489" y="21"/>
                    <a:pt x="521" y="45"/>
                  </a:cubicBezTo>
                  <a:cubicBezTo>
                    <a:pt x="552" y="68"/>
                    <a:pt x="577" y="102"/>
                    <a:pt x="591" y="141"/>
                  </a:cubicBezTo>
                  <a:cubicBezTo>
                    <a:pt x="587" y="129"/>
                    <a:pt x="616" y="85"/>
                    <a:pt x="629" y="104"/>
                  </a:cubicBezTo>
                  <a:cubicBezTo>
                    <a:pt x="641" y="123"/>
                    <a:pt x="636" y="170"/>
                    <a:pt x="637" y="195"/>
                  </a:cubicBezTo>
                  <a:cubicBezTo>
                    <a:pt x="640" y="289"/>
                    <a:pt x="644" y="261"/>
                    <a:pt x="642" y="355"/>
                  </a:cubicBezTo>
                  <a:cubicBezTo>
                    <a:pt x="642" y="376"/>
                    <a:pt x="644" y="252"/>
                    <a:pt x="642" y="355"/>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846"/>
            <p:cNvSpPr/>
            <p:nvPr/>
          </p:nvSpPr>
          <p:spPr bwMode="auto">
            <a:xfrm>
              <a:off x="3119438" y="-2378076"/>
              <a:ext cx="244475" cy="206375"/>
            </a:xfrm>
            <a:custGeom>
              <a:avLst/>
              <a:gdLst>
                <a:gd name="T0" fmla="*/ 6 w 65"/>
                <a:gd name="T1" fmla="*/ 43 h 55"/>
                <a:gd name="T2" fmla="*/ 65 w 65"/>
                <a:gd name="T3" fmla="*/ 0 h 55"/>
                <a:gd name="T4" fmla="*/ 6 w 65"/>
                <a:gd name="T5" fmla="*/ 43 h 55"/>
              </a:gdLst>
              <a:ahLst/>
              <a:cxnLst>
                <a:cxn ang="0">
                  <a:pos x="T0" y="T1"/>
                </a:cxn>
                <a:cxn ang="0">
                  <a:pos x="T2" y="T3"/>
                </a:cxn>
                <a:cxn ang="0">
                  <a:pos x="T4" y="T5"/>
                </a:cxn>
              </a:cxnLst>
              <a:rect l="0" t="0" r="r" b="b"/>
              <a:pathLst>
                <a:path w="65" h="55">
                  <a:moveTo>
                    <a:pt x="6" y="43"/>
                  </a:moveTo>
                  <a:cubicBezTo>
                    <a:pt x="0" y="35"/>
                    <a:pt x="65" y="0"/>
                    <a:pt x="65" y="0"/>
                  </a:cubicBezTo>
                  <a:cubicBezTo>
                    <a:pt x="65" y="0"/>
                    <a:pt x="14" y="55"/>
                    <a:pt x="6" y="43"/>
                  </a:cubicBezTo>
                  <a:close/>
                </a:path>
              </a:pathLst>
            </a:custGeom>
            <a:solidFill>
              <a:srgbClr val="F8FC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847"/>
            <p:cNvSpPr/>
            <p:nvPr/>
          </p:nvSpPr>
          <p:spPr bwMode="auto">
            <a:xfrm>
              <a:off x="5014913" y="-2309813"/>
              <a:ext cx="206375" cy="184150"/>
            </a:xfrm>
            <a:custGeom>
              <a:avLst/>
              <a:gdLst>
                <a:gd name="T0" fmla="*/ 0 w 55"/>
                <a:gd name="T1" fmla="*/ 0 h 49"/>
                <a:gd name="T2" fmla="*/ 48 w 55"/>
                <a:gd name="T3" fmla="*/ 40 h 49"/>
                <a:gd name="T4" fmla="*/ 0 w 55"/>
                <a:gd name="T5" fmla="*/ 0 h 49"/>
              </a:gdLst>
              <a:ahLst/>
              <a:cxnLst>
                <a:cxn ang="0">
                  <a:pos x="T0" y="T1"/>
                </a:cxn>
                <a:cxn ang="0">
                  <a:pos x="T2" y="T3"/>
                </a:cxn>
                <a:cxn ang="0">
                  <a:pos x="T4" y="T5"/>
                </a:cxn>
              </a:cxnLst>
              <a:rect l="0" t="0" r="r" b="b"/>
              <a:pathLst>
                <a:path w="55" h="49">
                  <a:moveTo>
                    <a:pt x="0" y="0"/>
                  </a:moveTo>
                  <a:cubicBezTo>
                    <a:pt x="0" y="0"/>
                    <a:pt x="55" y="30"/>
                    <a:pt x="48" y="40"/>
                  </a:cubicBezTo>
                  <a:cubicBezTo>
                    <a:pt x="40" y="49"/>
                    <a:pt x="0" y="0"/>
                    <a:pt x="0" y="0"/>
                  </a:cubicBezTo>
                  <a:close/>
                </a:path>
              </a:pathLst>
            </a:custGeom>
            <a:solidFill>
              <a:srgbClr val="F8FC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848"/>
            <p:cNvSpPr/>
            <p:nvPr/>
          </p:nvSpPr>
          <p:spPr bwMode="auto">
            <a:xfrm>
              <a:off x="2921001" y="-2453986"/>
              <a:ext cx="2327275" cy="2278063"/>
            </a:xfrm>
            <a:custGeom>
              <a:avLst/>
              <a:gdLst>
                <a:gd name="T0" fmla="*/ 62 w 620"/>
                <a:gd name="T1" fmla="*/ 137 h 607"/>
                <a:gd name="T2" fmla="*/ 246 w 620"/>
                <a:gd name="T3" fmla="*/ 11 h 607"/>
                <a:gd name="T4" fmla="*/ 562 w 620"/>
                <a:gd name="T5" fmla="*/ 133 h 607"/>
                <a:gd name="T6" fmla="*/ 605 w 620"/>
                <a:gd name="T7" fmla="*/ 415 h 607"/>
                <a:gd name="T8" fmla="*/ 547 w 620"/>
                <a:gd name="T9" fmla="*/ 535 h 607"/>
                <a:gd name="T10" fmla="*/ 532 w 620"/>
                <a:gd name="T11" fmla="*/ 589 h 607"/>
                <a:gd name="T12" fmla="*/ 341 w 620"/>
                <a:gd name="T13" fmla="*/ 591 h 607"/>
                <a:gd name="T14" fmla="*/ 19 w 620"/>
                <a:gd name="T15" fmla="*/ 411 h 607"/>
                <a:gd name="T16" fmla="*/ 33 w 620"/>
                <a:gd name="T17" fmla="*/ 131 h 607"/>
                <a:gd name="T18" fmla="*/ 62 w 620"/>
                <a:gd name="T19" fmla="*/ 137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0" h="607">
                  <a:moveTo>
                    <a:pt x="62" y="137"/>
                  </a:moveTo>
                  <a:cubicBezTo>
                    <a:pt x="118" y="85"/>
                    <a:pt x="115" y="19"/>
                    <a:pt x="246" y="11"/>
                  </a:cubicBezTo>
                  <a:cubicBezTo>
                    <a:pt x="434" y="0"/>
                    <a:pt x="534" y="80"/>
                    <a:pt x="562" y="133"/>
                  </a:cubicBezTo>
                  <a:cubicBezTo>
                    <a:pt x="620" y="243"/>
                    <a:pt x="620" y="374"/>
                    <a:pt x="605" y="415"/>
                  </a:cubicBezTo>
                  <a:cubicBezTo>
                    <a:pt x="598" y="439"/>
                    <a:pt x="599" y="500"/>
                    <a:pt x="547" y="535"/>
                  </a:cubicBezTo>
                  <a:cubicBezTo>
                    <a:pt x="515" y="557"/>
                    <a:pt x="549" y="580"/>
                    <a:pt x="532" y="589"/>
                  </a:cubicBezTo>
                  <a:cubicBezTo>
                    <a:pt x="496" y="607"/>
                    <a:pt x="409" y="592"/>
                    <a:pt x="341" y="591"/>
                  </a:cubicBezTo>
                  <a:cubicBezTo>
                    <a:pt x="109" y="587"/>
                    <a:pt x="39" y="509"/>
                    <a:pt x="19" y="411"/>
                  </a:cubicBezTo>
                  <a:cubicBezTo>
                    <a:pt x="0" y="313"/>
                    <a:pt x="19" y="133"/>
                    <a:pt x="33" y="131"/>
                  </a:cubicBezTo>
                  <a:cubicBezTo>
                    <a:pt x="48" y="128"/>
                    <a:pt x="55" y="143"/>
                    <a:pt x="62" y="137"/>
                  </a:cubicBezTo>
                  <a:close/>
                </a:path>
              </a:pathLst>
            </a:custGeom>
            <a:solidFill>
              <a:srgbClr val="F8FC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849"/>
            <p:cNvSpPr/>
            <p:nvPr/>
          </p:nvSpPr>
          <p:spPr bwMode="auto">
            <a:xfrm>
              <a:off x="3100388" y="-485776"/>
              <a:ext cx="131763" cy="209550"/>
            </a:xfrm>
            <a:custGeom>
              <a:avLst/>
              <a:gdLst>
                <a:gd name="T0" fmla="*/ 0 w 35"/>
                <a:gd name="T1" fmla="*/ 0 h 56"/>
                <a:gd name="T2" fmla="*/ 28 w 35"/>
                <a:gd name="T3" fmla="*/ 45 h 56"/>
                <a:gd name="T4" fmla="*/ 0 w 35"/>
                <a:gd name="T5" fmla="*/ 0 h 56"/>
              </a:gdLst>
              <a:ahLst/>
              <a:cxnLst>
                <a:cxn ang="0">
                  <a:pos x="T0" y="T1"/>
                </a:cxn>
                <a:cxn ang="0">
                  <a:pos x="T2" y="T3"/>
                </a:cxn>
                <a:cxn ang="0">
                  <a:pos x="T4" y="T5"/>
                </a:cxn>
              </a:cxnLst>
              <a:rect l="0" t="0" r="r" b="b"/>
              <a:pathLst>
                <a:path w="35" h="56">
                  <a:moveTo>
                    <a:pt x="0" y="0"/>
                  </a:moveTo>
                  <a:cubicBezTo>
                    <a:pt x="0" y="0"/>
                    <a:pt x="35" y="35"/>
                    <a:pt x="28" y="45"/>
                  </a:cubicBezTo>
                  <a:cubicBezTo>
                    <a:pt x="21" y="56"/>
                    <a:pt x="0" y="0"/>
                    <a:pt x="0" y="0"/>
                  </a:cubicBezTo>
                  <a:close/>
                </a:path>
              </a:pathLst>
            </a:custGeom>
            <a:solidFill>
              <a:srgbClr val="F8FC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850"/>
            <p:cNvSpPr/>
            <p:nvPr/>
          </p:nvSpPr>
          <p:spPr bwMode="auto">
            <a:xfrm>
              <a:off x="5089526" y="-534988"/>
              <a:ext cx="134938" cy="217488"/>
            </a:xfrm>
            <a:custGeom>
              <a:avLst/>
              <a:gdLst>
                <a:gd name="T0" fmla="*/ 10 w 36"/>
                <a:gd name="T1" fmla="*/ 50 h 58"/>
                <a:gd name="T2" fmla="*/ 36 w 36"/>
                <a:gd name="T3" fmla="*/ 0 h 58"/>
                <a:gd name="T4" fmla="*/ 10 w 36"/>
                <a:gd name="T5" fmla="*/ 50 h 58"/>
              </a:gdLst>
              <a:ahLst/>
              <a:cxnLst>
                <a:cxn ang="0">
                  <a:pos x="T0" y="T1"/>
                </a:cxn>
                <a:cxn ang="0">
                  <a:pos x="T2" y="T3"/>
                </a:cxn>
                <a:cxn ang="0">
                  <a:pos x="T4" y="T5"/>
                </a:cxn>
              </a:cxnLst>
              <a:rect l="0" t="0" r="r" b="b"/>
              <a:pathLst>
                <a:path w="36" h="58">
                  <a:moveTo>
                    <a:pt x="10" y="50"/>
                  </a:moveTo>
                  <a:cubicBezTo>
                    <a:pt x="19" y="58"/>
                    <a:pt x="36" y="0"/>
                    <a:pt x="36" y="0"/>
                  </a:cubicBezTo>
                  <a:cubicBezTo>
                    <a:pt x="36" y="0"/>
                    <a:pt x="0" y="42"/>
                    <a:pt x="10" y="50"/>
                  </a:cubicBezTo>
                  <a:close/>
                </a:path>
              </a:pathLst>
            </a:custGeom>
            <a:solidFill>
              <a:srgbClr val="F8FC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 name="Text Box 1"/>
          <p:cNvSpPr txBox="1"/>
          <p:nvPr/>
        </p:nvSpPr>
        <p:spPr>
          <a:xfrm>
            <a:off x="3967849" y="1901047"/>
            <a:ext cx="4267155" cy="3046988"/>
          </a:xfrm>
          <a:prstGeom prst="rect">
            <a:avLst/>
          </a:prstGeom>
          <a:noFill/>
        </p:spPr>
        <p:txBody>
          <a:bodyPr wrap="square" rtlCol="0">
            <a:spAutoFit/>
          </a:bodyPr>
          <a:lstStyle/>
          <a:p>
            <a:pPr marL="285750" indent="-285750">
              <a:buFont typeface="Arial" panose="020B0604020202020204" pitchFamily="34" charset="0"/>
              <a:buChar char="•"/>
            </a:pPr>
            <a:r>
              <a:rPr lang="ro-RO" altLang="en-US" sz="2400" dirty="0">
                <a:ln w="12700" cmpd="sng">
                  <a:solidFill>
                    <a:srgbClr val="92D050"/>
                  </a:solidFill>
                  <a:prstDash val="solid"/>
                </a:ln>
                <a:gradFill>
                  <a:gsLst>
                    <a:gs pos="0">
                      <a:srgbClr val="E30000"/>
                    </a:gs>
                    <a:gs pos="100000">
                      <a:srgbClr val="760303"/>
                    </a:gs>
                  </a:gsLst>
                  <a:lin ang="5400000" scaled="0"/>
                </a:gradFill>
                <a:effectLst/>
                <a:latin typeface="Luna" charset="0"/>
                <a:cs typeface="Luna" charset="0"/>
              </a:rPr>
              <a:t>ROMANIAN TRADITIONAL CAROLS</a:t>
            </a:r>
          </a:p>
          <a:p>
            <a:pPr indent="0">
              <a:buFont typeface="Arial" panose="020B0604020202020204" pitchFamily="34" charset="0"/>
              <a:buNone/>
            </a:pPr>
            <a:endParaRPr lang="ro-RO" altLang="en-US" sz="2400" dirty="0">
              <a:ln w="12700" cmpd="sng">
                <a:solidFill>
                  <a:srgbClr val="92D050"/>
                </a:solidFill>
                <a:prstDash val="solid"/>
              </a:ln>
              <a:gradFill>
                <a:gsLst>
                  <a:gs pos="0">
                    <a:srgbClr val="E30000"/>
                  </a:gs>
                  <a:gs pos="100000">
                    <a:srgbClr val="760303"/>
                  </a:gs>
                </a:gsLst>
                <a:lin ang="5400000" scaled="0"/>
              </a:gradFill>
              <a:effectLst/>
              <a:latin typeface="Luna" charset="0"/>
              <a:cs typeface="Luna" charset="0"/>
            </a:endParaRPr>
          </a:p>
          <a:p>
            <a:pPr marL="285750" indent="-285750">
              <a:buFont typeface="Arial" panose="020B0604020202020204" pitchFamily="34" charset="0"/>
              <a:buChar char="•"/>
            </a:pPr>
            <a:r>
              <a:rPr lang="ro-RO" altLang="en-US" sz="2400" dirty="0">
                <a:ln w="12700" cmpd="sng">
                  <a:solidFill>
                    <a:srgbClr val="92D050"/>
                  </a:solidFill>
                  <a:prstDash val="solid"/>
                </a:ln>
                <a:gradFill>
                  <a:gsLst>
                    <a:gs pos="0">
                      <a:srgbClr val="E30000"/>
                    </a:gs>
                    <a:gs pos="100000">
                      <a:srgbClr val="760303"/>
                    </a:gs>
                  </a:gsLst>
                  <a:lin ang="5400000" scaled="0"/>
                </a:gradFill>
                <a:effectLst/>
                <a:latin typeface="Luna" charset="0"/>
                <a:cs typeface="Luna" charset="0"/>
              </a:rPr>
              <a:t>CHRISTMAS - ROMANIA </a:t>
            </a:r>
            <a:r>
              <a:rPr lang="ro-RO" altLang="en-US" sz="2400" dirty="0">
                <a:ln w="12700" cmpd="sng">
                  <a:solidFill>
                    <a:srgbClr val="92D050"/>
                  </a:solidFill>
                  <a:prstDash val="solid"/>
                </a:ln>
                <a:effectLst/>
                <a:latin typeface="Luna" charset="0"/>
                <a:cs typeface="Luna" charset="0"/>
              </a:rPr>
              <a:t>VS</a:t>
            </a:r>
            <a:r>
              <a:rPr lang="ro-RO" altLang="en-US" sz="2400" dirty="0">
                <a:ln w="12700" cmpd="sng">
                  <a:solidFill>
                    <a:srgbClr val="92D050"/>
                  </a:solidFill>
                  <a:prstDash val="solid"/>
                </a:ln>
                <a:gradFill>
                  <a:gsLst>
                    <a:gs pos="0">
                      <a:srgbClr val="E30000"/>
                    </a:gs>
                    <a:gs pos="100000">
                      <a:srgbClr val="760303"/>
                    </a:gs>
                  </a:gsLst>
                  <a:lin ang="5400000" scaled="0"/>
                </a:gradFill>
                <a:effectLst/>
                <a:latin typeface="Luna" charset="0"/>
                <a:cs typeface="Luna" charset="0"/>
              </a:rPr>
              <a:t>. ITALY </a:t>
            </a:r>
            <a:r>
              <a:rPr lang="ro-RO" altLang="en-US" sz="2400" dirty="0">
                <a:ln w="12700" cmpd="sng">
                  <a:solidFill>
                    <a:srgbClr val="92D050"/>
                  </a:solidFill>
                  <a:prstDash val="solid"/>
                </a:ln>
                <a:effectLst/>
                <a:latin typeface="Luna" charset="0"/>
                <a:cs typeface="Luna" charset="0"/>
              </a:rPr>
              <a:t>VS</a:t>
            </a:r>
            <a:r>
              <a:rPr lang="ro-RO" altLang="en-US" sz="2400" dirty="0">
                <a:ln w="12700" cmpd="sng">
                  <a:solidFill>
                    <a:srgbClr val="92D050"/>
                  </a:solidFill>
                  <a:prstDash val="solid"/>
                </a:ln>
                <a:gradFill>
                  <a:gsLst>
                    <a:gs pos="0">
                      <a:srgbClr val="E30000"/>
                    </a:gs>
                    <a:gs pos="100000">
                      <a:srgbClr val="760303"/>
                    </a:gs>
                  </a:gsLst>
                  <a:lin ang="5400000" scaled="0"/>
                </a:gradFill>
                <a:effectLst/>
                <a:latin typeface="Luna" charset="0"/>
                <a:cs typeface="Luna" charset="0"/>
              </a:rPr>
              <a:t>. GREECE</a:t>
            </a:r>
            <a:endParaRPr lang="ro-RO" altLang="en-US" sz="2400" dirty="0">
              <a:latin typeface="Luna" charset="0"/>
              <a:cs typeface="Luna" charset="0"/>
            </a:endParaRPr>
          </a:p>
          <a:p>
            <a:endParaRPr lang="ro-RO" altLang="en-US" sz="2400" dirty="0">
              <a:latin typeface="Luna" charset="0"/>
              <a:cs typeface="Luna" charset="0"/>
            </a:endParaRPr>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9EE256"/>
            </a:gs>
            <a:gs pos="100000">
              <a:srgbClr val="52762D"/>
            </a:gs>
          </a:gsLst>
          <a:lin ang="5400000" scaled="0"/>
        </a:gradFill>
        <a:effectLst/>
      </p:bgPr>
    </p:bg>
    <p:spTree>
      <p:nvGrpSpPr>
        <p:cNvPr id="1" name=""/>
        <p:cNvGrpSpPr/>
        <p:nvPr/>
      </p:nvGrpSpPr>
      <p:grpSpPr>
        <a:xfrm>
          <a:off x="0" y="0"/>
          <a:ext cx="0" cy="0"/>
          <a:chOff x="0" y="0"/>
          <a:chExt cx="0" cy="0"/>
        </a:xfrm>
      </p:grpSpPr>
      <p:sp>
        <p:nvSpPr>
          <p:cNvPr id="9" name="Freeform 600"/>
          <p:cNvSpPr>
            <a:spLocks noEditPoints="1"/>
          </p:cNvSpPr>
          <p:nvPr/>
        </p:nvSpPr>
        <p:spPr bwMode="auto">
          <a:xfrm>
            <a:off x="407507" y="1016209"/>
            <a:ext cx="1196230" cy="1367491"/>
          </a:xfrm>
          <a:custGeom>
            <a:avLst/>
            <a:gdLst>
              <a:gd name="T0" fmla="*/ 157 w 195"/>
              <a:gd name="T1" fmla="*/ 173 h 223"/>
              <a:gd name="T2" fmla="*/ 136 w 195"/>
              <a:gd name="T3" fmla="*/ 148 h 223"/>
              <a:gd name="T4" fmla="*/ 148 w 195"/>
              <a:gd name="T5" fmla="*/ 111 h 223"/>
              <a:gd name="T6" fmla="*/ 101 w 195"/>
              <a:gd name="T7" fmla="*/ 107 h 223"/>
              <a:gd name="T8" fmla="*/ 90 w 195"/>
              <a:gd name="T9" fmla="*/ 79 h 223"/>
              <a:gd name="T10" fmla="*/ 117 w 195"/>
              <a:gd name="T11" fmla="*/ 68 h 223"/>
              <a:gd name="T12" fmla="*/ 154 w 195"/>
              <a:gd name="T13" fmla="*/ 61 h 223"/>
              <a:gd name="T14" fmla="*/ 143 w 195"/>
              <a:gd name="T15" fmla="*/ 55 h 223"/>
              <a:gd name="T16" fmla="*/ 147 w 195"/>
              <a:gd name="T17" fmla="*/ 46 h 223"/>
              <a:gd name="T18" fmla="*/ 135 w 195"/>
              <a:gd name="T19" fmla="*/ 39 h 223"/>
              <a:gd name="T20" fmla="*/ 121 w 195"/>
              <a:gd name="T21" fmla="*/ 41 h 223"/>
              <a:gd name="T22" fmla="*/ 133 w 195"/>
              <a:gd name="T23" fmla="*/ 23 h 223"/>
              <a:gd name="T24" fmla="*/ 107 w 195"/>
              <a:gd name="T25" fmla="*/ 46 h 223"/>
              <a:gd name="T26" fmla="*/ 109 w 195"/>
              <a:gd name="T27" fmla="*/ 27 h 223"/>
              <a:gd name="T28" fmla="*/ 97 w 195"/>
              <a:gd name="T29" fmla="*/ 34 h 223"/>
              <a:gd name="T30" fmla="*/ 113 w 195"/>
              <a:gd name="T31" fmla="*/ 12 h 223"/>
              <a:gd name="T32" fmla="*/ 89 w 195"/>
              <a:gd name="T33" fmla="*/ 33 h 223"/>
              <a:gd name="T34" fmla="*/ 94 w 195"/>
              <a:gd name="T35" fmla="*/ 5 h 223"/>
              <a:gd name="T36" fmla="*/ 84 w 195"/>
              <a:gd name="T37" fmla="*/ 42 h 223"/>
              <a:gd name="T38" fmla="*/ 71 w 195"/>
              <a:gd name="T39" fmla="*/ 50 h 223"/>
              <a:gd name="T40" fmla="*/ 67 w 195"/>
              <a:gd name="T41" fmla="*/ 45 h 223"/>
              <a:gd name="T42" fmla="*/ 54 w 195"/>
              <a:gd name="T43" fmla="*/ 45 h 223"/>
              <a:gd name="T44" fmla="*/ 63 w 195"/>
              <a:gd name="T45" fmla="*/ 51 h 223"/>
              <a:gd name="T46" fmla="*/ 70 w 195"/>
              <a:gd name="T47" fmla="*/ 63 h 223"/>
              <a:gd name="T48" fmla="*/ 48 w 195"/>
              <a:gd name="T49" fmla="*/ 85 h 223"/>
              <a:gd name="T50" fmla="*/ 32 w 195"/>
              <a:gd name="T51" fmla="*/ 102 h 223"/>
              <a:gd name="T52" fmla="*/ 10 w 195"/>
              <a:gd name="T53" fmla="*/ 97 h 223"/>
              <a:gd name="T54" fmla="*/ 2 w 195"/>
              <a:gd name="T55" fmla="*/ 111 h 223"/>
              <a:gd name="T56" fmla="*/ 30 w 195"/>
              <a:gd name="T57" fmla="*/ 162 h 223"/>
              <a:gd name="T58" fmla="*/ 33 w 195"/>
              <a:gd name="T59" fmla="*/ 144 h 223"/>
              <a:gd name="T60" fmla="*/ 15 w 195"/>
              <a:gd name="T61" fmla="*/ 117 h 223"/>
              <a:gd name="T62" fmla="*/ 97 w 195"/>
              <a:gd name="T63" fmla="*/ 149 h 223"/>
              <a:gd name="T64" fmla="*/ 146 w 195"/>
              <a:gd name="T65" fmla="*/ 181 h 223"/>
              <a:gd name="T66" fmla="*/ 191 w 195"/>
              <a:gd name="T67" fmla="*/ 223 h 223"/>
              <a:gd name="T68" fmla="*/ 120 w 195"/>
              <a:gd name="T69" fmla="*/ 51 h 223"/>
              <a:gd name="T70" fmla="*/ 130 w 195"/>
              <a:gd name="T71" fmla="*/ 48 h 223"/>
              <a:gd name="T72" fmla="*/ 128 w 195"/>
              <a:gd name="T73" fmla="*/ 62 h 223"/>
              <a:gd name="T74" fmla="*/ 120 w 195"/>
              <a:gd name="T75" fmla="*/ 51 h 223"/>
              <a:gd name="T76" fmla="*/ 114 w 195"/>
              <a:gd name="T77" fmla="*/ 53 h 223"/>
              <a:gd name="T78" fmla="*/ 106 w 195"/>
              <a:gd name="T79" fmla="*/ 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5" h="223">
                <a:moveTo>
                  <a:pt x="192" y="212"/>
                </a:moveTo>
                <a:cubicBezTo>
                  <a:pt x="192" y="212"/>
                  <a:pt x="164" y="194"/>
                  <a:pt x="157" y="173"/>
                </a:cubicBezTo>
                <a:cubicBezTo>
                  <a:pt x="157" y="173"/>
                  <a:pt x="155" y="166"/>
                  <a:pt x="148" y="165"/>
                </a:cubicBezTo>
                <a:cubicBezTo>
                  <a:pt x="142" y="163"/>
                  <a:pt x="135" y="154"/>
                  <a:pt x="136" y="148"/>
                </a:cubicBezTo>
                <a:cubicBezTo>
                  <a:pt x="137" y="141"/>
                  <a:pt x="144" y="139"/>
                  <a:pt x="141" y="127"/>
                </a:cubicBezTo>
                <a:cubicBezTo>
                  <a:pt x="141" y="127"/>
                  <a:pt x="154" y="119"/>
                  <a:pt x="148" y="111"/>
                </a:cubicBezTo>
                <a:cubicBezTo>
                  <a:pt x="148" y="111"/>
                  <a:pt x="139" y="119"/>
                  <a:pt x="132" y="114"/>
                </a:cubicBezTo>
                <a:cubicBezTo>
                  <a:pt x="125" y="110"/>
                  <a:pt x="115" y="106"/>
                  <a:pt x="101" y="107"/>
                </a:cubicBezTo>
                <a:cubicBezTo>
                  <a:pt x="86" y="108"/>
                  <a:pt x="72" y="102"/>
                  <a:pt x="77" y="93"/>
                </a:cubicBezTo>
                <a:cubicBezTo>
                  <a:pt x="83" y="84"/>
                  <a:pt x="90" y="79"/>
                  <a:pt x="90" y="79"/>
                </a:cubicBezTo>
                <a:cubicBezTo>
                  <a:pt x="90" y="79"/>
                  <a:pt x="97" y="73"/>
                  <a:pt x="99" y="71"/>
                </a:cubicBezTo>
                <a:cubicBezTo>
                  <a:pt x="101" y="69"/>
                  <a:pt x="112" y="74"/>
                  <a:pt x="117" y="68"/>
                </a:cubicBezTo>
                <a:cubicBezTo>
                  <a:pt x="117" y="68"/>
                  <a:pt x="118" y="66"/>
                  <a:pt x="121" y="67"/>
                </a:cubicBezTo>
                <a:cubicBezTo>
                  <a:pt x="124" y="68"/>
                  <a:pt x="141" y="68"/>
                  <a:pt x="154" y="61"/>
                </a:cubicBezTo>
                <a:cubicBezTo>
                  <a:pt x="154" y="61"/>
                  <a:pt x="155" y="56"/>
                  <a:pt x="152" y="57"/>
                </a:cubicBezTo>
                <a:cubicBezTo>
                  <a:pt x="149" y="58"/>
                  <a:pt x="138" y="61"/>
                  <a:pt x="143" y="55"/>
                </a:cubicBezTo>
                <a:cubicBezTo>
                  <a:pt x="148" y="49"/>
                  <a:pt x="150" y="49"/>
                  <a:pt x="150" y="49"/>
                </a:cubicBezTo>
                <a:cubicBezTo>
                  <a:pt x="150" y="49"/>
                  <a:pt x="150" y="44"/>
                  <a:pt x="147" y="46"/>
                </a:cubicBezTo>
                <a:cubicBezTo>
                  <a:pt x="144" y="49"/>
                  <a:pt x="134" y="56"/>
                  <a:pt x="134" y="51"/>
                </a:cubicBezTo>
                <a:cubicBezTo>
                  <a:pt x="134" y="46"/>
                  <a:pt x="135" y="39"/>
                  <a:pt x="135" y="39"/>
                </a:cubicBezTo>
                <a:cubicBezTo>
                  <a:pt x="135" y="39"/>
                  <a:pt x="133" y="39"/>
                  <a:pt x="130" y="40"/>
                </a:cubicBezTo>
                <a:cubicBezTo>
                  <a:pt x="127" y="42"/>
                  <a:pt x="117" y="47"/>
                  <a:pt x="121" y="41"/>
                </a:cubicBezTo>
                <a:cubicBezTo>
                  <a:pt x="124" y="35"/>
                  <a:pt x="126" y="28"/>
                  <a:pt x="135" y="26"/>
                </a:cubicBezTo>
                <a:cubicBezTo>
                  <a:pt x="135" y="26"/>
                  <a:pt x="138" y="21"/>
                  <a:pt x="133" y="23"/>
                </a:cubicBezTo>
                <a:cubicBezTo>
                  <a:pt x="127" y="25"/>
                  <a:pt x="116" y="31"/>
                  <a:pt x="114" y="41"/>
                </a:cubicBezTo>
                <a:cubicBezTo>
                  <a:pt x="112" y="51"/>
                  <a:pt x="109" y="46"/>
                  <a:pt x="107" y="46"/>
                </a:cubicBezTo>
                <a:cubicBezTo>
                  <a:pt x="105" y="47"/>
                  <a:pt x="97" y="45"/>
                  <a:pt x="101" y="36"/>
                </a:cubicBezTo>
                <a:cubicBezTo>
                  <a:pt x="106" y="28"/>
                  <a:pt x="109" y="27"/>
                  <a:pt x="109" y="27"/>
                </a:cubicBezTo>
                <a:cubicBezTo>
                  <a:pt x="109" y="27"/>
                  <a:pt x="113" y="23"/>
                  <a:pt x="109" y="24"/>
                </a:cubicBezTo>
                <a:cubicBezTo>
                  <a:pt x="106" y="24"/>
                  <a:pt x="99" y="29"/>
                  <a:pt x="97" y="34"/>
                </a:cubicBezTo>
                <a:cubicBezTo>
                  <a:pt x="97" y="34"/>
                  <a:pt x="93" y="38"/>
                  <a:pt x="94" y="32"/>
                </a:cubicBezTo>
                <a:cubicBezTo>
                  <a:pt x="95" y="27"/>
                  <a:pt x="97" y="16"/>
                  <a:pt x="113" y="12"/>
                </a:cubicBezTo>
                <a:cubicBezTo>
                  <a:pt x="113" y="12"/>
                  <a:pt x="114" y="8"/>
                  <a:pt x="111" y="9"/>
                </a:cubicBezTo>
                <a:cubicBezTo>
                  <a:pt x="109" y="10"/>
                  <a:pt x="93" y="12"/>
                  <a:pt x="89" y="33"/>
                </a:cubicBezTo>
                <a:cubicBezTo>
                  <a:pt x="89" y="33"/>
                  <a:pt x="87" y="38"/>
                  <a:pt x="85" y="32"/>
                </a:cubicBezTo>
                <a:cubicBezTo>
                  <a:pt x="83" y="26"/>
                  <a:pt x="80" y="13"/>
                  <a:pt x="94" y="5"/>
                </a:cubicBezTo>
                <a:cubicBezTo>
                  <a:pt x="94" y="5"/>
                  <a:pt x="96" y="0"/>
                  <a:pt x="93" y="1"/>
                </a:cubicBezTo>
                <a:cubicBezTo>
                  <a:pt x="90" y="2"/>
                  <a:pt x="69" y="13"/>
                  <a:pt x="84" y="42"/>
                </a:cubicBezTo>
                <a:cubicBezTo>
                  <a:pt x="84" y="42"/>
                  <a:pt x="88" y="48"/>
                  <a:pt x="85" y="48"/>
                </a:cubicBezTo>
                <a:cubicBezTo>
                  <a:pt x="85" y="48"/>
                  <a:pt x="77" y="50"/>
                  <a:pt x="71" y="50"/>
                </a:cubicBezTo>
                <a:cubicBezTo>
                  <a:pt x="71" y="50"/>
                  <a:pt x="67" y="49"/>
                  <a:pt x="64" y="50"/>
                </a:cubicBezTo>
                <a:cubicBezTo>
                  <a:pt x="66" y="49"/>
                  <a:pt x="67" y="47"/>
                  <a:pt x="67" y="45"/>
                </a:cubicBezTo>
                <a:cubicBezTo>
                  <a:pt x="67" y="42"/>
                  <a:pt x="64" y="39"/>
                  <a:pt x="60" y="39"/>
                </a:cubicBezTo>
                <a:cubicBezTo>
                  <a:pt x="56" y="39"/>
                  <a:pt x="54" y="42"/>
                  <a:pt x="54" y="45"/>
                </a:cubicBezTo>
                <a:cubicBezTo>
                  <a:pt x="54" y="49"/>
                  <a:pt x="56" y="52"/>
                  <a:pt x="60" y="52"/>
                </a:cubicBezTo>
                <a:cubicBezTo>
                  <a:pt x="61" y="52"/>
                  <a:pt x="62" y="52"/>
                  <a:pt x="63" y="51"/>
                </a:cubicBezTo>
                <a:cubicBezTo>
                  <a:pt x="62" y="52"/>
                  <a:pt x="62" y="53"/>
                  <a:pt x="62" y="54"/>
                </a:cubicBezTo>
                <a:cubicBezTo>
                  <a:pt x="62" y="54"/>
                  <a:pt x="64" y="59"/>
                  <a:pt x="70" y="63"/>
                </a:cubicBezTo>
                <a:cubicBezTo>
                  <a:pt x="75" y="67"/>
                  <a:pt x="76" y="68"/>
                  <a:pt x="72" y="71"/>
                </a:cubicBezTo>
                <a:cubicBezTo>
                  <a:pt x="67" y="74"/>
                  <a:pt x="48" y="85"/>
                  <a:pt x="48" y="85"/>
                </a:cubicBezTo>
                <a:cubicBezTo>
                  <a:pt x="48" y="85"/>
                  <a:pt x="37" y="91"/>
                  <a:pt x="40" y="104"/>
                </a:cubicBezTo>
                <a:cubicBezTo>
                  <a:pt x="40" y="104"/>
                  <a:pt x="41" y="107"/>
                  <a:pt x="32" y="102"/>
                </a:cubicBezTo>
                <a:cubicBezTo>
                  <a:pt x="18" y="97"/>
                  <a:pt x="18" y="97"/>
                  <a:pt x="18" y="97"/>
                </a:cubicBezTo>
                <a:cubicBezTo>
                  <a:pt x="18" y="97"/>
                  <a:pt x="13" y="93"/>
                  <a:pt x="10" y="97"/>
                </a:cubicBezTo>
                <a:cubicBezTo>
                  <a:pt x="7" y="101"/>
                  <a:pt x="4" y="103"/>
                  <a:pt x="4" y="103"/>
                </a:cubicBezTo>
                <a:cubicBezTo>
                  <a:pt x="4" y="103"/>
                  <a:pt x="0" y="105"/>
                  <a:pt x="2" y="111"/>
                </a:cubicBezTo>
                <a:cubicBezTo>
                  <a:pt x="3" y="117"/>
                  <a:pt x="7" y="136"/>
                  <a:pt x="21" y="151"/>
                </a:cubicBezTo>
                <a:cubicBezTo>
                  <a:pt x="21" y="151"/>
                  <a:pt x="24" y="158"/>
                  <a:pt x="30" y="162"/>
                </a:cubicBezTo>
                <a:cubicBezTo>
                  <a:pt x="30" y="162"/>
                  <a:pt x="33" y="156"/>
                  <a:pt x="32" y="151"/>
                </a:cubicBezTo>
                <a:cubicBezTo>
                  <a:pt x="32" y="151"/>
                  <a:pt x="36" y="149"/>
                  <a:pt x="33" y="144"/>
                </a:cubicBezTo>
                <a:cubicBezTo>
                  <a:pt x="28" y="140"/>
                  <a:pt x="28" y="140"/>
                  <a:pt x="28" y="140"/>
                </a:cubicBezTo>
                <a:cubicBezTo>
                  <a:pt x="28" y="140"/>
                  <a:pt x="15" y="125"/>
                  <a:pt x="15" y="117"/>
                </a:cubicBezTo>
                <a:cubicBezTo>
                  <a:pt x="15" y="117"/>
                  <a:pt x="20" y="114"/>
                  <a:pt x="37" y="131"/>
                </a:cubicBezTo>
                <a:cubicBezTo>
                  <a:pt x="54" y="147"/>
                  <a:pt x="71" y="154"/>
                  <a:pt x="97" y="149"/>
                </a:cubicBezTo>
                <a:cubicBezTo>
                  <a:pt x="97" y="149"/>
                  <a:pt x="111" y="166"/>
                  <a:pt x="140" y="177"/>
                </a:cubicBezTo>
                <a:cubicBezTo>
                  <a:pt x="140" y="177"/>
                  <a:pt x="143" y="178"/>
                  <a:pt x="146" y="181"/>
                </a:cubicBezTo>
                <a:cubicBezTo>
                  <a:pt x="148" y="184"/>
                  <a:pt x="167" y="206"/>
                  <a:pt x="183" y="215"/>
                </a:cubicBezTo>
                <a:cubicBezTo>
                  <a:pt x="183" y="215"/>
                  <a:pt x="187" y="221"/>
                  <a:pt x="191" y="223"/>
                </a:cubicBezTo>
                <a:cubicBezTo>
                  <a:pt x="191" y="223"/>
                  <a:pt x="195" y="216"/>
                  <a:pt x="192" y="212"/>
                </a:cubicBezTo>
                <a:close/>
                <a:moveTo>
                  <a:pt x="120" y="51"/>
                </a:moveTo>
                <a:cubicBezTo>
                  <a:pt x="120" y="51"/>
                  <a:pt x="126" y="47"/>
                  <a:pt x="128" y="46"/>
                </a:cubicBezTo>
                <a:cubicBezTo>
                  <a:pt x="130" y="46"/>
                  <a:pt x="130" y="48"/>
                  <a:pt x="130" y="48"/>
                </a:cubicBezTo>
                <a:cubicBezTo>
                  <a:pt x="132" y="58"/>
                  <a:pt x="132" y="58"/>
                  <a:pt x="132" y="58"/>
                </a:cubicBezTo>
                <a:cubicBezTo>
                  <a:pt x="132" y="58"/>
                  <a:pt x="134" y="62"/>
                  <a:pt x="128" y="62"/>
                </a:cubicBezTo>
                <a:cubicBezTo>
                  <a:pt x="122" y="62"/>
                  <a:pt x="120" y="57"/>
                  <a:pt x="119" y="54"/>
                </a:cubicBezTo>
                <a:cubicBezTo>
                  <a:pt x="118" y="51"/>
                  <a:pt x="120" y="51"/>
                  <a:pt x="120" y="51"/>
                </a:cubicBezTo>
                <a:close/>
                <a:moveTo>
                  <a:pt x="111" y="51"/>
                </a:moveTo>
                <a:cubicBezTo>
                  <a:pt x="114" y="51"/>
                  <a:pt x="114" y="53"/>
                  <a:pt x="114" y="53"/>
                </a:cubicBezTo>
                <a:cubicBezTo>
                  <a:pt x="114" y="53"/>
                  <a:pt x="114" y="55"/>
                  <a:pt x="116" y="58"/>
                </a:cubicBezTo>
                <a:cubicBezTo>
                  <a:pt x="117" y="61"/>
                  <a:pt x="111" y="60"/>
                  <a:pt x="106" y="56"/>
                </a:cubicBezTo>
                <a:cubicBezTo>
                  <a:pt x="101" y="53"/>
                  <a:pt x="109" y="51"/>
                  <a:pt x="111" y="51"/>
                </a:cubicBezTo>
                <a:close/>
              </a:path>
            </a:pathLst>
          </a:custGeom>
          <a:solidFill>
            <a:srgbClr val="20140C"/>
          </a:solidFill>
          <a:ln>
            <a:noFill/>
          </a:ln>
        </p:spPr>
        <p:txBody>
          <a:bodyPr vert="horz" wrap="square" lIns="91440" tIns="45720" rIns="91440" bIns="45720" numCol="1" anchor="t" anchorCtr="0" compatLnSpc="1"/>
          <a:lstStyle/>
          <a:p>
            <a:endParaRPr lang="zh-CN" altLang="en-US"/>
          </a:p>
        </p:txBody>
      </p:sp>
      <p:grpSp>
        <p:nvGrpSpPr>
          <p:cNvPr id="11" name="组合 10"/>
          <p:cNvGrpSpPr/>
          <p:nvPr/>
        </p:nvGrpSpPr>
        <p:grpSpPr>
          <a:xfrm rot="20940000">
            <a:off x="381090" y="342164"/>
            <a:ext cx="544513" cy="738188"/>
            <a:chOff x="-20638" y="-927786"/>
            <a:chExt cx="544513" cy="738188"/>
          </a:xfrm>
        </p:grpSpPr>
        <p:sp>
          <p:nvSpPr>
            <p:cNvPr id="12" name="Freeform 634"/>
            <p:cNvSpPr>
              <a:spLocks noEditPoints="1"/>
            </p:cNvSpPr>
            <p:nvPr/>
          </p:nvSpPr>
          <p:spPr bwMode="auto">
            <a:xfrm>
              <a:off x="-20638" y="-927786"/>
              <a:ext cx="544513" cy="738188"/>
            </a:xfrm>
            <a:custGeom>
              <a:avLst/>
              <a:gdLst>
                <a:gd name="T0" fmla="*/ 37 w 145"/>
                <a:gd name="T1" fmla="*/ 57 h 197"/>
                <a:gd name="T2" fmla="*/ 38 w 145"/>
                <a:gd name="T3" fmla="*/ 59 h 197"/>
                <a:gd name="T4" fmla="*/ 39 w 145"/>
                <a:gd name="T5" fmla="*/ 60 h 197"/>
                <a:gd name="T6" fmla="*/ 40 w 145"/>
                <a:gd name="T7" fmla="*/ 63 h 197"/>
                <a:gd name="T8" fmla="*/ 7 w 145"/>
                <a:gd name="T9" fmla="*/ 93 h 197"/>
                <a:gd name="T10" fmla="*/ 1 w 145"/>
                <a:gd name="T11" fmla="*/ 115 h 197"/>
                <a:gd name="T12" fmla="*/ 20 w 145"/>
                <a:gd name="T13" fmla="*/ 126 h 197"/>
                <a:gd name="T14" fmla="*/ 39 w 145"/>
                <a:gd name="T15" fmla="*/ 119 h 197"/>
                <a:gd name="T16" fmla="*/ 20 w 145"/>
                <a:gd name="T17" fmla="*/ 166 h 197"/>
                <a:gd name="T18" fmla="*/ 29 w 145"/>
                <a:gd name="T19" fmla="*/ 192 h 197"/>
                <a:gd name="T20" fmla="*/ 55 w 145"/>
                <a:gd name="T21" fmla="*/ 182 h 197"/>
                <a:gd name="T22" fmla="*/ 71 w 145"/>
                <a:gd name="T23" fmla="*/ 154 h 197"/>
                <a:gd name="T24" fmla="*/ 87 w 145"/>
                <a:gd name="T25" fmla="*/ 182 h 197"/>
                <a:gd name="T26" fmla="*/ 113 w 145"/>
                <a:gd name="T27" fmla="*/ 192 h 197"/>
                <a:gd name="T28" fmla="*/ 123 w 145"/>
                <a:gd name="T29" fmla="*/ 167 h 197"/>
                <a:gd name="T30" fmla="*/ 103 w 145"/>
                <a:gd name="T31" fmla="*/ 119 h 197"/>
                <a:gd name="T32" fmla="*/ 122 w 145"/>
                <a:gd name="T33" fmla="*/ 126 h 197"/>
                <a:gd name="T34" fmla="*/ 141 w 145"/>
                <a:gd name="T35" fmla="*/ 115 h 197"/>
                <a:gd name="T36" fmla="*/ 135 w 145"/>
                <a:gd name="T37" fmla="*/ 93 h 197"/>
                <a:gd name="T38" fmla="*/ 98 w 145"/>
                <a:gd name="T39" fmla="*/ 63 h 197"/>
                <a:gd name="T40" fmla="*/ 108 w 145"/>
                <a:gd name="T41" fmla="*/ 38 h 197"/>
                <a:gd name="T42" fmla="*/ 32 w 145"/>
                <a:gd name="T43" fmla="*/ 38 h 197"/>
                <a:gd name="T44" fmla="*/ 11 w 145"/>
                <a:gd name="T45" fmla="*/ 98 h 197"/>
                <a:gd name="T46" fmla="*/ 45 w 145"/>
                <a:gd name="T47" fmla="*/ 58 h 197"/>
                <a:gd name="T48" fmla="*/ 44 w 145"/>
                <a:gd name="T49" fmla="*/ 56 h 197"/>
                <a:gd name="T50" fmla="*/ 42 w 145"/>
                <a:gd name="T51" fmla="*/ 54 h 197"/>
                <a:gd name="T52" fmla="*/ 70 w 145"/>
                <a:gd name="T53" fmla="*/ 7 h 197"/>
                <a:gd name="T54" fmla="*/ 94 w 145"/>
                <a:gd name="T55" fmla="*/ 58 h 197"/>
                <a:gd name="T56" fmla="*/ 93 w 145"/>
                <a:gd name="T57" fmla="*/ 60 h 197"/>
                <a:gd name="T58" fmla="*/ 131 w 145"/>
                <a:gd name="T59" fmla="*/ 98 h 197"/>
                <a:gd name="T60" fmla="*/ 135 w 145"/>
                <a:gd name="T61" fmla="*/ 112 h 197"/>
                <a:gd name="T62" fmla="*/ 110 w 145"/>
                <a:gd name="T63" fmla="*/ 113 h 197"/>
                <a:gd name="T64" fmla="*/ 97 w 145"/>
                <a:gd name="T65" fmla="*/ 128 h 197"/>
                <a:gd name="T66" fmla="*/ 117 w 145"/>
                <a:gd name="T67" fmla="*/ 181 h 197"/>
                <a:gd name="T68" fmla="*/ 93 w 145"/>
                <a:gd name="T69" fmla="*/ 179 h 197"/>
                <a:gd name="T70" fmla="*/ 71 w 145"/>
                <a:gd name="T71" fmla="*/ 147 h 197"/>
                <a:gd name="T72" fmla="*/ 59 w 145"/>
                <a:gd name="T73" fmla="*/ 154 h 197"/>
                <a:gd name="T74" fmla="*/ 31 w 145"/>
                <a:gd name="T75" fmla="*/ 186 h 197"/>
                <a:gd name="T76" fmla="*/ 26 w 145"/>
                <a:gd name="T77" fmla="*/ 169 h 197"/>
                <a:gd name="T78" fmla="*/ 44 w 145"/>
                <a:gd name="T79" fmla="*/ 115 h 197"/>
                <a:gd name="T80" fmla="*/ 18 w 145"/>
                <a:gd name="T81" fmla="*/ 119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5" h="197">
                  <a:moveTo>
                    <a:pt x="32" y="38"/>
                  </a:moveTo>
                  <a:cubicBezTo>
                    <a:pt x="32" y="45"/>
                    <a:pt x="34" y="51"/>
                    <a:pt x="37" y="57"/>
                  </a:cubicBezTo>
                  <a:cubicBezTo>
                    <a:pt x="37" y="57"/>
                    <a:pt x="36" y="56"/>
                    <a:pt x="36" y="56"/>
                  </a:cubicBezTo>
                  <a:cubicBezTo>
                    <a:pt x="38" y="59"/>
                    <a:pt x="38" y="59"/>
                    <a:pt x="38" y="59"/>
                  </a:cubicBezTo>
                  <a:cubicBezTo>
                    <a:pt x="38" y="60"/>
                    <a:pt x="39" y="60"/>
                    <a:pt x="39" y="60"/>
                  </a:cubicBezTo>
                  <a:cubicBezTo>
                    <a:pt x="39" y="60"/>
                    <a:pt x="39" y="60"/>
                    <a:pt x="39" y="60"/>
                  </a:cubicBezTo>
                  <a:cubicBezTo>
                    <a:pt x="39" y="60"/>
                    <a:pt x="40" y="61"/>
                    <a:pt x="40" y="61"/>
                  </a:cubicBezTo>
                  <a:cubicBezTo>
                    <a:pt x="40" y="62"/>
                    <a:pt x="40" y="63"/>
                    <a:pt x="40" y="63"/>
                  </a:cubicBezTo>
                  <a:cubicBezTo>
                    <a:pt x="40" y="65"/>
                    <a:pt x="39" y="67"/>
                    <a:pt x="37" y="70"/>
                  </a:cubicBezTo>
                  <a:cubicBezTo>
                    <a:pt x="37" y="70"/>
                    <a:pt x="7" y="93"/>
                    <a:pt x="7" y="93"/>
                  </a:cubicBezTo>
                  <a:cubicBezTo>
                    <a:pt x="4" y="95"/>
                    <a:pt x="0" y="101"/>
                    <a:pt x="0" y="108"/>
                  </a:cubicBezTo>
                  <a:cubicBezTo>
                    <a:pt x="0" y="110"/>
                    <a:pt x="0" y="112"/>
                    <a:pt x="1" y="115"/>
                  </a:cubicBezTo>
                  <a:cubicBezTo>
                    <a:pt x="6" y="126"/>
                    <a:pt x="15" y="127"/>
                    <a:pt x="19" y="126"/>
                  </a:cubicBezTo>
                  <a:cubicBezTo>
                    <a:pt x="20" y="126"/>
                    <a:pt x="20" y="126"/>
                    <a:pt x="20" y="126"/>
                  </a:cubicBezTo>
                  <a:cubicBezTo>
                    <a:pt x="35" y="119"/>
                    <a:pt x="35" y="119"/>
                    <a:pt x="35" y="119"/>
                  </a:cubicBezTo>
                  <a:cubicBezTo>
                    <a:pt x="36" y="119"/>
                    <a:pt x="38" y="118"/>
                    <a:pt x="39" y="119"/>
                  </a:cubicBezTo>
                  <a:cubicBezTo>
                    <a:pt x="40" y="120"/>
                    <a:pt x="40" y="122"/>
                    <a:pt x="39" y="126"/>
                  </a:cubicBezTo>
                  <a:cubicBezTo>
                    <a:pt x="36" y="137"/>
                    <a:pt x="20" y="166"/>
                    <a:pt x="20" y="166"/>
                  </a:cubicBezTo>
                  <a:cubicBezTo>
                    <a:pt x="19" y="167"/>
                    <a:pt x="16" y="176"/>
                    <a:pt x="19" y="183"/>
                  </a:cubicBezTo>
                  <a:cubicBezTo>
                    <a:pt x="21" y="187"/>
                    <a:pt x="24" y="190"/>
                    <a:pt x="29" y="192"/>
                  </a:cubicBezTo>
                  <a:cubicBezTo>
                    <a:pt x="43" y="197"/>
                    <a:pt x="50" y="189"/>
                    <a:pt x="54" y="182"/>
                  </a:cubicBezTo>
                  <a:cubicBezTo>
                    <a:pt x="54" y="182"/>
                    <a:pt x="55" y="182"/>
                    <a:pt x="55" y="182"/>
                  </a:cubicBezTo>
                  <a:cubicBezTo>
                    <a:pt x="65" y="156"/>
                    <a:pt x="65" y="156"/>
                    <a:pt x="65" y="156"/>
                  </a:cubicBezTo>
                  <a:cubicBezTo>
                    <a:pt x="65" y="156"/>
                    <a:pt x="66" y="154"/>
                    <a:pt x="71" y="154"/>
                  </a:cubicBezTo>
                  <a:cubicBezTo>
                    <a:pt x="76" y="154"/>
                    <a:pt x="77" y="156"/>
                    <a:pt x="77" y="156"/>
                  </a:cubicBezTo>
                  <a:cubicBezTo>
                    <a:pt x="87" y="182"/>
                    <a:pt x="87" y="182"/>
                    <a:pt x="87" y="182"/>
                  </a:cubicBezTo>
                  <a:cubicBezTo>
                    <a:pt x="87" y="182"/>
                    <a:pt x="88" y="182"/>
                    <a:pt x="88" y="182"/>
                  </a:cubicBezTo>
                  <a:cubicBezTo>
                    <a:pt x="92" y="189"/>
                    <a:pt x="99" y="197"/>
                    <a:pt x="113" y="192"/>
                  </a:cubicBezTo>
                  <a:cubicBezTo>
                    <a:pt x="118" y="190"/>
                    <a:pt x="121" y="187"/>
                    <a:pt x="123" y="183"/>
                  </a:cubicBezTo>
                  <a:cubicBezTo>
                    <a:pt x="126" y="176"/>
                    <a:pt x="123" y="167"/>
                    <a:pt x="123" y="167"/>
                  </a:cubicBezTo>
                  <a:cubicBezTo>
                    <a:pt x="122" y="166"/>
                    <a:pt x="106" y="137"/>
                    <a:pt x="103" y="126"/>
                  </a:cubicBezTo>
                  <a:cubicBezTo>
                    <a:pt x="102" y="122"/>
                    <a:pt x="102" y="120"/>
                    <a:pt x="103" y="119"/>
                  </a:cubicBezTo>
                  <a:cubicBezTo>
                    <a:pt x="104" y="118"/>
                    <a:pt x="106" y="119"/>
                    <a:pt x="108" y="119"/>
                  </a:cubicBezTo>
                  <a:cubicBezTo>
                    <a:pt x="122" y="126"/>
                    <a:pt x="122" y="126"/>
                    <a:pt x="122" y="126"/>
                  </a:cubicBezTo>
                  <a:cubicBezTo>
                    <a:pt x="122" y="126"/>
                    <a:pt x="122" y="126"/>
                    <a:pt x="123" y="126"/>
                  </a:cubicBezTo>
                  <a:cubicBezTo>
                    <a:pt x="127" y="127"/>
                    <a:pt x="136" y="126"/>
                    <a:pt x="141" y="115"/>
                  </a:cubicBezTo>
                  <a:cubicBezTo>
                    <a:pt x="145" y="104"/>
                    <a:pt x="139" y="96"/>
                    <a:pt x="135" y="93"/>
                  </a:cubicBezTo>
                  <a:cubicBezTo>
                    <a:pt x="135" y="93"/>
                    <a:pt x="135" y="93"/>
                    <a:pt x="135" y="93"/>
                  </a:cubicBezTo>
                  <a:cubicBezTo>
                    <a:pt x="99" y="65"/>
                    <a:pt x="99" y="65"/>
                    <a:pt x="99" y="65"/>
                  </a:cubicBezTo>
                  <a:cubicBezTo>
                    <a:pt x="98" y="64"/>
                    <a:pt x="98" y="63"/>
                    <a:pt x="98" y="63"/>
                  </a:cubicBezTo>
                  <a:cubicBezTo>
                    <a:pt x="98" y="63"/>
                    <a:pt x="99" y="63"/>
                    <a:pt x="99" y="62"/>
                  </a:cubicBezTo>
                  <a:cubicBezTo>
                    <a:pt x="105" y="55"/>
                    <a:pt x="108" y="47"/>
                    <a:pt x="108" y="38"/>
                  </a:cubicBezTo>
                  <a:cubicBezTo>
                    <a:pt x="108" y="17"/>
                    <a:pt x="91" y="0"/>
                    <a:pt x="70" y="0"/>
                  </a:cubicBezTo>
                  <a:cubicBezTo>
                    <a:pt x="49" y="0"/>
                    <a:pt x="32" y="17"/>
                    <a:pt x="32" y="38"/>
                  </a:cubicBezTo>
                  <a:close/>
                  <a:moveTo>
                    <a:pt x="7" y="112"/>
                  </a:moveTo>
                  <a:cubicBezTo>
                    <a:pt x="4" y="104"/>
                    <a:pt x="11" y="99"/>
                    <a:pt x="11" y="98"/>
                  </a:cubicBezTo>
                  <a:cubicBezTo>
                    <a:pt x="11" y="98"/>
                    <a:pt x="41" y="75"/>
                    <a:pt x="41" y="75"/>
                  </a:cubicBezTo>
                  <a:cubicBezTo>
                    <a:pt x="49" y="67"/>
                    <a:pt x="47" y="60"/>
                    <a:pt x="45" y="58"/>
                  </a:cubicBezTo>
                  <a:cubicBezTo>
                    <a:pt x="45" y="57"/>
                    <a:pt x="44" y="56"/>
                    <a:pt x="44" y="56"/>
                  </a:cubicBezTo>
                  <a:cubicBezTo>
                    <a:pt x="44" y="56"/>
                    <a:pt x="44" y="56"/>
                    <a:pt x="44" y="56"/>
                  </a:cubicBezTo>
                  <a:cubicBezTo>
                    <a:pt x="43" y="55"/>
                    <a:pt x="43" y="55"/>
                    <a:pt x="43" y="55"/>
                  </a:cubicBezTo>
                  <a:cubicBezTo>
                    <a:pt x="43" y="55"/>
                    <a:pt x="43" y="54"/>
                    <a:pt x="42" y="54"/>
                  </a:cubicBezTo>
                  <a:cubicBezTo>
                    <a:pt x="40" y="49"/>
                    <a:pt x="38" y="44"/>
                    <a:pt x="38" y="38"/>
                  </a:cubicBezTo>
                  <a:cubicBezTo>
                    <a:pt x="38" y="21"/>
                    <a:pt x="52" y="7"/>
                    <a:pt x="70" y="7"/>
                  </a:cubicBezTo>
                  <a:cubicBezTo>
                    <a:pt x="87" y="7"/>
                    <a:pt x="101" y="21"/>
                    <a:pt x="101" y="38"/>
                  </a:cubicBezTo>
                  <a:cubicBezTo>
                    <a:pt x="101" y="46"/>
                    <a:pt x="99" y="52"/>
                    <a:pt x="94" y="58"/>
                  </a:cubicBezTo>
                  <a:cubicBezTo>
                    <a:pt x="94" y="58"/>
                    <a:pt x="93" y="59"/>
                    <a:pt x="93" y="59"/>
                  </a:cubicBezTo>
                  <a:cubicBezTo>
                    <a:pt x="93" y="60"/>
                    <a:pt x="93" y="60"/>
                    <a:pt x="93" y="60"/>
                  </a:cubicBezTo>
                  <a:cubicBezTo>
                    <a:pt x="91" y="62"/>
                    <a:pt x="90" y="65"/>
                    <a:pt x="95" y="70"/>
                  </a:cubicBezTo>
                  <a:cubicBezTo>
                    <a:pt x="95" y="70"/>
                    <a:pt x="131" y="98"/>
                    <a:pt x="131" y="98"/>
                  </a:cubicBezTo>
                  <a:cubicBezTo>
                    <a:pt x="131" y="98"/>
                    <a:pt x="131" y="98"/>
                    <a:pt x="131" y="98"/>
                  </a:cubicBezTo>
                  <a:cubicBezTo>
                    <a:pt x="131" y="99"/>
                    <a:pt x="138" y="104"/>
                    <a:pt x="135" y="112"/>
                  </a:cubicBezTo>
                  <a:cubicBezTo>
                    <a:pt x="131" y="120"/>
                    <a:pt x="125" y="120"/>
                    <a:pt x="124" y="119"/>
                  </a:cubicBezTo>
                  <a:cubicBezTo>
                    <a:pt x="123" y="119"/>
                    <a:pt x="110" y="113"/>
                    <a:pt x="110" y="113"/>
                  </a:cubicBezTo>
                  <a:cubicBezTo>
                    <a:pt x="109" y="113"/>
                    <a:pt x="102" y="111"/>
                    <a:pt x="98" y="115"/>
                  </a:cubicBezTo>
                  <a:cubicBezTo>
                    <a:pt x="95" y="117"/>
                    <a:pt x="95" y="122"/>
                    <a:pt x="97" y="128"/>
                  </a:cubicBezTo>
                  <a:cubicBezTo>
                    <a:pt x="100" y="139"/>
                    <a:pt x="116" y="168"/>
                    <a:pt x="117" y="169"/>
                  </a:cubicBezTo>
                  <a:cubicBezTo>
                    <a:pt x="117" y="169"/>
                    <a:pt x="119" y="176"/>
                    <a:pt x="117" y="181"/>
                  </a:cubicBezTo>
                  <a:cubicBezTo>
                    <a:pt x="116" y="183"/>
                    <a:pt x="114" y="185"/>
                    <a:pt x="111" y="186"/>
                  </a:cubicBezTo>
                  <a:cubicBezTo>
                    <a:pt x="102" y="189"/>
                    <a:pt x="98" y="186"/>
                    <a:pt x="93" y="179"/>
                  </a:cubicBezTo>
                  <a:cubicBezTo>
                    <a:pt x="93" y="178"/>
                    <a:pt x="83" y="154"/>
                    <a:pt x="83" y="154"/>
                  </a:cubicBezTo>
                  <a:cubicBezTo>
                    <a:pt x="83" y="154"/>
                    <a:pt x="81" y="148"/>
                    <a:pt x="71" y="147"/>
                  </a:cubicBezTo>
                  <a:cubicBezTo>
                    <a:pt x="71" y="147"/>
                    <a:pt x="71" y="147"/>
                    <a:pt x="71" y="147"/>
                  </a:cubicBezTo>
                  <a:cubicBezTo>
                    <a:pt x="61" y="148"/>
                    <a:pt x="59" y="154"/>
                    <a:pt x="59" y="154"/>
                  </a:cubicBezTo>
                  <a:cubicBezTo>
                    <a:pt x="59" y="154"/>
                    <a:pt x="49" y="178"/>
                    <a:pt x="49" y="179"/>
                  </a:cubicBezTo>
                  <a:cubicBezTo>
                    <a:pt x="44" y="186"/>
                    <a:pt x="40" y="189"/>
                    <a:pt x="31" y="186"/>
                  </a:cubicBezTo>
                  <a:cubicBezTo>
                    <a:pt x="28" y="185"/>
                    <a:pt x="26" y="183"/>
                    <a:pt x="25" y="181"/>
                  </a:cubicBezTo>
                  <a:cubicBezTo>
                    <a:pt x="23" y="176"/>
                    <a:pt x="25" y="169"/>
                    <a:pt x="26" y="169"/>
                  </a:cubicBezTo>
                  <a:cubicBezTo>
                    <a:pt x="26" y="168"/>
                    <a:pt x="42" y="139"/>
                    <a:pt x="45" y="128"/>
                  </a:cubicBezTo>
                  <a:cubicBezTo>
                    <a:pt x="47" y="122"/>
                    <a:pt x="47" y="117"/>
                    <a:pt x="44" y="115"/>
                  </a:cubicBezTo>
                  <a:cubicBezTo>
                    <a:pt x="40" y="111"/>
                    <a:pt x="33" y="113"/>
                    <a:pt x="32" y="113"/>
                  </a:cubicBezTo>
                  <a:cubicBezTo>
                    <a:pt x="32" y="113"/>
                    <a:pt x="19" y="119"/>
                    <a:pt x="18" y="119"/>
                  </a:cubicBezTo>
                  <a:cubicBezTo>
                    <a:pt x="17" y="120"/>
                    <a:pt x="11" y="120"/>
                    <a:pt x="7" y="112"/>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Oval 635"/>
            <p:cNvSpPr>
              <a:spLocks noChangeArrowheads="1"/>
            </p:cNvSpPr>
            <p:nvPr/>
          </p:nvSpPr>
          <p:spPr bwMode="auto">
            <a:xfrm>
              <a:off x="168275" y="-826186"/>
              <a:ext cx="44450" cy="4445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Oval 636"/>
            <p:cNvSpPr>
              <a:spLocks noChangeArrowheads="1"/>
            </p:cNvSpPr>
            <p:nvPr/>
          </p:nvSpPr>
          <p:spPr bwMode="auto">
            <a:xfrm>
              <a:off x="261937" y="-826186"/>
              <a:ext cx="44450" cy="4445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Oval 637"/>
            <p:cNvSpPr>
              <a:spLocks noChangeArrowheads="1"/>
            </p:cNvSpPr>
            <p:nvPr/>
          </p:nvSpPr>
          <p:spPr bwMode="auto">
            <a:xfrm>
              <a:off x="215900" y="-643623"/>
              <a:ext cx="46038" cy="46038"/>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Oval 638"/>
            <p:cNvSpPr>
              <a:spLocks noChangeArrowheads="1"/>
            </p:cNvSpPr>
            <p:nvPr/>
          </p:nvSpPr>
          <p:spPr bwMode="auto">
            <a:xfrm>
              <a:off x="215900" y="-556311"/>
              <a:ext cx="46038" cy="4445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Oval 639"/>
            <p:cNvSpPr>
              <a:spLocks noChangeArrowheads="1"/>
            </p:cNvSpPr>
            <p:nvPr/>
          </p:nvSpPr>
          <p:spPr bwMode="auto">
            <a:xfrm>
              <a:off x="215900" y="-478523"/>
              <a:ext cx="46038" cy="46038"/>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640"/>
            <p:cNvSpPr/>
            <p:nvPr/>
          </p:nvSpPr>
          <p:spPr bwMode="auto">
            <a:xfrm>
              <a:off x="179387" y="-737286"/>
              <a:ext cx="119063" cy="46038"/>
            </a:xfrm>
            <a:custGeom>
              <a:avLst/>
              <a:gdLst>
                <a:gd name="T0" fmla="*/ 28 w 32"/>
                <a:gd name="T1" fmla="*/ 0 h 12"/>
                <a:gd name="T2" fmla="*/ 4 w 32"/>
                <a:gd name="T3" fmla="*/ 1 h 12"/>
                <a:gd name="T4" fmla="*/ 1 w 32"/>
                <a:gd name="T5" fmla="*/ 0 h 12"/>
                <a:gd name="T6" fmla="*/ 1 w 32"/>
                <a:gd name="T7" fmla="*/ 3 h 12"/>
                <a:gd name="T8" fmla="*/ 15 w 32"/>
                <a:gd name="T9" fmla="*/ 10 h 12"/>
                <a:gd name="T10" fmla="*/ 31 w 32"/>
                <a:gd name="T11" fmla="*/ 4 h 12"/>
                <a:gd name="T12" fmla="*/ 31 w 32"/>
                <a:gd name="T13" fmla="*/ 1 h 12"/>
                <a:gd name="T14" fmla="*/ 28 w 32"/>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2">
                  <a:moveTo>
                    <a:pt x="28" y="0"/>
                  </a:moveTo>
                  <a:cubicBezTo>
                    <a:pt x="15" y="12"/>
                    <a:pt x="4" y="1"/>
                    <a:pt x="4" y="1"/>
                  </a:cubicBezTo>
                  <a:cubicBezTo>
                    <a:pt x="3" y="0"/>
                    <a:pt x="2" y="0"/>
                    <a:pt x="1" y="0"/>
                  </a:cubicBezTo>
                  <a:cubicBezTo>
                    <a:pt x="0" y="1"/>
                    <a:pt x="0" y="3"/>
                    <a:pt x="1" y="3"/>
                  </a:cubicBezTo>
                  <a:cubicBezTo>
                    <a:pt x="1" y="4"/>
                    <a:pt x="7" y="10"/>
                    <a:pt x="15" y="10"/>
                  </a:cubicBezTo>
                  <a:cubicBezTo>
                    <a:pt x="21" y="10"/>
                    <a:pt x="26" y="8"/>
                    <a:pt x="31" y="4"/>
                  </a:cubicBezTo>
                  <a:cubicBezTo>
                    <a:pt x="32" y="3"/>
                    <a:pt x="32" y="1"/>
                    <a:pt x="31" y="1"/>
                  </a:cubicBezTo>
                  <a:cubicBezTo>
                    <a:pt x="30" y="0"/>
                    <a:pt x="29" y="0"/>
                    <a:pt x="28"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6" name="组合 25"/>
          <p:cNvGrpSpPr/>
          <p:nvPr/>
        </p:nvGrpSpPr>
        <p:grpSpPr>
          <a:xfrm>
            <a:off x="1367245" y="400221"/>
            <a:ext cx="461963" cy="742950"/>
            <a:chOff x="7426325" y="-976998"/>
            <a:chExt cx="461963" cy="742950"/>
          </a:xfrm>
        </p:grpSpPr>
        <p:sp>
          <p:nvSpPr>
            <p:cNvPr id="19" name="Freeform 653"/>
            <p:cNvSpPr/>
            <p:nvPr/>
          </p:nvSpPr>
          <p:spPr bwMode="auto">
            <a:xfrm>
              <a:off x="7426325" y="-294373"/>
              <a:ext cx="90488" cy="60325"/>
            </a:xfrm>
            <a:custGeom>
              <a:avLst/>
              <a:gdLst>
                <a:gd name="T0" fmla="*/ 5 w 24"/>
                <a:gd name="T1" fmla="*/ 7 h 16"/>
                <a:gd name="T2" fmla="*/ 24 w 24"/>
                <a:gd name="T3" fmla="*/ 6 h 16"/>
                <a:gd name="T4" fmla="*/ 0 w 24"/>
                <a:gd name="T5" fmla="*/ 0 h 16"/>
                <a:gd name="T6" fmla="*/ 5 w 24"/>
                <a:gd name="T7" fmla="*/ 7 h 16"/>
              </a:gdLst>
              <a:ahLst/>
              <a:cxnLst>
                <a:cxn ang="0">
                  <a:pos x="T0" y="T1"/>
                </a:cxn>
                <a:cxn ang="0">
                  <a:pos x="T2" y="T3"/>
                </a:cxn>
                <a:cxn ang="0">
                  <a:pos x="T4" y="T5"/>
                </a:cxn>
                <a:cxn ang="0">
                  <a:pos x="T6" y="T7"/>
                </a:cxn>
              </a:cxnLst>
              <a:rect l="0" t="0" r="r" b="b"/>
              <a:pathLst>
                <a:path w="24" h="16">
                  <a:moveTo>
                    <a:pt x="5" y="7"/>
                  </a:moveTo>
                  <a:cubicBezTo>
                    <a:pt x="17" y="16"/>
                    <a:pt x="23" y="7"/>
                    <a:pt x="24" y="6"/>
                  </a:cubicBezTo>
                  <a:cubicBezTo>
                    <a:pt x="14" y="5"/>
                    <a:pt x="6" y="2"/>
                    <a:pt x="0" y="0"/>
                  </a:cubicBezTo>
                  <a:cubicBezTo>
                    <a:pt x="1" y="2"/>
                    <a:pt x="2" y="4"/>
                    <a:pt x="5" y="7"/>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654"/>
            <p:cNvSpPr/>
            <p:nvPr/>
          </p:nvSpPr>
          <p:spPr bwMode="auto">
            <a:xfrm>
              <a:off x="7624763" y="-696011"/>
              <a:ext cx="153988" cy="93663"/>
            </a:xfrm>
            <a:custGeom>
              <a:avLst/>
              <a:gdLst>
                <a:gd name="T0" fmla="*/ 0 w 41"/>
                <a:gd name="T1" fmla="*/ 16 h 25"/>
                <a:gd name="T2" fmla="*/ 30 w 41"/>
                <a:gd name="T3" fmla="*/ 25 h 25"/>
                <a:gd name="T4" fmla="*/ 41 w 41"/>
                <a:gd name="T5" fmla="*/ 8 h 25"/>
                <a:gd name="T6" fmla="*/ 12 w 41"/>
                <a:gd name="T7" fmla="*/ 0 h 25"/>
                <a:gd name="T8" fmla="*/ 0 w 41"/>
                <a:gd name="T9" fmla="*/ 16 h 25"/>
              </a:gdLst>
              <a:ahLst/>
              <a:cxnLst>
                <a:cxn ang="0">
                  <a:pos x="T0" y="T1"/>
                </a:cxn>
                <a:cxn ang="0">
                  <a:pos x="T2" y="T3"/>
                </a:cxn>
                <a:cxn ang="0">
                  <a:pos x="T4" y="T5"/>
                </a:cxn>
                <a:cxn ang="0">
                  <a:pos x="T6" y="T7"/>
                </a:cxn>
                <a:cxn ang="0">
                  <a:pos x="T8" y="T9"/>
                </a:cxn>
              </a:cxnLst>
              <a:rect l="0" t="0" r="r" b="b"/>
              <a:pathLst>
                <a:path w="41" h="25">
                  <a:moveTo>
                    <a:pt x="0" y="16"/>
                  </a:moveTo>
                  <a:cubicBezTo>
                    <a:pt x="5" y="19"/>
                    <a:pt x="16" y="24"/>
                    <a:pt x="30" y="25"/>
                  </a:cubicBezTo>
                  <a:cubicBezTo>
                    <a:pt x="41" y="8"/>
                    <a:pt x="41" y="8"/>
                    <a:pt x="41" y="8"/>
                  </a:cubicBezTo>
                  <a:cubicBezTo>
                    <a:pt x="28" y="8"/>
                    <a:pt x="17" y="2"/>
                    <a:pt x="12" y="0"/>
                  </a:cubicBezTo>
                  <a:lnTo>
                    <a:pt x="0" y="16"/>
                  </a:ln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655"/>
            <p:cNvSpPr/>
            <p:nvPr/>
          </p:nvSpPr>
          <p:spPr bwMode="auto">
            <a:xfrm>
              <a:off x="7715250" y="-867461"/>
              <a:ext cx="173038" cy="138113"/>
            </a:xfrm>
            <a:custGeom>
              <a:avLst/>
              <a:gdLst>
                <a:gd name="T0" fmla="*/ 40 w 46"/>
                <a:gd name="T1" fmla="*/ 0 h 37"/>
                <a:gd name="T2" fmla="*/ 9 w 46"/>
                <a:gd name="T3" fmla="*/ 14 h 37"/>
                <a:gd name="T4" fmla="*/ 8 w 46"/>
                <a:gd name="T5" fmla="*/ 17 h 37"/>
                <a:gd name="T6" fmla="*/ 0 w 46"/>
                <a:gd name="T7" fmla="*/ 28 h 37"/>
                <a:gd name="T8" fmla="*/ 29 w 46"/>
                <a:gd name="T9" fmla="*/ 37 h 37"/>
                <a:gd name="T10" fmla="*/ 34 w 46"/>
                <a:gd name="T11" fmla="*/ 31 h 37"/>
                <a:gd name="T12" fmla="*/ 40 w 46"/>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46" h="37">
                  <a:moveTo>
                    <a:pt x="40" y="0"/>
                  </a:moveTo>
                  <a:cubicBezTo>
                    <a:pt x="36" y="6"/>
                    <a:pt x="28" y="13"/>
                    <a:pt x="9" y="14"/>
                  </a:cubicBezTo>
                  <a:cubicBezTo>
                    <a:pt x="9" y="16"/>
                    <a:pt x="8" y="17"/>
                    <a:pt x="8" y="17"/>
                  </a:cubicBezTo>
                  <a:cubicBezTo>
                    <a:pt x="0" y="28"/>
                    <a:pt x="0" y="28"/>
                    <a:pt x="0" y="28"/>
                  </a:cubicBezTo>
                  <a:cubicBezTo>
                    <a:pt x="5" y="31"/>
                    <a:pt x="16" y="37"/>
                    <a:pt x="29" y="37"/>
                  </a:cubicBezTo>
                  <a:cubicBezTo>
                    <a:pt x="34" y="31"/>
                    <a:pt x="34" y="31"/>
                    <a:pt x="34" y="31"/>
                  </a:cubicBezTo>
                  <a:cubicBezTo>
                    <a:pt x="34" y="31"/>
                    <a:pt x="46" y="16"/>
                    <a:pt x="40"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656"/>
            <p:cNvSpPr/>
            <p:nvPr/>
          </p:nvSpPr>
          <p:spPr bwMode="auto">
            <a:xfrm>
              <a:off x="7453313" y="-432486"/>
              <a:ext cx="153988" cy="93663"/>
            </a:xfrm>
            <a:custGeom>
              <a:avLst/>
              <a:gdLst>
                <a:gd name="T0" fmla="*/ 0 w 41"/>
                <a:gd name="T1" fmla="*/ 17 h 25"/>
                <a:gd name="T2" fmla="*/ 29 w 41"/>
                <a:gd name="T3" fmla="*/ 25 h 25"/>
                <a:gd name="T4" fmla="*/ 41 w 41"/>
                <a:gd name="T5" fmla="*/ 9 h 25"/>
                <a:gd name="T6" fmla="*/ 11 w 41"/>
                <a:gd name="T7" fmla="*/ 0 h 25"/>
                <a:gd name="T8" fmla="*/ 0 w 41"/>
                <a:gd name="T9" fmla="*/ 17 h 25"/>
              </a:gdLst>
              <a:ahLst/>
              <a:cxnLst>
                <a:cxn ang="0">
                  <a:pos x="T0" y="T1"/>
                </a:cxn>
                <a:cxn ang="0">
                  <a:pos x="T2" y="T3"/>
                </a:cxn>
                <a:cxn ang="0">
                  <a:pos x="T4" y="T5"/>
                </a:cxn>
                <a:cxn ang="0">
                  <a:pos x="T6" y="T7"/>
                </a:cxn>
                <a:cxn ang="0">
                  <a:pos x="T8" y="T9"/>
                </a:cxn>
              </a:cxnLst>
              <a:rect l="0" t="0" r="r" b="b"/>
              <a:pathLst>
                <a:path w="41" h="25">
                  <a:moveTo>
                    <a:pt x="0" y="17"/>
                  </a:moveTo>
                  <a:cubicBezTo>
                    <a:pt x="5" y="20"/>
                    <a:pt x="16" y="25"/>
                    <a:pt x="29" y="25"/>
                  </a:cubicBezTo>
                  <a:cubicBezTo>
                    <a:pt x="41" y="9"/>
                    <a:pt x="41" y="9"/>
                    <a:pt x="41" y="9"/>
                  </a:cubicBezTo>
                  <a:cubicBezTo>
                    <a:pt x="27" y="9"/>
                    <a:pt x="16" y="3"/>
                    <a:pt x="11" y="0"/>
                  </a:cubicBezTo>
                  <a:lnTo>
                    <a:pt x="0" y="17"/>
                  </a:ln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657"/>
            <p:cNvSpPr/>
            <p:nvPr/>
          </p:nvSpPr>
          <p:spPr bwMode="auto">
            <a:xfrm>
              <a:off x="7539038" y="-572186"/>
              <a:ext cx="153988" cy="98425"/>
            </a:xfrm>
            <a:custGeom>
              <a:avLst/>
              <a:gdLst>
                <a:gd name="T0" fmla="*/ 0 w 41"/>
                <a:gd name="T1" fmla="*/ 17 h 26"/>
                <a:gd name="T2" fmla="*/ 29 w 41"/>
                <a:gd name="T3" fmla="*/ 26 h 26"/>
                <a:gd name="T4" fmla="*/ 41 w 41"/>
                <a:gd name="T5" fmla="*/ 9 h 26"/>
                <a:gd name="T6" fmla="*/ 12 w 41"/>
                <a:gd name="T7" fmla="*/ 0 h 26"/>
                <a:gd name="T8" fmla="*/ 0 w 41"/>
                <a:gd name="T9" fmla="*/ 17 h 26"/>
              </a:gdLst>
              <a:ahLst/>
              <a:cxnLst>
                <a:cxn ang="0">
                  <a:pos x="T0" y="T1"/>
                </a:cxn>
                <a:cxn ang="0">
                  <a:pos x="T2" y="T3"/>
                </a:cxn>
                <a:cxn ang="0">
                  <a:pos x="T4" y="T5"/>
                </a:cxn>
                <a:cxn ang="0">
                  <a:pos x="T6" y="T7"/>
                </a:cxn>
                <a:cxn ang="0">
                  <a:pos x="T8" y="T9"/>
                </a:cxn>
              </a:cxnLst>
              <a:rect l="0" t="0" r="r" b="b"/>
              <a:pathLst>
                <a:path w="41" h="26">
                  <a:moveTo>
                    <a:pt x="0" y="17"/>
                  </a:moveTo>
                  <a:cubicBezTo>
                    <a:pt x="5" y="20"/>
                    <a:pt x="16" y="26"/>
                    <a:pt x="29" y="26"/>
                  </a:cubicBezTo>
                  <a:cubicBezTo>
                    <a:pt x="41" y="9"/>
                    <a:pt x="41" y="9"/>
                    <a:pt x="41" y="9"/>
                  </a:cubicBezTo>
                  <a:cubicBezTo>
                    <a:pt x="28" y="9"/>
                    <a:pt x="16" y="3"/>
                    <a:pt x="12" y="0"/>
                  </a:cubicBezTo>
                  <a:lnTo>
                    <a:pt x="0" y="17"/>
                  </a:ln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658"/>
            <p:cNvSpPr/>
            <p:nvPr/>
          </p:nvSpPr>
          <p:spPr bwMode="auto">
            <a:xfrm>
              <a:off x="7542213" y="-894448"/>
              <a:ext cx="128588" cy="142875"/>
            </a:xfrm>
            <a:custGeom>
              <a:avLst/>
              <a:gdLst>
                <a:gd name="T0" fmla="*/ 15 w 34"/>
                <a:gd name="T1" fmla="*/ 0 h 38"/>
                <a:gd name="T2" fmla="*/ 9 w 34"/>
                <a:gd name="T3" fmla="*/ 10 h 38"/>
                <a:gd name="T4" fmla="*/ 14 w 34"/>
                <a:gd name="T5" fmla="*/ 30 h 38"/>
                <a:gd name="T6" fmla="*/ 33 w 34"/>
                <a:gd name="T7" fmla="*/ 27 h 38"/>
                <a:gd name="T8" fmla="*/ 34 w 34"/>
                <a:gd name="T9" fmla="*/ 25 h 38"/>
                <a:gd name="T10" fmla="*/ 15 w 34"/>
                <a:gd name="T11" fmla="*/ 0 h 38"/>
              </a:gdLst>
              <a:ahLst/>
              <a:cxnLst>
                <a:cxn ang="0">
                  <a:pos x="T0" y="T1"/>
                </a:cxn>
                <a:cxn ang="0">
                  <a:pos x="T2" y="T3"/>
                </a:cxn>
                <a:cxn ang="0">
                  <a:pos x="T4" y="T5"/>
                </a:cxn>
                <a:cxn ang="0">
                  <a:pos x="T6" y="T7"/>
                </a:cxn>
                <a:cxn ang="0">
                  <a:pos x="T8" y="T9"/>
                </a:cxn>
                <a:cxn ang="0">
                  <a:pos x="T10" y="T11"/>
                </a:cxn>
              </a:cxnLst>
              <a:rect l="0" t="0" r="r" b="b"/>
              <a:pathLst>
                <a:path w="34" h="38">
                  <a:moveTo>
                    <a:pt x="15" y="0"/>
                  </a:moveTo>
                  <a:cubicBezTo>
                    <a:pt x="9" y="10"/>
                    <a:pt x="9" y="10"/>
                    <a:pt x="9" y="10"/>
                  </a:cubicBezTo>
                  <a:cubicBezTo>
                    <a:pt x="9" y="10"/>
                    <a:pt x="0" y="20"/>
                    <a:pt x="14" y="30"/>
                  </a:cubicBezTo>
                  <a:cubicBezTo>
                    <a:pt x="26" y="38"/>
                    <a:pt x="33" y="27"/>
                    <a:pt x="33" y="27"/>
                  </a:cubicBezTo>
                  <a:cubicBezTo>
                    <a:pt x="34" y="25"/>
                    <a:pt x="34" y="25"/>
                    <a:pt x="34" y="25"/>
                  </a:cubicBezTo>
                  <a:cubicBezTo>
                    <a:pt x="29" y="10"/>
                    <a:pt x="20" y="3"/>
                    <a:pt x="15"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659"/>
            <p:cNvSpPr/>
            <p:nvPr/>
          </p:nvSpPr>
          <p:spPr bwMode="auto">
            <a:xfrm>
              <a:off x="7662863" y="-976998"/>
              <a:ext cx="120650" cy="128588"/>
            </a:xfrm>
            <a:custGeom>
              <a:avLst/>
              <a:gdLst>
                <a:gd name="T0" fmla="*/ 32 w 32"/>
                <a:gd name="T1" fmla="*/ 7 h 34"/>
                <a:gd name="T2" fmla="*/ 0 w 32"/>
                <a:gd name="T3" fmla="*/ 6 h 34"/>
                <a:gd name="T4" fmla="*/ 12 w 32"/>
                <a:gd name="T5" fmla="*/ 34 h 34"/>
                <a:gd name="T6" fmla="*/ 20 w 32"/>
                <a:gd name="T7" fmla="*/ 34 h 34"/>
                <a:gd name="T8" fmla="*/ 20 w 32"/>
                <a:gd name="T9" fmla="*/ 34 h 34"/>
                <a:gd name="T10" fmla="*/ 32 w 32"/>
                <a:gd name="T11" fmla="*/ 7 h 34"/>
              </a:gdLst>
              <a:ahLst/>
              <a:cxnLst>
                <a:cxn ang="0">
                  <a:pos x="T0" y="T1"/>
                </a:cxn>
                <a:cxn ang="0">
                  <a:pos x="T2" y="T3"/>
                </a:cxn>
                <a:cxn ang="0">
                  <a:pos x="T4" y="T5"/>
                </a:cxn>
                <a:cxn ang="0">
                  <a:pos x="T6" y="T7"/>
                </a:cxn>
                <a:cxn ang="0">
                  <a:pos x="T8" y="T9"/>
                </a:cxn>
                <a:cxn ang="0">
                  <a:pos x="T10" y="T11"/>
                </a:cxn>
              </a:cxnLst>
              <a:rect l="0" t="0" r="r" b="b"/>
              <a:pathLst>
                <a:path w="32" h="34">
                  <a:moveTo>
                    <a:pt x="32" y="7"/>
                  </a:moveTo>
                  <a:cubicBezTo>
                    <a:pt x="25" y="4"/>
                    <a:pt x="12" y="0"/>
                    <a:pt x="0" y="6"/>
                  </a:cubicBezTo>
                  <a:cubicBezTo>
                    <a:pt x="9" y="16"/>
                    <a:pt x="11" y="28"/>
                    <a:pt x="12" y="34"/>
                  </a:cubicBezTo>
                  <a:cubicBezTo>
                    <a:pt x="14" y="33"/>
                    <a:pt x="17" y="32"/>
                    <a:pt x="20" y="34"/>
                  </a:cubicBezTo>
                  <a:cubicBezTo>
                    <a:pt x="20" y="34"/>
                    <a:pt x="20" y="34"/>
                    <a:pt x="20" y="34"/>
                  </a:cubicBezTo>
                  <a:cubicBezTo>
                    <a:pt x="24" y="29"/>
                    <a:pt x="32" y="18"/>
                    <a:pt x="32" y="7"/>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83" name="组合 182"/>
          <p:cNvGrpSpPr/>
          <p:nvPr/>
        </p:nvGrpSpPr>
        <p:grpSpPr>
          <a:xfrm rot="20520000">
            <a:off x="9709785" y="3957320"/>
            <a:ext cx="2260600" cy="2206625"/>
            <a:chOff x="7146925" y="1987551"/>
            <a:chExt cx="2447926" cy="2481262"/>
          </a:xfrm>
        </p:grpSpPr>
        <p:sp>
          <p:nvSpPr>
            <p:cNvPr id="27" name="Freeform 354"/>
            <p:cNvSpPr/>
            <p:nvPr/>
          </p:nvSpPr>
          <p:spPr bwMode="auto">
            <a:xfrm>
              <a:off x="8990013" y="3208338"/>
              <a:ext cx="315913" cy="280988"/>
            </a:xfrm>
            <a:custGeom>
              <a:avLst/>
              <a:gdLst>
                <a:gd name="T0" fmla="*/ 1 w 84"/>
                <a:gd name="T1" fmla="*/ 42 h 75"/>
                <a:gd name="T2" fmla="*/ 21 w 84"/>
                <a:gd name="T3" fmla="*/ 25 h 75"/>
                <a:gd name="T4" fmla="*/ 58 w 84"/>
                <a:gd name="T5" fmla="*/ 24 h 75"/>
                <a:gd name="T6" fmla="*/ 37 w 84"/>
                <a:gd name="T7" fmla="*/ 44 h 75"/>
                <a:gd name="T8" fmla="*/ 68 w 84"/>
                <a:gd name="T9" fmla="*/ 61 h 75"/>
                <a:gd name="T10" fmla="*/ 81 w 84"/>
                <a:gd name="T11" fmla="*/ 59 h 75"/>
                <a:gd name="T12" fmla="*/ 61 w 84"/>
                <a:gd name="T13" fmla="*/ 40 h 75"/>
                <a:gd name="T14" fmla="*/ 69 w 84"/>
                <a:gd name="T15" fmla="*/ 17 h 75"/>
                <a:gd name="T16" fmla="*/ 36 w 84"/>
                <a:gd name="T17" fmla="*/ 4 h 75"/>
                <a:gd name="T18" fmla="*/ 1 w 84"/>
                <a:gd name="T19" fmla="*/ 38 h 75"/>
                <a:gd name="T20" fmla="*/ 1 w 84"/>
                <a:gd name="T21" fmla="*/ 4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75">
                  <a:moveTo>
                    <a:pt x="1" y="42"/>
                  </a:moveTo>
                  <a:cubicBezTo>
                    <a:pt x="3" y="43"/>
                    <a:pt x="8" y="33"/>
                    <a:pt x="21" y="25"/>
                  </a:cubicBezTo>
                  <a:cubicBezTo>
                    <a:pt x="34" y="18"/>
                    <a:pt x="55" y="15"/>
                    <a:pt x="58" y="24"/>
                  </a:cubicBezTo>
                  <a:cubicBezTo>
                    <a:pt x="65" y="42"/>
                    <a:pt x="37" y="44"/>
                    <a:pt x="37" y="44"/>
                  </a:cubicBezTo>
                  <a:cubicBezTo>
                    <a:pt x="37" y="44"/>
                    <a:pt x="68" y="46"/>
                    <a:pt x="68" y="61"/>
                  </a:cubicBezTo>
                  <a:cubicBezTo>
                    <a:pt x="67" y="75"/>
                    <a:pt x="84" y="67"/>
                    <a:pt x="81" y="59"/>
                  </a:cubicBezTo>
                  <a:cubicBezTo>
                    <a:pt x="79" y="51"/>
                    <a:pt x="61" y="40"/>
                    <a:pt x="61" y="40"/>
                  </a:cubicBezTo>
                  <a:cubicBezTo>
                    <a:pt x="61" y="40"/>
                    <a:pt x="72" y="23"/>
                    <a:pt x="69" y="17"/>
                  </a:cubicBezTo>
                  <a:cubicBezTo>
                    <a:pt x="68" y="14"/>
                    <a:pt x="53" y="0"/>
                    <a:pt x="36" y="4"/>
                  </a:cubicBezTo>
                  <a:cubicBezTo>
                    <a:pt x="19" y="8"/>
                    <a:pt x="0" y="30"/>
                    <a:pt x="1" y="38"/>
                  </a:cubicBezTo>
                  <a:cubicBezTo>
                    <a:pt x="5" y="56"/>
                    <a:pt x="1" y="42"/>
                    <a:pt x="1" y="42"/>
                  </a:cubicBezTo>
                  <a:close/>
                </a:path>
              </a:pathLst>
            </a:custGeom>
            <a:solidFill>
              <a:srgbClr val="B316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355"/>
            <p:cNvSpPr/>
            <p:nvPr/>
          </p:nvSpPr>
          <p:spPr bwMode="auto">
            <a:xfrm>
              <a:off x="8208963" y="2986088"/>
              <a:ext cx="87313" cy="63500"/>
            </a:xfrm>
            <a:custGeom>
              <a:avLst/>
              <a:gdLst>
                <a:gd name="T0" fmla="*/ 22 w 23"/>
                <a:gd name="T1" fmla="*/ 13 h 17"/>
                <a:gd name="T2" fmla="*/ 1 w 23"/>
                <a:gd name="T3" fmla="*/ 8 h 17"/>
                <a:gd name="T4" fmla="*/ 22 w 23"/>
                <a:gd name="T5" fmla="*/ 13 h 17"/>
              </a:gdLst>
              <a:ahLst/>
              <a:cxnLst>
                <a:cxn ang="0">
                  <a:pos x="T0" y="T1"/>
                </a:cxn>
                <a:cxn ang="0">
                  <a:pos x="T2" y="T3"/>
                </a:cxn>
                <a:cxn ang="0">
                  <a:pos x="T4" y="T5"/>
                </a:cxn>
              </a:cxnLst>
              <a:rect l="0" t="0" r="r" b="b"/>
              <a:pathLst>
                <a:path w="23" h="17">
                  <a:moveTo>
                    <a:pt x="22" y="13"/>
                  </a:moveTo>
                  <a:cubicBezTo>
                    <a:pt x="23" y="9"/>
                    <a:pt x="2" y="0"/>
                    <a:pt x="1" y="8"/>
                  </a:cubicBezTo>
                  <a:cubicBezTo>
                    <a:pt x="0" y="13"/>
                    <a:pt x="20" y="17"/>
                    <a:pt x="22" y="13"/>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356"/>
            <p:cNvSpPr/>
            <p:nvPr/>
          </p:nvSpPr>
          <p:spPr bwMode="auto">
            <a:xfrm>
              <a:off x="8385175" y="3046413"/>
              <a:ext cx="68263" cy="55563"/>
            </a:xfrm>
            <a:custGeom>
              <a:avLst/>
              <a:gdLst>
                <a:gd name="T0" fmla="*/ 16 w 18"/>
                <a:gd name="T1" fmla="*/ 12 h 15"/>
                <a:gd name="T2" fmla="*/ 3 w 18"/>
                <a:gd name="T3" fmla="*/ 6 h 15"/>
                <a:gd name="T4" fmla="*/ 16 w 18"/>
                <a:gd name="T5" fmla="*/ 12 h 15"/>
              </a:gdLst>
              <a:ahLst/>
              <a:cxnLst>
                <a:cxn ang="0">
                  <a:pos x="T0" y="T1"/>
                </a:cxn>
                <a:cxn ang="0">
                  <a:pos x="T2" y="T3"/>
                </a:cxn>
                <a:cxn ang="0">
                  <a:pos x="T4" y="T5"/>
                </a:cxn>
              </a:cxnLst>
              <a:rect l="0" t="0" r="r" b="b"/>
              <a:pathLst>
                <a:path w="18" h="15">
                  <a:moveTo>
                    <a:pt x="16" y="12"/>
                  </a:moveTo>
                  <a:cubicBezTo>
                    <a:pt x="18" y="9"/>
                    <a:pt x="7" y="0"/>
                    <a:pt x="3" y="6"/>
                  </a:cubicBezTo>
                  <a:cubicBezTo>
                    <a:pt x="0" y="13"/>
                    <a:pt x="15" y="15"/>
                    <a:pt x="16" y="12"/>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57"/>
            <p:cNvSpPr/>
            <p:nvPr/>
          </p:nvSpPr>
          <p:spPr bwMode="auto">
            <a:xfrm>
              <a:off x="8313738" y="3024188"/>
              <a:ext cx="76200" cy="52388"/>
            </a:xfrm>
            <a:custGeom>
              <a:avLst/>
              <a:gdLst>
                <a:gd name="T0" fmla="*/ 19 w 20"/>
                <a:gd name="T1" fmla="*/ 11 h 14"/>
                <a:gd name="T2" fmla="*/ 1 w 20"/>
                <a:gd name="T3" fmla="*/ 6 h 14"/>
                <a:gd name="T4" fmla="*/ 19 w 20"/>
                <a:gd name="T5" fmla="*/ 11 h 14"/>
              </a:gdLst>
              <a:ahLst/>
              <a:cxnLst>
                <a:cxn ang="0">
                  <a:pos x="T0" y="T1"/>
                </a:cxn>
                <a:cxn ang="0">
                  <a:pos x="T2" y="T3"/>
                </a:cxn>
                <a:cxn ang="0">
                  <a:pos x="T4" y="T5"/>
                </a:cxn>
              </a:cxnLst>
              <a:rect l="0" t="0" r="r" b="b"/>
              <a:pathLst>
                <a:path w="20" h="14">
                  <a:moveTo>
                    <a:pt x="19" y="11"/>
                  </a:moveTo>
                  <a:cubicBezTo>
                    <a:pt x="20" y="7"/>
                    <a:pt x="2" y="0"/>
                    <a:pt x="1" y="6"/>
                  </a:cubicBezTo>
                  <a:cubicBezTo>
                    <a:pt x="0" y="12"/>
                    <a:pt x="18" y="14"/>
                    <a:pt x="19" y="11"/>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58"/>
            <p:cNvSpPr/>
            <p:nvPr/>
          </p:nvSpPr>
          <p:spPr bwMode="auto">
            <a:xfrm>
              <a:off x="8412163" y="3563938"/>
              <a:ext cx="558800" cy="566738"/>
            </a:xfrm>
            <a:custGeom>
              <a:avLst/>
              <a:gdLst>
                <a:gd name="T0" fmla="*/ 12 w 149"/>
                <a:gd name="T1" fmla="*/ 75 h 151"/>
                <a:gd name="T2" fmla="*/ 131 w 149"/>
                <a:gd name="T3" fmla="*/ 95 h 151"/>
                <a:gd name="T4" fmla="*/ 99 w 149"/>
                <a:gd name="T5" fmla="*/ 7 h 151"/>
                <a:gd name="T6" fmla="*/ 12 w 149"/>
                <a:gd name="T7" fmla="*/ 75 h 151"/>
              </a:gdLst>
              <a:ahLst/>
              <a:cxnLst>
                <a:cxn ang="0">
                  <a:pos x="T0" y="T1"/>
                </a:cxn>
                <a:cxn ang="0">
                  <a:pos x="T2" y="T3"/>
                </a:cxn>
                <a:cxn ang="0">
                  <a:pos x="T4" y="T5"/>
                </a:cxn>
                <a:cxn ang="0">
                  <a:pos x="T6" y="T7"/>
                </a:cxn>
              </a:cxnLst>
              <a:rect l="0" t="0" r="r" b="b"/>
              <a:pathLst>
                <a:path w="149" h="151">
                  <a:moveTo>
                    <a:pt x="12" y="75"/>
                  </a:moveTo>
                  <a:cubicBezTo>
                    <a:pt x="0" y="151"/>
                    <a:pt x="115" y="130"/>
                    <a:pt x="131" y="95"/>
                  </a:cubicBezTo>
                  <a:cubicBezTo>
                    <a:pt x="146" y="59"/>
                    <a:pt x="149" y="0"/>
                    <a:pt x="99" y="7"/>
                  </a:cubicBezTo>
                  <a:cubicBezTo>
                    <a:pt x="40" y="16"/>
                    <a:pt x="16" y="44"/>
                    <a:pt x="12" y="75"/>
                  </a:cubicBezTo>
                  <a:close/>
                </a:path>
              </a:pathLst>
            </a:custGeom>
            <a:solidFill>
              <a:srgbClr val="FF4F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59"/>
            <p:cNvSpPr/>
            <p:nvPr/>
          </p:nvSpPr>
          <p:spPr bwMode="auto">
            <a:xfrm>
              <a:off x="9064625" y="3556001"/>
              <a:ext cx="398463" cy="373063"/>
            </a:xfrm>
            <a:custGeom>
              <a:avLst/>
              <a:gdLst>
                <a:gd name="T0" fmla="*/ 33 w 106"/>
                <a:gd name="T1" fmla="*/ 19 h 99"/>
                <a:gd name="T2" fmla="*/ 67 w 106"/>
                <a:gd name="T3" fmla="*/ 84 h 99"/>
                <a:gd name="T4" fmla="*/ 33 w 106"/>
                <a:gd name="T5" fmla="*/ 19 h 99"/>
              </a:gdLst>
              <a:ahLst/>
              <a:cxnLst>
                <a:cxn ang="0">
                  <a:pos x="T0" y="T1"/>
                </a:cxn>
                <a:cxn ang="0">
                  <a:pos x="T2" y="T3"/>
                </a:cxn>
                <a:cxn ang="0">
                  <a:pos x="T4" y="T5"/>
                </a:cxn>
              </a:cxnLst>
              <a:rect l="0" t="0" r="r" b="b"/>
              <a:pathLst>
                <a:path w="106" h="99">
                  <a:moveTo>
                    <a:pt x="33" y="19"/>
                  </a:moveTo>
                  <a:cubicBezTo>
                    <a:pt x="50" y="0"/>
                    <a:pt x="106" y="60"/>
                    <a:pt x="67" y="84"/>
                  </a:cubicBezTo>
                  <a:cubicBezTo>
                    <a:pt x="43" y="99"/>
                    <a:pt x="0" y="57"/>
                    <a:pt x="33" y="19"/>
                  </a:cubicBezTo>
                  <a:close/>
                </a:path>
              </a:pathLst>
            </a:custGeom>
            <a:solidFill>
              <a:srgbClr val="FF4F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60"/>
            <p:cNvSpPr/>
            <p:nvPr/>
          </p:nvSpPr>
          <p:spPr bwMode="auto">
            <a:xfrm>
              <a:off x="7196138" y="3984626"/>
              <a:ext cx="247650" cy="247650"/>
            </a:xfrm>
            <a:custGeom>
              <a:avLst/>
              <a:gdLst>
                <a:gd name="T0" fmla="*/ 37 w 66"/>
                <a:gd name="T1" fmla="*/ 7 h 66"/>
                <a:gd name="T2" fmla="*/ 21 w 66"/>
                <a:gd name="T3" fmla="*/ 51 h 66"/>
                <a:gd name="T4" fmla="*/ 37 w 66"/>
                <a:gd name="T5" fmla="*/ 7 h 66"/>
              </a:gdLst>
              <a:ahLst/>
              <a:cxnLst>
                <a:cxn ang="0">
                  <a:pos x="T0" y="T1"/>
                </a:cxn>
                <a:cxn ang="0">
                  <a:pos x="T2" y="T3"/>
                </a:cxn>
                <a:cxn ang="0">
                  <a:pos x="T4" y="T5"/>
                </a:cxn>
              </a:cxnLst>
              <a:rect l="0" t="0" r="r" b="b"/>
              <a:pathLst>
                <a:path w="66" h="66">
                  <a:moveTo>
                    <a:pt x="37" y="7"/>
                  </a:moveTo>
                  <a:cubicBezTo>
                    <a:pt x="66" y="0"/>
                    <a:pt x="33" y="66"/>
                    <a:pt x="21" y="51"/>
                  </a:cubicBezTo>
                  <a:cubicBezTo>
                    <a:pt x="9" y="35"/>
                    <a:pt x="0" y="15"/>
                    <a:pt x="37" y="7"/>
                  </a:cubicBezTo>
                  <a:close/>
                </a:path>
              </a:pathLst>
            </a:custGeom>
            <a:solidFill>
              <a:srgbClr val="FF4F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61"/>
            <p:cNvSpPr/>
            <p:nvPr/>
          </p:nvSpPr>
          <p:spPr bwMode="auto">
            <a:xfrm>
              <a:off x="7559675" y="4033838"/>
              <a:ext cx="341313" cy="142875"/>
            </a:xfrm>
            <a:custGeom>
              <a:avLst/>
              <a:gdLst>
                <a:gd name="T0" fmla="*/ 3 w 91"/>
                <a:gd name="T1" fmla="*/ 8 h 38"/>
                <a:gd name="T2" fmla="*/ 88 w 91"/>
                <a:gd name="T3" fmla="*/ 28 h 38"/>
                <a:gd name="T4" fmla="*/ 39 w 91"/>
                <a:gd name="T5" fmla="*/ 17 h 38"/>
                <a:gd name="T6" fmla="*/ 3 w 91"/>
                <a:gd name="T7" fmla="*/ 8 h 38"/>
              </a:gdLst>
              <a:ahLst/>
              <a:cxnLst>
                <a:cxn ang="0">
                  <a:pos x="T0" y="T1"/>
                </a:cxn>
                <a:cxn ang="0">
                  <a:pos x="T2" y="T3"/>
                </a:cxn>
                <a:cxn ang="0">
                  <a:pos x="T4" y="T5"/>
                </a:cxn>
                <a:cxn ang="0">
                  <a:pos x="T6" y="T7"/>
                </a:cxn>
              </a:cxnLst>
              <a:rect l="0" t="0" r="r" b="b"/>
              <a:pathLst>
                <a:path w="91" h="38">
                  <a:moveTo>
                    <a:pt x="3" y="8"/>
                  </a:moveTo>
                  <a:cubicBezTo>
                    <a:pt x="0" y="15"/>
                    <a:pt x="83" y="38"/>
                    <a:pt x="88" y="28"/>
                  </a:cubicBezTo>
                  <a:cubicBezTo>
                    <a:pt x="91" y="23"/>
                    <a:pt x="63" y="21"/>
                    <a:pt x="39" y="17"/>
                  </a:cubicBezTo>
                  <a:cubicBezTo>
                    <a:pt x="19" y="13"/>
                    <a:pt x="7" y="0"/>
                    <a:pt x="3" y="8"/>
                  </a:cubicBezTo>
                  <a:close/>
                </a:path>
              </a:pathLst>
            </a:custGeom>
            <a:solidFill>
              <a:srgbClr val="FF4F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62"/>
            <p:cNvSpPr/>
            <p:nvPr/>
          </p:nvSpPr>
          <p:spPr bwMode="auto">
            <a:xfrm>
              <a:off x="8051800" y="4052888"/>
              <a:ext cx="244475" cy="127000"/>
            </a:xfrm>
            <a:custGeom>
              <a:avLst/>
              <a:gdLst>
                <a:gd name="T0" fmla="*/ 1 w 65"/>
                <a:gd name="T1" fmla="*/ 18 h 34"/>
                <a:gd name="T2" fmla="*/ 63 w 65"/>
                <a:gd name="T3" fmla="*/ 6 h 34"/>
                <a:gd name="T4" fmla="*/ 39 w 65"/>
                <a:gd name="T5" fmla="*/ 3 h 34"/>
                <a:gd name="T6" fmla="*/ 1 w 65"/>
                <a:gd name="T7" fmla="*/ 18 h 34"/>
              </a:gdLst>
              <a:ahLst/>
              <a:cxnLst>
                <a:cxn ang="0">
                  <a:pos x="T0" y="T1"/>
                </a:cxn>
                <a:cxn ang="0">
                  <a:pos x="T2" y="T3"/>
                </a:cxn>
                <a:cxn ang="0">
                  <a:pos x="T4" y="T5"/>
                </a:cxn>
                <a:cxn ang="0">
                  <a:pos x="T6" y="T7"/>
                </a:cxn>
              </a:cxnLst>
              <a:rect l="0" t="0" r="r" b="b"/>
              <a:pathLst>
                <a:path w="65" h="34">
                  <a:moveTo>
                    <a:pt x="1" y="18"/>
                  </a:moveTo>
                  <a:cubicBezTo>
                    <a:pt x="6" y="34"/>
                    <a:pt x="65" y="19"/>
                    <a:pt x="63" y="6"/>
                  </a:cubicBezTo>
                  <a:cubicBezTo>
                    <a:pt x="62" y="0"/>
                    <a:pt x="51" y="1"/>
                    <a:pt x="39" y="3"/>
                  </a:cubicBezTo>
                  <a:cubicBezTo>
                    <a:pt x="21" y="6"/>
                    <a:pt x="0" y="15"/>
                    <a:pt x="1" y="18"/>
                  </a:cubicBezTo>
                  <a:close/>
                </a:path>
              </a:pathLst>
            </a:custGeom>
            <a:solidFill>
              <a:srgbClr val="FF4F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63"/>
            <p:cNvSpPr/>
            <p:nvPr/>
          </p:nvSpPr>
          <p:spPr bwMode="auto">
            <a:xfrm>
              <a:off x="9413875" y="3729038"/>
              <a:ext cx="44450" cy="82550"/>
            </a:xfrm>
            <a:custGeom>
              <a:avLst/>
              <a:gdLst>
                <a:gd name="T0" fmla="*/ 10 w 12"/>
                <a:gd name="T1" fmla="*/ 21 h 22"/>
                <a:gd name="T2" fmla="*/ 2 w 12"/>
                <a:gd name="T3" fmla="*/ 0 h 22"/>
                <a:gd name="T4" fmla="*/ 10 w 12"/>
                <a:gd name="T5" fmla="*/ 21 h 22"/>
              </a:gdLst>
              <a:ahLst/>
              <a:cxnLst>
                <a:cxn ang="0">
                  <a:pos x="T0" y="T1"/>
                </a:cxn>
                <a:cxn ang="0">
                  <a:pos x="T2" y="T3"/>
                </a:cxn>
                <a:cxn ang="0">
                  <a:pos x="T4" y="T5"/>
                </a:cxn>
              </a:cxnLst>
              <a:rect l="0" t="0" r="r" b="b"/>
              <a:pathLst>
                <a:path w="12" h="22">
                  <a:moveTo>
                    <a:pt x="10" y="21"/>
                  </a:moveTo>
                  <a:cubicBezTo>
                    <a:pt x="4" y="22"/>
                    <a:pt x="0" y="3"/>
                    <a:pt x="2" y="0"/>
                  </a:cubicBezTo>
                  <a:cubicBezTo>
                    <a:pt x="6" y="0"/>
                    <a:pt x="12" y="18"/>
                    <a:pt x="10" y="21"/>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64"/>
            <p:cNvSpPr/>
            <p:nvPr/>
          </p:nvSpPr>
          <p:spPr bwMode="auto">
            <a:xfrm>
              <a:off x="9009063" y="3846513"/>
              <a:ext cx="44450" cy="93663"/>
            </a:xfrm>
            <a:custGeom>
              <a:avLst/>
              <a:gdLst>
                <a:gd name="T0" fmla="*/ 6 w 12"/>
                <a:gd name="T1" fmla="*/ 0 h 25"/>
                <a:gd name="T2" fmla="*/ 0 w 12"/>
                <a:gd name="T3" fmla="*/ 20 h 25"/>
                <a:gd name="T4" fmla="*/ 3 w 12"/>
                <a:gd name="T5" fmla="*/ 22 h 25"/>
                <a:gd name="T6" fmla="*/ 6 w 12"/>
                <a:gd name="T7" fmla="*/ 0 h 25"/>
              </a:gdLst>
              <a:ahLst/>
              <a:cxnLst>
                <a:cxn ang="0">
                  <a:pos x="T0" y="T1"/>
                </a:cxn>
                <a:cxn ang="0">
                  <a:pos x="T2" y="T3"/>
                </a:cxn>
                <a:cxn ang="0">
                  <a:pos x="T4" y="T5"/>
                </a:cxn>
                <a:cxn ang="0">
                  <a:pos x="T6" y="T7"/>
                </a:cxn>
              </a:cxnLst>
              <a:rect l="0" t="0" r="r" b="b"/>
              <a:pathLst>
                <a:path w="12" h="25">
                  <a:moveTo>
                    <a:pt x="6" y="0"/>
                  </a:moveTo>
                  <a:cubicBezTo>
                    <a:pt x="4" y="6"/>
                    <a:pt x="1" y="12"/>
                    <a:pt x="0" y="20"/>
                  </a:cubicBezTo>
                  <a:cubicBezTo>
                    <a:pt x="1" y="20"/>
                    <a:pt x="1" y="24"/>
                    <a:pt x="3" y="22"/>
                  </a:cubicBezTo>
                  <a:cubicBezTo>
                    <a:pt x="1" y="25"/>
                    <a:pt x="12" y="1"/>
                    <a:pt x="6" y="0"/>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65"/>
            <p:cNvSpPr/>
            <p:nvPr/>
          </p:nvSpPr>
          <p:spPr bwMode="auto">
            <a:xfrm>
              <a:off x="8948738" y="3230563"/>
              <a:ext cx="71438" cy="123825"/>
            </a:xfrm>
            <a:custGeom>
              <a:avLst/>
              <a:gdLst>
                <a:gd name="T0" fmla="*/ 13 w 19"/>
                <a:gd name="T1" fmla="*/ 6 h 33"/>
                <a:gd name="T2" fmla="*/ 0 w 19"/>
                <a:gd name="T3" fmla="*/ 33 h 33"/>
                <a:gd name="T4" fmla="*/ 13 w 19"/>
                <a:gd name="T5" fmla="*/ 6 h 33"/>
              </a:gdLst>
              <a:ahLst/>
              <a:cxnLst>
                <a:cxn ang="0">
                  <a:pos x="T0" y="T1"/>
                </a:cxn>
                <a:cxn ang="0">
                  <a:pos x="T2" y="T3"/>
                </a:cxn>
                <a:cxn ang="0">
                  <a:pos x="T4" y="T5"/>
                </a:cxn>
              </a:cxnLst>
              <a:rect l="0" t="0" r="r" b="b"/>
              <a:pathLst>
                <a:path w="19" h="33">
                  <a:moveTo>
                    <a:pt x="13" y="6"/>
                  </a:moveTo>
                  <a:cubicBezTo>
                    <a:pt x="6" y="0"/>
                    <a:pt x="3" y="28"/>
                    <a:pt x="0" y="33"/>
                  </a:cubicBezTo>
                  <a:cubicBezTo>
                    <a:pt x="2" y="32"/>
                    <a:pt x="19" y="10"/>
                    <a:pt x="13" y="6"/>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66"/>
            <p:cNvSpPr/>
            <p:nvPr/>
          </p:nvSpPr>
          <p:spPr bwMode="auto">
            <a:xfrm>
              <a:off x="8709025" y="3252788"/>
              <a:ext cx="47625" cy="120650"/>
            </a:xfrm>
            <a:custGeom>
              <a:avLst/>
              <a:gdLst>
                <a:gd name="T0" fmla="*/ 12 w 13"/>
                <a:gd name="T1" fmla="*/ 32 h 32"/>
                <a:gd name="T2" fmla="*/ 0 w 13"/>
                <a:gd name="T3" fmla="*/ 4 h 32"/>
                <a:gd name="T4" fmla="*/ 12 w 13"/>
                <a:gd name="T5" fmla="*/ 32 h 32"/>
              </a:gdLst>
              <a:ahLst/>
              <a:cxnLst>
                <a:cxn ang="0">
                  <a:pos x="T0" y="T1"/>
                </a:cxn>
                <a:cxn ang="0">
                  <a:pos x="T2" y="T3"/>
                </a:cxn>
                <a:cxn ang="0">
                  <a:pos x="T4" y="T5"/>
                </a:cxn>
              </a:cxnLst>
              <a:rect l="0" t="0" r="r" b="b"/>
              <a:pathLst>
                <a:path w="13" h="32">
                  <a:moveTo>
                    <a:pt x="12" y="32"/>
                  </a:moveTo>
                  <a:cubicBezTo>
                    <a:pt x="9" y="24"/>
                    <a:pt x="13" y="0"/>
                    <a:pt x="0" y="4"/>
                  </a:cubicBezTo>
                  <a:cubicBezTo>
                    <a:pt x="1" y="9"/>
                    <a:pt x="9" y="32"/>
                    <a:pt x="12" y="32"/>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67"/>
            <p:cNvSpPr/>
            <p:nvPr/>
          </p:nvSpPr>
          <p:spPr bwMode="auto">
            <a:xfrm>
              <a:off x="8101013" y="3173413"/>
              <a:ext cx="104775" cy="117475"/>
            </a:xfrm>
            <a:custGeom>
              <a:avLst/>
              <a:gdLst>
                <a:gd name="T0" fmla="*/ 2 w 28"/>
                <a:gd name="T1" fmla="*/ 16 h 31"/>
                <a:gd name="T2" fmla="*/ 25 w 28"/>
                <a:gd name="T3" fmla="*/ 14 h 31"/>
                <a:gd name="T4" fmla="*/ 2 w 28"/>
                <a:gd name="T5" fmla="*/ 16 h 31"/>
              </a:gdLst>
              <a:ahLst/>
              <a:cxnLst>
                <a:cxn ang="0">
                  <a:pos x="T0" y="T1"/>
                </a:cxn>
                <a:cxn ang="0">
                  <a:pos x="T2" y="T3"/>
                </a:cxn>
                <a:cxn ang="0">
                  <a:pos x="T4" y="T5"/>
                </a:cxn>
              </a:cxnLst>
              <a:rect l="0" t="0" r="r" b="b"/>
              <a:pathLst>
                <a:path w="28" h="31">
                  <a:moveTo>
                    <a:pt x="2" y="16"/>
                  </a:moveTo>
                  <a:cubicBezTo>
                    <a:pt x="0" y="0"/>
                    <a:pt x="23" y="1"/>
                    <a:pt x="25" y="14"/>
                  </a:cubicBezTo>
                  <a:cubicBezTo>
                    <a:pt x="28" y="28"/>
                    <a:pt x="4" y="31"/>
                    <a:pt x="2" y="16"/>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368"/>
            <p:cNvSpPr/>
            <p:nvPr/>
          </p:nvSpPr>
          <p:spPr bwMode="auto">
            <a:xfrm>
              <a:off x="8126413" y="3203576"/>
              <a:ext cx="60325" cy="33338"/>
            </a:xfrm>
            <a:custGeom>
              <a:avLst/>
              <a:gdLst>
                <a:gd name="T0" fmla="*/ 10 w 16"/>
                <a:gd name="T1" fmla="*/ 9 h 9"/>
                <a:gd name="T2" fmla="*/ 8 w 16"/>
                <a:gd name="T3" fmla="*/ 1 h 9"/>
                <a:gd name="T4" fmla="*/ 10 w 16"/>
                <a:gd name="T5" fmla="*/ 9 h 9"/>
              </a:gdLst>
              <a:ahLst/>
              <a:cxnLst>
                <a:cxn ang="0">
                  <a:pos x="T0" y="T1"/>
                </a:cxn>
                <a:cxn ang="0">
                  <a:pos x="T2" y="T3"/>
                </a:cxn>
                <a:cxn ang="0">
                  <a:pos x="T4" y="T5"/>
                </a:cxn>
              </a:cxnLst>
              <a:rect l="0" t="0" r="r" b="b"/>
              <a:pathLst>
                <a:path w="16" h="9">
                  <a:moveTo>
                    <a:pt x="10" y="9"/>
                  </a:moveTo>
                  <a:cubicBezTo>
                    <a:pt x="13" y="9"/>
                    <a:pt x="16" y="0"/>
                    <a:pt x="8" y="1"/>
                  </a:cubicBezTo>
                  <a:cubicBezTo>
                    <a:pt x="0" y="3"/>
                    <a:pt x="8" y="9"/>
                    <a:pt x="10" y="9"/>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369"/>
            <p:cNvSpPr/>
            <p:nvPr/>
          </p:nvSpPr>
          <p:spPr bwMode="auto">
            <a:xfrm>
              <a:off x="8194675" y="3211513"/>
              <a:ext cx="11113" cy="55563"/>
            </a:xfrm>
            <a:custGeom>
              <a:avLst/>
              <a:gdLst>
                <a:gd name="T0" fmla="*/ 0 w 3"/>
                <a:gd name="T1" fmla="*/ 4 h 15"/>
                <a:gd name="T2" fmla="*/ 0 w 3"/>
                <a:gd name="T3" fmla="*/ 4 h 15"/>
              </a:gdLst>
              <a:ahLst/>
              <a:cxnLst>
                <a:cxn ang="0">
                  <a:pos x="T0" y="T1"/>
                </a:cxn>
                <a:cxn ang="0">
                  <a:pos x="T2" y="T3"/>
                </a:cxn>
              </a:cxnLst>
              <a:rect l="0" t="0" r="r" b="b"/>
              <a:pathLst>
                <a:path w="3" h="15">
                  <a:moveTo>
                    <a:pt x="0" y="4"/>
                  </a:moveTo>
                  <a:cubicBezTo>
                    <a:pt x="3" y="15"/>
                    <a:pt x="0" y="0"/>
                    <a:pt x="0" y="4"/>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370"/>
            <p:cNvSpPr/>
            <p:nvPr/>
          </p:nvSpPr>
          <p:spPr bwMode="auto">
            <a:xfrm>
              <a:off x="7612063" y="3440113"/>
              <a:ext cx="593725" cy="225425"/>
            </a:xfrm>
            <a:custGeom>
              <a:avLst/>
              <a:gdLst>
                <a:gd name="T0" fmla="*/ 15 w 158"/>
                <a:gd name="T1" fmla="*/ 20 h 60"/>
                <a:gd name="T2" fmla="*/ 145 w 158"/>
                <a:gd name="T3" fmla="*/ 13 h 60"/>
                <a:gd name="T4" fmla="*/ 155 w 158"/>
                <a:gd name="T5" fmla="*/ 10 h 60"/>
                <a:gd name="T6" fmla="*/ 152 w 158"/>
                <a:gd name="T7" fmla="*/ 1 h 60"/>
                <a:gd name="T8" fmla="*/ 142 w 158"/>
                <a:gd name="T9" fmla="*/ 12 h 60"/>
                <a:gd name="T10" fmla="*/ 18 w 158"/>
                <a:gd name="T11" fmla="*/ 14 h 60"/>
                <a:gd name="T12" fmla="*/ 6 w 158"/>
                <a:gd name="T13" fmla="*/ 10 h 60"/>
                <a:gd name="T14" fmla="*/ 15 w 158"/>
                <a:gd name="T15" fmla="*/ 2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8" h="60">
                  <a:moveTo>
                    <a:pt x="15" y="20"/>
                  </a:moveTo>
                  <a:cubicBezTo>
                    <a:pt x="24" y="33"/>
                    <a:pt x="90" y="60"/>
                    <a:pt x="145" y="13"/>
                  </a:cubicBezTo>
                  <a:cubicBezTo>
                    <a:pt x="148" y="11"/>
                    <a:pt x="152" y="12"/>
                    <a:pt x="155" y="10"/>
                  </a:cubicBezTo>
                  <a:cubicBezTo>
                    <a:pt x="157" y="8"/>
                    <a:pt x="158" y="1"/>
                    <a:pt x="152" y="1"/>
                  </a:cubicBezTo>
                  <a:cubicBezTo>
                    <a:pt x="147" y="0"/>
                    <a:pt x="147" y="7"/>
                    <a:pt x="142" y="12"/>
                  </a:cubicBezTo>
                  <a:cubicBezTo>
                    <a:pt x="108" y="52"/>
                    <a:pt x="20" y="39"/>
                    <a:pt x="18" y="14"/>
                  </a:cubicBezTo>
                  <a:cubicBezTo>
                    <a:pt x="18" y="10"/>
                    <a:pt x="9" y="6"/>
                    <a:pt x="6" y="10"/>
                  </a:cubicBezTo>
                  <a:cubicBezTo>
                    <a:pt x="0" y="17"/>
                    <a:pt x="13" y="16"/>
                    <a:pt x="15" y="20"/>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71"/>
            <p:cNvSpPr/>
            <p:nvPr/>
          </p:nvSpPr>
          <p:spPr bwMode="auto">
            <a:xfrm>
              <a:off x="7556500" y="4344988"/>
              <a:ext cx="33338" cy="49213"/>
            </a:xfrm>
            <a:custGeom>
              <a:avLst/>
              <a:gdLst>
                <a:gd name="T0" fmla="*/ 3 w 9"/>
                <a:gd name="T1" fmla="*/ 3 h 13"/>
                <a:gd name="T2" fmla="*/ 6 w 9"/>
                <a:gd name="T3" fmla="*/ 13 h 13"/>
                <a:gd name="T4" fmla="*/ 6 w 9"/>
                <a:gd name="T5" fmla="*/ 11 h 13"/>
                <a:gd name="T6" fmla="*/ 3 w 9"/>
                <a:gd name="T7" fmla="*/ 3 h 13"/>
              </a:gdLst>
              <a:ahLst/>
              <a:cxnLst>
                <a:cxn ang="0">
                  <a:pos x="T0" y="T1"/>
                </a:cxn>
                <a:cxn ang="0">
                  <a:pos x="T2" y="T3"/>
                </a:cxn>
                <a:cxn ang="0">
                  <a:pos x="T4" y="T5"/>
                </a:cxn>
                <a:cxn ang="0">
                  <a:pos x="T6" y="T7"/>
                </a:cxn>
              </a:cxnLst>
              <a:rect l="0" t="0" r="r" b="b"/>
              <a:pathLst>
                <a:path w="9" h="13">
                  <a:moveTo>
                    <a:pt x="3" y="3"/>
                  </a:moveTo>
                  <a:cubicBezTo>
                    <a:pt x="3" y="7"/>
                    <a:pt x="0" y="13"/>
                    <a:pt x="6" y="13"/>
                  </a:cubicBezTo>
                  <a:cubicBezTo>
                    <a:pt x="5" y="13"/>
                    <a:pt x="6" y="11"/>
                    <a:pt x="6" y="11"/>
                  </a:cubicBezTo>
                  <a:cubicBezTo>
                    <a:pt x="8" y="7"/>
                    <a:pt x="9" y="0"/>
                    <a:pt x="3" y="3"/>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72"/>
            <p:cNvSpPr/>
            <p:nvPr/>
          </p:nvSpPr>
          <p:spPr bwMode="auto">
            <a:xfrm>
              <a:off x="7578725" y="4386263"/>
              <a:ext cx="0" cy="7938"/>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0"/>
                    <a:pt x="0" y="0"/>
                    <a:pt x="0" y="0"/>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73"/>
            <p:cNvSpPr/>
            <p:nvPr/>
          </p:nvSpPr>
          <p:spPr bwMode="auto">
            <a:xfrm>
              <a:off x="7556500" y="4295776"/>
              <a:ext cx="25400" cy="46038"/>
            </a:xfrm>
            <a:custGeom>
              <a:avLst/>
              <a:gdLst>
                <a:gd name="T0" fmla="*/ 5 w 7"/>
                <a:gd name="T1" fmla="*/ 12 h 12"/>
                <a:gd name="T2" fmla="*/ 1 w 7"/>
                <a:gd name="T3" fmla="*/ 2 h 12"/>
                <a:gd name="T4" fmla="*/ 5 w 7"/>
                <a:gd name="T5" fmla="*/ 12 h 12"/>
              </a:gdLst>
              <a:ahLst/>
              <a:cxnLst>
                <a:cxn ang="0">
                  <a:pos x="T0" y="T1"/>
                </a:cxn>
                <a:cxn ang="0">
                  <a:pos x="T2" y="T3"/>
                </a:cxn>
                <a:cxn ang="0">
                  <a:pos x="T4" y="T5"/>
                </a:cxn>
              </a:cxnLst>
              <a:rect l="0" t="0" r="r" b="b"/>
              <a:pathLst>
                <a:path w="7" h="12">
                  <a:moveTo>
                    <a:pt x="5" y="12"/>
                  </a:moveTo>
                  <a:cubicBezTo>
                    <a:pt x="7" y="8"/>
                    <a:pt x="7" y="0"/>
                    <a:pt x="1" y="2"/>
                  </a:cubicBezTo>
                  <a:cubicBezTo>
                    <a:pt x="2" y="5"/>
                    <a:pt x="0" y="11"/>
                    <a:pt x="5" y="12"/>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74"/>
            <p:cNvSpPr/>
            <p:nvPr/>
          </p:nvSpPr>
          <p:spPr bwMode="auto">
            <a:xfrm>
              <a:off x="7518400" y="3946526"/>
              <a:ext cx="44450" cy="26988"/>
            </a:xfrm>
            <a:custGeom>
              <a:avLst/>
              <a:gdLst>
                <a:gd name="T0" fmla="*/ 0 w 12"/>
                <a:gd name="T1" fmla="*/ 1 h 7"/>
                <a:gd name="T2" fmla="*/ 12 w 12"/>
                <a:gd name="T3" fmla="*/ 6 h 7"/>
                <a:gd name="T4" fmla="*/ 0 w 12"/>
                <a:gd name="T5" fmla="*/ 1 h 7"/>
              </a:gdLst>
              <a:ahLst/>
              <a:cxnLst>
                <a:cxn ang="0">
                  <a:pos x="T0" y="T1"/>
                </a:cxn>
                <a:cxn ang="0">
                  <a:pos x="T2" y="T3"/>
                </a:cxn>
                <a:cxn ang="0">
                  <a:pos x="T4" y="T5"/>
                </a:cxn>
              </a:cxnLst>
              <a:rect l="0" t="0" r="r" b="b"/>
              <a:pathLst>
                <a:path w="12" h="7">
                  <a:moveTo>
                    <a:pt x="0" y="1"/>
                  </a:moveTo>
                  <a:cubicBezTo>
                    <a:pt x="0" y="7"/>
                    <a:pt x="7" y="7"/>
                    <a:pt x="12" y="6"/>
                  </a:cubicBezTo>
                  <a:cubicBezTo>
                    <a:pt x="12" y="2"/>
                    <a:pt x="5" y="0"/>
                    <a:pt x="0" y="1"/>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75"/>
            <p:cNvSpPr/>
            <p:nvPr/>
          </p:nvSpPr>
          <p:spPr bwMode="auto">
            <a:xfrm>
              <a:off x="7285038" y="3902076"/>
              <a:ext cx="87313" cy="38100"/>
            </a:xfrm>
            <a:custGeom>
              <a:avLst/>
              <a:gdLst>
                <a:gd name="T0" fmla="*/ 18 w 23"/>
                <a:gd name="T1" fmla="*/ 0 h 10"/>
                <a:gd name="T2" fmla="*/ 0 w 23"/>
                <a:gd name="T3" fmla="*/ 7 h 10"/>
                <a:gd name="T4" fmla="*/ 18 w 23"/>
                <a:gd name="T5" fmla="*/ 0 h 10"/>
              </a:gdLst>
              <a:ahLst/>
              <a:cxnLst>
                <a:cxn ang="0">
                  <a:pos x="T0" y="T1"/>
                </a:cxn>
                <a:cxn ang="0">
                  <a:pos x="T2" y="T3"/>
                </a:cxn>
                <a:cxn ang="0">
                  <a:pos x="T4" y="T5"/>
                </a:cxn>
              </a:cxnLst>
              <a:rect l="0" t="0" r="r" b="b"/>
              <a:pathLst>
                <a:path w="23" h="10">
                  <a:moveTo>
                    <a:pt x="18" y="0"/>
                  </a:moveTo>
                  <a:cubicBezTo>
                    <a:pt x="3" y="1"/>
                    <a:pt x="0" y="6"/>
                    <a:pt x="0" y="7"/>
                  </a:cubicBezTo>
                  <a:cubicBezTo>
                    <a:pt x="4" y="10"/>
                    <a:pt x="23" y="7"/>
                    <a:pt x="18" y="0"/>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376"/>
            <p:cNvSpPr/>
            <p:nvPr/>
          </p:nvSpPr>
          <p:spPr bwMode="auto">
            <a:xfrm>
              <a:off x="7215188" y="3921126"/>
              <a:ext cx="47625" cy="55563"/>
            </a:xfrm>
            <a:custGeom>
              <a:avLst/>
              <a:gdLst>
                <a:gd name="T0" fmla="*/ 0 w 13"/>
                <a:gd name="T1" fmla="*/ 12 h 15"/>
                <a:gd name="T2" fmla="*/ 13 w 13"/>
                <a:gd name="T3" fmla="*/ 8 h 15"/>
                <a:gd name="T4" fmla="*/ 0 w 13"/>
                <a:gd name="T5" fmla="*/ 12 h 15"/>
              </a:gdLst>
              <a:ahLst/>
              <a:cxnLst>
                <a:cxn ang="0">
                  <a:pos x="T0" y="T1"/>
                </a:cxn>
                <a:cxn ang="0">
                  <a:pos x="T2" y="T3"/>
                </a:cxn>
                <a:cxn ang="0">
                  <a:pos x="T4" y="T5"/>
                </a:cxn>
              </a:cxnLst>
              <a:rect l="0" t="0" r="r" b="b"/>
              <a:pathLst>
                <a:path w="13" h="15">
                  <a:moveTo>
                    <a:pt x="0" y="12"/>
                  </a:moveTo>
                  <a:cubicBezTo>
                    <a:pt x="5" y="15"/>
                    <a:pt x="8" y="9"/>
                    <a:pt x="13" y="8"/>
                  </a:cubicBezTo>
                  <a:cubicBezTo>
                    <a:pt x="13" y="0"/>
                    <a:pt x="0" y="5"/>
                    <a:pt x="0" y="12"/>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377"/>
            <p:cNvSpPr/>
            <p:nvPr/>
          </p:nvSpPr>
          <p:spPr bwMode="auto">
            <a:xfrm>
              <a:off x="9399588" y="3662363"/>
              <a:ext cx="6350" cy="3175"/>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1"/>
                    <a:pt x="0" y="0"/>
                    <a:pt x="0" y="0"/>
                  </a:cubicBezTo>
                  <a:cubicBezTo>
                    <a:pt x="0" y="0"/>
                    <a:pt x="1" y="0"/>
                    <a:pt x="2" y="1"/>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378"/>
            <p:cNvSpPr/>
            <p:nvPr/>
          </p:nvSpPr>
          <p:spPr bwMode="auto">
            <a:xfrm>
              <a:off x="7315200" y="3365501"/>
              <a:ext cx="4763" cy="22225"/>
            </a:xfrm>
            <a:custGeom>
              <a:avLst/>
              <a:gdLst>
                <a:gd name="T0" fmla="*/ 1 w 1"/>
                <a:gd name="T1" fmla="*/ 0 h 6"/>
                <a:gd name="T2" fmla="*/ 1 w 1"/>
                <a:gd name="T3" fmla="*/ 0 h 6"/>
              </a:gdLst>
              <a:ahLst/>
              <a:cxnLst>
                <a:cxn ang="0">
                  <a:pos x="T0" y="T1"/>
                </a:cxn>
                <a:cxn ang="0">
                  <a:pos x="T2" y="T3"/>
                </a:cxn>
              </a:cxnLst>
              <a:rect l="0" t="0" r="r" b="b"/>
              <a:pathLst>
                <a:path w="1" h="6">
                  <a:moveTo>
                    <a:pt x="1" y="0"/>
                  </a:moveTo>
                  <a:cubicBezTo>
                    <a:pt x="1" y="0"/>
                    <a:pt x="0" y="6"/>
                    <a:pt x="1" y="0"/>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379"/>
            <p:cNvSpPr/>
            <p:nvPr/>
          </p:nvSpPr>
          <p:spPr bwMode="auto">
            <a:xfrm>
              <a:off x="8389938" y="4465638"/>
              <a:ext cx="0" cy="3175"/>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380"/>
            <p:cNvSpPr/>
            <p:nvPr/>
          </p:nvSpPr>
          <p:spPr bwMode="auto">
            <a:xfrm>
              <a:off x="7173913" y="3316288"/>
              <a:ext cx="160338" cy="142875"/>
            </a:xfrm>
            <a:custGeom>
              <a:avLst/>
              <a:gdLst>
                <a:gd name="T0" fmla="*/ 43 w 43"/>
                <a:gd name="T1" fmla="*/ 3 h 38"/>
                <a:gd name="T2" fmla="*/ 22 w 43"/>
                <a:gd name="T3" fmla="*/ 11 h 38"/>
                <a:gd name="T4" fmla="*/ 0 w 43"/>
                <a:gd name="T5" fmla="*/ 0 h 38"/>
                <a:gd name="T6" fmla="*/ 16 w 43"/>
                <a:gd name="T7" fmla="*/ 36 h 38"/>
                <a:gd name="T8" fmla="*/ 39 w 43"/>
                <a:gd name="T9" fmla="*/ 37 h 38"/>
                <a:gd name="T10" fmla="*/ 43 w 43"/>
                <a:gd name="T11" fmla="*/ 3 h 38"/>
              </a:gdLst>
              <a:ahLst/>
              <a:cxnLst>
                <a:cxn ang="0">
                  <a:pos x="T0" y="T1"/>
                </a:cxn>
                <a:cxn ang="0">
                  <a:pos x="T2" y="T3"/>
                </a:cxn>
                <a:cxn ang="0">
                  <a:pos x="T4" y="T5"/>
                </a:cxn>
                <a:cxn ang="0">
                  <a:pos x="T6" y="T7"/>
                </a:cxn>
                <a:cxn ang="0">
                  <a:pos x="T8" y="T9"/>
                </a:cxn>
                <a:cxn ang="0">
                  <a:pos x="T10" y="T11"/>
                </a:cxn>
              </a:cxnLst>
              <a:rect l="0" t="0" r="r" b="b"/>
              <a:pathLst>
                <a:path w="43" h="38">
                  <a:moveTo>
                    <a:pt x="43" y="3"/>
                  </a:moveTo>
                  <a:cubicBezTo>
                    <a:pt x="39" y="2"/>
                    <a:pt x="27" y="12"/>
                    <a:pt x="22" y="11"/>
                  </a:cubicBezTo>
                  <a:cubicBezTo>
                    <a:pt x="15" y="11"/>
                    <a:pt x="5" y="5"/>
                    <a:pt x="0" y="0"/>
                  </a:cubicBezTo>
                  <a:cubicBezTo>
                    <a:pt x="0" y="12"/>
                    <a:pt x="5" y="31"/>
                    <a:pt x="16" y="36"/>
                  </a:cubicBezTo>
                  <a:cubicBezTo>
                    <a:pt x="23" y="38"/>
                    <a:pt x="32" y="38"/>
                    <a:pt x="39" y="37"/>
                  </a:cubicBezTo>
                  <a:cubicBezTo>
                    <a:pt x="39" y="29"/>
                    <a:pt x="42" y="11"/>
                    <a:pt x="4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381"/>
            <p:cNvSpPr/>
            <p:nvPr/>
          </p:nvSpPr>
          <p:spPr bwMode="auto">
            <a:xfrm>
              <a:off x="9353550" y="3624263"/>
              <a:ext cx="76200" cy="44450"/>
            </a:xfrm>
            <a:custGeom>
              <a:avLst/>
              <a:gdLst>
                <a:gd name="T0" fmla="*/ 0 w 20"/>
                <a:gd name="T1" fmla="*/ 0 h 12"/>
                <a:gd name="T2" fmla="*/ 14 w 20"/>
                <a:gd name="T3" fmla="*/ 11 h 12"/>
                <a:gd name="T4" fmla="*/ 20 w 20"/>
                <a:gd name="T5" fmla="*/ 11 h 12"/>
                <a:gd name="T6" fmla="*/ 0 w 20"/>
                <a:gd name="T7" fmla="*/ 0 h 12"/>
              </a:gdLst>
              <a:ahLst/>
              <a:cxnLst>
                <a:cxn ang="0">
                  <a:pos x="T0" y="T1"/>
                </a:cxn>
                <a:cxn ang="0">
                  <a:pos x="T2" y="T3"/>
                </a:cxn>
                <a:cxn ang="0">
                  <a:pos x="T4" y="T5"/>
                </a:cxn>
                <a:cxn ang="0">
                  <a:pos x="T6" y="T7"/>
                </a:cxn>
              </a:cxnLst>
              <a:rect l="0" t="0" r="r" b="b"/>
              <a:pathLst>
                <a:path w="20" h="12">
                  <a:moveTo>
                    <a:pt x="0" y="0"/>
                  </a:moveTo>
                  <a:cubicBezTo>
                    <a:pt x="0" y="7"/>
                    <a:pt x="10" y="8"/>
                    <a:pt x="14" y="11"/>
                  </a:cubicBezTo>
                  <a:cubicBezTo>
                    <a:pt x="14" y="11"/>
                    <a:pt x="19" y="12"/>
                    <a:pt x="20" y="11"/>
                  </a:cubicBezTo>
                  <a:cubicBezTo>
                    <a:pt x="18" y="3"/>
                    <a:pt x="7" y="2"/>
                    <a:pt x="0" y="0"/>
                  </a:cubicBezTo>
                  <a:close/>
                </a:path>
              </a:pathLst>
            </a:custGeom>
            <a:solidFill>
              <a:srgbClr val="B316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382"/>
            <p:cNvSpPr/>
            <p:nvPr/>
          </p:nvSpPr>
          <p:spPr bwMode="auto">
            <a:xfrm>
              <a:off x="9312275" y="3575051"/>
              <a:ext cx="71438" cy="49213"/>
            </a:xfrm>
            <a:custGeom>
              <a:avLst/>
              <a:gdLst>
                <a:gd name="T0" fmla="*/ 0 w 19"/>
                <a:gd name="T1" fmla="*/ 3 h 13"/>
                <a:gd name="T2" fmla="*/ 19 w 19"/>
                <a:gd name="T3" fmla="*/ 8 h 13"/>
                <a:gd name="T4" fmla="*/ 18 w 19"/>
                <a:gd name="T5" fmla="*/ 8 h 13"/>
                <a:gd name="T6" fmla="*/ 0 w 19"/>
                <a:gd name="T7" fmla="*/ 3 h 13"/>
              </a:gdLst>
              <a:ahLst/>
              <a:cxnLst>
                <a:cxn ang="0">
                  <a:pos x="T0" y="T1"/>
                </a:cxn>
                <a:cxn ang="0">
                  <a:pos x="T2" y="T3"/>
                </a:cxn>
                <a:cxn ang="0">
                  <a:pos x="T4" y="T5"/>
                </a:cxn>
                <a:cxn ang="0">
                  <a:pos x="T6" y="T7"/>
                </a:cxn>
              </a:cxnLst>
              <a:rect l="0" t="0" r="r" b="b"/>
              <a:pathLst>
                <a:path w="19" h="13">
                  <a:moveTo>
                    <a:pt x="0" y="3"/>
                  </a:moveTo>
                  <a:cubicBezTo>
                    <a:pt x="2" y="5"/>
                    <a:pt x="19" y="13"/>
                    <a:pt x="19" y="8"/>
                  </a:cubicBezTo>
                  <a:cubicBezTo>
                    <a:pt x="18" y="8"/>
                    <a:pt x="18" y="8"/>
                    <a:pt x="18" y="8"/>
                  </a:cubicBezTo>
                  <a:cubicBezTo>
                    <a:pt x="14" y="5"/>
                    <a:pt x="3" y="0"/>
                    <a:pt x="0" y="3"/>
                  </a:cubicBezTo>
                  <a:close/>
                </a:path>
              </a:pathLst>
            </a:custGeom>
            <a:solidFill>
              <a:srgbClr val="B316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383"/>
            <p:cNvSpPr/>
            <p:nvPr/>
          </p:nvSpPr>
          <p:spPr bwMode="auto">
            <a:xfrm>
              <a:off x="9282113" y="3549651"/>
              <a:ext cx="52388" cy="14288"/>
            </a:xfrm>
            <a:custGeom>
              <a:avLst/>
              <a:gdLst>
                <a:gd name="T0" fmla="*/ 6 w 14"/>
                <a:gd name="T1" fmla="*/ 1 h 4"/>
                <a:gd name="T2" fmla="*/ 0 w 14"/>
                <a:gd name="T3" fmla="*/ 4 h 4"/>
                <a:gd name="T4" fmla="*/ 14 w 14"/>
                <a:gd name="T5" fmla="*/ 4 h 4"/>
                <a:gd name="T6" fmla="*/ 6 w 14"/>
                <a:gd name="T7" fmla="*/ 1 h 4"/>
              </a:gdLst>
              <a:ahLst/>
              <a:cxnLst>
                <a:cxn ang="0">
                  <a:pos x="T0" y="T1"/>
                </a:cxn>
                <a:cxn ang="0">
                  <a:pos x="T2" y="T3"/>
                </a:cxn>
                <a:cxn ang="0">
                  <a:pos x="T4" y="T5"/>
                </a:cxn>
                <a:cxn ang="0">
                  <a:pos x="T6" y="T7"/>
                </a:cxn>
              </a:cxnLst>
              <a:rect l="0" t="0" r="r" b="b"/>
              <a:pathLst>
                <a:path w="14" h="4">
                  <a:moveTo>
                    <a:pt x="6" y="1"/>
                  </a:moveTo>
                  <a:cubicBezTo>
                    <a:pt x="4" y="2"/>
                    <a:pt x="0" y="0"/>
                    <a:pt x="0" y="4"/>
                  </a:cubicBezTo>
                  <a:cubicBezTo>
                    <a:pt x="5" y="4"/>
                    <a:pt x="10" y="4"/>
                    <a:pt x="14" y="4"/>
                  </a:cubicBezTo>
                  <a:cubicBezTo>
                    <a:pt x="12" y="2"/>
                    <a:pt x="9" y="1"/>
                    <a:pt x="6" y="1"/>
                  </a:cubicBezTo>
                  <a:close/>
                </a:path>
              </a:pathLst>
            </a:custGeom>
            <a:solidFill>
              <a:srgbClr val="B316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384"/>
            <p:cNvSpPr/>
            <p:nvPr/>
          </p:nvSpPr>
          <p:spPr bwMode="auto">
            <a:xfrm>
              <a:off x="9267825" y="3514726"/>
              <a:ext cx="41275" cy="26988"/>
            </a:xfrm>
            <a:custGeom>
              <a:avLst/>
              <a:gdLst>
                <a:gd name="T0" fmla="*/ 4 w 11"/>
                <a:gd name="T1" fmla="*/ 0 h 7"/>
                <a:gd name="T2" fmla="*/ 2 w 11"/>
                <a:gd name="T3" fmla="*/ 4 h 7"/>
                <a:gd name="T4" fmla="*/ 11 w 11"/>
                <a:gd name="T5" fmla="*/ 7 h 7"/>
                <a:gd name="T6" fmla="*/ 4 w 11"/>
                <a:gd name="T7" fmla="*/ 0 h 7"/>
              </a:gdLst>
              <a:ahLst/>
              <a:cxnLst>
                <a:cxn ang="0">
                  <a:pos x="T0" y="T1"/>
                </a:cxn>
                <a:cxn ang="0">
                  <a:pos x="T2" y="T3"/>
                </a:cxn>
                <a:cxn ang="0">
                  <a:pos x="T4" y="T5"/>
                </a:cxn>
                <a:cxn ang="0">
                  <a:pos x="T6" y="T7"/>
                </a:cxn>
              </a:cxnLst>
              <a:rect l="0" t="0" r="r" b="b"/>
              <a:pathLst>
                <a:path w="11" h="7">
                  <a:moveTo>
                    <a:pt x="4" y="0"/>
                  </a:moveTo>
                  <a:cubicBezTo>
                    <a:pt x="4" y="2"/>
                    <a:pt x="2" y="4"/>
                    <a:pt x="2" y="4"/>
                  </a:cubicBezTo>
                  <a:cubicBezTo>
                    <a:pt x="0" y="6"/>
                    <a:pt x="11" y="7"/>
                    <a:pt x="11" y="7"/>
                  </a:cubicBezTo>
                  <a:cubicBezTo>
                    <a:pt x="10" y="3"/>
                    <a:pt x="8" y="1"/>
                    <a:pt x="4" y="0"/>
                  </a:cubicBezTo>
                  <a:close/>
                </a:path>
              </a:pathLst>
            </a:custGeom>
            <a:solidFill>
              <a:srgbClr val="B316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385"/>
            <p:cNvSpPr/>
            <p:nvPr/>
          </p:nvSpPr>
          <p:spPr bwMode="auto">
            <a:xfrm>
              <a:off x="9226550" y="3448051"/>
              <a:ext cx="74613" cy="60325"/>
            </a:xfrm>
            <a:custGeom>
              <a:avLst/>
              <a:gdLst>
                <a:gd name="T0" fmla="*/ 3 w 20"/>
                <a:gd name="T1" fmla="*/ 13 h 16"/>
                <a:gd name="T2" fmla="*/ 15 w 20"/>
                <a:gd name="T3" fmla="*/ 0 h 16"/>
                <a:gd name="T4" fmla="*/ 3 w 20"/>
                <a:gd name="T5" fmla="*/ 13 h 16"/>
              </a:gdLst>
              <a:ahLst/>
              <a:cxnLst>
                <a:cxn ang="0">
                  <a:pos x="T0" y="T1"/>
                </a:cxn>
                <a:cxn ang="0">
                  <a:pos x="T2" y="T3"/>
                </a:cxn>
                <a:cxn ang="0">
                  <a:pos x="T4" y="T5"/>
                </a:cxn>
              </a:cxnLst>
              <a:rect l="0" t="0" r="r" b="b"/>
              <a:pathLst>
                <a:path w="20" h="16">
                  <a:moveTo>
                    <a:pt x="3" y="13"/>
                  </a:moveTo>
                  <a:cubicBezTo>
                    <a:pt x="7" y="16"/>
                    <a:pt x="20" y="12"/>
                    <a:pt x="15" y="0"/>
                  </a:cubicBezTo>
                  <a:cubicBezTo>
                    <a:pt x="10" y="1"/>
                    <a:pt x="0" y="10"/>
                    <a:pt x="3" y="13"/>
                  </a:cubicBezTo>
                  <a:close/>
                </a:path>
              </a:pathLst>
            </a:custGeom>
            <a:solidFill>
              <a:srgbClr val="B316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386"/>
            <p:cNvSpPr/>
            <p:nvPr/>
          </p:nvSpPr>
          <p:spPr bwMode="auto">
            <a:xfrm>
              <a:off x="9199563" y="3497263"/>
              <a:ext cx="87313" cy="74613"/>
            </a:xfrm>
            <a:custGeom>
              <a:avLst/>
              <a:gdLst>
                <a:gd name="T0" fmla="*/ 17 w 23"/>
                <a:gd name="T1" fmla="*/ 3 h 20"/>
                <a:gd name="T2" fmla="*/ 0 w 23"/>
                <a:gd name="T3" fmla="*/ 7 h 20"/>
                <a:gd name="T4" fmla="*/ 17 w 23"/>
                <a:gd name="T5" fmla="*/ 3 h 20"/>
              </a:gdLst>
              <a:ahLst/>
              <a:cxnLst>
                <a:cxn ang="0">
                  <a:pos x="T0" y="T1"/>
                </a:cxn>
                <a:cxn ang="0">
                  <a:pos x="T2" y="T3"/>
                </a:cxn>
                <a:cxn ang="0">
                  <a:pos x="T4" y="T5"/>
                </a:cxn>
              </a:cxnLst>
              <a:rect l="0" t="0" r="r" b="b"/>
              <a:pathLst>
                <a:path w="23" h="20">
                  <a:moveTo>
                    <a:pt x="17" y="3"/>
                  </a:moveTo>
                  <a:cubicBezTo>
                    <a:pt x="9" y="0"/>
                    <a:pt x="0" y="7"/>
                    <a:pt x="0" y="7"/>
                  </a:cubicBezTo>
                  <a:cubicBezTo>
                    <a:pt x="0" y="20"/>
                    <a:pt x="23" y="4"/>
                    <a:pt x="17" y="3"/>
                  </a:cubicBezTo>
                  <a:close/>
                </a:path>
              </a:pathLst>
            </a:custGeom>
            <a:solidFill>
              <a:srgbClr val="B316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387"/>
            <p:cNvSpPr/>
            <p:nvPr/>
          </p:nvSpPr>
          <p:spPr bwMode="auto">
            <a:xfrm>
              <a:off x="9136063" y="3527426"/>
              <a:ext cx="79375" cy="41275"/>
            </a:xfrm>
            <a:custGeom>
              <a:avLst/>
              <a:gdLst>
                <a:gd name="T0" fmla="*/ 8 w 21"/>
                <a:gd name="T1" fmla="*/ 1 h 11"/>
                <a:gd name="T2" fmla="*/ 1 w 21"/>
                <a:gd name="T3" fmla="*/ 0 h 11"/>
                <a:gd name="T4" fmla="*/ 21 w 21"/>
                <a:gd name="T5" fmla="*/ 8 h 11"/>
                <a:gd name="T6" fmla="*/ 8 w 21"/>
                <a:gd name="T7" fmla="*/ 1 h 11"/>
              </a:gdLst>
              <a:ahLst/>
              <a:cxnLst>
                <a:cxn ang="0">
                  <a:pos x="T0" y="T1"/>
                </a:cxn>
                <a:cxn ang="0">
                  <a:pos x="T2" y="T3"/>
                </a:cxn>
                <a:cxn ang="0">
                  <a:pos x="T4" y="T5"/>
                </a:cxn>
                <a:cxn ang="0">
                  <a:pos x="T6" y="T7"/>
                </a:cxn>
              </a:cxnLst>
              <a:rect l="0" t="0" r="r" b="b"/>
              <a:pathLst>
                <a:path w="21" h="11">
                  <a:moveTo>
                    <a:pt x="8" y="1"/>
                  </a:moveTo>
                  <a:cubicBezTo>
                    <a:pt x="4" y="0"/>
                    <a:pt x="1" y="3"/>
                    <a:pt x="1" y="0"/>
                  </a:cubicBezTo>
                  <a:cubicBezTo>
                    <a:pt x="0" y="8"/>
                    <a:pt x="13" y="11"/>
                    <a:pt x="21" y="8"/>
                  </a:cubicBezTo>
                  <a:cubicBezTo>
                    <a:pt x="17" y="6"/>
                    <a:pt x="12" y="2"/>
                    <a:pt x="8" y="1"/>
                  </a:cubicBezTo>
                  <a:close/>
                </a:path>
              </a:pathLst>
            </a:custGeom>
            <a:solidFill>
              <a:srgbClr val="B316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388"/>
            <p:cNvSpPr/>
            <p:nvPr/>
          </p:nvSpPr>
          <p:spPr bwMode="auto">
            <a:xfrm>
              <a:off x="9023350" y="3414713"/>
              <a:ext cx="217488" cy="107950"/>
            </a:xfrm>
            <a:custGeom>
              <a:avLst/>
              <a:gdLst>
                <a:gd name="T0" fmla="*/ 52 w 58"/>
                <a:gd name="T1" fmla="*/ 9 h 29"/>
                <a:gd name="T2" fmla="*/ 54 w 58"/>
                <a:gd name="T3" fmla="*/ 8 h 29"/>
                <a:gd name="T4" fmla="*/ 42 w 58"/>
                <a:gd name="T5" fmla="*/ 5 h 29"/>
                <a:gd name="T6" fmla="*/ 42 w 58"/>
                <a:gd name="T7" fmla="*/ 5 h 29"/>
                <a:gd name="T8" fmla="*/ 0 w 58"/>
                <a:gd name="T9" fmla="*/ 1 h 29"/>
                <a:gd name="T10" fmla="*/ 46 w 58"/>
                <a:gd name="T11" fmla="*/ 27 h 29"/>
                <a:gd name="T12" fmla="*/ 58 w 58"/>
                <a:gd name="T13" fmla="*/ 14 h 29"/>
                <a:gd name="T14" fmla="*/ 52 w 58"/>
                <a:gd name="T15" fmla="*/ 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29">
                  <a:moveTo>
                    <a:pt x="52" y="9"/>
                  </a:moveTo>
                  <a:cubicBezTo>
                    <a:pt x="53" y="9"/>
                    <a:pt x="54" y="8"/>
                    <a:pt x="54" y="8"/>
                  </a:cubicBezTo>
                  <a:cubicBezTo>
                    <a:pt x="50" y="8"/>
                    <a:pt x="46" y="4"/>
                    <a:pt x="42" y="5"/>
                  </a:cubicBezTo>
                  <a:cubicBezTo>
                    <a:pt x="47" y="4"/>
                    <a:pt x="42" y="4"/>
                    <a:pt x="42" y="5"/>
                  </a:cubicBezTo>
                  <a:cubicBezTo>
                    <a:pt x="42" y="0"/>
                    <a:pt x="4" y="0"/>
                    <a:pt x="0" y="1"/>
                  </a:cubicBezTo>
                  <a:cubicBezTo>
                    <a:pt x="2" y="4"/>
                    <a:pt x="17" y="29"/>
                    <a:pt x="46" y="27"/>
                  </a:cubicBezTo>
                  <a:cubicBezTo>
                    <a:pt x="55" y="21"/>
                    <a:pt x="58" y="14"/>
                    <a:pt x="58" y="14"/>
                  </a:cubicBezTo>
                  <a:cubicBezTo>
                    <a:pt x="58" y="13"/>
                    <a:pt x="53" y="10"/>
                    <a:pt x="52" y="9"/>
                  </a:cubicBezTo>
                  <a:close/>
                </a:path>
              </a:pathLst>
            </a:custGeom>
            <a:solidFill>
              <a:srgbClr val="B316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389"/>
            <p:cNvSpPr/>
            <p:nvPr/>
          </p:nvSpPr>
          <p:spPr bwMode="auto">
            <a:xfrm>
              <a:off x="9053513" y="3486151"/>
              <a:ext cx="68263" cy="58738"/>
            </a:xfrm>
            <a:custGeom>
              <a:avLst/>
              <a:gdLst>
                <a:gd name="T0" fmla="*/ 7 w 18"/>
                <a:gd name="T1" fmla="*/ 1 h 16"/>
                <a:gd name="T2" fmla="*/ 18 w 18"/>
                <a:gd name="T3" fmla="*/ 16 h 16"/>
                <a:gd name="T4" fmla="*/ 7 w 18"/>
                <a:gd name="T5" fmla="*/ 1 h 16"/>
              </a:gdLst>
              <a:ahLst/>
              <a:cxnLst>
                <a:cxn ang="0">
                  <a:pos x="T0" y="T1"/>
                </a:cxn>
                <a:cxn ang="0">
                  <a:pos x="T2" y="T3"/>
                </a:cxn>
                <a:cxn ang="0">
                  <a:pos x="T4" y="T5"/>
                </a:cxn>
              </a:cxnLst>
              <a:rect l="0" t="0" r="r" b="b"/>
              <a:pathLst>
                <a:path w="18" h="16">
                  <a:moveTo>
                    <a:pt x="7" y="1"/>
                  </a:moveTo>
                  <a:cubicBezTo>
                    <a:pt x="0" y="0"/>
                    <a:pt x="7" y="15"/>
                    <a:pt x="18" y="16"/>
                  </a:cubicBezTo>
                  <a:cubicBezTo>
                    <a:pt x="17" y="7"/>
                    <a:pt x="7" y="2"/>
                    <a:pt x="7" y="1"/>
                  </a:cubicBezTo>
                  <a:close/>
                </a:path>
              </a:pathLst>
            </a:custGeom>
            <a:solidFill>
              <a:srgbClr val="B316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390"/>
            <p:cNvSpPr/>
            <p:nvPr/>
          </p:nvSpPr>
          <p:spPr bwMode="auto">
            <a:xfrm>
              <a:off x="8993188" y="3398838"/>
              <a:ext cx="71438" cy="104775"/>
            </a:xfrm>
            <a:custGeom>
              <a:avLst/>
              <a:gdLst>
                <a:gd name="T0" fmla="*/ 6 w 19"/>
                <a:gd name="T1" fmla="*/ 12 h 28"/>
                <a:gd name="T2" fmla="*/ 6 w 19"/>
                <a:gd name="T3" fmla="*/ 12 h 28"/>
                <a:gd name="T4" fmla="*/ 0 w 19"/>
                <a:gd name="T5" fmla="*/ 8 h 28"/>
                <a:gd name="T6" fmla="*/ 18 w 19"/>
                <a:gd name="T7" fmla="*/ 28 h 28"/>
                <a:gd name="T8" fmla="*/ 6 w 19"/>
                <a:gd name="T9" fmla="*/ 12 h 28"/>
              </a:gdLst>
              <a:ahLst/>
              <a:cxnLst>
                <a:cxn ang="0">
                  <a:pos x="T0" y="T1"/>
                </a:cxn>
                <a:cxn ang="0">
                  <a:pos x="T2" y="T3"/>
                </a:cxn>
                <a:cxn ang="0">
                  <a:pos x="T4" y="T5"/>
                </a:cxn>
                <a:cxn ang="0">
                  <a:pos x="T6" y="T7"/>
                </a:cxn>
                <a:cxn ang="0">
                  <a:pos x="T8" y="T9"/>
                </a:cxn>
              </a:cxnLst>
              <a:rect l="0" t="0" r="r" b="b"/>
              <a:pathLst>
                <a:path w="19" h="28">
                  <a:moveTo>
                    <a:pt x="6" y="12"/>
                  </a:moveTo>
                  <a:cubicBezTo>
                    <a:pt x="8" y="12"/>
                    <a:pt x="6" y="11"/>
                    <a:pt x="6" y="12"/>
                  </a:cubicBezTo>
                  <a:cubicBezTo>
                    <a:pt x="6" y="11"/>
                    <a:pt x="1" y="0"/>
                    <a:pt x="0" y="8"/>
                  </a:cubicBezTo>
                  <a:cubicBezTo>
                    <a:pt x="7" y="12"/>
                    <a:pt x="11" y="22"/>
                    <a:pt x="18" y="28"/>
                  </a:cubicBezTo>
                  <a:cubicBezTo>
                    <a:pt x="19" y="17"/>
                    <a:pt x="15" y="15"/>
                    <a:pt x="6" y="12"/>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391"/>
            <p:cNvSpPr/>
            <p:nvPr/>
          </p:nvSpPr>
          <p:spPr bwMode="auto">
            <a:xfrm>
              <a:off x="9004300" y="3462338"/>
              <a:ext cx="60325" cy="109538"/>
            </a:xfrm>
            <a:custGeom>
              <a:avLst/>
              <a:gdLst>
                <a:gd name="T0" fmla="*/ 0 w 16"/>
                <a:gd name="T1" fmla="*/ 0 h 29"/>
                <a:gd name="T2" fmla="*/ 8 w 16"/>
                <a:gd name="T3" fmla="*/ 29 h 29"/>
                <a:gd name="T4" fmla="*/ 0 w 16"/>
                <a:gd name="T5" fmla="*/ 0 h 29"/>
              </a:gdLst>
              <a:ahLst/>
              <a:cxnLst>
                <a:cxn ang="0">
                  <a:pos x="T0" y="T1"/>
                </a:cxn>
                <a:cxn ang="0">
                  <a:pos x="T2" y="T3"/>
                </a:cxn>
                <a:cxn ang="0">
                  <a:pos x="T4" y="T5"/>
                </a:cxn>
              </a:cxnLst>
              <a:rect l="0" t="0" r="r" b="b"/>
              <a:pathLst>
                <a:path w="16" h="29">
                  <a:moveTo>
                    <a:pt x="0" y="0"/>
                  </a:moveTo>
                  <a:cubicBezTo>
                    <a:pt x="0" y="0"/>
                    <a:pt x="5" y="23"/>
                    <a:pt x="8" y="29"/>
                  </a:cubicBezTo>
                  <a:cubicBezTo>
                    <a:pt x="16" y="19"/>
                    <a:pt x="9" y="2"/>
                    <a:pt x="0" y="0"/>
                  </a:cubicBezTo>
                  <a:close/>
                </a:path>
              </a:pathLst>
            </a:custGeom>
            <a:solidFill>
              <a:srgbClr val="B316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392"/>
            <p:cNvSpPr/>
            <p:nvPr/>
          </p:nvSpPr>
          <p:spPr bwMode="auto">
            <a:xfrm>
              <a:off x="9031288" y="3703638"/>
              <a:ext cx="49213" cy="74613"/>
            </a:xfrm>
            <a:custGeom>
              <a:avLst/>
              <a:gdLst>
                <a:gd name="T0" fmla="*/ 0 w 13"/>
                <a:gd name="T1" fmla="*/ 20 h 20"/>
                <a:gd name="T2" fmla="*/ 12 w 13"/>
                <a:gd name="T3" fmla="*/ 1 h 20"/>
                <a:gd name="T4" fmla="*/ 12 w 13"/>
                <a:gd name="T5" fmla="*/ 0 h 20"/>
                <a:gd name="T6" fmla="*/ 0 w 13"/>
                <a:gd name="T7" fmla="*/ 20 h 20"/>
              </a:gdLst>
              <a:ahLst/>
              <a:cxnLst>
                <a:cxn ang="0">
                  <a:pos x="T0" y="T1"/>
                </a:cxn>
                <a:cxn ang="0">
                  <a:pos x="T2" y="T3"/>
                </a:cxn>
                <a:cxn ang="0">
                  <a:pos x="T4" y="T5"/>
                </a:cxn>
                <a:cxn ang="0">
                  <a:pos x="T6" y="T7"/>
                </a:cxn>
              </a:cxnLst>
              <a:rect l="0" t="0" r="r" b="b"/>
              <a:pathLst>
                <a:path w="13" h="20">
                  <a:moveTo>
                    <a:pt x="0" y="20"/>
                  </a:moveTo>
                  <a:cubicBezTo>
                    <a:pt x="9" y="14"/>
                    <a:pt x="13" y="12"/>
                    <a:pt x="12" y="1"/>
                  </a:cubicBezTo>
                  <a:cubicBezTo>
                    <a:pt x="12" y="1"/>
                    <a:pt x="12" y="1"/>
                    <a:pt x="12" y="0"/>
                  </a:cubicBezTo>
                  <a:cubicBezTo>
                    <a:pt x="5" y="0"/>
                    <a:pt x="0" y="14"/>
                    <a:pt x="0" y="20"/>
                  </a:cubicBezTo>
                  <a:close/>
                </a:path>
              </a:pathLst>
            </a:custGeom>
            <a:solidFill>
              <a:srgbClr val="B316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393"/>
            <p:cNvSpPr/>
            <p:nvPr/>
          </p:nvSpPr>
          <p:spPr bwMode="auto">
            <a:xfrm>
              <a:off x="9039225" y="3635376"/>
              <a:ext cx="44450" cy="71438"/>
            </a:xfrm>
            <a:custGeom>
              <a:avLst/>
              <a:gdLst>
                <a:gd name="T0" fmla="*/ 8 w 12"/>
                <a:gd name="T1" fmla="*/ 0 h 19"/>
                <a:gd name="T2" fmla="*/ 0 w 12"/>
                <a:gd name="T3" fmla="*/ 19 h 19"/>
                <a:gd name="T4" fmla="*/ 8 w 12"/>
                <a:gd name="T5" fmla="*/ 0 h 19"/>
              </a:gdLst>
              <a:ahLst/>
              <a:cxnLst>
                <a:cxn ang="0">
                  <a:pos x="T0" y="T1"/>
                </a:cxn>
                <a:cxn ang="0">
                  <a:pos x="T2" y="T3"/>
                </a:cxn>
                <a:cxn ang="0">
                  <a:pos x="T4" y="T5"/>
                </a:cxn>
              </a:cxnLst>
              <a:rect l="0" t="0" r="r" b="b"/>
              <a:pathLst>
                <a:path w="12" h="19">
                  <a:moveTo>
                    <a:pt x="8" y="0"/>
                  </a:moveTo>
                  <a:cubicBezTo>
                    <a:pt x="3" y="3"/>
                    <a:pt x="0" y="10"/>
                    <a:pt x="0" y="19"/>
                  </a:cubicBezTo>
                  <a:cubicBezTo>
                    <a:pt x="6" y="15"/>
                    <a:pt x="12" y="8"/>
                    <a:pt x="8" y="0"/>
                  </a:cubicBezTo>
                  <a:close/>
                </a:path>
              </a:pathLst>
            </a:custGeom>
            <a:solidFill>
              <a:srgbClr val="B316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394"/>
            <p:cNvSpPr/>
            <p:nvPr/>
          </p:nvSpPr>
          <p:spPr bwMode="auto">
            <a:xfrm>
              <a:off x="9034463" y="3575051"/>
              <a:ext cx="41275" cy="52388"/>
            </a:xfrm>
            <a:custGeom>
              <a:avLst/>
              <a:gdLst>
                <a:gd name="T0" fmla="*/ 7 w 11"/>
                <a:gd name="T1" fmla="*/ 0 h 14"/>
                <a:gd name="T2" fmla="*/ 2 w 11"/>
                <a:gd name="T3" fmla="*/ 14 h 14"/>
                <a:gd name="T4" fmla="*/ 7 w 11"/>
                <a:gd name="T5" fmla="*/ 0 h 14"/>
              </a:gdLst>
              <a:ahLst/>
              <a:cxnLst>
                <a:cxn ang="0">
                  <a:pos x="T0" y="T1"/>
                </a:cxn>
                <a:cxn ang="0">
                  <a:pos x="T2" y="T3"/>
                </a:cxn>
                <a:cxn ang="0">
                  <a:pos x="T4" y="T5"/>
                </a:cxn>
              </a:cxnLst>
              <a:rect l="0" t="0" r="r" b="b"/>
              <a:pathLst>
                <a:path w="11" h="14">
                  <a:moveTo>
                    <a:pt x="7" y="0"/>
                  </a:moveTo>
                  <a:cubicBezTo>
                    <a:pt x="2" y="2"/>
                    <a:pt x="0" y="8"/>
                    <a:pt x="2" y="14"/>
                  </a:cubicBezTo>
                  <a:cubicBezTo>
                    <a:pt x="6" y="12"/>
                    <a:pt x="11" y="5"/>
                    <a:pt x="7" y="0"/>
                  </a:cubicBezTo>
                  <a:close/>
                </a:path>
              </a:pathLst>
            </a:custGeom>
            <a:solidFill>
              <a:srgbClr val="B316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395"/>
            <p:cNvSpPr/>
            <p:nvPr/>
          </p:nvSpPr>
          <p:spPr bwMode="auto">
            <a:xfrm>
              <a:off x="8524875" y="3211513"/>
              <a:ext cx="547688" cy="247650"/>
            </a:xfrm>
            <a:custGeom>
              <a:avLst/>
              <a:gdLst>
                <a:gd name="T0" fmla="*/ 12 w 146"/>
                <a:gd name="T1" fmla="*/ 4 h 66"/>
                <a:gd name="T2" fmla="*/ 36 w 146"/>
                <a:gd name="T3" fmla="*/ 45 h 66"/>
                <a:gd name="T4" fmla="*/ 24 w 146"/>
                <a:gd name="T5" fmla="*/ 28 h 66"/>
                <a:gd name="T6" fmla="*/ 26 w 146"/>
                <a:gd name="T7" fmla="*/ 16 h 66"/>
                <a:gd name="T8" fmla="*/ 44 w 146"/>
                <a:gd name="T9" fmla="*/ 49 h 66"/>
                <a:gd name="T10" fmla="*/ 76 w 146"/>
                <a:gd name="T11" fmla="*/ 49 h 66"/>
                <a:gd name="T12" fmla="*/ 95 w 146"/>
                <a:gd name="T13" fmla="*/ 47 h 66"/>
                <a:gd name="T14" fmla="*/ 64 w 146"/>
                <a:gd name="T15" fmla="*/ 58 h 66"/>
                <a:gd name="T16" fmla="*/ 75 w 146"/>
                <a:gd name="T17" fmla="*/ 61 h 66"/>
                <a:gd name="T18" fmla="*/ 88 w 146"/>
                <a:gd name="T19" fmla="*/ 55 h 66"/>
                <a:gd name="T20" fmla="*/ 93 w 146"/>
                <a:gd name="T21" fmla="*/ 59 h 66"/>
                <a:gd name="T22" fmla="*/ 108 w 146"/>
                <a:gd name="T23" fmla="*/ 58 h 66"/>
                <a:gd name="T24" fmla="*/ 116 w 146"/>
                <a:gd name="T25" fmla="*/ 44 h 66"/>
                <a:gd name="T26" fmla="*/ 121 w 146"/>
                <a:gd name="T27" fmla="*/ 45 h 66"/>
                <a:gd name="T28" fmla="*/ 125 w 146"/>
                <a:gd name="T29" fmla="*/ 41 h 66"/>
                <a:gd name="T30" fmla="*/ 144 w 146"/>
                <a:gd name="T31" fmla="*/ 0 h 66"/>
                <a:gd name="T32" fmla="*/ 123 w 146"/>
                <a:gd name="T33" fmla="*/ 6 h 66"/>
                <a:gd name="T34" fmla="*/ 99 w 146"/>
                <a:gd name="T35" fmla="*/ 3 h 66"/>
                <a:gd name="T36" fmla="*/ 76 w 146"/>
                <a:gd name="T37" fmla="*/ 10 h 66"/>
                <a:gd name="T38" fmla="*/ 51 w 146"/>
                <a:gd name="T39" fmla="*/ 4 h 66"/>
                <a:gd name="T40" fmla="*/ 30 w 146"/>
                <a:gd name="T41" fmla="*/ 10 h 66"/>
                <a:gd name="T42" fmla="*/ 12 w 146"/>
                <a:gd name="T43"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6" h="66">
                  <a:moveTo>
                    <a:pt x="12" y="4"/>
                  </a:moveTo>
                  <a:cubicBezTo>
                    <a:pt x="0" y="18"/>
                    <a:pt x="20" y="46"/>
                    <a:pt x="36" y="45"/>
                  </a:cubicBezTo>
                  <a:cubicBezTo>
                    <a:pt x="33" y="40"/>
                    <a:pt x="27" y="33"/>
                    <a:pt x="24" y="28"/>
                  </a:cubicBezTo>
                  <a:cubicBezTo>
                    <a:pt x="18" y="18"/>
                    <a:pt x="23" y="20"/>
                    <a:pt x="26" y="16"/>
                  </a:cubicBezTo>
                  <a:cubicBezTo>
                    <a:pt x="32" y="18"/>
                    <a:pt x="36" y="44"/>
                    <a:pt x="44" y="49"/>
                  </a:cubicBezTo>
                  <a:cubicBezTo>
                    <a:pt x="49" y="47"/>
                    <a:pt x="70" y="44"/>
                    <a:pt x="76" y="49"/>
                  </a:cubicBezTo>
                  <a:cubicBezTo>
                    <a:pt x="75" y="49"/>
                    <a:pt x="93" y="51"/>
                    <a:pt x="95" y="47"/>
                  </a:cubicBezTo>
                  <a:cubicBezTo>
                    <a:pt x="96" y="56"/>
                    <a:pt x="67" y="56"/>
                    <a:pt x="64" y="58"/>
                  </a:cubicBezTo>
                  <a:cubicBezTo>
                    <a:pt x="63" y="66"/>
                    <a:pt x="73" y="61"/>
                    <a:pt x="75" y="61"/>
                  </a:cubicBezTo>
                  <a:cubicBezTo>
                    <a:pt x="76" y="62"/>
                    <a:pt x="84" y="52"/>
                    <a:pt x="88" y="55"/>
                  </a:cubicBezTo>
                  <a:cubicBezTo>
                    <a:pt x="85" y="64"/>
                    <a:pt x="92" y="60"/>
                    <a:pt x="93" y="59"/>
                  </a:cubicBezTo>
                  <a:cubicBezTo>
                    <a:pt x="92" y="59"/>
                    <a:pt x="105" y="60"/>
                    <a:pt x="108" y="58"/>
                  </a:cubicBezTo>
                  <a:cubicBezTo>
                    <a:pt x="109" y="57"/>
                    <a:pt x="117" y="46"/>
                    <a:pt x="116" y="44"/>
                  </a:cubicBezTo>
                  <a:cubicBezTo>
                    <a:pt x="116" y="39"/>
                    <a:pt x="121" y="45"/>
                    <a:pt x="121" y="45"/>
                  </a:cubicBezTo>
                  <a:cubicBezTo>
                    <a:pt x="122" y="45"/>
                    <a:pt x="125" y="41"/>
                    <a:pt x="125" y="41"/>
                  </a:cubicBezTo>
                  <a:cubicBezTo>
                    <a:pt x="117" y="26"/>
                    <a:pt x="146" y="16"/>
                    <a:pt x="144" y="0"/>
                  </a:cubicBezTo>
                  <a:cubicBezTo>
                    <a:pt x="137" y="2"/>
                    <a:pt x="131" y="8"/>
                    <a:pt x="123" y="6"/>
                  </a:cubicBezTo>
                  <a:cubicBezTo>
                    <a:pt x="123" y="8"/>
                    <a:pt x="103" y="1"/>
                    <a:pt x="99" y="3"/>
                  </a:cubicBezTo>
                  <a:cubicBezTo>
                    <a:pt x="91" y="6"/>
                    <a:pt x="85" y="13"/>
                    <a:pt x="76" y="10"/>
                  </a:cubicBezTo>
                  <a:cubicBezTo>
                    <a:pt x="66" y="7"/>
                    <a:pt x="62" y="0"/>
                    <a:pt x="51" y="4"/>
                  </a:cubicBezTo>
                  <a:cubicBezTo>
                    <a:pt x="43" y="7"/>
                    <a:pt x="38" y="9"/>
                    <a:pt x="30" y="10"/>
                  </a:cubicBezTo>
                  <a:cubicBezTo>
                    <a:pt x="23" y="11"/>
                    <a:pt x="18" y="3"/>
                    <a:pt x="12" y="4"/>
                  </a:cubicBezTo>
                  <a:close/>
                </a:path>
              </a:pathLst>
            </a:custGeom>
            <a:solidFill>
              <a:srgbClr val="B316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396"/>
            <p:cNvSpPr>
              <a:spLocks noEditPoints="1"/>
            </p:cNvSpPr>
            <p:nvPr/>
          </p:nvSpPr>
          <p:spPr bwMode="auto">
            <a:xfrm>
              <a:off x="8569325" y="3241676"/>
              <a:ext cx="465138" cy="173038"/>
            </a:xfrm>
            <a:custGeom>
              <a:avLst/>
              <a:gdLst>
                <a:gd name="T0" fmla="*/ 85 w 124"/>
                <a:gd name="T1" fmla="*/ 46 h 46"/>
                <a:gd name="T2" fmla="*/ 86 w 124"/>
                <a:gd name="T3" fmla="*/ 45 h 46"/>
                <a:gd name="T4" fmla="*/ 88 w 124"/>
                <a:gd name="T5" fmla="*/ 38 h 46"/>
                <a:gd name="T6" fmla="*/ 83 w 124"/>
                <a:gd name="T7" fmla="*/ 34 h 46"/>
                <a:gd name="T8" fmla="*/ 83 w 124"/>
                <a:gd name="T9" fmla="*/ 34 h 46"/>
                <a:gd name="T10" fmla="*/ 79 w 124"/>
                <a:gd name="T11" fmla="*/ 36 h 46"/>
                <a:gd name="T12" fmla="*/ 73 w 124"/>
                <a:gd name="T13" fmla="*/ 36 h 46"/>
                <a:gd name="T14" fmla="*/ 66 w 124"/>
                <a:gd name="T15" fmla="*/ 36 h 46"/>
                <a:gd name="T16" fmla="*/ 52 w 124"/>
                <a:gd name="T17" fmla="*/ 33 h 46"/>
                <a:gd name="T18" fmla="*/ 34 w 124"/>
                <a:gd name="T19" fmla="*/ 35 h 46"/>
                <a:gd name="T20" fmla="*/ 27 w 124"/>
                <a:gd name="T21" fmla="*/ 21 h 46"/>
                <a:gd name="T22" fmla="*/ 21 w 124"/>
                <a:gd name="T23" fmla="*/ 7 h 46"/>
                <a:gd name="T24" fmla="*/ 38 w 124"/>
                <a:gd name="T25" fmla="*/ 2 h 46"/>
                <a:gd name="T26" fmla="*/ 41 w 124"/>
                <a:gd name="T27" fmla="*/ 1 h 46"/>
                <a:gd name="T28" fmla="*/ 45 w 124"/>
                <a:gd name="T29" fmla="*/ 0 h 46"/>
                <a:gd name="T30" fmla="*/ 53 w 124"/>
                <a:gd name="T31" fmla="*/ 3 h 46"/>
                <a:gd name="T32" fmla="*/ 62 w 124"/>
                <a:gd name="T33" fmla="*/ 7 h 46"/>
                <a:gd name="T34" fmla="*/ 68 w 124"/>
                <a:gd name="T35" fmla="*/ 8 h 46"/>
                <a:gd name="T36" fmla="*/ 68 w 124"/>
                <a:gd name="T37" fmla="*/ 8 h 46"/>
                <a:gd name="T38" fmla="*/ 83 w 124"/>
                <a:gd name="T39" fmla="*/ 3 h 46"/>
                <a:gd name="T40" fmla="*/ 88 w 124"/>
                <a:gd name="T41" fmla="*/ 0 h 46"/>
                <a:gd name="T42" fmla="*/ 89 w 124"/>
                <a:gd name="T43" fmla="*/ 0 h 46"/>
                <a:gd name="T44" fmla="*/ 100 w 124"/>
                <a:gd name="T45" fmla="*/ 2 h 46"/>
                <a:gd name="T46" fmla="*/ 110 w 124"/>
                <a:gd name="T47" fmla="*/ 4 h 46"/>
                <a:gd name="T48" fmla="*/ 112 w 124"/>
                <a:gd name="T49" fmla="*/ 3 h 46"/>
                <a:gd name="T50" fmla="*/ 114 w 124"/>
                <a:gd name="T51" fmla="*/ 3 h 46"/>
                <a:gd name="T52" fmla="*/ 114 w 124"/>
                <a:gd name="T53" fmla="*/ 3 h 46"/>
                <a:gd name="T54" fmla="*/ 124 w 124"/>
                <a:gd name="T55" fmla="*/ 1 h 46"/>
                <a:gd name="T56" fmla="*/ 117 w 124"/>
                <a:gd name="T57" fmla="*/ 8 h 46"/>
                <a:gd name="T58" fmla="*/ 106 w 124"/>
                <a:gd name="T59" fmla="*/ 29 h 46"/>
                <a:gd name="T60" fmla="*/ 105 w 124"/>
                <a:gd name="T61" fmla="*/ 29 h 46"/>
                <a:gd name="T62" fmla="*/ 101 w 124"/>
                <a:gd name="T63" fmla="*/ 31 h 46"/>
                <a:gd name="T64" fmla="*/ 99 w 124"/>
                <a:gd name="T65" fmla="*/ 36 h 46"/>
                <a:gd name="T66" fmla="*/ 93 w 124"/>
                <a:gd name="T67" fmla="*/ 46 h 46"/>
                <a:gd name="T68" fmla="*/ 86 w 124"/>
                <a:gd name="T69" fmla="*/ 46 h 46"/>
                <a:gd name="T70" fmla="*/ 85 w 124"/>
                <a:gd name="T71" fmla="*/ 46 h 46"/>
                <a:gd name="T72" fmla="*/ 4 w 124"/>
                <a:gd name="T73" fmla="*/ 15 h 46"/>
                <a:gd name="T74" fmla="*/ 2 w 124"/>
                <a:gd name="T75" fmla="*/ 1 h 46"/>
                <a:gd name="T76" fmla="*/ 6 w 124"/>
                <a:gd name="T77" fmla="*/ 3 h 46"/>
                <a:gd name="T78" fmla="*/ 9 w 124"/>
                <a:gd name="T79" fmla="*/ 5 h 46"/>
                <a:gd name="T80" fmla="*/ 8 w 124"/>
                <a:gd name="T81" fmla="*/ 6 h 46"/>
                <a:gd name="T82" fmla="*/ 4 w 124"/>
                <a:gd name="T83" fmla="*/ 16 h 46"/>
                <a:gd name="T84" fmla="*/ 4 w 124"/>
                <a:gd name="T85" fmla="*/ 1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4" h="46">
                  <a:moveTo>
                    <a:pt x="85" y="46"/>
                  </a:moveTo>
                  <a:cubicBezTo>
                    <a:pt x="85" y="46"/>
                    <a:pt x="86" y="45"/>
                    <a:pt x="86" y="45"/>
                  </a:cubicBezTo>
                  <a:cubicBezTo>
                    <a:pt x="88" y="43"/>
                    <a:pt x="88" y="41"/>
                    <a:pt x="88" y="38"/>
                  </a:cubicBezTo>
                  <a:cubicBezTo>
                    <a:pt x="87" y="36"/>
                    <a:pt x="86" y="34"/>
                    <a:pt x="83" y="34"/>
                  </a:cubicBezTo>
                  <a:cubicBezTo>
                    <a:pt x="83" y="34"/>
                    <a:pt x="83" y="34"/>
                    <a:pt x="83" y="34"/>
                  </a:cubicBezTo>
                  <a:cubicBezTo>
                    <a:pt x="81" y="34"/>
                    <a:pt x="80" y="35"/>
                    <a:pt x="79" y="36"/>
                  </a:cubicBezTo>
                  <a:cubicBezTo>
                    <a:pt x="78" y="36"/>
                    <a:pt x="76" y="36"/>
                    <a:pt x="73" y="36"/>
                  </a:cubicBezTo>
                  <a:cubicBezTo>
                    <a:pt x="70" y="36"/>
                    <a:pt x="68" y="36"/>
                    <a:pt x="66" y="36"/>
                  </a:cubicBezTo>
                  <a:cubicBezTo>
                    <a:pt x="63" y="34"/>
                    <a:pt x="58" y="33"/>
                    <a:pt x="52" y="33"/>
                  </a:cubicBezTo>
                  <a:cubicBezTo>
                    <a:pt x="45" y="33"/>
                    <a:pt x="38" y="34"/>
                    <a:pt x="34" y="35"/>
                  </a:cubicBezTo>
                  <a:cubicBezTo>
                    <a:pt x="31" y="32"/>
                    <a:pt x="29" y="25"/>
                    <a:pt x="27" y="21"/>
                  </a:cubicBezTo>
                  <a:cubicBezTo>
                    <a:pt x="25" y="15"/>
                    <a:pt x="23" y="10"/>
                    <a:pt x="21" y="7"/>
                  </a:cubicBezTo>
                  <a:cubicBezTo>
                    <a:pt x="27" y="6"/>
                    <a:pt x="32" y="4"/>
                    <a:pt x="38" y="2"/>
                  </a:cubicBezTo>
                  <a:cubicBezTo>
                    <a:pt x="41" y="1"/>
                    <a:pt x="41" y="1"/>
                    <a:pt x="41" y="1"/>
                  </a:cubicBezTo>
                  <a:cubicBezTo>
                    <a:pt x="42" y="0"/>
                    <a:pt x="44" y="0"/>
                    <a:pt x="45" y="0"/>
                  </a:cubicBezTo>
                  <a:cubicBezTo>
                    <a:pt x="48" y="0"/>
                    <a:pt x="50" y="1"/>
                    <a:pt x="53" y="3"/>
                  </a:cubicBezTo>
                  <a:cubicBezTo>
                    <a:pt x="56" y="4"/>
                    <a:pt x="59" y="6"/>
                    <a:pt x="62" y="7"/>
                  </a:cubicBezTo>
                  <a:cubicBezTo>
                    <a:pt x="64" y="8"/>
                    <a:pt x="66" y="8"/>
                    <a:pt x="68" y="8"/>
                  </a:cubicBezTo>
                  <a:cubicBezTo>
                    <a:pt x="68" y="8"/>
                    <a:pt x="68" y="8"/>
                    <a:pt x="68" y="8"/>
                  </a:cubicBezTo>
                  <a:cubicBezTo>
                    <a:pt x="74" y="8"/>
                    <a:pt x="79" y="5"/>
                    <a:pt x="83" y="3"/>
                  </a:cubicBezTo>
                  <a:cubicBezTo>
                    <a:pt x="85" y="2"/>
                    <a:pt x="87" y="1"/>
                    <a:pt x="88" y="0"/>
                  </a:cubicBezTo>
                  <a:cubicBezTo>
                    <a:pt x="89" y="0"/>
                    <a:pt x="89" y="0"/>
                    <a:pt x="89" y="0"/>
                  </a:cubicBezTo>
                  <a:cubicBezTo>
                    <a:pt x="91" y="0"/>
                    <a:pt x="96" y="1"/>
                    <a:pt x="100" y="2"/>
                  </a:cubicBezTo>
                  <a:cubicBezTo>
                    <a:pt x="105" y="3"/>
                    <a:pt x="108" y="4"/>
                    <a:pt x="110" y="4"/>
                  </a:cubicBezTo>
                  <a:cubicBezTo>
                    <a:pt x="111" y="4"/>
                    <a:pt x="111" y="3"/>
                    <a:pt x="112" y="3"/>
                  </a:cubicBezTo>
                  <a:cubicBezTo>
                    <a:pt x="113" y="3"/>
                    <a:pt x="113" y="3"/>
                    <a:pt x="114" y="3"/>
                  </a:cubicBezTo>
                  <a:cubicBezTo>
                    <a:pt x="114" y="3"/>
                    <a:pt x="114" y="3"/>
                    <a:pt x="114" y="3"/>
                  </a:cubicBezTo>
                  <a:cubicBezTo>
                    <a:pt x="118" y="3"/>
                    <a:pt x="121" y="2"/>
                    <a:pt x="124" y="1"/>
                  </a:cubicBezTo>
                  <a:cubicBezTo>
                    <a:pt x="122" y="3"/>
                    <a:pt x="120" y="6"/>
                    <a:pt x="117" y="8"/>
                  </a:cubicBezTo>
                  <a:cubicBezTo>
                    <a:pt x="112" y="14"/>
                    <a:pt x="106" y="21"/>
                    <a:pt x="106" y="29"/>
                  </a:cubicBezTo>
                  <a:cubicBezTo>
                    <a:pt x="106" y="29"/>
                    <a:pt x="106" y="29"/>
                    <a:pt x="105" y="29"/>
                  </a:cubicBezTo>
                  <a:cubicBezTo>
                    <a:pt x="103" y="29"/>
                    <a:pt x="102" y="30"/>
                    <a:pt x="101" y="31"/>
                  </a:cubicBezTo>
                  <a:cubicBezTo>
                    <a:pt x="99" y="32"/>
                    <a:pt x="99" y="34"/>
                    <a:pt x="99" y="36"/>
                  </a:cubicBezTo>
                  <a:cubicBezTo>
                    <a:pt x="98" y="38"/>
                    <a:pt x="94" y="44"/>
                    <a:pt x="93" y="46"/>
                  </a:cubicBezTo>
                  <a:cubicBezTo>
                    <a:pt x="92" y="46"/>
                    <a:pt x="90" y="46"/>
                    <a:pt x="86" y="46"/>
                  </a:cubicBezTo>
                  <a:cubicBezTo>
                    <a:pt x="85" y="46"/>
                    <a:pt x="85" y="46"/>
                    <a:pt x="85" y="46"/>
                  </a:cubicBezTo>
                  <a:close/>
                  <a:moveTo>
                    <a:pt x="4" y="15"/>
                  </a:moveTo>
                  <a:cubicBezTo>
                    <a:pt x="3" y="13"/>
                    <a:pt x="0" y="6"/>
                    <a:pt x="2" y="1"/>
                  </a:cubicBezTo>
                  <a:cubicBezTo>
                    <a:pt x="4" y="2"/>
                    <a:pt x="5" y="3"/>
                    <a:pt x="6" y="3"/>
                  </a:cubicBezTo>
                  <a:cubicBezTo>
                    <a:pt x="7" y="4"/>
                    <a:pt x="8" y="5"/>
                    <a:pt x="9" y="5"/>
                  </a:cubicBezTo>
                  <a:cubicBezTo>
                    <a:pt x="9" y="5"/>
                    <a:pt x="9" y="6"/>
                    <a:pt x="8" y="6"/>
                  </a:cubicBezTo>
                  <a:cubicBezTo>
                    <a:pt x="4" y="9"/>
                    <a:pt x="3" y="13"/>
                    <a:pt x="4" y="16"/>
                  </a:cubicBezTo>
                  <a:cubicBezTo>
                    <a:pt x="4" y="16"/>
                    <a:pt x="4" y="16"/>
                    <a:pt x="4" y="15"/>
                  </a:cubicBezTo>
                  <a:close/>
                </a:path>
              </a:pathLst>
            </a:custGeom>
            <a:solidFill>
              <a:srgbClr val="FF39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397"/>
            <p:cNvSpPr/>
            <p:nvPr/>
          </p:nvSpPr>
          <p:spPr bwMode="auto">
            <a:xfrm>
              <a:off x="8783638" y="3440113"/>
              <a:ext cx="131763" cy="120650"/>
            </a:xfrm>
            <a:custGeom>
              <a:avLst/>
              <a:gdLst>
                <a:gd name="T0" fmla="*/ 31 w 35"/>
                <a:gd name="T1" fmla="*/ 5 h 32"/>
                <a:gd name="T2" fmla="*/ 8 w 35"/>
                <a:gd name="T3" fmla="*/ 8 h 32"/>
                <a:gd name="T4" fmla="*/ 31 w 35"/>
                <a:gd name="T5" fmla="*/ 5 h 32"/>
                <a:gd name="T6" fmla="*/ 31 w 35"/>
                <a:gd name="T7" fmla="*/ 5 h 32"/>
              </a:gdLst>
              <a:ahLst/>
              <a:cxnLst>
                <a:cxn ang="0">
                  <a:pos x="T0" y="T1"/>
                </a:cxn>
                <a:cxn ang="0">
                  <a:pos x="T2" y="T3"/>
                </a:cxn>
                <a:cxn ang="0">
                  <a:pos x="T4" y="T5"/>
                </a:cxn>
                <a:cxn ang="0">
                  <a:pos x="T6" y="T7"/>
                </a:cxn>
              </a:cxnLst>
              <a:rect l="0" t="0" r="r" b="b"/>
              <a:pathLst>
                <a:path w="35" h="32">
                  <a:moveTo>
                    <a:pt x="31" y="5"/>
                  </a:moveTo>
                  <a:cubicBezTo>
                    <a:pt x="35" y="3"/>
                    <a:pt x="19" y="0"/>
                    <a:pt x="8" y="8"/>
                  </a:cubicBezTo>
                  <a:cubicBezTo>
                    <a:pt x="0" y="32"/>
                    <a:pt x="32" y="8"/>
                    <a:pt x="31" y="5"/>
                  </a:cubicBezTo>
                  <a:cubicBezTo>
                    <a:pt x="31" y="6"/>
                    <a:pt x="32" y="5"/>
                    <a:pt x="31" y="5"/>
                  </a:cubicBezTo>
                  <a:close/>
                </a:path>
              </a:pathLst>
            </a:custGeom>
            <a:solidFill>
              <a:srgbClr val="B316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398"/>
            <p:cNvSpPr/>
            <p:nvPr/>
          </p:nvSpPr>
          <p:spPr bwMode="auto">
            <a:xfrm>
              <a:off x="8809038" y="3451226"/>
              <a:ext cx="19050" cy="4763"/>
            </a:xfrm>
            <a:custGeom>
              <a:avLst/>
              <a:gdLst>
                <a:gd name="T0" fmla="*/ 0 w 5"/>
                <a:gd name="T1" fmla="*/ 0 h 1"/>
                <a:gd name="T2" fmla="*/ 0 w 5"/>
                <a:gd name="T3" fmla="*/ 1 h 1"/>
                <a:gd name="T4" fmla="*/ 0 w 5"/>
                <a:gd name="T5" fmla="*/ 0 h 1"/>
              </a:gdLst>
              <a:ahLst/>
              <a:cxnLst>
                <a:cxn ang="0">
                  <a:pos x="T0" y="T1"/>
                </a:cxn>
                <a:cxn ang="0">
                  <a:pos x="T2" y="T3"/>
                </a:cxn>
                <a:cxn ang="0">
                  <a:pos x="T4" y="T5"/>
                </a:cxn>
              </a:cxnLst>
              <a:rect l="0" t="0" r="r" b="b"/>
              <a:pathLst>
                <a:path w="5" h="1">
                  <a:moveTo>
                    <a:pt x="0" y="0"/>
                  </a:moveTo>
                  <a:cubicBezTo>
                    <a:pt x="0" y="0"/>
                    <a:pt x="0" y="0"/>
                    <a:pt x="0" y="1"/>
                  </a:cubicBezTo>
                  <a:cubicBezTo>
                    <a:pt x="5" y="1"/>
                    <a:pt x="1" y="0"/>
                    <a:pt x="0" y="0"/>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399"/>
            <p:cNvSpPr/>
            <p:nvPr/>
          </p:nvSpPr>
          <p:spPr bwMode="auto">
            <a:xfrm>
              <a:off x="8648700" y="3440113"/>
              <a:ext cx="157163" cy="98425"/>
            </a:xfrm>
            <a:custGeom>
              <a:avLst/>
              <a:gdLst>
                <a:gd name="T0" fmla="*/ 22 w 42"/>
                <a:gd name="T1" fmla="*/ 13 h 26"/>
                <a:gd name="T2" fmla="*/ 42 w 42"/>
                <a:gd name="T3" fmla="*/ 9 h 26"/>
                <a:gd name="T4" fmla="*/ 26 w 42"/>
                <a:gd name="T5" fmla="*/ 12 h 26"/>
                <a:gd name="T6" fmla="*/ 22 w 42"/>
                <a:gd name="T7" fmla="*/ 9 h 26"/>
                <a:gd name="T8" fmla="*/ 1 w 42"/>
                <a:gd name="T9" fmla="*/ 11 h 26"/>
                <a:gd name="T10" fmla="*/ 5 w 42"/>
                <a:gd name="T11" fmla="*/ 19 h 26"/>
                <a:gd name="T12" fmla="*/ 22 w 42"/>
                <a:gd name="T13" fmla="*/ 13 h 26"/>
              </a:gdLst>
              <a:ahLst/>
              <a:cxnLst>
                <a:cxn ang="0">
                  <a:pos x="T0" y="T1"/>
                </a:cxn>
                <a:cxn ang="0">
                  <a:pos x="T2" y="T3"/>
                </a:cxn>
                <a:cxn ang="0">
                  <a:pos x="T4" y="T5"/>
                </a:cxn>
                <a:cxn ang="0">
                  <a:pos x="T6" y="T7"/>
                </a:cxn>
                <a:cxn ang="0">
                  <a:pos x="T8" y="T9"/>
                </a:cxn>
                <a:cxn ang="0">
                  <a:pos x="T10" y="T11"/>
                </a:cxn>
                <a:cxn ang="0">
                  <a:pos x="T12" y="T13"/>
                </a:cxn>
              </a:cxnLst>
              <a:rect l="0" t="0" r="r" b="b"/>
              <a:pathLst>
                <a:path w="42" h="26">
                  <a:moveTo>
                    <a:pt x="22" y="13"/>
                  </a:moveTo>
                  <a:cubicBezTo>
                    <a:pt x="19" y="26"/>
                    <a:pt x="39" y="9"/>
                    <a:pt x="42" y="9"/>
                  </a:cubicBezTo>
                  <a:cubicBezTo>
                    <a:pt x="40" y="0"/>
                    <a:pt x="32" y="11"/>
                    <a:pt x="26" y="12"/>
                  </a:cubicBezTo>
                  <a:cubicBezTo>
                    <a:pt x="22" y="12"/>
                    <a:pt x="22" y="12"/>
                    <a:pt x="22" y="9"/>
                  </a:cubicBezTo>
                  <a:cubicBezTo>
                    <a:pt x="20" y="4"/>
                    <a:pt x="2" y="10"/>
                    <a:pt x="1" y="11"/>
                  </a:cubicBezTo>
                  <a:cubicBezTo>
                    <a:pt x="3" y="13"/>
                    <a:pt x="0" y="19"/>
                    <a:pt x="5" y="19"/>
                  </a:cubicBezTo>
                  <a:cubicBezTo>
                    <a:pt x="7" y="18"/>
                    <a:pt x="17" y="14"/>
                    <a:pt x="22" y="13"/>
                  </a:cubicBezTo>
                  <a:close/>
                </a:path>
              </a:pathLst>
            </a:custGeom>
            <a:solidFill>
              <a:srgbClr val="B316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400"/>
            <p:cNvSpPr/>
            <p:nvPr/>
          </p:nvSpPr>
          <p:spPr bwMode="auto">
            <a:xfrm>
              <a:off x="8596313" y="3459163"/>
              <a:ext cx="71438" cy="44450"/>
            </a:xfrm>
            <a:custGeom>
              <a:avLst/>
              <a:gdLst>
                <a:gd name="T0" fmla="*/ 0 w 19"/>
                <a:gd name="T1" fmla="*/ 10 h 12"/>
                <a:gd name="T2" fmla="*/ 10 w 19"/>
                <a:gd name="T3" fmla="*/ 0 h 12"/>
                <a:gd name="T4" fmla="*/ 0 w 19"/>
                <a:gd name="T5" fmla="*/ 10 h 12"/>
              </a:gdLst>
              <a:ahLst/>
              <a:cxnLst>
                <a:cxn ang="0">
                  <a:pos x="T0" y="T1"/>
                </a:cxn>
                <a:cxn ang="0">
                  <a:pos x="T2" y="T3"/>
                </a:cxn>
                <a:cxn ang="0">
                  <a:pos x="T4" y="T5"/>
                </a:cxn>
              </a:cxnLst>
              <a:rect l="0" t="0" r="r" b="b"/>
              <a:pathLst>
                <a:path w="19" h="12">
                  <a:moveTo>
                    <a:pt x="0" y="10"/>
                  </a:moveTo>
                  <a:cubicBezTo>
                    <a:pt x="9" y="12"/>
                    <a:pt x="19" y="5"/>
                    <a:pt x="10" y="0"/>
                  </a:cubicBezTo>
                  <a:cubicBezTo>
                    <a:pt x="12" y="2"/>
                    <a:pt x="0" y="5"/>
                    <a:pt x="0" y="10"/>
                  </a:cubicBezTo>
                  <a:close/>
                </a:path>
              </a:pathLst>
            </a:custGeom>
            <a:solidFill>
              <a:srgbClr val="B316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401"/>
            <p:cNvSpPr/>
            <p:nvPr/>
          </p:nvSpPr>
          <p:spPr bwMode="auto">
            <a:xfrm>
              <a:off x="8621713" y="3368676"/>
              <a:ext cx="158750" cy="87313"/>
            </a:xfrm>
            <a:custGeom>
              <a:avLst/>
              <a:gdLst>
                <a:gd name="T0" fmla="*/ 21 w 42"/>
                <a:gd name="T1" fmla="*/ 13 h 23"/>
                <a:gd name="T2" fmla="*/ 32 w 42"/>
                <a:gd name="T3" fmla="*/ 19 h 23"/>
                <a:gd name="T4" fmla="*/ 39 w 42"/>
                <a:gd name="T5" fmla="*/ 13 h 23"/>
                <a:gd name="T6" fmla="*/ 37 w 42"/>
                <a:gd name="T7" fmla="*/ 8 h 23"/>
                <a:gd name="T8" fmla="*/ 25 w 42"/>
                <a:gd name="T9" fmla="*/ 13 h 23"/>
                <a:gd name="T10" fmla="*/ 16 w 42"/>
                <a:gd name="T11" fmla="*/ 8 h 23"/>
                <a:gd name="T12" fmla="*/ 0 w 42"/>
                <a:gd name="T13" fmla="*/ 5 h 23"/>
                <a:gd name="T14" fmla="*/ 4 w 42"/>
                <a:gd name="T15" fmla="*/ 20 h 23"/>
                <a:gd name="T16" fmla="*/ 21 w 42"/>
                <a:gd name="T1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23">
                  <a:moveTo>
                    <a:pt x="21" y="13"/>
                  </a:moveTo>
                  <a:cubicBezTo>
                    <a:pt x="19" y="19"/>
                    <a:pt x="27" y="23"/>
                    <a:pt x="32" y="19"/>
                  </a:cubicBezTo>
                  <a:cubicBezTo>
                    <a:pt x="31" y="18"/>
                    <a:pt x="37" y="13"/>
                    <a:pt x="39" y="13"/>
                  </a:cubicBezTo>
                  <a:cubicBezTo>
                    <a:pt x="37" y="11"/>
                    <a:pt x="42" y="9"/>
                    <a:pt x="37" y="8"/>
                  </a:cubicBezTo>
                  <a:cubicBezTo>
                    <a:pt x="33" y="6"/>
                    <a:pt x="30" y="12"/>
                    <a:pt x="25" y="13"/>
                  </a:cubicBezTo>
                  <a:cubicBezTo>
                    <a:pt x="24" y="6"/>
                    <a:pt x="19" y="9"/>
                    <a:pt x="16" y="8"/>
                  </a:cubicBezTo>
                  <a:cubicBezTo>
                    <a:pt x="6" y="16"/>
                    <a:pt x="4" y="0"/>
                    <a:pt x="0" y="5"/>
                  </a:cubicBezTo>
                  <a:cubicBezTo>
                    <a:pt x="1" y="7"/>
                    <a:pt x="4" y="19"/>
                    <a:pt x="4" y="20"/>
                  </a:cubicBezTo>
                  <a:cubicBezTo>
                    <a:pt x="9" y="20"/>
                    <a:pt x="17" y="16"/>
                    <a:pt x="21" y="13"/>
                  </a:cubicBezTo>
                  <a:close/>
                </a:path>
              </a:pathLst>
            </a:custGeom>
            <a:solidFill>
              <a:srgbClr val="B316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402"/>
            <p:cNvSpPr/>
            <p:nvPr/>
          </p:nvSpPr>
          <p:spPr bwMode="auto">
            <a:xfrm>
              <a:off x="8483600" y="3079751"/>
              <a:ext cx="130175" cy="239713"/>
            </a:xfrm>
            <a:custGeom>
              <a:avLst/>
              <a:gdLst>
                <a:gd name="T0" fmla="*/ 8 w 35"/>
                <a:gd name="T1" fmla="*/ 61 h 64"/>
                <a:gd name="T2" fmla="*/ 20 w 35"/>
                <a:gd name="T3" fmla="*/ 34 h 64"/>
                <a:gd name="T4" fmla="*/ 34 w 35"/>
                <a:gd name="T5" fmla="*/ 25 h 64"/>
                <a:gd name="T6" fmla="*/ 16 w 35"/>
                <a:gd name="T7" fmla="*/ 1 h 64"/>
                <a:gd name="T8" fmla="*/ 11 w 35"/>
                <a:gd name="T9" fmla="*/ 30 h 64"/>
                <a:gd name="T10" fmla="*/ 8 w 35"/>
                <a:gd name="T11" fmla="*/ 61 h 64"/>
              </a:gdLst>
              <a:ahLst/>
              <a:cxnLst>
                <a:cxn ang="0">
                  <a:pos x="T0" y="T1"/>
                </a:cxn>
                <a:cxn ang="0">
                  <a:pos x="T2" y="T3"/>
                </a:cxn>
                <a:cxn ang="0">
                  <a:pos x="T4" y="T5"/>
                </a:cxn>
                <a:cxn ang="0">
                  <a:pos x="T6" y="T7"/>
                </a:cxn>
                <a:cxn ang="0">
                  <a:pos x="T8" y="T9"/>
                </a:cxn>
                <a:cxn ang="0">
                  <a:pos x="T10" y="T11"/>
                </a:cxn>
              </a:cxnLst>
              <a:rect l="0" t="0" r="r" b="b"/>
              <a:pathLst>
                <a:path w="35" h="64">
                  <a:moveTo>
                    <a:pt x="8" y="61"/>
                  </a:moveTo>
                  <a:cubicBezTo>
                    <a:pt x="25" y="64"/>
                    <a:pt x="9" y="40"/>
                    <a:pt x="20" y="34"/>
                  </a:cubicBezTo>
                  <a:cubicBezTo>
                    <a:pt x="28" y="30"/>
                    <a:pt x="33" y="40"/>
                    <a:pt x="34" y="25"/>
                  </a:cubicBezTo>
                  <a:cubicBezTo>
                    <a:pt x="35" y="15"/>
                    <a:pt x="27" y="0"/>
                    <a:pt x="16" y="1"/>
                  </a:cubicBezTo>
                  <a:cubicBezTo>
                    <a:pt x="26" y="7"/>
                    <a:pt x="23" y="27"/>
                    <a:pt x="11" y="30"/>
                  </a:cubicBezTo>
                  <a:cubicBezTo>
                    <a:pt x="0" y="31"/>
                    <a:pt x="8" y="51"/>
                    <a:pt x="8" y="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Rectangle 403"/>
            <p:cNvSpPr>
              <a:spLocks noChangeArrowheads="1"/>
            </p:cNvSpPr>
            <p:nvPr/>
          </p:nvSpPr>
          <p:spPr bwMode="auto">
            <a:xfrm>
              <a:off x="7912100" y="2133601"/>
              <a:ext cx="1588" cy="1588"/>
            </a:xfrm>
            <a:prstGeom prst="rect">
              <a:avLst/>
            </a:prstGeom>
            <a:solidFill>
              <a:srgbClr val="31231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7" name="Freeform 404"/>
            <p:cNvSpPr/>
            <p:nvPr/>
          </p:nvSpPr>
          <p:spPr bwMode="auto">
            <a:xfrm>
              <a:off x="7680325" y="1987551"/>
              <a:ext cx="239713" cy="244475"/>
            </a:xfrm>
            <a:custGeom>
              <a:avLst/>
              <a:gdLst>
                <a:gd name="T0" fmla="*/ 13 w 64"/>
                <a:gd name="T1" fmla="*/ 51 h 65"/>
                <a:gd name="T2" fmla="*/ 50 w 64"/>
                <a:gd name="T3" fmla="*/ 61 h 65"/>
                <a:gd name="T4" fmla="*/ 61 w 64"/>
                <a:gd name="T5" fmla="*/ 45 h 65"/>
                <a:gd name="T6" fmla="*/ 61 w 64"/>
                <a:gd name="T7" fmla="*/ 45 h 65"/>
                <a:gd name="T8" fmla="*/ 61 w 64"/>
                <a:gd name="T9" fmla="*/ 44 h 65"/>
                <a:gd name="T10" fmla="*/ 61 w 64"/>
                <a:gd name="T11" fmla="*/ 45 h 65"/>
                <a:gd name="T12" fmla="*/ 26 w 64"/>
                <a:gd name="T13" fmla="*/ 12 h 65"/>
                <a:gd name="T14" fmla="*/ 13 w 64"/>
                <a:gd name="T15" fmla="*/ 51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65">
                  <a:moveTo>
                    <a:pt x="13" y="51"/>
                  </a:moveTo>
                  <a:cubicBezTo>
                    <a:pt x="21" y="62"/>
                    <a:pt x="29" y="65"/>
                    <a:pt x="50" y="61"/>
                  </a:cubicBezTo>
                  <a:cubicBezTo>
                    <a:pt x="56" y="58"/>
                    <a:pt x="60" y="52"/>
                    <a:pt x="61" y="45"/>
                  </a:cubicBezTo>
                  <a:cubicBezTo>
                    <a:pt x="61" y="45"/>
                    <a:pt x="61" y="45"/>
                    <a:pt x="61" y="45"/>
                  </a:cubicBezTo>
                  <a:cubicBezTo>
                    <a:pt x="61" y="45"/>
                    <a:pt x="61" y="44"/>
                    <a:pt x="61" y="44"/>
                  </a:cubicBezTo>
                  <a:cubicBezTo>
                    <a:pt x="61" y="44"/>
                    <a:pt x="61" y="45"/>
                    <a:pt x="61" y="45"/>
                  </a:cubicBezTo>
                  <a:cubicBezTo>
                    <a:pt x="64" y="30"/>
                    <a:pt x="52" y="0"/>
                    <a:pt x="26" y="12"/>
                  </a:cubicBezTo>
                  <a:cubicBezTo>
                    <a:pt x="0" y="24"/>
                    <a:pt x="12" y="49"/>
                    <a:pt x="13"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405"/>
            <p:cNvSpPr/>
            <p:nvPr/>
          </p:nvSpPr>
          <p:spPr bwMode="auto">
            <a:xfrm>
              <a:off x="7375525" y="2198688"/>
              <a:ext cx="1092200" cy="1009650"/>
            </a:xfrm>
            <a:custGeom>
              <a:avLst/>
              <a:gdLst>
                <a:gd name="T0" fmla="*/ 27 w 291"/>
                <a:gd name="T1" fmla="*/ 259 h 269"/>
                <a:gd name="T2" fmla="*/ 157 w 291"/>
                <a:gd name="T3" fmla="*/ 242 h 269"/>
                <a:gd name="T4" fmla="*/ 285 w 291"/>
                <a:gd name="T5" fmla="*/ 269 h 269"/>
                <a:gd name="T6" fmla="*/ 279 w 291"/>
                <a:gd name="T7" fmla="*/ 214 h 269"/>
                <a:gd name="T8" fmla="*/ 189 w 291"/>
                <a:gd name="T9" fmla="*/ 52 h 269"/>
                <a:gd name="T10" fmla="*/ 152 w 291"/>
                <a:gd name="T11" fmla="*/ 10 h 269"/>
                <a:gd name="T12" fmla="*/ 106 w 291"/>
                <a:gd name="T13" fmla="*/ 10 h 269"/>
                <a:gd name="T14" fmla="*/ 79 w 291"/>
                <a:gd name="T15" fmla="*/ 37 h 269"/>
                <a:gd name="T16" fmla="*/ 1 w 291"/>
                <a:gd name="T17" fmla="*/ 239 h 269"/>
                <a:gd name="T18" fmla="*/ 27 w 291"/>
                <a:gd name="T19" fmla="*/ 25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1" h="269">
                  <a:moveTo>
                    <a:pt x="27" y="259"/>
                  </a:moveTo>
                  <a:cubicBezTo>
                    <a:pt x="69" y="240"/>
                    <a:pt x="112" y="238"/>
                    <a:pt x="157" y="242"/>
                  </a:cubicBezTo>
                  <a:cubicBezTo>
                    <a:pt x="203" y="246"/>
                    <a:pt x="242" y="256"/>
                    <a:pt x="285" y="269"/>
                  </a:cubicBezTo>
                  <a:cubicBezTo>
                    <a:pt x="291" y="268"/>
                    <a:pt x="280" y="219"/>
                    <a:pt x="279" y="214"/>
                  </a:cubicBezTo>
                  <a:cubicBezTo>
                    <a:pt x="275" y="197"/>
                    <a:pt x="254" y="111"/>
                    <a:pt x="189" y="52"/>
                  </a:cubicBezTo>
                  <a:cubicBezTo>
                    <a:pt x="176" y="39"/>
                    <a:pt x="165" y="23"/>
                    <a:pt x="152" y="10"/>
                  </a:cubicBezTo>
                  <a:cubicBezTo>
                    <a:pt x="141" y="0"/>
                    <a:pt x="122" y="15"/>
                    <a:pt x="106" y="10"/>
                  </a:cubicBezTo>
                  <a:cubicBezTo>
                    <a:pt x="92" y="6"/>
                    <a:pt x="86" y="26"/>
                    <a:pt x="79" y="37"/>
                  </a:cubicBezTo>
                  <a:cubicBezTo>
                    <a:pt x="62" y="64"/>
                    <a:pt x="5" y="159"/>
                    <a:pt x="1" y="239"/>
                  </a:cubicBezTo>
                  <a:cubicBezTo>
                    <a:pt x="0" y="262"/>
                    <a:pt x="7" y="268"/>
                    <a:pt x="27" y="259"/>
                  </a:cubicBezTo>
                  <a:close/>
                </a:path>
              </a:pathLst>
            </a:custGeom>
            <a:solidFill>
              <a:srgbClr val="B316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407"/>
            <p:cNvSpPr/>
            <p:nvPr/>
          </p:nvSpPr>
          <p:spPr bwMode="auto">
            <a:xfrm>
              <a:off x="7394575" y="2243138"/>
              <a:ext cx="1039813" cy="941388"/>
            </a:xfrm>
            <a:custGeom>
              <a:avLst/>
              <a:gdLst>
                <a:gd name="T0" fmla="*/ 277 w 277"/>
                <a:gd name="T1" fmla="*/ 251 h 251"/>
                <a:gd name="T2" fmla="*/ 153 w 277"/>
                <a:gd name="T3" fmla="*/ 225 h 251"/>
                <a:gd name="T4" fmla="*/ 115 w 277"/>
                <a:gd name="T5" fmla="*/ 223 h 251"/>
                <a:gd name="T6" fmla="*/ 20 w 277"/>
                <a:gd name="T7" fmla="*/ 242 h 251"/>
                <a:gd name="T8" fmla="*/ 8 w 277"/>
                <a:gd name="T9" fmla="*/ 246 h 251"/>
                <a:gd name="T10" fmla="*/ 8 w 277"/>
                <a:gd name="T11" fmla="*/ 246 h 251"/>
                <a:gd name="T12" fmla="*/ 4 w 277"/>
                <a:gd name="T13" fmla="*/ 244 h 251"/>
                <a:gd name="T14" fmla="*/ 1 w 277"/>
                <a:gd name="T15" fmla="*/ 227 h 251"/>
                <a:gd name="T16" fmla="*/ 78 w 277"/>
                <a:gd name="T17" fmla="*/ 28 h 251"/>
                <a:gd name="T18" fmla="*/ 83 w 277"/>
                <a:gd name="T19" fmla="*/ 19 h 251"/>
                <a:gd name="T20" fmla="*/ 97 w 277"/>
                <a:gd name="T21" fmla="*/ 3 h 251"/>
                <a:gd name="T22" fmla="*/ 100 w 277"/>
                <a:gd name="T23" fmla="*/ 3 h 251"/>
                <a:gd name="T24" fmla="*/ 108 w 277"/>
                <a:gd name="T25" fmla="*/ 4 h 251"/>
                <a:gd name="T26" fmla="*/ 124 w 277"/>
                <a:gd name="T27" fmla="*/ 2 h 251"/>
                <a:gd name="T28" fmla="*/ 136 w 277"/>
                <a:gd name="T29" fmla="*/ 0 h 251"/>
                <a:gd name="T30" fmla="*/ 143 w 277"/>
                <a:gd name="T31" fmla="*/ 2 h 251"/>
                <a:gd name="T32" fmla="*/ 161 w 277"/>
                <a:gd name="T33" fmla="*/ 22 h 251"/>
                <a:gd name="T34" fmla="*/ 181 w 277"/>
                <a:gd name="T35" fmla="*/ 44 h 251"/>
                <a:gd name="T36" fmla="*/ 269 w 277"/>
                <a:gd name="T37" fmla="*/ 203 h 251"/>
                <a:gd name="T38" fmla="*/ 269 w 277"/>
                <a:gd name="T39" fmla="*/ 205 h 251"/>
                <a:gd name="T40" fmla="*/ 277 w 277"/>
                <a:gd name="T41" fmla="*/ 25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7" h="251">
                  <a:moveTo>
                    <a:pt x="277" y="251"/>
                  </a:moveTo>
                  <a:cubicBezTo>
                    <a:pt x="230" y="236"/>
                    <a:pt x="193" y="228"/>
                    <a:pt x="153" y="225"/>
                  </a:cubicBezTo>
                  <a:cubicBezTo>
                    <a:pt x="139" y="224"/>
                    <a:pt x="127" y="223"/>
                    <a:pt x="115" y="223"/>
                  </a:cubicBezTo>
                  <a:cubicBezTo>
                    <a:pt x="79" y="223"/>
                    <a:pt x="48" y="229"/>
                    <a:pt x="20" y="242"/>
                  </a:cubicBezTo>
                  <a:cubicBezTo>
                    <a:pt x="15" y="245"/>
                    <a:pt x="11" y="246"/>
                    <a:pt x="8" y="246"/>
                  </a:cubicBezTo>
                  <a:cubicBezTo>
                    <a:pt x="8" y="246"/>
                    <a:pt x="8" y="246"/>
                    <a:pt x="8" y="246"/>
                  </a:cubicBezTo>
                  <a:cubicBezTo>
                    <a:pt x="5" y="246"/>
                    <a:pt x="4" y="245"/>
                    <a:pt x="4" y="244"/>
                  </a:cubicBezTo>
                  <a:cubicBezTo>
                    <a:pt x="2" y="243"/>
                    <a:pt x="0" y="238"/>
                    <a:pt x="1" y="227"/>
                  </a:cubicBezTo>
                  <a:cubicBezTo>
                    <a:pt x="6" y="145"/>
                    <a:pt x="66" y="47"/>
                    <a:pt x="78" y="28"/>
                  </a:cubicBezTo>
                  <a:cubicBezTo>
                    <a:pt x="80" y="25"/>
                    <a:pt x="81" y="22"/>
                    <a:pt x="83" y="19"/>
                  </a:cubicBezTo>
                  <a:cubicBezTo>
                    <a:pt x="87" y="12"/>
                    <a:pt x="92" y="3"/>
                    <a:pt x="97" y="3"/>
                  </a:cubicBezTo>
                  <a:cubicBezTo>
                    <a:pt x="98" y="3"/>
                    <a:pt x="99" y="3"/>
                    <a:pt x="100" y="3"/>
                  </a:cubicBezTo>
                  <a:cubicBezTo>
                    <a:pt x="102" y="4"/>
                    <a:pt x="105" y="4"/>
                    <a:pt x="108" y="4"/>
                  </a:cubicBezTo>
                  <a:cubicBezTo>
                    <a:pt x="113" y="4"/>
                    <a:pt x="119" y="3"/>
                    <a:pt x="124" y="2"/>
                  </a:cubicBezTo>
                  <a:cubicBezTo>
                    <a:pt x="128" y="1"/>
                    <a:pt x="133" y="0"/>
                    <a:pt x="136" y="0"/>
                  </a:cubicBezTo>
                  <a:cubicBezTo>
                    <a:pt x="139" y="0"/>
                    <a:pt x="142" y="1"/>
                    <a:pt x="143" y="2"/>
                  </a:cubicBezTo>
                  <a:cubicBezTo>
                    <a:pt x="150" y="8"/>
                    <a:pt x="155" y="15"/>
                    <a:pt x="161" y="22"/>
                  </a:cubicBezTo>
                  <a:cubicBezTo>
                    <a:pt x="167" y="29"/>
                    <a:pt x="174" y="37"/>
                    <a:pt x="181" y="44"/>
                  </a:cubicBezTo>
                  <a:cubicBezTo>
                    <a:pt x="245" y="103"/>
                    <a:pt x="265" y="186"/>
                    <a:pt x="269" y="203"/>
                  </a:cubicBezTo>
                  <a:cubicBezTo>
                    <a:pt x="269" y="205"/>
                    <a:pt x="269" y="205"/>
                    <a:pt x="269" y="205"/>
                  </a:cubicBezTo>
                  <a:cubicBezTo>
                    <a:pt x="276" y="234"/>
                    <a:pt x="277" y="246"/>
                    <a:pt x="277" y="251"/>
                  </a:cubicBezTo>
                  <a:close/>
                </a:path>
              </a:pathLst>
            </a:custGeom>
            <a:solidFill>
              <a:srgbClr val="FF39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408"/>
            <p:cNvSpPr/>
            <p:nvPr/>
          </p:nvSpPr>
          <p:spPr bwMode="auto">
            <a:xfrm>
              <a:off x="7372350" y="3113088"/>
              <a:ext cx="1084263" cy="428625"/>
            </a:xfrm>
            <a:custGeom>
              <a:avLst/>
              <a:gdLst>
                <a:gd name="T0" fmla="*/ 67 w 289"/>
                <a:gd name="T1" fmla="*/ 10 h 114"/>
                <a:gd name="T2" fmla="*/ 22 w 289"/>
                <a:gd name="T3" fmla="*/ 26 h 114"/>
                <a:gd name="T4" fmla="*/ 20 w 289"/>
                <a:gd name="T5" fmla="*/ 72 h 114"/>
                <a:gd name="T6" fmla="*/ 68 w 289"/>
                <a:gd name="T7" fmla="*/ 86 h 114"/>
                <a:gd name="T8" fmla="*/ 87 w 289"/>
                <a:gd name="T9" fmla="*/ 86 h 114"/>
                <a:gd name="T10" fmla="*/ 136 w 289"/>
                <a:gd name="T11" fmla="*/ 112 h 114"/>
                <a:gd name="T12" fmla="*/ 197 w 289"/>
                <a:gd name="T13" fmla="*/ 93 h 114"/>
                <a:gd name="T14" fmla="*/ 217 w 289"/>
                <a:gd name="T15" fmla="*/ 78 h 114"/>
                <a:gd name="T16" fmla="*/ 253 w 289"/>
                <a:gd name="T17" fmla="*/ 70 h 114"/>
                <a:gd name="T18" fmla="*/ 264 w 289"/>
                <a:gd name="T19" fmla="*/ 27 h 114"/>
                <a:gd name="T20" fmla="*/ 237 w 289"/>
                <a:gd name="T21" fmla="*/ 17 h 114"/>
                <a:gd name="T22" fmla="*/ 223 w 289"/>
                <a:gd name="T23" fmla="*/ 16 h 114"/>
                <a:gd name="T24" fmla="*/ 208 w 289"/>
                <a:gd name="T25" fmla="*/ 8 h 114"/>
                <a:gd name="T26" fmla="*/ 147 w 289"/>
                <a:gd name="T27" fmla="*/ 2 h 114"/>
                <a:gd name="T28" fmla="*/ 81 w 289"/>
                <a:gd name="T29" fmla="*/ 10 h 114"/>
                <a:gd name="T30" fmla="*/ 67 w 289"/>
                <a:gd name="T31" fmla="*/ 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114">
                  <a:moveTo>
                    <a:pt x="67" y="10"/>
                  </a:moveTo>
                  <a:cubicBezTo>
                    <a:pt x="52" y="8"/>
                    <a:pt x="35" y="20"/>
                    <a:pt x="22" y="26"/>
                  </a:cubicBezTo>
                  <a:cubicBezTo>
                    <a:pt x="0" y="36"/>
                    <a:pt x="3" y="59"/>
                    <a:pt x="20" y="72"/>
                  </a:cubicBezTo>
                  <a:cubicBezTo>
                    <a:pt x="32" y="81"/>
                    <a:pt x="52" y="86"/>
                    <a:pt x="68" y="86"/>
                  </a:cubicBezTo>
                  <a:cubicBezTo>
                    <a:pt x="72" y="86"/>
                    <a:pt x="79" y="82"/>
                    <a:pt x="87" y="86"/>
                  </a:cubicBezTo>
                  <a:cubicBezTo>
                    <a:pt x="104" y="93"/>
                    <a:pt x="101" y="110"/>
                    <a:pt x="136" y="112"/>
                  </a:cubicBezTo>
                  <a:cubicBezTo>
                    <a:pt x="155" y="114"/>
                    <a:pt x="177" y="111"/>
                    <a:pt x="197" y="93"/>
                  </a:cubicBezTo>
                  <a:cubicBezTo>
                    <a:pt x="208" y="84"/>
                    <a:pt x="201" y="76"/>
                    <a:pt x="217" y="78"/>
                  </a:cubicBezTo>
                  <a:cubicBezTo>
                    <a:pt x="229" y="80"/>
                    <a:pt x="243" y="76"/>
                    <a:pt x="253" y="70"/>
                  </a:cubicBezTo>
                  <a:cubicBezTo>
                    <a:pt x="265" y="64"/>
                    <a:pt x="289" y="35"/>
                    <a:pt x="264" y="27"/>
                  </a:cubicBezTo>
                  <a:cubicBezTo>
                    <a:pt x="255" y="24"/>
                    <a:pt x="246" y="20"/>
                    <a:pt x="237" y="17"/>
                  </a:cubicBezTo>
                  <a:cubicBezTo>
                    <a:pt x="232" y="15"/>
                    <a:pt x="228" y="15"/>
                    <a:pt x="223" y="16"/>
                  </a:cubicBezTo>
                  <a:cubicBezTo>
                    <a:pt x="216" y="13"/>
                    <a:pt x="215" y="9"/>
                    <a:pt x="208" y="8"/>
                  </a:cubicBezTo>
                  <a:cubicBezTo>
                    <a:pt x="188" y="5"/>
                    <a:pt x="167" y="3"/>
                    <a:pt x="147" y="2"/>
                  </a:cubicBezTo>
                  <a:cubicBezTo>
                    <a:pt x="123" y="0"/>
                    <a:pt x="103" y="1"/>
                    <a:pt x="81" y="10"/>
                  </a:cubicBezTo>
                  <a:cubicBezTo>
                    <a:pt x="72" y="13"/>
                    <a:pt x="54" y="32"/>
                    <a:pt x="67" y="10"/>
                  </a:cubicBezTo>
                  <a:close/>
                </a:path>
              </a:pathLst>
            </a:custGeom>
            <a:solidFill>
              <a:srgbClr val="E585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409"/>
            <p:cNvSpPr/>
            <p:nvPr/>
          </p:nvSpPr>
          <p:spPr bwMode="auto">
            <a:xfrm>
              <a:off x="7410450" y="3148013"/>
              <a:ext cx="974725" cy="385763"/>
            </a:xfrm>
            <a:custGeom>
              <a:avLst/>
              <a:gdLst>
                <a:gd name="T0" fmla="*/ 134 w 260"/>
                <a:gd name="T1" fmla="*/ 103 h 103"/>
                <a:gd name="T2" fmla="*/ 127 w 260"/>
                <a:gd name="T3" fmla="*/ 102 h 103"/>
                <a:gd name="T4" fmla="*/ 94 w 260"/>
                <a:gd name="T5" fmla="*/ 88 h 103"/>
                <a:gd name="T6" fmla="*/ 79 w 260"/>
                <a:gd name="T7" fmla="*/ 76 h 103"/>
                <a:gd name="T8" fmla="*/ 69 w 260"/>
                <a:gd name="T9" fmla="*/ 74 h 103"/>
                <a:gd name="T10" fmla="*/ 60 w 260"/>
                <a:gd name="T11" fmla="*/ 75 h 103"/>
                <a:gd name="T12" fmla="*/ 58 w 260"/>
                <a:gd name="T13" fmla="*/ 76 h 103"/>
                <a:gd name="T14" fmla="*/ 55 w 260"/>
                <a:gd name="T15" fmla="*/ 76 h 103"/>
                <a:gd name="T16" fmla="*/ 13 w 260"/>
                <a:gd name="T17" fmla="*/ 63 h 103"/>
                <a:gd name="T18" fmla="*/ 1 w 260"/>
                <a:gd name="T19" fmla="*/ 40 h 103"/>
                <a:gd name="T20" fmla="*/ 14 w 260"/>
                <a:gd name="T21" fmla="*/ 26 h 103"/>
                <a:gd name="T22" fmla="*/ 24 w 260"/>
                <a:gd name="T23" fmla="*/ 21 h 103"/>
                <a:gd name="T24" fmla="*/ 48 w 260"/>
                <a:gd name="T25" fmla="*/ 11 h 103"/>
                <a:gd name="T26" fmla="*/ 48 w 260"/>
                <a:gd name="T27" fmla="*/ 18 h 103"/>
                <a:gd name="T28" fmla="*/ 78 w 260"/>
                <a:gd name="T29" fmla="*/ 6 h 103"/>
                <a:gd name="T30" fmla="*/ 118 w 260"/>
                <a:gd name="T31" fmla="*/ 1 h 103"/>
                <a:gd name="T32" fmla="*/ 136 w 260"/>
                <a:gd name="T33" fmla="*/ 2 h 103"/>
                <a:gd name="T34" fmla="*/ 152 w 260"/>
                <a:gd name="T35" fmla="*/ 3 h 103"/>
                <a:gd name="T36" fmla="*/ 197 w 260"/>
                <a:gd name="T37" fmla="*/ 8 h 103"/>
                <a:gd name="T38" fmla="*/ 203 w 260"/>
                <a:gd name="T39" fmla="*/ 11 h 103"/>
                <a:gd name="T40" fmla="*/ 211 w 260"/>
                <a:gd name="T41" fmla="*/ 16 h 103"/>
                <a:gd name="T42" fmla="*/ 213 w 260"/>
                <a:gd name="T43" fmla="*/ 16 h 103"/>
                <a:gd name="T44" fmla="*/ 214 w 260"/>
                <a:gd name="T45" fmla="*/ 16 h 103"/>
                <a:gd name="T46" fmla="*/ 217 w 260"/>
                <a:gd name="T47" fmla="*/ 16 h 103"/>
                <a:gd name="T48" fmla="*/ 225 w 260"/>
                <a:gd name="T49" fmla="*/ 17 h 103"/>
                <a:gd name="T50" fmla="*/ 225 w 260"/>
                <a:gd name="T51" fmla="*/ 17 h 103"/>
                <a:gd name="T52" fmla="*/ 241 w 260"/>
                <a:gd name="T53" fmla="*/ 23 h 103"/>
                <a:gd name="T54" fmla="*/ 252 w 260"/>
                <a:gd name="T55" fmla="*/ 27 h 103"/>
                <a:gd name="T56" fmla="*/ 260 w 260"/>
                <a:gd name="T57" fmla="*/ 34 h 103"/>
                <a:gd name="T58" fmla="*/ 240 w 260"/>
                <a:gd name="T59" fmla="*/ 61 h 103"/>
                <a:gd name="T60" fmla="*/ 212 w 260"/>
                <a:gd name="T61" fmla="*/ 69 h 103"/>
                <a:gd name="T62" fmla="*/ 208 w 260"/>
                <a:gd name="T63" fmla="*/ 68 h 103"/>
                <a:gd name="T64" fmla="*/ 203 w 260"/>
                <a:gd name="T65" fmla="*/ 68 h 103"/>
                <a:gd name="T66" fmla="*/ 189 w 260"/>
                <a:gd name="T67" fmla="*/ 77 h 103"/>
                <a:gd name="T68" fmla="*/ 183 w 260"/>
                <a:gd name="T69" fmla="*/ 85 h 103"/>
                <a:gd name="T70" fmla="*/ 134 w 260"/>
                <a:gd name="T71"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0" h="103">
                  <a:moveTo>
                    <a:pt x="134" y="103"/>
                  </a:moveTo>
                  <a:cubicBezTo>
                    <a:pt x="132" y="103"/>
                    <a:pt x="129" y="102"/>
                    <a:pt x="127" y="102"/>
                  </a:cubicBezTo>
                  <a:cubicBezTo>
                    <a:pt x="106" y="101"/>
                    <a:pt x="100" y="94"/>
                    <a:pt x="94" y="88"/>
                  </a:cubicBezTo>
                  <a:cubicBezTo>
                    <a:pt x="90" y="84"/>
                    <a:pt x="86" y="79"/>
                    <a:pt x="79" y="76"/>
                  </a:cubicBezTo>
                  <a:cubicBezTo>
                    <a:pt x="76" y="75"/>
                    <a:pt x="72" y="74"/>
                    <a:pt x="69" y="74"/>
                  </a:cubicBezTo>
                  <a:cubicBezTo>
                    <a:pt x="65" y="74"/>
                    <a:pt x="63" y="75"/>
                    <a:pt x="60" y="75"/>
                  </a:cubicBezTo>
                  <a:cubicBezTo>
                    <a:pt x="59" y="75"/>
                    <a:pt x="58" y="76"/>
                    <a:pt x="58" y="76"/>
                  </a:cubicBezTo>
                  <a:cubicBezTo>
                    <a:pt x="57" y="76"/>
                    <a:pt x="56" y="76"/>
                    <a:pt x="55" y="76"/>
                  </a:cubicBezTo>
                  <a:cubicBezTo>
                    <a:pt x="40" y="76"/>
                    <a:pt x="23" y="71"/>
                    <a:pt x="13" y="63"/>
                  </a:cubicBezTo>
                  <a:cubicBezTo>
                    <a:pt x="5" y="57"/>
                    <a:pt x="0" y="48"/>
                    <a:pt x="1" y="40"/>
                  </a:cubicBezTo>
                  <a:cubicBezTo>
                    <a:pt x="2" y="34"/>
                    <a:pt x="6" y="29"/>
                    <a:pt x="14" y="26"/>
                  </a:cubicBezTo>
                  <a:cubicBezTo>
                    <a:pt x="17" y="24"/>
                    <a:pt x="21" y="22"/>
                    <a:pt x="24" y="21"/>
                  </a:cubicBezTo>
                  <a:cubicBezTo>
                    <a:pt x="32" y="17"/>
                    <a:pt x="40" y="12"/>
                    <a:pt x="48" y="11"/>
                  </a:cubicBezTo>
                  <a:cubicBezTo>
                    <a:pt x="47" y="14"/>
                    <a:pt x="47" y="16"/>
                    <a:pt x="48" y="18"/>
                  </a:cubicBezTo>
                  <a:cubicBezTo>
                    <a:pt x="49" y="20"/>
                    <a:pt x="76" y="6"/>
                    <a:pt x="78" y="6"/>
                  </a:cubicBezTo>
                  <a:cubicBezTo>
                    <a:pt x="93" y="0"/>
                    <a:pt x="102" y="1"/>
                    <a:pt x="118" y="1"/>
                  </a:cubicBezTo>
                  <a:cubicBezTo>
                    <a:pt x="124" y="1"/>
                    <a:pt x="130" y="1"/>
                    <a:pt x="136" y="2"/>
                  </a:cubicBezTo>
                  <a:cubicBezTo>
                    <a:pt x="141" y="2"/>
                    <a:pt x="147" y="3"/>
                    <a:pt x="152" y="3"/>
                  </a:cubicBezTo>
                  <a:cubicBezTo>
                    <a:pt x="167" y="4"/>
                    <a:pt x="182" y="6"/>
                    <a:pt x="197" y="8"/>
                  </a:cubicBezTo>
                  <a:cubicBezTo>
                    <a:pt x="200" y="9"/>
                    <a:pt x="201" y="10"/>
                    <a:pt x="203" y="11"/>
                  </a:cubicBezTo>
                  <a:cubicBezTo>
                    <a:pt x="205" y="13"/>
                    <a:pt x="208" y="14"/>
                    <a:pt x="211" y="16"/>
                  </a:cubicBezTo>
                  <a:cubicBezTo>
                    <a:pt x="212" y="16"/>
                    <a:pt x="212" y="16"/>
                    <a:pt x="213" y="16"/>
                  </a:cubicBezTo>
                  <a:cubicBezTo>
                    <a:pt x="213" y="16"/>
                    <a:pt x="213" y="16"/>
                    <a:pt x="214" y="16"/>
                  </a:cubicBezTo>
                  <a:cubicBezTo>
                    <a:pt x="215" y="16"/>
                    <a:pt x="216" y="16"/>
                    <a:pt x="217" y="16"/>
                  </a:cubicBezTo>
                  <a:cubicBezTo>
                    <a:pt x="219" y="16"/>
                    <a:pt x="222" y="16"/>
                    <a:pt x="225" y="17"/>
                  </a:cubicBezTo>
                  <a:cubicBezTo>
                    <a:pt x="225" y="17"/>
                    <a:pt x="225" y="17"/>
                    <a:pt x="225" y="17"/>
                  </a:cubicBezTo>
                  <a:cubicBezTo>
                    <a:pt x="230" y="19"/>
                    <a:pt x="235" y="21"/>
                    <a:pt x="241" y="23"/>
                  </a:cubicBezTo>
                  <a:cubicBezTo>
                    <a:pt x="245" y="24"/>
                    <a:pt x="248" y="26"/>
                    <a:pt x="252" y="27"/>
                  </a:cubicBezTo>
                  <a:cubicBezTo>
                    <a:pt x="259" y="29"/>
                    <a:pt x="259" y="33"/>
                    <a:pt x="260" y="34"/>
                  </a:cubicBezTo>
                  <a:cubicBezTo>
                    <a:pt x="260" y="42"/>
                    <a:pt x="248" y="56"/>
                    <a:pt x="240" y="61"/>
                  </a:cubicBezTo>
                  <a:cubicBezTo>
                    <a:pt x="232" y="66"/>
                    <a:pt x="221" y="69"/>
                    <a:pt x="212" y="69"/>
                  </a:cubicBezTo>
                  <a:cubicBezTo>
                    <a:pt x="210" y="69"/>
                    <a:pt x="209" y="68"/>
                    <a:pt x="208" y="68"/>
                  </a:cubicBezTo>
                  <a:cubicBezTo>
                    <a:pt x="206" y="68"/>
                    <a:pt x="204" y="68"/>
                    <a:pt x="203" y="68"/>
                  </a:cubicBezTo>
                  <a:cubicBezTo>
                    <a:pt x="194" y="68"/>
                    <a:pt x="191" y="72"/>
                    <a:pt x="189" y="77"/>
                  </a:cubicBezTo>
                  <a:cubicBezTo>
                    <a:pt x="188" y="79"/>
                    <a:pt x="187" y="82"/>
                    <a:pt x="183" y="85"/>
                  </a:cubicBezTo>
                  <a:cubicBezTo>
                    <a:pt x="170" y="97"/>
                    <a:pt x="154" y="103"/>
                    <a:pt x="134" y="103"/>
                  </a:cubicBezTo>
                  <a:close/>
                </a:path>
              </a:pathLst>
            </a:custGeom>
            <a:solidFill>
              <a:srgbClr val="EFB6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410"/>
            <p:cNvSpPr/>
            <p:nvPr/>
          </p:nvSpPr>
          <p:spPr bwMode="auto">
            <a:xfrm>
              <a:off x="7326313" y="3184525"/>
              <a:ext cx="1217613" cy="758825"/>
            </a:xfrm>
            <a:custGeom>
              <a:avLst/>
              <a:gdLst>
                <a:gd name="T0" fmla="*/ 8 w 324"/>
                <a:gd name="T1" fmla="*/ 97 h 202"/>
                <a:gd name="T2" fmla="*/ 38 w 324"/>
                <a:gd name="T3" fmla="*/ 140 h 202"/>
                <a:gd name="T4" fmla="*/ 118 w 324"/>
                <a:gd name="T5" fmla="*/ 192 h 202"/>
                <a:gd name="T6" fmla="*/ 118 w 324"/>
                <a:gd name="T7" fmla="*/ 192 h 202"/>
                <a:gd name="T8" fmla="*/ 118 w 324"/>
                <a:gd name="T9" fmla="*/ 192 h 202"/>
                <a:gd name="T10" fmla="*/ 118 w 324"/>
                <a:gd name="T11" fmla="*/ 192 h 202"/>
                <a:gd name="T12" fmla="*/ 118 w 324"/>
                <a:gd name="T13" fmla="*/ 192 h 202"/>
                <a:gd name="T14" fmla="*/ 118 w 324"/>
                <a:gd name="T15" fmla="*/ 192 h 202"/>
                <a:gd name="T16" fmla="*/ 118 w 324"/>
                <a:gd name="T17" fmla="*/ 192 h 202"/>
                <a:gd name="T18" fmla="*/ 119 w 324"/>
                <a:gd name="T19" fmla="*/ 192 h 202"/>
                <a:gd name="T20" fmla="*/ 118 w 324"/>
                <a:gd name="T21" fmla="*/ 192 h 202"/>
                <a:gd name="T22" fmla="*/ 272 w 324"/>
                <a:gd name="T23" fmla="*/ 137 h 202"/>
                <a:gd name="T24" fmla="*/ 295 w 324"/>
                <a:gd name="T25" fmla="*/ 90 h 202"/>
                <a:gd name="T26" fmla="*/ 304 w 324"/>
                <a:gd name="T27" fmla="*/ 2 h 202"/>
                <a:gd name="T28" fmla="*/ 293 w 324"/>
                <a:gd name="T29" fmla="*/ 26 h 202"/>
                <a:gd name="T30" fmla="*/ 265 w 324"/>
                <a:gd name="T31" fmla="*/ 53 h 202"/>
                <a:gd name="T32" fmla="*/ 222 w 324"/>
                <a:gd name="T33" fmla="*/ 63 h 202"/>
                <a:gd name="T34" fmla="*/ 125 w 324"/>
                <a:gd name="T35" fmla="*/ 89 h 202"/>
                <a:gd name="T36" fmla="*/ 87 w 324"/>
                <a:gd name="T37" fmla="*/ 69 h 202"/>
                <a:gd name="T38" fmla="*/ 34 w 324"/>
                <a:gd name="T39" fmla="*/ 56 h 202"/>
                <a:gd name="T40" fmla="*/ 8 w 324"/>
                <a:gd name="T41" fmla="*/ 24 h 202"/>
                <a:gd name="T42" fmla="*/ 4 w 324"/>
                <a:gd name="T43" fmla="*/ 71 h 202"/>
                <a:gd name="T44" fmla="*/ 8 w 324"/>
                <a:gd name="T45" fmla="*/ 74 h 202"/>
                <a:gd name="T46" fmla="*/ 8 w 324"/>
                <a:gd name="T47" fmla="*/ 9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4" h="202">
                  <a:moveTo>
                    <a:pt x="8" y="97"/>
                  </a:moveTo>
                  <a:cubicBezTo>
                    <a:pt x="15" y="113"/>
                    <a:pt x="25" y="128"/>
                    <a:pt x="38" y="140"/>
                  </a:cubicBezTo>
                  <a:cubicBezTo>
                    <a:pt x="60" y="163"/>
                    <a:pt x="84" y="186"/>
                    <a:pt x="118" y="192"/>
                  </a:cubicBezTo>
                  <a:cubicBezTo>
                    <a:pt x="118" y="192"/>
                    <a:pt x="118" y="192"/>
                    <a:pt x="118" y="192"/>
                  </a:cubicBezTo>
                  <a:cubicBezTo>
                    <a:pt x="118" y="192"/>
                    <a:pt x="118" y="192"/>
                    <a:pt x="118" y="192"/>
                  </a:cubicBezTo>
                  <a:cubicBezTo>
                    <a:pt x="118" y="192"/>
                    <a:pt x="118" y="192"/>
                    <a:pt x="118" y="192"/>
                  </a:cubicBezTo>
                  <a:cubicBezTo>
                    <a:pt x="118" y="192"/>
                    <a:pt x="118" y="192"/>
                    <a:pt x="118" y="192"/>
                  </a:cubicBezTo>
                  <a:cubicBezTo>
                    <a:pt x="118" y="192"/>
                    <a:pt x="118" y="192"/>
                    <a:pt x="118" y="192"/>
                  </a:cubicBezTo>
                  <a:cubicBezTo>
                    <a:pt x="118" y="192"/>
                    <a:pt x="118" y="192"/>
                    <a:pt x="118" y="192"/>
                  </a:cubicBezTo>
                  <a:cubicBezTo>
                    <a:pt x="118" y="192"/>
                    <a:pt x="119" y="192"/>
                    <a:pt x="119" y="192"/>
                  </a:cubicBezTo>
                  <a:cubicBezTo>
                    <a:pt x="119" y="192"/>
                    <a:pt x="118" y="192"/>
                    <a:pt x="118" y="192"/>
                  </a:cubicBezTo>
                  <a:cubicBezTo>
                    <a:pt x="174" y="202"/>
                    <a:pt x="241" y="184"/>
                    <a:pt x="272" y="137"/>
                  </a:cubicBezTo>
                  <a:cubicBezTo>
                    <a:pt x="283" y="122"/>
                    <a:pt x="288" y="107"/>
                    <a:pt x="295" y="90"/>
                  </a:cubicBezTo>
                  <a:cubicBezTo>
                    <a:pt x="298" y="82"/>
                    <a:pt x="324" y="0"/>
                    <a:pt x="304" y="2"/>
                  </a:cubicBezTo>
                  <a:cubicBezTo>
                    <a:pt x="304" y="10"/>
                    <a:pt x="298" y="19"/>
                    <a:pt x="293" y="26"/>
                  </a:cubicBezTo>
                  <a:cubicBezTo>
                    <a:pt x="285" y="37"/>
                    <a:pt x="276" y="46"/>
                    <a:pt x="265" y="53"/>
                  </a:cubicBezTo>
                  <a:cubicBezTo>
                    <a:pt x="252" y="61"/>
                    <a:pt x="237" y="62"/>
                    <a:pt x="222" y="63"/>
                  </a:cubicBezTo>
                  <a:cubicBezTo>
                    <a:pt x="211" y="78"/>
                    <a:pt x="174" y="110"/>
                    <a:pt x="125" y="89"/>
                  </a:cubicBezTo>
                  <a:cubicBezTo>
                    <a:pt x="114" y="84"/>
                    <a:pt x="100" y="66"/>
                    <a:pt x="87" y="69"/>
                  </a:cubicBezTo>
                  <a:cubicBezTo>
                    <a:pt x="72" y="72"/>
                    <a:pt x="52" y="68"/>
                    <a:pt x="34" y="56"/>
                  </a:cubicBezTo>
                  <a:cubicBezTo>
                    <a:pt x="16" y="44"/>
                    <a:pt x="11" y="25"/>
                    <a:pt x="8" y="24"/>
                  </a:cubicBezTo>
                  <a:cubicBezTo>
                    <a:pt x="3" y="36"/>
                    <a:pt x="2" y="58"/>
                    <a:pt x="4" y="71"/>
                  </a:cubicBezTo>
                  <a:cubicBezTo>
                    <a:pt x="8" y="69"/>
                    <a:pt x="12" y="73"/>
                    <a:pt x="8" y="74"/>
                  </a:cubicBezTo>
                  <a:cubicBezTo>
                    <a:pt x="0" y="78"/>
                    <a:pt x="6" y="90"/>
                    <a:pt x="8" y="9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411"/>
            <p:cNvSpPr/>
            <p:nvPr/>
          </p:nvSpPr>
          <p:spPr bwMode="auto">
            <a:xfrm>
              <a:off x="7958138" y="4171950"/>
              <a:ext cx="277813" cy="68263"/>
            </a:xfrm>
            <a:custGeom>
              <a:avLst/>
              <a:gdLst>
                <a:gd name="T0" fmla="*/ 73 w 74"/>
                <a:gd name="T1" fmla="*/ 0 h 18"/>
                <a:gd name="T2" fmla="*/ 1 w 74"/>
                <a:gd name="T3" fmla="*/ 9 h 18"/>
                <a:gd name="T4" fmla="*/ 35 w 74"/>
                <a:gd name="T5" fmla="*/ 16 h 18"/>
                <a:gd name="T6" fmla="*/ 56 w 74"/>
                <a:gd name="T7" fmla="*/ 16 h 18"/>
                <a:gd name="T8" fmla="*/ 64 w 74"/>
                <a:gd name="T9" fmla="*/ 16 h 18"/>
                <a:gd name="T10" fmla="*/ 73 w 74"/>
                <a:gd name="T11" fmla="*/ 0 h 18"/>
              </a:gdLst>
              <a:ahLst/>
              <a:cxnLst>
                <a:cxn ang="0">
                  <a:pos x="T0" y="T1"/>
                </a:cxn>
                <a:cxn ang="0">
                  <a:pos x="T2" y="T3"/>
                </a:cxn>
                <a:cxn ang="0">
                  <a:pos x="T4" y="T5"/>
                </a:cxn>
                <a:cxn ang="0">
                  <a:pos x="T6" y="T7"/>
                </a:cxn>
                <a:cxn ang="0">
                  <a:pos x="T8" y="T9"/>
                </a:cxn>
                <a:cxn ang="0">
                  <a:pos x="T10" y="T11"/>
                </a:cxn>
              </a:cxnLst>
              <a:rect l="0" t="0" r="r" b="b"/>
              <a:pathLst>
                <a:path w="74" h="18">
                  <a:moveTo>
                    <a:pt x="73" y="0"/>
                  </a:moveTo>
                  <a:cubicBezTo>
                    <a:pt x="50" y="8"/>
                    <a:pt x="25" y="6"/>
                    <a:pt x="1" y="9"/>
                  </a:cubicBezTo>
                  <a:cubicBezTo>
                    <a:pt x="0" y="16"/>
                    <a:pt x="29" y="16"/>
                    <a:pt x="35" y="16"/>
                  </a:cubicBezTo>
                  <a:cubicBezTo>
                    <a:pt x="42" y="17"/>
                    <a:pt x="49" y="18"/>
                    <a:pt x="56" y="16"/>
                  </a:cubicBezTo>
                  <a:cubicBezTo>
                    <a:pt x="59" y="14"/>
                    <a:pt x="61" y="14"/>
                    <a:pt x="64" y="16"/>
                  </a:cubicBezTo>
                  <a:cubicBezTo>
                    <a:pt x="64" y="14"/>
                    <a:pt x="74" y="5"/>
                    <a:pt x="73" y="0"/>
                  </a:cubicBezTo>
                  <a:close/>
                </a:path>
              </a:pathLst>
            </a:custGeom>
            <a:solidFill>
              <a:srgbClr val="B316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412"/>
            <p:cNvSpPr/>
            <p:nvPr/>
          </p:nvSpPr>
          <p:spPr bwMode="auto">
            <a:xfrm>
              <a:off x="7969250" y="3970338"/>
              <a:ext cx="363538" cy="234950"/>
            </a:xfrm>
            <a:custGeom>
              <a:avLst/>
              <a:gdLst>
                <a:gd name="T0" fmla="*/ 91 w 97"/>
                <a:gd name="T1" fmla="*/ 12 h 63"/>
                <a:gd name="T2" fmla="*/ 84 w 97"/>
                <a:gd name="T3" fmla="*/ 0 h 63"/>
                <a:gd name="T4" fmla="*/ 59 w 97"/>
                <a:gd name="T5" fmla="*/ 6 h 63"/>
                <a:gd name="T6" fmla="*/ 45 w 97"/>
                <a:gd name="T7" fmla="*/ 6 h 63"/>
                <a:gd name="T8" fmla="*/ 36 w 97"/>
                <a:gd name="T9" fmla="*/ 20 h 63"/>
                <a:gd name="T10" fmla="*/ 10 w 97"/>
                <a:gd name="T11" fmla="*/ 28 h 63"/>
                <a:gd name="T12" fmla="*/ 10 w 97"/>
                <a:gd name="T13" fmla="*/ 56 h 63"/>
                <a:gd name="T14" fmla="*/ 67 w 97"/>
                <a:gd name="T15" fmla="*/ 49 h 63"/>
                <a:gd name="T16" fmla="*/ 91 w 97"/>
                <a:gd name="T17" fmla="*/ 42 h 63"/>
                <a:gd name="T18" fmla="*/ 91 w 97"/>
                <a:gd name="T19" fmla="*/ 1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63">
                  <a:moveTo>
                    <a:pt x="91" y="12"/>
                  </a:moveTo>
                  <a:cubicBezTo>
                    <a:pt x="79" y="18"/>
                    <a:pt x="85" y="7"/>
                    <a:pt x="84" y="0"/>
                  </a:cubicBezTo>
                  <a:cubicBezTo>
                    <a:pt x="76" y="3"/>
                    <a:pt x="67" y="6"/>
                    <a:pt x="59" y="6"/>
                  </a:cubicBezTo>
                  <a:cubicBezTo>
                    <a:pt x="54" y="7"/>
                    <a:pt x="50" y="7"/>
                    <a:pt x="45" y="6"/>
                  </a:cubicBezTo>
                  <a:cubicBezTo>
                    <a:pt x="44" y="11"/>
                    <a:pt x="40" y="16"/>
                    <a:pt x="36" y="20"/>
                  </a:cubicBezTo>
                  <a:cubicBezTo>
                    <a:pt x="29" y="27"/>
                    <a:pt x="19" y="27"/>
                    <a:pt x="10" y="28"/>
                  </a:cubicBezTo>
                  <a:cubicBezTo>
                    <a:pt x="0" y="30"/>
                    <a:pt x="2" y="52"/>
                    <a:pt x="10" y="56"/>
                  </a:cubicBezTo>
                  <a:cubicBezTo>
                    <a:pt x="23" y="63"/>
                    <a:pt x="55" y="53"/>
                    <a:pt x="67" y="49"/>
                  </a:cubicBezTo>
                  <a:cubicBezTo>
                    <a:pt x="75" y="47"/>
                    <a:pt x="84" y="45"/>
                    <a:pt x="91" y="42"/>
                  </a:cubicBezTo>
                  <a:cubicBezTo>
                    <a:pt x="97" y="39"/>
                    <a:pt x="92" y="19"/>
                    <a:pt x="91" y="12"/>
                  </a:cubicBezTo>
                  <a:close/>
                </a:path>
              </a:pathLst>
            </a:custGeom>
            <a:solidFill>
              <a:srgbClr val="B316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413"/>
            <p:cNvSpPr/>
            <p:nvPr/>
          </p:nvSpPr>
          <p:spPr bwMode="auto">
            <a:xfrm>
              <a:off x="7999413" y="3998913"/>
              <a:ext cx="303213" cy="169863"/>
            </a:xfrm>
            <a:custGeom>
              <a:avLst/>
              <a:gdLst>
                <a:gd name="T0" fmla="*/ 14 w 81"/>
                <a:gd name="T1" fmla="*/ 45 h 45"/>
                <a:gd name="T2" fmla="*/ 4 w 81"/>
                <a:gd name="T3" fmla="*/ 44 h 45"/>
                <a:gd name="T4" fmla="*/ 1 w 81"/>
                <a:gd name="T5" fmla="*/ 30 h 45"/>
                <a:gd name="T6" fmla="*/ 3 w 81"/>
                <a:gd name="T7" fmla="*/ 26 h 45"/>
                <a:gd name="T8" fmla="*/ 8 w 81"/>
                <a:gd name="T9" fmla="*/ 25 h 45"/>
                <a:gd name="T10" fmla="*/ 31 w 81"/>
                <a:gd name="T11" fmla="*/ 16 h 45"/>
                <a:gd name="T12" fmla="*/ 41 w 81"/>
                <a:gd name="T13" fmla="*/ 3 h 45"/>
                <a:gd name="T14" fmla="*/ 47 w 81"/>
                <a:gd name="T15" fmla="*/ 4 h 45"/>
                <a:gd name="T16" fmla="*/ 51 w 81"/>
                <a:gd name="T17" fmla="*/ 4 h 45"/>
                <a:gd name="T18" fmla="*/ 70 w 81"/>
                <a:gd name="T19" fmla="*/ 0 h 45"/>
                <a:gd name="T20" fmla="*/ 72 w 81"/>
                <a:gd name="T21" fmla="*/ 8 h 45"/>
                <a:gd name="T22" fmla="*/ 78 w 81"/>
                <a:gd name="T23" fmla="*/ 11 h 45"/>
                <a:gd name="T24" fmla="*/ 79 w 81"/>
                <a:gd name="T25" fmla="*/ 11 h 45"/>
                <a:gd name="T26" fmla="*/ 80 w 81"/>
                <a:gd name="T27" fmla="*/ 29 h 45"/>
                <a:gd name="T28" fmla="*/ 63 w 81"/>
                <a:gd name="T29" fmla="*/ 35 h 45"/>
                <a:gd name="T30" fmla="*/ 58 w 81"/>
                <a:gd name="T31" fmla="*/ 37 h 45"/>
                <a:gd name="T32" fmla="*/ 14 w 81"/>
                <a:gd name="T3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45">
                  <a:moveTo>
                    <a:pt x="14" y="45"/>
                  </a:moveTo>
                  <a:cubicBezTo>
                    <a:pt x="9" y="45"/>
                    <a:pt x="6" y="44"/>
                    <a:pt x="4" y="44"/>
                  </a:cubicBezTo>
                  <a:cubicBezTo>
                    <a:pt x="2" y="43"/>
                    <a:pt x="0" y="36"/>
                    <a:pt x="1" y="30"/>
                  </a:cubicBezTo>
                  <a:cubicBezTo>
                    <a:pt x="1" y="29"/>
                    <a:pt x="1" y="26"/>
                    <a:pt x="3" y="26"/>
                  </a:cubicBezTo>
                  <a:cubicBezTo>
                    <a:pt x="5" y="25"/>
                    <a:pt x="7" y="25"/>
                    <a:pt x="8" y="25"/>
                  </a:cubicBezTo>
                  <a:cubicBezTo>
                    <a:pt x="16" y="24"/>
                    <a:pt x="24" y="22"/>
                    <a:pt x="31" y="16"/>
                  </a:cubicBezTo>
                  <a:cubicBezTo>
                    <a:pt x="35" y="13"/>
                    <a:pt x="39" y="8"/>
                    <a:pt x="41" y="3"/>
                  </a:cubicBezTo>
                  <a:cubicBezTo>
                    <a:pt x="43" y="4"/>
                    <a:pt x="45" y="4"/>
                    <a:pt x="47" y="4"/>
                  </a:cubicBezTo>
                  <a:cubicBezTo>
                    <a:pt x="48" y="4"/>
                    <a:pt x="50" y="4"/>
                    <a:pt x="51" y="4"/>
                  </a:cubicBezTo>
                  <a:cubicBezTo>
                    <a:pt x="58" y="3"/>
                    <a:pt x="64" y="1"/>
                    <a:pt x="70" y="0"/>
                  </a:cubicBezTo>
                  <a:cubicBezTo>
                    <a:pt x="70" y="3"/>
                    <a:pt x="70" y="6"/>
                    <a:pt x="72" y="8"/>
                  </a:cubicBezTo>
                  <a:cubicBezTo>
                    <a:pt x="73" y="9"/>
                    <a:pt x="75" y="11"/>
                    <a:pt x="78" y="11"/>
                  </a:cubicBezTo>
                  <a:cubicBezTo>
                    <a:pt x="78" y="11"/>
                    <a:pt x="79" y="11"/>
                    <a:pt x="79" y="11"/>
                  </a:cubicBezTo>
                  <a:cubicBezTo>
                    <a:pt x="80" y="15"/>
                    <a:pt x="81" y="26"/>
                    <a:pt x="80" y="29"/>
                  </a:cubicBezTo>
                  <a:cubicBezTo>
                    <a:pt x="75" y="31"/>
                    <a:pt x="69" y="33"/>
                    <a:pt x="63" y="35"/>
                  </a:cubicBezTo>
                  <a:cubicBezTo>
                    <a:pt x="61" y="35"/>
                    <a:pt x="59" y="36"/>
                    <a:pt x="58" y="37"/>
                  </a:cubicBezTo>
                  <a:cubicBezTo>
                    <a:pt x="51" y="39"/>
                    <a:pt x="29" y="45"/>
                    <a:pt x="14" y="45"/>
                  </a:cubicBezTo>
                  <a:close/>
                </a:path>
              </a:pathLst>
            </a:custGeom>
            <a:solidFill>
              <a:srgbClr val="FF39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414"/>
            <p:cNvSpPr/>
            <p:nvPr/>
          </p:nvSpPr>
          <p:spPr bwMode="auto">
            <a:xfrm>
              <a:off x="7713663" y="3875088"/>
              <a:ext cx="412750" cy="219075"/>
            </a:xfrm>
            <a:custGeom>
              <a:avLst/>
              <a:gdLst>
                <a:gd name="T0" fmla="*/ 13 w 110"/>
                <a:gd name="T1" fmla="*/ 45 h 58"/>
                <a:gd name="T2" fmla="*/ 85 w 110"/>
                <a:gd name="T3" fmla="*/ 48 h 58"/>
                <a:gd name="T4" fmla="*/ 107 w 110"/>
                <a:gd name="T5" fmla="*/ 32 h 58"/>
                <a:gd name="T6" fmla="*/ 101 w 110"/>
                <a:gd name="T7" fmla="*/ 13 h 58"/>
                <a:gd name="T8" fmla="*/ 85 w 110"/>
                <a:gd name="T9" fmla="*/ 36 h 58"/>
                <a:gd name="T10" fmla="*/ 39 w 110"/>
                <a:gd name="T11" fmla="*/ 41 h 58"/>
                <a:gd name="T12" fmla="*/ 21 w 110"/>
                <a:gd name="T13" fmla="*/ 32 h 58"/>
                <a:gd name="T14" fmla="*/ 11 w 110"/>
                <a:gd name="T15" fmla="*/ 12 h 58"/>
                <a:gd name="T16" fmla="*/ 13 w 110"/>
                <a:gd name="T17" fmla="*/ 44 h 58"/>
                <a:gd name="T18" fmla="*/ 12 w 110"/>
                <a:gd name="T19" fmla="*/ 44 h 58"/>
                <a:gd name="T20" fmla="*/ 13 w 110"/>
                <a:gd name="T21" fmla="*/ 45 h 58"/>
                <a:gd name="T22" fmla="*/ 17 w 110"/>
                <a:gd name="T23" fmla="*/ 48 h 58"/>
                <a:gd name="T24" fmla="*/ 13 w 110"/>
                <a:gd name="T25" fmla="*/ 4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 h="58">
                  <a:moveTo>
                    <a:pt x="13" y="45"/>
                  </a:moveTo>
                  <a:cubicBezTo>
                    <a:pt x="30" y="58"/>
                    <a:pt x="66" y="51"/>
                    <a:pt x="85" y="48"/>
                  </a:cubicBezTo>
                  <a:cubicBezTo>
                    <a:pt x="96" y="46"/>
                    <a:pt x="101" y="41"/>
                    <a:pt x="107" y="32"/>
                  </a:cubicBezTo>
                  <a:cubicBezTo>
                    <a:pt x="110" y="26"/>
                    <a:pt x="110" y="0"/>
                    <a:pt x="101" y="13"/>
                  </a:cubicBezTo>
                  <a:cubicBezTo>
                    <a:pt x="94" y="21"/>
                    <a:pt x="97" y="31"/>
                    <a:pt x="85" y="36"/>
                  </a:cubicBezTo>
                  <a:cubicBezTo>
                    <a:pt x="73" y="42"/>
                    <a:pt x="53" y="42"/>
                    <a:pt x="39" y="41"/>
                  </a:cubicBezTo>
                  <a:cubicBezTo>
                    <a:pt x="33" y="40"/>
                    <a:pt x="25" y="37"/>
                    <a:pt x="21" y="32"/>
                  </a:cubicBezTo>
                  <a:cubicBezTo>
                    <a:pt x="16" y="24"/>
                    <a:pt x="24" y="11"/>
                    <a:pt x="11" y="12"/>
                  </a:cubicBezTo>
                  <a:cubicBezTo>
                    <a:pt x="0" y="13"/>
                    <a:pt x="6" y="39"/>
                    <a:pt x="13" y="44"/>
                  </a:cubicBezTo>
                  <a:cubicBezTo>
                    <a:pt x="13" y="44"/>
                    <a:pt x="12" y="44"/>
                    <a:pt x="12" y="44"/>
                  </a:cubicBezTo>
                  <a:cubicBezTo>
                    <a:pt x="12" y="44"/>
                    <a:pt x="13" y="44"/>
                    <a:pt x="13" y="45"/>
                  </a:cubicBezTo>
                  <a:cubicBezTo>
                    <a:pt x="16" y="47"/>
                    <a:pt x="17" y="48"/>
                    <a:pt x="17" y="48"/>
                  </a:cubicBezTo>
                  <a:cubicBezTo>
                    <a:pt x="17" y="48"/>
                    <a:pt x="15" y="46"/>
                    <a:pt x="13" y="45"/>
                  </a:cubicBezTo>
                  <a:close/>
                </a:path>
              </a:pathLst>
            </a:custGeom>
            <a:solidFill>
              <a:srgbClr val="7E53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415"/>
            <p:cNvSpPr/>
            <p:nvPr/>
          </p:nvSpPr>
          <p:spPr bwMode="auto">
            <a:xfrm>
              <a:off x="7740650" y="3898900"/>
              <a:ext cx="14288" cy="3175"/>
            </a:xfrm>
            <a:custGeom>
              <a:avLst/>
              <a:gdLst>
                <a:gd name="T0" fmla="*/ 1 w 4"/>
                <a:gd name="T1" fmla="*/ 1 h 1"/>
                <a:gd name="T2" fmla="*/ 4 w 4"/>
                <a:gd name="T3" fmla="*/ 1 h 1"/>
                <a:gd name="T4" fmla="*/ 1 w 4"/>
                <a:gd name="T5" fmla="*/ 1 h 1"/>
                <a:gd name="T6" fmla="*/ 0 w 4"/>
                <a:gd name="T7" fmla="*/ 0 h 1"/>
                <a:gd name="T8" fmla="*/ 1 w 4"/>
                <a:gd name="T9" fmla="*/ 1 h 1"/>
              </a:gdLst>
              <a:ahLst/>
              <a:cxnLst>
                <a:cxn ang="0">
                  <a:pos x="T0" y="T1"/>
                </a:cxn>
                <a:cxn ang="0">
                  <a:pos x="T2" y="T3"/>
                </a:cxn>
                <a:cxn ang="0">
                  <a:pos x="T4" y="T5"/>
                </a:cxn>
                <a:cxn ang="0">
                  <a:pos x="T6" y="T7"/>
                </a:cxn>
                <a:cxn ang="0">
                  <a:pos x="T8" y="T9"/>
                </a:cxn>
              </a:cxnLst>
              <a:rect l="0" t="0" r="r" b="b"/>
              <a:pathLst>
                <a:path w="4" h="1">
                  <a:moveTo>
                    <a:pt x="1" y="1"/>
                  </a:moveTo>
                  <a:cubicBezTo>
                    <a:pt x="2" y="1"/>
                    <a:pt x="3" y="1"/>
                    <a:pt x="4" y="1"/>
                  </a:cubicBezTo>
                  <a:cubicBezTo>
                    <a:pt x="3" y="1"/>
                    <a:pt x="2" y="1"/>
                    <a:pt x="1" y="1"/>
                  </a:cubicBezTo>
                  <a:cubicBezTo>
                    <a:pt x="1" y="0"/>
                    <a:pt x="0" y="0"/>
                    <a:pt x="0" y="0"/>
                  </a:cubicBezTo>
                  <a:cubicBezTo>
                    <a:pt x="0" y="0"/>
                    <a:pt x="1" y="0"/>
                    <a:pt x="1" y="1"/>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416"/>
            <p:cNvSpPr/>
            <p:nvPr/>
          </p:nvSpPr>
          <p:spPr bwMode="auto">
            <a:xfrm>
              <a:off x="7769225" y="3902075"/>
              <a:ext cx="304800" cy="142875"/>
            </a:xfrm>
            <a:custGeom>
              <a:avLst/>
              <a:gdLst>
                <a:gd name="T0" fmla="*/ 9 w 81"/>
                <a:gd name="T1" fmla="*/ 12 h 38"/>
                <a:gd name="T2" fmla="*/ 69 w 81"/>
                <a:gd name="T3" fmla="*/ 23 h 38"/>
                <a:gd name="T4" fmla="*/ 77 w 81"/>
                <a:gd name="T5" fmla="*/ 6 h 38"/>
                <a:gd name="T6" fmla="*/ 60 w 81"/>
                <a:gd name="T7" fmla="*/ 6 h 38"/>
                <a:gd name="T8" fmla="*/ 9 w 81"/>
                <a:gd name="T9" fmla="*/ 12 h 38"/>
                <a:gd name="T10" fmla="*/ 8 w 81"/>
                <a:gd name="T11" fmla="*/ 12 h 38"/>
                <a:gd name="T12" fmla="*/ 9 w 81"/>
                <a:gd name="T13" fmla="*/ 12 h 38"/>
              </a:gdLst>
              <a:ahLst/>
              <a:cxnLst>
                <a:cxn ang="0">
                  <a:pos x="T0" y="T1"/>
                </a:cxn>
                <a:cxn ang="0">
                  <a:pos x="T2" y="T3"/>
                </a:cxn>
                <a:cxn ang="0">
                  <a:pos x="T4" y="T5"/>
                </a:cxn>
                <a:cxn ang="0">
                  <a:pos x="T6" y="T7"/>
                </a:cxn>
                <a:cxn ang="0">
                  <a:pos x="T8" y="T9"/>
                </a:cxn>
                <a:cxn ang="0">
                  <a:pos x="T10" y="T11"/>
                </a:cxn>
                <a:cxn ang="0">
                  <a:pos x="T12" y="T13"/>
                </a:cxn>
              </a:cxnLst>
              <a:rect l="0" t="0" r="r" b="b"/>
              <a:pathLst>
                <a:path w="81" h="38">
                  <a:moveTo>
                    <a:pt x="9" y="12"/>
                  </a:moveTo>
                  <a:cubicBezTo>
                    <a:pt x="0" y="38"/>
                    <a:pt x="59" y="29"/>
                    <a:pt x="69" y="23"/>
                  </a:cubicBezTo>
                  <a:cubicBezTo>
                    <a:pt x="75" y="20"/>
                    <a:pt x="81" y="13"/>
                    <a:pt x="77" y="6"/>
                  </a:cubicBezTo>
                  <a:cubicBezTo>
                    <a:pt x="74" y="0"/>
                    <a:pt x="64" y="5"/>
                    <a:pt x="60" y="6"/>
                  </a:cubicBezTo>
                  <a:cubicBezTo>
                    <a:pt x="50" y="9"/>
                    <a:pt x="12" y="1"/>
                    <a:pt x="9" y="12"/>
                  </a:cubicBezTo>
                  <a:cubicBezTo>
                    <a:pt x="9" y="10"/>
                    <a:pt x="8" y="12"/>
                    <a:pt x="8" y="12"/>
                  </a:cubicBezTo>
                  <a:cubicBezTo>
                    <a:pt x="8" y="12"/>
                    <a:pt x="8" y="12"/>
                    <a:pt x="9" y="12"/>
                  </a:cubicBezTo>
                  <a:close/>
                </a:path>
              </a:pathLst>
            </a:custGeom>
            <a:solidFill>
              <a:srgbClr val="572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417"/>
            <p:cNvSpPr/>
            <p:nvPr/>
          </p:nvSpPr>
          <p:spPr bwMode="auto">
            <a:xfrm>
              <a:off x="8104188" y="3841750"/>
              <a:ext cx="192088" cy="146050"/>
            </a:xfrm>
            <a:custGeom>
              <a:avLst/>
              <a:gdLst>
                <a:gd name="T0" fmla="*/ 39 w 51"/>
                <a:gd name="T1" fmla="*/ 31 h 39"/>
                <a:gd name="T2" fmla="*/ 45 w 51"/>
                <a:gd name="T3" fmla="*/ 0 h 39"/>
                <a:gd name="T4" fmla="*/ 13 w 51"/>
                <a:gd name="T5" fmla="*/ 17 h 39"/>
                <a:gd name="T6" fmla="*/ 39 w 51"/>
                <a:gd name="T7" fmla="*/ 31 h 39"/>
              </a:gdLst>
              <a:ahLst/>
              <a:cxnLst>
                <a:cxn ang="0">
                  <a:pos x="T0" y="T1"/>
                </a:cxn>
                <a:cxn ang="0">
                  <a:pos x="T2" y="T3"/>
                </a:cxn>
                <a:cxn ang="0">
                  <a:pos x="T4" y="T5"/>
                </a:cxn>
                <a:cxn ang="0">
                  <a:pos x="T6" y="T7"/>
                </a:cxn>
              </a:cxnLst>
              <a:rect l="0" t="0" r="r" b="b"/>
              <a:pathLst>
                <a:path w="51" h="39">
                  <a:moveTo>
                    <a:pt x="39" y="31"/>
                  </a:moveTo>
                  <a:cubicBezTo>
                    <a:pt x="51" y="27"/>
                    <a:pt x="48" y="12"/>
                    <a:pt x="45" y="0"/>
                  </a:cubicBezTo>
                  <a:cubicBezTo>
                    <a:pt x="31" y="2"/>
                    <a:pt x="20" y="5"/>
                    <a:pt x="13" y="17"/>
                  </a:cubicBezTo>
                  <a:cubicBezTo>
                    <a:pt x="0" y="39"/>
                    <a:pt x="25" y="36"/>
                    <a:pt x="39" y="31"/>
                  </a:cubicBezTo>
                  <a:close/>
                </a:path>
              </a:pathLst>
            </a:custGeom>
            <a:solidFill>
              <a:srgbClr val="572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418"/>
            <p:cNvSpPr/>
            <p:nvPr/>
          </p:nvSpPr>
          <p:spPr bwMode="auto">
            <a:xfrm>
              <a:off x="8288338" y="3762375"/>
              <a:ext cx="52388" cy="236538"/>
            </a:xfrm>
            <a:custGeom>
              <a:avLst/>
              <a:gdLst>
                <a:gd name="T0" fmla="*/ 14 w 14"/>
                <a:gd name="T1" fmla="*/ 0 h 63"/>
                <a:gd name="T2" fmla="*/ 0 w 14"/>
                <a:gd name="T3" fmla="*/ 18 h 63"/>
                <a:gd name="T4" fmla="*/ 6 w 14"/>
                <a:gd name="T5" fmla="*/ 63 h 63"/>
                <a:gd name="T6" fmla="*/ 14 w 14"/>
                <a:gd name="T7" fmla="*/ 0 h 63"/>
              </a:gdLst>
              <a:ahLst/>
              <a:cxnLst>
                <a:cxn ang="0">
                  <a:pos x="T0" y="T1"/>
                </a:cxn>
                <a:cxn ang="0">
                  <a:pos x="T2" y="T3"/>
                </a:cxn>
                <a:cxn ang="0">
                  <a:pos x="T4" y="T5"/>
                </a:cxn>
                <a:cxn ang="0">
                  <a:pos x="T6" y="T7"/>
                </a:cxn>
              </a:cxnLst>
              <a:rect l="0" t="0" r="r" b="b"/>
              <a:pathLst>
                <a:path w="14" h="63">
                  <a:moveTo>
                    <a:pt x="14" y="0"/>
                  </a:moveTo>
                  <a:cubicBezTo>
                    <a:pt x="6" y="2"/>
                    <a:pt x="1" y="10"/>
                    <a:pt x="0" y="18"/>
                  </a:cubicBezTo>
                  <a:cubicBezTo>
                    <a:pt x="1" y="28"/>
                    <a:pt x="3" y="62"/>
                    <a:pt x="6" y="63"/>
                  </a:cubicBezTo>
                  <a:cubicBezTo>
                    <a:pt x="9" y="42"/>
                    <a:pt x="12" y="20"/>
                    <a:pt x="14" y="0"/>
                  </a:cubicBezTo>
                  <a:close/>
                </a:path>
              </a:pathLst>
            </a:custGeom>
            <a:solidFill>
              <a:srgbClr val="B316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419"/>
            <p:cNvSpPr/>
            <p:nvPr/>
          </p:nvSpPr>
          <p:spPr bwMode="auto">
            <a:xfrm>
              <a:off x="7597775" y="3830638"/>
              <a:ext cx="123825" cy="161925"/>
            </a:xfrm>
            <a:custGeom>
              <a:avLst/>
              <a:gdLst>
                <a:gd name="T0" fmla="*/ 28 w 33"/>
                <a:gd name="T1" fmla="*/ 19 h 43"/>
                <a:gd name="T2" fmla="*/ 0 w 33"/>
                <a:gd name="T3" fmla="*/ 22 h 43"/>
                <a:gd name="T4" fmla="*/ 33 w 33"/>
                <a:gd name="T5" fmla="*/ 43 h 43"/>
                <a:gd name="T6" fmla="*/ 28 w 33"/>
                <a:gd name="T7" fmla="*/ 19 h 43"/>
              </a:gdLst>
              <a:ahLst/>
              <a:cxnLst>
                <a:cxn ang="0">
                  <a:pos x="T0" y="T1"/>
                </a:cxn>
                <a:cxn ang="0">
                  <a:pos x="T2" y="T3"/>
                </a:cxn>
                <a:cxn ang="0">
                  <a:pos x="T4" y="T5"/>
                </a:cxn>
                <a:cxn ang="0">
                  <a:pos x="T6" y="T7"/>
                </a:cxn>
              </a:cxnLst>
              <a:rect l="0" t="0" r="r" b="b"/>
              <a:pathLst>
                <a:path w="33" h="43">
                  <a:moveTo>
                    <a:pt x="28" y="19"/>
                  </a:moveTo>
                  <a:cubicBezTo>
                    <a:pt x="21" y="16"/>
                    <a:pt x="1" y="0"/>
                    <a:pt x="0" y="22"/>
                  </a:cubicBezTo>
                  <a:cubicBezTo>
                    <a:pt x="0" y="40"/>
                    <a:pt x="17" y="41"/>
                    <a:pt x="33" y="43"/>
                  </a:cubicBezTo>
                  <a:cubicBezTo>
                    <a:pt x="32" y="35"/>
                    <a:pt x="31" y="27"/>
                    <a:pt x="28" y="19"/>
                  </a:cubicBezTo>
                  <a:close/>
                </a:path>
              </a:pathLst>
            </a:custGeom>
            <a:solidFill>
              <a:srgbClr val="572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420"/>
            <p:cNvSpPr/>
            <p:nvPr/>
          </p:nvSpPr>
          <p:spPr bwMode="auto">
            <a:xfrm>
              <a:off x="7462838" y="3762375"/>
              <a:ext cx="123825" cy="230188"/>
            </a:xfrm>
            <a:custGeom>
              <a:avLst/>
              <a:gdLst>
                <a:gd name="T0" fmla="*/ 33 w 33"/>
                <a:gd name="T1" fmla="*/ 21 h 61"/>
                <a:gd name="T2" fmla="*/ 7 w 33"/>
                <a:gd name="T3" fmla="*/ 0 h 61"/>
                <a:gd name="T4" fmla="*/ 0 w 33"/>
                <a:gd name="T5" fmla="*/ 32 h 61"/>
                <a:gd name="T6" fmla="*/ 4 w 33"/>
                <a:gd name="T7" fmla="*/ 48 h 61"/>
                <a:gd name="T8" fmla="*/ 11 w 33"/>
                <a:gd name="T9" fmla="*/ 53 h 61"/>
                <a:gd name="T10" fmla="*/ 3 w 33"/>
                <a:gd name="T11" fmla="*/ 52 h 61"/>
                <a:gd name="T12" fmla="*/ 33 w 33"/>
                <a:gd name="T13" fmla="*/ 61 h 61"/>
                <a:gd name="T14" fmla="*/ 33 w 33"/>
                <a:gd name="T15" fmla="*/ 2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61">
                  <a:moveTo>
                    <a:pt x="33" y="21"/>
                  </a:moveTo>
                  <a:cubicBezTo>
                    <a:pt x="24" y="14"/>
                    <a:pt x="15" y="7"/>
                    <a:pt x="7" y="0"/>
                  </a:cubicBezTo>
                  <a:cubicBezTo>
                    <a:pt x="1" y="9"/>
                    <a:pt x="0" y="21"/>
                    <a:pt x="0" y="32"/>
                  </a:cubicBezTo>
                  <a:cubicBezTo>
                    <a:pt x="1" y="36"/>
                    <a:pt x="0" y="46"/>
                    <a:pt x="4" y="48"/>
                  </a:cubicBezTo>
                  <a:cubicBezTo>
                    <a:pt x="7" y="49"/>
                    <a:pt x="11" y="49"/>
                    <a:pt x="11" y="53"/>
                  </a:cubicBezTo>
                  <a:cubicBezTo>
                    <a:pt x="8" y="53"/>
                    <a:pt x="6" y="53"/>
                    <a:pt x="3" y="52"/>
                  </a:cubicBezTo>
                  <a:cubicBezTo>
                    <a:pt x="11" y="60"/>
                    <a:pt x="24" y="59"/>
                    <a:pt x="33" y="61"/>
                  </a:cubicBezTo>
                  <a:cubicBezTo>
                    <a:pt x="33" y="60"/>
                    <a:pt x="32" y="28"/>
                    <a:pt x="33" y="21"/>
                  </a:cubicBezTo>
                  <a:close/>
                </a:path>
              </a:pathLst>
            </a:custGeom>
            <a:solidFill>
              <a:srgbClr val="B316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421"/>
            <p:cNvSpPr/>
            <p:nvPr/>
          </p:nvSpPr>
          <p:spPr bwMode="auto">
            <a:xfrm>
              <a:off x="7480300" y="3792538"/>
              <a:ext cx="87313" cy="177800"/>
            </a:xfrm>
            <a:custGeom>
              <a:avLst/>
              <a:gdLst>
                <a:gd name="T0" fmla="*/ 23 w 23"/>
                <a:gd name="T1" fmla="*/ 47 h 47"/>
                <a:gd name="T2" fmla="*/ 20 w 23"/>
                <a:gd name="T3" fmla="*/ 46 h 47"/>
                <a:gd name="T4" fmla="*/ 11 w 23"/>
                <a:gd name="T5" fmla="*/ 45 h 47"/>
                <a:gd name="T6" fmla="*/ 11 w 23"/>
                <a:gd name="T7" fmla="*/ 45 h 47"/>
                <a:gd name="T8" fmla="*/ 3 w 23"/>
                <a:gd name="T9" fmla="*/ 35 h 47"/>
                <a:gd name="T10" fmla="*/ 2 w 23"/>
                <a:gd name="T11" fmla="*/ 35 h 47"/>
                <a:gd name="T12" fmla="*/ 1 w 23"/>
                <a:gd name="T13" fmla="*/ 26 h 47"/>
                <a:gd name="T14" fmla="*/ 1 w 23"/>
                <a:gd name="T15" fmla="*/ 24 h 47"/>
                <a:gd name="T16" fmla="*/ 3 w 23"/>
                <a:gd name="T17" fmla="*/ 0 h 47"/>
                <a:gd name="T18" fmla="*/ 23 w 23"/>
                <a:gd name="T19" fmla="*/ 15 h 47"/>
                <a:gd name="T20" fmla="*/ 23 w 23"/>
                <a:gd name="T21"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47">
                  <a:moveTo>
                    <a:pt x="23" y="47"/>
                  </a:moveTo>
                  <a:cubicBezTo>
                    <a:pt x="22" y="47"/>
                    <a:pt x="21" y="46"/>
                    <a:pt x="20" y="46"/>
                  </a:cubicBezTo>
                  <a:cubicBezTo>
                    <a:pt x="17" y="46"/>
                    <a:pt x="14" y="46"/>
                    <a:pt x="11" y="45"/>
                  </a:cubicBezTo>
                  <a:cubicBezTo>
                    <a:pt x="11" y="45"/>
                    <a:pt x="11" y="45"/>
                    <a:pt x="11" y="45"/>
                  </a:cubicBezTo>
                  <a:cubicBezTo>
                    <a:pt x="12" y="38"/>
                    <a:pt x="5" y="36"/>
                    <a:pt x="3" y="35"/>
                  </a:cubicBezTo>
                  <a:cubicBezTo>
                    <a:pt x="2" y="35"/>
                    <a:pt x="2" y="35"/>
                    <a:pt x="2" y="35"/>
                  </a:cubicBezTo>
                  <a:cubicBezTo>
                    <a:pt x="1" y="33"/>
                    <a:pt x="1" y="28"/>
                    <a:pt x="1" y="26"/>
                  </a:cubicBezTo>
                  <a:cubicBezTo>
                    <a:pt x="1" y="25"/>
                    <a:pt x="1" y="24"/>
                    <a:pt x="1" y="24"/>
                  </a:cubicBezTo>
                  <a:cubicBezTo>
                    <a:pt x="0" y="14"/>
                    <a:pt x="1" y="7"/>
                    <a:pt x="3" y="0"/>
                  </a:cubicBezTo>
                  <a:cubicBezTo>
                    <a:pt x="9" y="5"/>
                    <a:pt x="16" y="10"/>
                    <a:pt x="23" y="15"/>
                  </a:cubicBezTo>
                  <a:cubicBezTo>
                    <a:pt x="22" y="21"/>
                    <a:pt x="22" y="31"/>
                    <a:pt x="23" y="47"/>
                  </a:cubicBezTo>
                  <a:close/>
                </a:path>
              </a:pathLst>
            </a:custGeom>
            <a:solidFill>
              <a:srgbClr val="FF39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422"/>
            <p:cNvSpPr/>
            <p:nvPr/>
          </p:nvSpPr>
          <p:spPr bwMode="auto">
            <a:xfrm>
              <a:off x="7146925" y="3616325"/>
              <a:ext cx="322263" cy="409575"/>
            </a:xfrm>
            <a:custGeom>
              <a:avLst/>
              <a:gdLst>
                <a:gd name="T0" fmla="*/ 41 w 86"/>
                <a:gd name="T1" fmla="*/ 90 h 109"/>
                <a:gd name="T2" fmla="*/ 82 w 86"/>
                <a:gd name="T3" fmla="*/ 85 h 109"/>
                <a:gd name="T4" fmla="*/ 78 w 86"/>
                <a:gd name="T5" fmla="*/ 80 h 109"/>
                <a:gd name="T6" fmla="*/ 61 w 86"/>
                <a:gd name="T7" fmla="*/ 79 h 109"/>
                <a:gd name="T8" fmla="*/ 78 w 86"/>
                <a:gd name="T9" fmla="*/ 77 h 109"/>
                <a:gd name="T10" fmla="*/ 80 w 86"/>
                <a:gd name="T11" fmla="*/ 73 h 109"/>
                <a:gd name="T12" fmla="*/ 85 w 86"/>
                <a:gd name="T13" fmla="*/ 40 h 109"/>
                <a:gd name="T14" fmla="*/ 60 w 86"/>
                <a:gd name="T15" fmla="*/ 2 h 109"/>
                <a:gd name="T16" fmla="*/ 23 w 86"/>
                <a:gd name="T17" fmla="*/ 41 h 109"/>
                <a:gd name="T18" fmla="*/ 3 w 86"/>
                <a:gd name="T19" fmla="*/ 98 h 109"/>
                <a:gd name="T20" fmla="*/ 13 w 86"/>
                <a:gd name="T21" fmla="*/ 94 h 109"/>
                <a:gd name="T22" fmla="*/ 4 w 86"/>
                <a:gd name="T23" fmla="*/ 109 h 109"/>
                <a:gd name="T24" fmla="*/ 41 w 86"/>
                <a:gd name="T25" fmla="*/ 9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109">
                  <a:moveTo>
                    <a:pt x="41" y="90"/>
                  </a:moveTo>
                  <a:cubicBezTo>
                    <a:pt x="47" y="87"/>
                    <a:pt x="62" y="87"/>
                    <a:pt x="82" y="85"/>
                  </a:cubicBezTo>
                  <a:cubicBezTo>
                    <a:pt x="81" y="85"/>
                    <a:pt x="82" y="82"/>
                    <a:pt x="78" y="80"/>
                  </a:cubicBezTo>
                  <a:cubicBezTo>
                    <a:pt x="72" y="79"/>
                    <a:pt x="62" y="80"/>
                    <a:pt x="61" y="79"/>
                  </a:cubicBezTo>
                  <a:cubicBezTo>
                    <a:pt x="62" y="73"/>
                    <a:pt x="72" y="79"/>
                    <a:pt x="78" y="77"/>
                  </a:cubicBezTo>
                  <a:cubicBezTo>
                    <a:pt x="79" y="76"/>
                    <a:pt x="81" y="78"/>
                    <a:pt x="80" y="73"/>
                  </a:cubicBezTo>
                  <a:cubicBezTo>
                    <a:pt x="79" y="64"/>
                    <a:pt x="84" y="49"/>
                    <a:pt x="85" y="40"/>
                  </a:cubicBezTo>
                  <a:cubicBezTo>
                    <a:pt x="86" y="29"/>
                    <a:pt x="65" y="0"/>
                    <a:pt x="60" y="2"/>
                  </a:cubicBezTo>
                  <a:cubicBezTo>
                    <a:pt x="53" y="5"/>
                    <a:pt x="30" y="29"/>
                    <a:pt x="23" y="41"/>
                  </a:cubicBezTo>
                  <a:cubicBezTo>
                    <a:pt x="13" y="57"/>
                    <a:pt x="4" y="78"/>
                    <a:pt x="3" y="98"/>
                  </a:cubicBezTo>
                  <a:cubicBezTo>
                    <a:pt x="5" y="98"/>
                    <a:pt x="12" y="95"/>
                    <a:pt x="13" y="94"/>
                  </a:cubicBezTo>
                  <a:cubicBezTo>
                    <a:pt x="16" y="100"/>
                    <a:pt x="0" y="103"/>
                    <a:pt x="4" y="109"/>
                  </a:cubicBezTo>
                  <a:cubicBezTo>
                    <a:pt x="14" y="102"/>
                    <a:pt x="29" y="94"/>
                    <a:pt x="41" y="90"/>
                  </a:cubicBezTo>
                  <a:close/>
                </a:path>
              </a:pathLst>
            </a:custGeom>
            <a:solidFill>
              <a:srgbClr val="B316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423"/>
            <p:cNvSpPr/>
            <p:nvPr/>
          </p:nvSpPr>
          <p:spPr bwMode="auto">
            <a:xfrm>
              <a:off x="7180263" y="3646488"/>
              <a:ext cx="266700" cy="323850"/>
            </a:xfrm>
            <a:custGeom>
              <a:avLst/>
              <a:gdLst>
                <a:gd name="T0" fmla="*/ 10 w 71"/>
                <a:gd name="T1" fmla="*/ 86 h 86"/>
                <a:gd name="T2" fmla="*/ 9 w 71"/>
                <a:gd name="T3" fmla="*/ 84 h 86"/>
                <a:gd name="T4" fmla="*/ 6 w 71"/>
                <a:gd name="T5" fmla="*/ 81 h 86"/>
                <a:gd name="T6" fmla="*/ 4 w 71"/>
                <a:gd name="T7" fmla="*/ 81 h 86"/>
                <a:gd name="T8" fmla="*/ 1 w 71"/>
                <a:gd name="T9" fmla="*/ 82 h 86"/>
                <a:gd name="T10" fmla="*/ 0 w 71"/>
                <a:gd name="T11" fmla="*/ 82 h 86"/>
                <a:gd name="T12" fmla="*/ 18 w 71"/>
                <a:gd name="T13" fmla="*/ 35 h 86"/>
                <a:gd name="T14" fmla="*/ 52 w 71"/>
                <a:gd name="T15" fmla="*/ 0 h 86"/>
                <a:gd name="T16" fmla="*/ 71 w 71"/>
                <a:gd name="T17" fmla="*/ 31 h 86"/>
                <a:gd name="T18" fmla="*/ 69 w 71"/>
                <a:gd name="T19" fmla="*/ 42 h 86"/>
                <a:gd name="T20" fmla="*/ 66 w 71"/>
                <a:gd name="T21" fmla="*/ 64 h 86"/>
                <a:gd name="T22" fmla="*/ 62 w 71"/>
                <a:gd name="T23" fmla="*/ 64 h 86"/>
                <a:gd name="T24" fmla="*/ 56 w 71"/>
                <a:gd name="T25" fmla="*/ 63 h 86"/>
                <a:gd name="T26" fmla="*/ 47 w 71"/>
                <a:gd name="T27" fmla="*/ 70 h 86"/>
                <a:gd name="T28" fmla="*/ 48 w 71"/>
                <a:gd name="T29" fmla="*/ 73 h 86"/>
                <a:gd name="T30" fmla="*/ 48 w 71"/>
                <a:gd name="T31" fmla="*/ 74 h 86"/>
                <a:gd name="T32" fmla="*/ 30 w 71"/>
                <a:gd name="T33" fmla="*/ 77 h 86"/>
                <a:gd name="T34" fmla="*/ 10 w 71"/>
                <a:gd name="T3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86">
                  <a:moveTo>
                    <a:pt x="10" y="86"/>
                  </a:moveTo>
                  <a:cubicBezTo>
                    <a:pt x="10" y="85"/>
                    <a:pt x="9" y="85"/>
                    <a:pt x="9" y="84"/>
                  </a:cubicBezTo>
                  <a:cubicBezTo>
                    <a:pt x="9" y="83"/>
                    <a:pt x="7" y="81"/>
                    <a:pt x="6" y="81"/>
                  </a:cubicBezTo>
                  <a:cubicBezTo>
                    <a:pt x="5" y="81"/>
                    <a:pt x="5" y="81"/>
                    <a:pt x="4" y="81"/>
                  </a:cubicBezTo>
                  <a:cubicBezTo>
                    <a:pt x="3" y="81"/>
                    <a:pt x="2" y="81"/>
                    <a:pt x="1" y="82"/>
                  </a:cubicBezTo>
                  <a:cubicBezTo>
                    <a:pt x="1" y="82"/>
                    <a:pt x="1" y="82"/>
                    <a:pt x="0" y="82"/>
                  </a:cubicBezTo>
                  <a:cubicBezTo>
                    <a:pt x="2" y="67"/>
                    <a:pt x="9" y="50"/>
                    <a:pt x="18" y="35"/>
                  </a:cubicBezTo>
                  <a:cubicBezTo>
                    <a:pt x="25" y="25"/>
                    <a:pt x="45" y="5"/>
                    <a:pt x="52" y="0"/>
                  </a:cubicBezTo>
                  <a:cubicBezTo>
                    <a:pt x="58" y="4"/>
                    <a:pt x="71" y="25"/>
                    <a:pt x="71" y="31"/>
                  </a:cubicBezTo>
                  <a:cubicBezTo>
                    <a:pt x="70" y="34"/>
                    <a:pt x="70" y="38"/>
                    <a:pt x="69" y="42"/>
                  </a:cubicBezTo>
                  <a:cubicBezTo>
                    <a:pt x="67" y="49"/>
                    <a:pt x="66" y="58"/>
                    <a:pt x="66" y="64"/>
                  </a:cubicBezTo>
                  <a:cubicBezTo>
                    <a:pt x="65" y="64"/>
                    <a:pt x="63" y="64"/>
                    <a:pt x="62" y="64"/>
                  </a:cubicBezTo>
                  <a:cubicBezTo>
                    <a:pt x="60" y="63"/>
                    <a:pt x="58" y="63"/>
                    <a:pt x="56" y="63"/>
                  </a:cubicBezTo>
                  <a:cubicBezTo>
                    <a:pt x="50" y="63"/>
                    <a:pt x="47" y="67"/>
                    <a:pt x="47" y="70"/>
                  </a:cubicBezTo>
                  <a:cubicBezTo>
                    <a:pt x="47" y="71"/>
                    <a:pt x="47" y="72"/>
                    <a:pt x="48" y="73"/>
                  </a:cubicBezTo>
                  <a:cubicBezTo>
                    <a:pt x="48" y="74"/>
                    <a:pt x="48" y="74"/>
                    <a:pt x="48" y="74"/>
                  </a:cubicBezTo>
                  <a:cubicBezTo>
                    <a:pt x="40" y="75"/>
                    <a:pt x="34" y="75"/>
                    <a:pt x="30" y="77"/>
                  </a:cubicBezTo>
                  <a:cubicBezTo>
                    <a:pt x="24" y="79"/>
                    <a:pt x="17" y="82"/>
                    <a:pt x="10" y="86"/>
                  </a:cubicBezTo>
                  <a:close/>
                </a:path>
              </a:pathLst>
            </a:custGeom>
            <a:solidFill>
              <a:srgbClr val="FF39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424"/>
            <p:cNvSpPr/>
            <p:nvPr/>
          </p:nvSpPr>
          <p:spPr bwMode="auto">
            <a:xfrm>
              <a:off x="7188200" y="3946525"/>
              <a:ext cx="393700" cy="296863"/>
            </a:xfrm>
            <a:custGeom>
              <a:avLst/>
              <a:gdLst>
                <a:gd name="T0" fmla="*/ 71 w 105"/>
                <a:gd name="T1" fmla="*/ 35 h 79"/>
                <a:gd name="T2" fmla="*/ 87 w 105"/>
                <a:gd name="T3" fmla="*/ 23 h 79"/>
                <a:gd name="T4" fmla="*/ 35 w 105"/>
                <a:gd name="T5" fmla="*/ 5 h 79"/>
                <a:gd name="T6" fmla="*/ 11 w 105"/>
                <a:gd name="T7" fmla="*/ 16 h 79"/>
                <a:gd name="T8" fmla="*/ 5 w 105"/>
                <a:gd name="T9" fmla="*/ 43 h 79"/>
                <a:gd name="T10" fmla="*/ 42 w 105"/>
                <a:gd name="T11" fmla="*/ 76 h 79"/>
                <a:gd name="T12" fmla="*/ 71 w 105"/>
                <a:gd name="T13" fmla="*/ 35 h 79"/>
              </a:gdLst>
              <a:ahLst/>
              <a:cxnLst>
                <a:cxn ang="0">
                  <a:pos x="T0" y="T1"/>
                </a:cxn>
                <a:cxn ang="0">
                  <a:pos x="T2" y="T3"/>
                </a:cxn>
                <a:cxn ang="0">
                  <a:pos x="T4" y="T5"/>
                </a:cxn>
                <a:cxn ang="0">
                  <a:pos x="T6" y="T7"/>
                </a:cxn>
                <a:cxn ang="0">
                  <a:pos x="T8" y="T9"/>
                </a:cxn>
                <a:cxn ang="0">
                  <a:pos x="T10" y="T11"/>
                </a:cxn>
                <a:cxn ang="0">
                  <a:pos x="T12" y="T13"/>
                </a:cxn>
              </a:cxnLst>
              <a:rect l="0" t="0" r="r" b="b"/>
              <a:pathLst>
                <a:path w="105" h="79">
                  <a:moveTo>
                    <a:pt x="71" y="35"/>
                  </a:moveTo>
                  <a:cubicBezTo>
                    <a:pt x="78" y="31"/>
                    <a:pt x="86" y="39"/>
                    <a:pt x="87" y="23"/>
                  </a:cubicBezTo>
                  <a:cubicBezTo>
                    <a:pt x="89" y="4"/>
                    <a:pt x="49" y="0"/>
                    <a:pt x="35" y="5"/>
                  </a:cubicBezTo>
                  <a:cubicBezTo>
                    <a:pt x="26" y="9"/>
                    <a:pt x="19" y="12"/>
                    <a:pt x="11" y="16"/>
                  </a:cubicBezTo>
                  <a:cubicBezTo>
                    <a:pt x="0" y="22"/>
                    <a:pt x="3" y="31"/>
                    <a:pt x="5" y="43"/>
                  </a:cubicBezTo>
                  <a:cubicBezTo>
                    <a:pt x="8" y="63"/>
                    <a:pt x="22" y="79"/>
                    <a:pt x="42" y="76"/>
                  </a:cubicBezTo>
                  <a:cubicBezTo>
                    <a:pt x="105" y="66"/>
                    <a:pt x="69" y="43"/>
                    <a:pt x="71" y="35"/>
                  </a:cubicBezTo>
                  <a:close/>
                </a:path>
              </a:pathLst>
            </a:custGeom>
            <a:solidFill>
              <a:srgbClr val="B316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425"/>
            <p:cNvSpPr/>
            <p:nvPr/>
          </p:nvSpPr>
          <p:spPr bwMode="auto">
            <a:xfrm>
              <a:off x="7218363" y="3976688"/>
              <a:ext cx="277813" cy="236538"/>
            </a:xfrm>
            <a:custGeom>
              <a:avLst/>
              <a:gdLst>
                <a:gd name="T0" fmla="*/ 29 w 74"/>
                <a:gd name="T1" fmla="*/ 63 h 63"/>
                <a:gd name="T2" fmla="*/ 2 w 74"/>
                <a:gd name="T3" fmla="*/ 35 h 63"/>
                <a:gd name="T4" fmla="*/ 2 w 74"/>
                <a:gd name="T5" fmla="*/ 31 h 63"/>
                <a:gd name="T6" fmla="*/ 5 w 74"/>
                <a:gd name="T7" fmla="*/ 13 h 63"/>
                <a:gd name="T8" fmla="*/ 29 w 74"/>
                <a:gd name="T9" fmla="*/ 2 h 63"/>
                <a:gd name="T10" fmla="*/ 42 w 74"/>
                <a:gd name="T11" fmla="*/ 0 h 63"/>
                <a:gd name="T12" fmla="*/ 72 w 74"/>
                <a:gd name="T13" fmla="*/ 9 h 63"/>
                <a:gd name="T14" fmla="*/ 74 w 74"/>
                <a:gd name="T15" fmla="*/ 15 h 63"/>
                <a:gd name="T16" fmla="*/ 73 w 74"/>
                <a:gd name="T17" fmla="*/ 20 h 63"/>
                <a:gd name="T18" fmla="*/ 71 w 74"/>
                <a:gd name="T19" fmla="*/ 20 h 63"/>
                <a:gd name="T20" fmla="*/ 69 w 74"/>
                <a:gd name="T21" fmla="*/ 20 h 63"/>
                <a:gd name="T22" fmla="*/ 61 w 74"/>
                <a:gd name="T23" fmla="*/ 22 h 63"/>
                <a:gd name="T24" fmla="*/ 59 w 74"/>
                <a:gd name="T25" fmla="*/ 25 h 63"/>
                <a:gd name="T26" fmla="*/ 62 w 74"/>
                <a:gd name="T27" fmla="*/ 38 h 63"/>
                <a:gd name="T28" fmla="*/ 66 w 74"/>
                <a:gd name="T29" fmla="*/ 50 h 63"/>
                <a:gd name="T30" fmla="*/ 34 w 74"/>
                <a:gd name="T31" fmla="*/ 63 h 63"/>
                <a:gd name="T32" fmla="*/ 29 w 74"/>
                <a:gd name="T3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63">
                  <a:moveTo>
                    <a:pt x="29" y="63"/>
                  </a:moveTo>
                  <a:cubicBezTo>
                    <a:pt x="14" y="63"/>
                    <a:pt x="4" y="48"/>
                    <a:pt x="2" y="35"/>
                  </a:cubicBezTo>
                  <a:cubicBezTo>
                    <a:pt x="2" y="33"/>
                    <a:pt x="2" y="32"/>
                    <a:pt x="2" y="31"/>
                  </a:cubicBezTo>
                  <a:cubicBezTo>
                    <a:pt x="0" y="20"/>
                    <a:pt x="0" y="16"/>
                    <a:pt x="5" y="13"/>
                  </a:cubicBezTo>
                  <a:cubicBezTo>
                    <a:pt x="12" y="9"/>
                    <a:pt x="20" y="6"/>
                    <a:pt x="29" y="2"/>
                  </a:cubicBezTo>
                  <a:cubicBezTo>
                    <a:pt x="32" y="1"/>
                    <a:pt x="37" y="0"/>
                    <a:pt x="42" y="0"/>
                  </a:cubicBezTo>
                  <a:cubicBezTo>
                    <a:pt x="55" y="0"/>
                    <a:pt x="68" y="4"/>
                    <a:pt x="72" y="9"/>
                  </a:cubicBezTo>
                  <a:cubicBezTo>
                    <a:pt x="74" y="11"/>
                    <a:pt x="74" y="13"/>
                    <a:pt x="74" y="15"/>
                  </a:cubicBezTo>
                  <a:cubicBezTo>
                    <a:pt x="74" y="19"/>
                    <a:pt x="73" y="20"/>
                    <a:pt x="73" y="20"/>
                  </a:cubicBezTo>
                  <a:cubicBezTo>
                    <a:pt x="73" y="20"/>
                    <a:pt x="72" y="20"/>
                    <a:pt x="71" y="20"/>
                  </a:cubicBezTo>
                  <a:cubicBezTo>
                    <a:pt x="69" y="20"/>
                    <a:pt x="69" y="20"/>
                    <a:pt x="69" y="20"/>
                  </a:cubicBezTo>
                  <a:cubicBezTo>
                    <a:pt x="67" y="20"/>
                    <a:pt x="64" y="21"/>
                    <a:pt x="61" y="22"/>
                  </a:cubicBezTo>
                  <a:cubicBezTo>
                    <a:pt x="60" y="23"/>
                    <a:pt x="59" y="24"/>
                    <a:pt x="59" y="25"/>
                  </a:cubicBezTo>
                  <a:cubicBezTo>
                    <a:pt x="57" y="30"/>
                    <a:pt x="60" y="34"/>
                    <a:pt x="62" y="38"/>
                  </a:cubicBezTo>
                  <a:cubicBezTo>
                    <a:pt x="65" y="43"/>
                    <a:pt x="67" y="47"/>
                    <a:pt x="66" y="50"/>
                  </a:cubicBezTo>
                  <a:cubicBezTo>
                    <a:pt x="64" y="53"/>
                    <a:pt x="58" y="59"/>
                    <a:pt x="34" y="63"/>
                  </a:cubicBezTo>
                  <a:cubicBezTo>
                    <a:pt x="32" y="63"/>
                    <a:pt x="31" y="63"/>
                    <a:pt x="29" y="63"/>
                  </a:cubicBezTo>
                  <a:close/>
                </a:path>
              </a:pathLst>
            </a:custGeom>
            <a:solidFill>
              <a:srgbClr val="FF39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426"/>
            <p:cNvSpPr/>
            <p:nvPr/>
          </p:nvSpPr>
          <p:spPr bwMode="auto">
            <a:xfrm>
              <a:off x="7477125" y="3984625"/>
              <a:ext cx="503238" cy="288925"/>
            </a:xfrm>
            <a:custGeom>
              <a:avLst/>
              <a:gdLst>
                <a:gd name="T0" fmla="*/ 17 w 134"/>
                <a:gd name="T1" fmla="*/ 37 h 77"/>
                <a:gd name="T2" fmla="*/ 131 w 134"/>
                <a:gd name="T3" fmla="*/ 32 h 77"/>
                <a:gd name="T4" fmla="*/ 113 w 134"/>
                <a:gd name="T5" fmla="*/ 26 h 77"/>
                <a:gd name="T6" fmla="*/ 84 w 134"/>
                <a:gd name="T7" fmla="*/ 24 h 77"/>
                <a:gd name="T8" fmla="*/ 66 w 134"/>
                <a:gd name="T9" fmla="*/ 8 h 77"/>
                <a:gd name="T10" fmla="*/ 35 w 134"/>
                <a:gd name="T11" fmla="*/ 0 h 77"/>
                <a:gd name="T12" fmla="*/ 38 w 134"/>
                <a:gd name="T13" fmla="*/ 8 h 77"/>
                <a:gd name="T14" fmla="*/ 10 w 134"/>
                <a:gd name="T15" fmla="*/ 3 h 77"/>
                <a:gd name="T16" fmla="*/ 0 w 134"/>
                <a:gd name="T17" fmla="*/ 29 h 77"/>
                <a:gd name="T18" fmla="*/ 17 w 134"/>
                <a:gd name="T19"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 h="77">
                  <a:moveTo>
                    <a:pt x="17" y="37"/>
                  </a:moveTo>
                  <a:cubicBezTo>
                    <a:pt x="29" y="40"/>
                    <a:pt x="134" y="77"/>
                    <a:pt x="131" y="32"/>
                  </a:cubicBezTo>
                  <a:cubicBezTo>
                    <a:pt x="131" y="23"/>
                    <a:pt x="121" y="26"/>
                    <a:pt x="113" y="26"/>
                  </a:cubicBezTo>
                  <a:cubicBezTo>
                    <a:pt x="103" y="26"/>
                    <a:pt x="93" y="26"/>
                    <a:pt x="84" y="24"/>
                  </a:cubicBezTo>
                  <a:cubicBezTo>
                    <a:pt x="76" y="21"/>
                    <a:pt x="69" y="16"/>
                    <a:pt x="66" y="8"/>
                  </a:cubicBezTo>
                  <a:cubicBezTo>
                    <a:pt x="55" y="6"/>
                    <a:pt x="45" y="2"/>
                    <a:pt x="35" y="0"/>
                  </a:cubicBezTo>
                  <a:cubicBezTo>
                    <a:pt x="35" y="3"/>
                    <a:pt x="41" y="4"/>
                    <a:pt x="38" y="8"/>
                  </a:cubicBezTo>
                  <a:cubicBezTo>
                    <a:pt x="28" y="7"/>
                    <a:pt x="19" y="4"/>
                    <a:pt x="10" y="3"/>
                  </a:cubicBezTo>
                  <a:cubicBezTo>
                    <a:pt x="17" y="18"/>
                    <a:pt x="9" y="22"/>
                    <a:pt x="0" y="29"/>
                  </a:cubicBezTo>
                  <a:cubicBezTo>
                    <a:pt x="2" y="37"/>
                    <a:pt x="11" y="36"/>
                    <a:pt x="17" y="37"/>
                  </a:cubicBezTo>
                  <a:close/>
                </a:path>
              </a:pathLst>
            </a:custGeom>
            <a:solidFill>
              <a:srgbClr val="B316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427"/>
            <p:cNvSpPr/>
            <p:nvPr/>
          </p:nvSpPr>
          <p:spPr bwMode="auto">
            <a:xfrm>
              <a:off x="7504113" y="4014788"/>
              <a:ext cx="446088" cy="153988"/>
            </a:xfrm>
            <a:custGeom>
              <a:avLst/>
              <a:gdLst>
                <a:gd name="T0" fmla="*/ 93 w 119"/>
                <a:gd name="T1" fmla="*/ 41 h 41"/>
                <a:gd name="T2" fmla="*/ 20 w 119"/>
                <a:gd name="T3" fmla="*/ 27 h 41"/>
                <a:gd name="T4" fmla="*/ 11 w 119"/>
                <a:gd name="T5" fmla="*/ 24 h 41"/>
                <a:gd name="T6" fmla="*/ 7 w 119"/>
                <a:gd name="T7" fmla="*/ 24 h 41"/>
                <a:gd name="T8" fmla="*/ 0 w 119"/>
                <a:gd name="T9" fmla="*/ 22 h 41"/>
                <a:gd name="T10" fmla="*/ 11 w 119"/>
                <a:gd name="T11" fmla="*/ 2 h 41"/>
                <a:gd name="T12" fmla="*/ 18 w 119"/>
                <a:gd name="T13" fmla="*/ 3 h 41"/>
                <a:gd name="T14" fmla="*/ 30 w 119"/>
                <a:gd name="T15" fmla="*/ 5 h 41"/>
                <a:gd name="T16" fmla="*/ 31 w 119"/>
                <a:gd name="T17" fmla="*/ 5 h 41"/>
                <a:gd name="T18" fmla="*/ 35 w 119"/>
                <a:gd name="T19" fmla="*/ 3 h 41"/>
                <a:gd name="T20" fmla="*/ 37 w 119"/>
                <a:gd name="T21" fmla="*/ 0 h 41"/>
                <a:gd name="T22" fmla="*/ 39 w 119"/>
                <a:gd name="T23" fmla="*/ 0 h 41"/>
                <a:gd name="T24" fmla="*/ 55 w 119"/>
                <a:gd name="T25" fmla="*/ 5 h 41"/>
                <a:gd name="T26" fmla="*/ 75 w 119"/>
                <a:gd name="T27" fmla="*/ 20 h 41"/>
                <a:gd name="T28" fmla="*/ 106 w 119"/>
                <a:gd name="T29" fmla="*/ 24 h 41"/>
                <a:gd name="T30" fmla="*/ 106 w 119"/>
                <a:gd name="T31" fmla="*/ 24 h 41"/>
                <a:gd name="T32" fmla="*/ 112 w 119"/>
                <a:gd name="T33" fmla="*/ 23 h 41"/>
                <a:gd name="T34" fmla="*/ 117 w 119"/>
                <a:gd name="T35" fmla="*/ 23 h 41"/>
                <a:gd name="T36" fmla="*/ 119 w 119"/>
                <a:gd name="T37" fmla="*/ 23 h 41"/>
                <a:gd name="T38" fmla="*/ 119 w 119"/>
                <a:gd name="T39" fmla="*/ 24 h 41"/>
                <a:gd name="T40" fmla="*/ 116 w 119"/>
                <a:gd name="T41" fmla="*/ 35 h 41"/>
                <a:gd name="T42" fmla="*/ 93 w 119"/>
                <a:gd name="T43" fmla="*/ 41 h 41"/>
                <a:gd name="T44" fmla="*/ 93 w 119"/>
                <a:gd name="T45"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9" h="41">
                  <a:moveTo>
                    <a:pt x="93" y="41"/>
                  </a:moveTo>
                  <a:cubicBezTo>
                    <a:pt x="69" y="41"/>
                    <a:pt x="36" y="31"/>
                    <a:pt x="20" y="27"/>
                  </a:cubicBezTo>
                  <a:cubicBezTo>
                    <a:pt x="16" y="26"/>
                    <a:pt x="13" y="25"/>
                    <a:pt x="11" y="24"/>
                  </a:cubicBezTo>
                  <a:cubicBezTo>
                    <a:pt x="10" y="24"/>
                    <a:pt x="8" y="24"/>
                    <a:pt x="7" y="24"/>
                  </a:cubicBezTo>
                  <a:cubicBezTo>
                    <a:pt x="4" y="23"/>
                    <a:pt x="1" y="23"/>
                    <a:pt x="0" y="22"/>
                  </a:cubicBezTo>
                  <a:cubicBezTo>
                    <a:pt x="6" y="17"/>
                    <a:pt x="13" y="12"/>
                    <a:pt x="11" y="2"/>
                  </a:cubicBezTo>
                  <a:cubicBezTo>
                    <a:pt x="13" y="2"/>
                    <a:pt x="16" y="2"/>
                    <a:pt x="18" y="3"/>
                  </a:cubicBezTo>
                  <a:cubicBezTo>
                    <a:pt x="22" y="4"/>
                    <a:pt x="26" y="5"/>
                    <a:pt x="30" y="5"/>
                  </a:cubicBezTo>
                  <a:cubicBezTo>
                    <a:pt x="30" y="5"/>
                    <a:pt x="30" y="5"/>
                    <a:pt x="31" y="5"/>
                  </a:cubicBezTo>
                  <a:cubicBezTo>
                    <a:pt x="32" y="5"/>
                    <a:pt x="34" y="5"/>
                    <a:pt x="35" y="3"/>
                  </a:cubicBezTo>
                  <a:cubicBezTo>
                    <a:pt x="35" y="2"/>
                    <a:pt x="36" y="1"/>
                    <a:pt x="37" y="0"/>
                  </a:cubicBezTo>
                  <a:cubicBezTo>
                    <a:pt x="37" y="0"/>
                    <a:pt x="38" y="0"/>
                    <a:pt x="39" y="0"/>
                  </a:cubicBezTo>
                  <a:cubicBezTo>
                    <a:pt x="44" y="2"/>
                    <a:pt x="50" y="4"/>
                    <a:pt x="55" y="5"/>
                  </a:cubicBezTo>
                  <a:cubicBezTo>
                    <a:pt x="59" y="12"/>
                    <a:pt x="66" y="18"/>
                    <a:pt x="75" y="20"/>
                  </a:cubicBezTo>
                  <a:cubicBezTo>
                    <a:pt x="86" y="24"/>
                    <a:pt x="97" y="24"/>
                    <a:pt x="106" y="24"/>
                  </a:cubicBezTo>
                  <a:cubicBezTo>
                    <a:pt x="106" y="24"/>
                    <a:pt x="106" y="24"/>
                    <a:pt x="106" y="24"/>
                  </a:cubicBezTo>
                  <a:cubicBezTo>
                    <a:pt x="108" y="24"/>
                    <a:pt x="110" y="23"/>
                    <a:pt x="112" y="23"/>
                  </a:cubicBezTo>
                  <a:cubicBezTo>
                    <a:pt x="114" y="23"/>
                    <a:pt x="115" y="23"/>
                    <a:pt x="117" y="23"/>
                  </a:cubicBezTo>
                  <a:cubicBezTo>
                    <a:pt x="118" y="23"/>
                    <a:pt x="119" y="23"/>
                    <a:pt x="119" y="23"/>
                  </a:cubicBezTo>
                  <a:cubicBezTo>
                    <a:pt x="119" y="23"/>
                    <a:pt x="119" y="23"/>
                    <a:pt x="119" y="24"/>
                  </a:cubicBezTo>
                  <a:cubicBezTo>
                    <a:pt x="119" y="29"/>
                    <a:pt x="118" y="32"/>
                    <a:pt x="116" y="35"/>
                  </a:cubicBezTo>
                  <a:cubicBezTo>
                    <a:pt x="112" y="39"/>
                    <a:pt x="104" y="41"/>
                    <a:pt x="93" y="41"/>
                  </a:cubicBezTo>
                  <a:cubicBezTo>
                    <a:pt x="93" y="41"/>
                    <a:pt x="93" y="41"/>
                    <a:pt x="93" y="41"/>
                  </a:cubicBezTo>
                  <a:close/>
                </a:path>
              </a:pathLst>
            </a:custGeom>
            <a:solidFill>
              <a:srgbClr val="FF39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428"/>
            <p:cNvSpPr/>
            <p:nvPr/>
          </p:nvSpPr>
          <p:spPr bwMode="auto">
            <a:xfrm>
              <a:off x="7593013" y="4152900"/>
              <a:ext cx="274638" cy="106363"/>
            </a:xfrm>
            <a:custGeom>
              <a:avLst/>
              <a:gdLst>
                <a:gd name="T0" fmla="*/ 33 w 73"/>
                <a:gd name="T1" fmla="*/ 21 h 28"/>
                <a:gd name="T2" fmla="*/ 73 w 73"/>
                <a:gd name="T3" fmla="*/ 15 h 28"/>
                <a:gd name="T4" fmla="*/ 73 w 73"/>
                <a:gd name="T5" fmla="*/ 14 h 28"/>
                <a:gd name="T6" fmla="*/ 73 w 73"/>
                <a:gd name="T7" fmla="*/ 15 h 28"/>
                <a:gd name="T8" fmla="*/ 73 w 73"/>
                <a:gd name="T9" fmla="*/ 14 h 28"/>
                <a:gd name="T10" fmla="*/ 0 w 73"/>
                <a:gd name="T11" fmla="*/ 0 h 28"/>
                <a:gd name="T12" fmla="*/ 33 w 73"/>
                <a:gd name="T13" fmla="*/ 21 h 28"/>
              </a:gdLst>
              <a:ahLst/>
              <a:cxnLst>
                <a:cxn ang="0">
                  <a:pos x="T0" y="T1"/>
                </a:cxn>
                <a:cxn ang="0">
                  <a:pos x="T2" y="T3"/>
                </a:cxn>
                <a:cxn ang="0">
                  <a:pos x="T4" y="T5"/>
                </a:cxn>
                <a:cxn ang="0">
                  <a:pos x="T6" y="T7"/>
                </a:cxn>
                <a:cxn ang="0">
                  <a:pos x="T8" y="T9"/>
                </a:cxn>
                <a:cxn ang="0">
                  <a:pos x="T10" y="T11"/>
                </a:cxn>
                <a:cxn ang="0">
                  <a:pos x="T12" y="T13"/>
                </a:cxn>
              </a:cxnLst>
              <a:rect l="0" t="0" r="r" b="b"/>
              <a:pathLst>
                <a:path w="73" h="28">
                  <a:moveTo>
                    <a:pt x="33" y="21"/>
                  </a:moveTo>
                  <a:cubicBezTo>
                    <a:pt x="42" y="22"/>
                    <a:pt x="71" y="28"/>
                    <a:pt x="73" y="15"/>
                  </a:cubicBezTo>
                  <a:cubicBezTo>
                    <a:pt x="73" y="15"/>
                    <a:pt x="73" y="15"/>
                    <a:pt x="73" y="14"/>
                  </a:cubicBezTo>
                  <a:cubicBezTo>
                    <a:pt x="73" y="14"/>
                    <a:pt x="73" y="14"/>
                    <a:pt x="73" y="15"/>
                  </a:cubicBezTo>
                  <a:cubicBezTo>
                    <a:pt x="73" y="14"/>
                    <a:pt x="73" y="14"/>
                    <a:pt x="73" y="14"/>
                  </a:cubicBezTo>
                  <a:cubicBezTo>
                    <a:pt x="71" y="11"/>
                    <a:pt x="8" y="2"/>
                    <a:pt x="0" y="0"/>
                  </a:cubicBezTo>
                  <a:cubicBezTo>
                    <a:pt x="8" y="14"/>
                    <a:pt x="18" y="20"/>
                    <a:pt x="33" y="21"/>
                  </a:cubicBezTo>
                  <a:close/>
                </a:path>
              </a:pathLst>
            </a:custGeom>
            <a:solidFill>
              <a:srgbClr val="B316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429"/>
            <p:cNvSpPr/>
            <p:nvPr/>
          </p:nvSpPr>
          <p:spPr bwMode="auto">
            <a:xfrm>
              <a:off x="7424738" y="4221163"/>
              <a:ext cx="487363" cy="228600"/>
            </a:xfrm>
            <a:custGeom>
              <a:avLst/>
              <a:gdLst>
                <a:gd name="T0" fmla="*/ 128 w 130"/>
                <a:gd name="T1" fmla="*/ 30 h 61"/>
                <a:gd name="T2" fmla="*/ 128 w 130"/>
                <a:gd name="T3" fmla="*/ 29 h 61"/>
                <a:gd name="T4" fmla="*/ 128 w 130"/>
                <a:gd name="T5" fmla="*/ 28 h 61"/>
                <a:gd name="T6" fmla="*/ 128 w 130"/>
                <a:gd name="T7" fmla="*/ 29 h 61"/>
                <a:gd name="T8" fmla="*/ 128 w 130"/>
                <a:gd name="T9" fmla="*/ 30 h 61"/>
                <a:gd name="T10" fmla="*/ 111 w 130"/>
                <a:gd name="T11" fmla="*/ 8 h 61"/>
                <a:gd name="T12" fmla="*/ 58 w 130"/>
                <a:gd name="T13" fmla="*/ 3 h 61"/>
                <a:gd name="T14" fmla="*/ 75 w 130"/>
                <a:gd name="T15" fmla="*/ 32 h 61"/>
                <a:gd name="T16" fmla="*/ 50 w 130"/>
                <a:gd name="T17" fmla="*/ 4 h 61"/>
                <a:gd name="T18" fmla="*/ 59 w 130"/>
                <a:gd name="T19" fmla="*/ 35 h 61"/>
                <a:gd name="T20" fmla="*/ 45 w 130"/>
                <a:gd name="T21" fmla="*/ 8 h 61"/>
                <a:gd name="T22" fmla="*/ 51 w 130"/>
                <a:gd name="T23" fmla="*/ 37 h 61"/>
                <a:gd name="T24" fmla="*/ 46 w 130"/>
                <a:gd name="T25" fmla="*/ 33 h 61"/>
                <a:gd name="T26" fmla="*/ 35 w 130"/>
                <a:gd name="T27" fmla="*/ 9 h 61"/>
                <a:gd name="T28" fmla="*/ 36 w 130"/>
                <a:gd name="T29" fmla="*/ 17 h 61"/>
                <a:gd name="T30" fmla="*/ 29 w 130"/>
                <a:gd name="T31" fmla="*/ 8 h 61"/>
                <a:gd name="T32" fmla="*/ 9 w 130"/>
                <a:gd name="T33" fmla="*/ 16 h 61"/>
                <a:gd name="T34" fmla="*/ 0 w 130"/>
                <a:gd name="T35" fmla="*/ 35 h 61"/>
                <a:gd name="T36" fmla="*/ 1 w 130"/>
                <a:gd name="T37" fmla="*/ 49 h 61"/>
                <a:gd name="T38" fmla="*/ 60 w 130"/>
                <a:gd name="T39" fmla="*/ 59 h 61"/>
                <a:gd name="T40" fmla="*/ 102 w 130"/>
                <a:gd name="T41" fmla="*/ 49 h 61"/>
                <a:gd name="T42" fmla="*/ 120 w 130"/>
                <a:gd name="T43" fmla="*/ 46 h 61"/>
                <a:gd name="T44" fmla="*/ 128 w 130"/>
                <a:gd name="T45" fmla="*/ 3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0" h="61">
                  <a:moveTo>
                    <a:pt x="128" y="30"/>
                  </a:moveTo>
                  <a:cubicBezTo>
                    <a:pt x="128" y="30"/>
                    <a:pt x="128" y="30"/>
                    <a:pt x="128" y="29"/>
                  </a:cubicBezTo>
                  <a:cubicBezTo>
                    <a:pt x="128" y="29"/>
                    <a:pt x="128" y="29"/>
                    <a:pt x="128" y="28"/>
                  </a:cubicBezTo>
                  <a:cubicBezTo>
                    <a:pt x="128" y="29"/>
                    <a:pt x="128" y="29"/>
                    <a:pt x="128" y="29"/>
                  </a:cubicBezTo>
                  <a:cubicBezTo>
                    <a:pt x="128" y="30"/>
                    <a:pt x="128" y="30"/>
                    <a:pt x="128" y="30"/>
                  </a:cubicBezTo>
                  <a:cubicBezTo>
                    <a:pt x="128" y="18"/>
                    <a:pt x="125" y="8"/>
                    <a:pt x="111" y="8"/>
                  </a:cubicBezTo>
                  <a:cubicBezTo>
                    <a:pt x="94" y="9"/>
                    <a:pt x="75" y="8"/>
                    <a:pt x="58" y="3"/>
                  </a:cubicBezTo>
                  <a:cubicBezTo>
                    <a:pt x="64" y="8"/>
                    <a:pt x="97" y="28"/>
                    <a:pt x="75" y="32"/>
                  </a:cubicBezTo>
                  <a:cubicBezTo>
                    <a:pt x="85" y="26"/>
                    <a:pt x="54" y="5"/>
                    <a:pt x="50" y="4"/>
                  </a:cubicBezTo>
                  <a:cubicBezTo>
                    <a:pt x="54" y="11"/>
                    <a:pt x="76" y="38"/>
                    <a:pt x="59" y="35"/>
                  </a:cubicBezTo>
                  <a:cubicBezTo>
                    <a:pt x="60" y="36"/>
                    <a:pt x="52" y="0"/>
                    <a:pt x="45" y="8"/>
                  </a:cubicBezTo>
                  <a:cubicBezTo>
                    <a:pt x="49" y="18"/>
                    <a:pt x="55" y="33"/>
                    <a:pt x="51" y="37"/>
                  </a:cubicBezTo>
                  <a:cubicBezTo>
                    <a:pt x="43" y="47"/>
                    <a:pt x="46" y="33"/>
                    <a:pt x="46" y="33"/>
                  </a:cubicBezTo>
                  <a:cubicBezTo>
                    <a:pt x="45" y="30"/>
                    <a:pt x="42" y="8"/>
                    <a:pt x="35" y="9"/>
                  </a:cubicBezTo>
                  <a:cubicBezTo>
                    <a:pt x="36" y="11"/>
                    <a:pt x="36" y="14"/>
                    <a:pt x="36" y="17"/>
                  </a:cubicBezTo>
                  <a:cubicBezTo>
                    <a:pt x="32" y="16"/>
                    <a:pt x="32" y="11"/>
                    <a:pt x="29" y="8"/>
                  </a:cubicBezTo>
                  <a:cubicBezTo>
                    <a:pt x="22" y="9"/>
                    <a:pt x="14" y="11"/>
                    <a:pt x="9" y="16"/>
                  </a:cubicBezTo>
                  <a:cubicBezTo>
                    <a:pt x="3" y="21"/>
                    <a:pt x="0" y="27"/>
                    <a:pt x="0" y="35"/>
                  </a:cubicBezTo>
                  <a:cubicBezTo>
                    <a:pt x="2" y="38"/>
                    <a:pt x="2" y="48"/>
                    <a:pt x="1" y="49"/>
                  </a:cubicBezTo>
                  <a:cubicBezTo>
                    <a:pt x="6" y="50"/>
                    <a:pt x="22" y="61"/>
                    <a:pt x="60" y="59"/>
                  </a:cubicBezTo>
                  <a:cubicBezTo>
                    <a:pt x="74" y="58"/>
                    <a:pt x="88" y="51"/>
                    <a:pt x="102" y="49"/>
                  </a:cubicBezTo>
                  <a:cubicBezTo>
                    <a:pt x="108" y="49"/>
                    <a:pt x="114" y="48"/>
                    <a:pt x="120" y="46"/>
                  </a:cubicBezTo>
                  <a:cubicBezTo>
                    <a:pt x="130" y="43"/>
                    <a:pt x="128" y="39"/>
                    <a:pt x="128" y="30"/>
                  </a:cubicBezTo>
                  <a:close/>
                </a:path>
              </a:pathLst>
            </a:custGeom>
            <a:solidFill>
              <a:srgbClr val="572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430"/>
            <p:cNvSpPr/>
            <p:nvPr/>
          </p:nvSpPr>
          <p:spPr bwMode="auto">
            <a:xfrm>
              <a:off x="7908925" y="4243388"/>
              <a:ext cx="415925" cy="211138"/>
            </a:xfrm>
            <a:custGeom>
              <a:avLst/>
              <a:gdLst>
                <a:gd name="T0" fmla="*/ 102 w 111"/>
                <a:gd name="T1" fmla="*/ 36 h 56"/>
                <a:gd name="T2" fmla="*/ 111 w 111"/>
                <a:gd name="T3" fmla="*/ 9 h 56"/>
                <a:gd name="T4" fmla="*/ 86 w 111"/>
                <a:gd name="T5" fmla="*/ 26 h 56"/>
                <a:gd name="T6" fmla="*/ 81 w 111"/>
                <a:gd name="T7" fmla="*/ 38 h 56"/>
                <a:gd name="T8" fmla="*/ 82 w 111"/>
                <a:gd name="T9" fmla="*/ 24 h 56"/>
                <a:gd name="T10" fmla="*/ 87 w 111"/>
                <a:gd name="T11" fmla="*/ 9 h 56"/>
                <a:gd name="T12" fmla="*/ 62 w 111"/>
                <a:gd name="T13" fmla="*/ 37 h 56"/>
                <a:gd name="T14" fmla="*/ 79 w 111"/>
                <a:gd name="T15" fmla="*/ 2 h 56"/>
                <a:gd name="T16" fmla="*/ 21 w 111"/>
                <a:gd name="T17" fmla="*/ 5 h 56"/>
                <a:gd name="T18" fmla="*/ 3 w 111"/>
                <a:gd name="T19" fmla="*/ 46 h 56"/>
                <a:gd name="T20" fmla="*/ 43 w 111"/>
                <a:gd name="T21" fmla="*/ 52 h 56"/>
                <a:gd name="T22" fmla="*/ 87 w 111"/>
                <a:gd name="T23" fmla="*/ 52 h 56"/>
                <a:gd name="T24" fmla="*/ 102 w 111"/>
                <a:gd name="T25"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 h="56">
                  <a:moveTo>
                    <a:pt x="102" y="36"/>
                  </a:moveTo>
                  <a:cubicBezTo>
                    <a:pt x="106" y="26"/>
                    <a:pt x="107" y="19"/>
                    <a:pt x="111" y="9"/>
                  </a:cubicBezTo>
                  <a:cubicBezTo>
                    <a:pt x="97" y="4"/>
                    <a:pt x="85" y="13"/>
                    <a:pt x="86" y="26"/>
                  </a:cubicBezTo>
                  <a:cubicBezTo>
                    <a:pt x="86" y="30"/>
                    <a:pt x="94" y="43"/>
                    <a:pt x="81" y="38"/>
                  </a:cubicBezTo>
                  <a:cubicBezTo>
                    <a:pt x="73" y="34"/>
                    <a:pt x="83" y="24"/>
                    <a:pt x="82" y="24"/>
                  </a:cubicBezTo>
                  <a:cubicBezTo>
                    <a:pt x="83" y="19"/>
                    <a:pt x="85" y="14"/>
                    <a:pt x="87" y="9"/>
                  </a:cubicBezTo>
                  <a:cubicBezTo>
                    <a:pt x="68" y="2"/>
                    <a:pt x="77" y="41"/>
                    <a:pt x="62" y="37"/>
                  </a:cubicBezTo>
                  <a:cubicBezTo>
                    <a:pt x="51" y="33"/>
                    <a:pt x="79" y="10"/>
                    <a:pt x="79" y="2"/>
                  </a:cubicBezTo>
                  <a:cubicBezTo>
                    <a:pt x="61" y="10"/>
                    <a:pt x="40" y="10"/>
                    <a:pt x="21" y="5"/>
                  </a:cubicBezTo>
                  <a:cubicBezTo>
                    <a:pt x="0" y="0"/>
                    <a:pt x="7" y="35"/>
                    <a:pt x="3" y="46"/>
                  </a:cubicBezTo>
                  <a:cubicBezTo>
                    <a:pt x="5" y="43"/>
                    <a:pt x="24" y="48"/>
                    <a:pt x="43" y="52"/>
                  </a:cubicBezTo>
                  <a:cubicBezTo>
                    <a:pt x="62" y="56"/>
                    <a:pt x="85" y="52"/>
                    <a:pt x="87" y="52"/>
                  </a:cubicBezTo>
                  <a:cubicBezTo>
                    <a:pt x="105" y="52"/>
                    <a:pt x="99" y="46"/>
                    <a:pt x="102" y="36"/>
                  </a:cubicBezTo>
                  <a:close/>
                </a:path>
              </a:pathLst>
            </a:custGeom>
            <a:solidFill>
              <a:srgbClr val="572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431"/>
            <p:cNvSpPr/>
            <p:nvPr/>
          </p:nvSpPr>
          <p:spPr bwMode="auto">
            <a:xfrm>
              <a:off x="8277225" y="4273550"/>
              <a:ext cx="127000" cy="157163"/>
            </a:xfrm>
            <a:custGeom>
              <a:avLst/>
              <a:gdLst>
                <a:gd name="T0" fmla="*/ 33 w 34"/>
                <a:gd name="T1" fmla="*/ 20 h 42"/>
                <a:gd name="T2" fmla="*/ 23 w 34"/>
                <a:gd name="T3" fmla="*/ 0 h 42"/>
                <a:gd name="T4" fmla="*/ 14 w 34"/>
                <a:gd name="T5" fmla="*/ 41 h 42"/>
                <a:gd name="T6" fmla="*/ 33 w 34"/>
                <a:gd name="T7" fmla="*/ 36 h 42"/>
                <a:gd name="T8" fmla="*/ 33 w 34"/>
                <a:gd name="T9" fmla="*/ 20 h 42"/>
              </a:gdLst>
              <a:ahLst/>
              <a:cxnLst>
                <a:cxn ang="0">
                  <a:pos x="T0" y="T1"/>
                </a:cxn>
                <a:cxn ang="0">
                  <a:pos x="T2" y="T3"/>
                </a:cxn>
                <a:cxn ang="0">
                  <a:pos x="T4" y="T5"/>
                </a:cxn>
                <a:cxn ang="0">
                  <a:pos x="T6" y="T7"/>
                </a:cxn>
                <a:cxn ang="0">
                  <a:pos x="T8" y="T9"/>
                </a:cxn>
              </a:cxnLst>
              <a:rect l="0" t="0" r="r" b="b"/>
              <a:pathLst>
                <a:path w="34" h="42">
                  <a:moveTo>
                    <a:pt x="33" y="20"/>
                  </a:moveTo>
                  <a:cubicBezTo>
                    <a:pt x="32" y="13"/>
                    <a:pt x="29" y="1"/>
                    <a:pt x="23" y="0"/>
                  </a:cubicBezTo>
                  <a:cubicBezTo>
                    <a:pt x="9" y="6"/>
                    <a:pt x="0" y="40"/>
                    <a:pt x="14" y="41"/>
                  </a:cubicBezTo>
                  <a:cubicBezTo>
                    <a:pt x="14" y="42"/>
                    <a:pt x="28" y="38"/>
                    <a:pt x="33" y="36"/>
                  </a:cubicBezTo>
                  <a:cubicBezTo>
                    <a:pt x="33" y="35"/>
                    <a:pt x="34" y="22"/>
                    <a:pt x="33" y="20"/>
                  </a:cubicBezTo>
                  <a:close/>
                </a:path>
              </a:pathLst>
            </a:custGeom>
            <a:solidFill>
              <a:srgbClr val="572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432"/>
            <p:cNvSpPr/>
            <p:nvPr/>
          </p:nvSpPr>
          <p:spPr bwMode="auto">
            <a:xfrm>
              <a:off x="8415338" y="4295775"/>
              <a:ext cx="198438" cy="150813"/>
            </a:xfrm>
            <a:custGeom>
              <a:avLst/>
              <a:gdLst>
                <a:gd name="T0" fmla="*/ 53 w 53"/>
                <a:gd name="T1" fmla="*/ 25 h 40"/>
                <a:gd name="T2" fmla="*/ 0 w 53"/>
                <a:gd name="T3" fmla="*/ 0 h 40"/>
                <a:gd name="T4" fmla="*/ 11 w 53"/>
                <a:gd name="T5" fmla="*/ 32 h 40"/>
                <a:gd name="T6" fmla="*/ 53 w 53"/>
                <a:gd name="T7" fmla="*/ 25 h 40"/>
              </a:gdLst>
              <a:ahLst/>
              <a:cxnLst>
                <a:cxn ang="0">
                  <a:pos x="T0" y="T1"/>
                </a:cxn>
                <a:cxn ang="0">
                  <a:pos x="T2" y="T3"/>
                </a:cxn>
                <a:cxn ang="0">
                  <a:pos x="T4" y="T5"/>
                </a:cxn>
                <a:cxn ang="0">
                  <a:pos x="T6" y="T7"/>
                </a:cxn>
              </a:cxnLst>
              <a:rect l="0" t="0" r="r" b="b"/>
              <a:pathLst>
                <a:path w="53" h="40">
                  <a:moveTo>
                    <a:pt x="53" y="25"/>
                  </a:moveTo>
                  <a:cubicBezTo>
                    <a:pt x="34" y="20"/>
                    <a:pt x="17" y="10"/>
                    <a:pt x="0" y="0"/>
                  </a:cubicBezTo>
                  <a:cubicBezTo>
                    <a:pt x="3" y="8"/>
                    <a:pt x="5" y="27"/>
                    <a:pt x="11" y="32"/>
                  </a:cubicBezTo>
                  <a:cubicBezTo>
                    <a:pt x="25" y="30"/>
                    <a:pt x="49" y="40"/>
                    <a:pt x="53" y="25"/>
                  </a:cubicBezTo>
                  <a:close/>
                </a:path>
              </a:pathLst>
            </a:custGeom>
            <a:solidFill>
              <a:srgbClr val="B316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433"/>
            <p:cNvSpPr/>
            <p:nvPr/>
          </p:nvSpPr>
          <p:spPr bwMode="auto">
            <a:xfrm>
              <a:off x="8258175" y="3425825"/>
              <a:ext cx="1276350" cy="982663"/>
            </a:xfrm>
            <a:custGeom>
              <a:avLst/>
              <a:gdLst>
                <a:gd name="T0" fmla="*/ 334 w 340"/>
                <a:gd name="T1" fmla="*/ 152 h 262"/>
                <a:gd name="T2" fmla="*/ 331 w 340"/>
                <a:gd name="T3" fmla="*/ 98 h 262"/>
                <a:gd name="T4" fmla="*/ 316 w 340"/>
                <a:gd name="T5" fmla="*/ 80 h 262"/>
                <a:gd name="T6" fmla="*/ 302 w 340"/>
                <a:gd name="T7" fmla="*/ 68 h 262"/>
                <a:gd name="T8" fmla="*/ 311 w 340"/>
                <a:gd name="T9" fmla="*/ 104 h 262"/>
                <a:gd name="T10" fmla="*/ 300 w 340"/>
                <a:gd name="T11" fmla="*/ 73 h 262"/>
                <a:gd name="T12" fmla="*/ 269 w 340"/>
                <a:gd name="T13" fmla="*/ 38 h 262"/>
                <a:gd name="T14" fmla="*/ 231 w 340"/>
                <a:gd name="T15" fmla="*/ 37 h 262"/>
                <a:gd name="T16" fmla="*/ 215 w 340"/>
                <a:gd name="T17" fmla="*/ 27 h 262"/>
                <a:gd name="T18" fmla="*/ 223 w 340"/>
                <a:gd name="T19" fmla="*/ 84 h 262"/>
                <a:gd name="T20" fmla="*/ 217 w 340"/>
                <a:gd name="T21" fmla="*/ 137 h 262"/>
                <a:gd name="T22" fmla="*/ 213 w 340"/>
                <a:gd name="T23" fmla="*/ 125 h 262"/>
                <a:gd name="T24" fmla="*/ 209 w 340"/>
                <a:gd name="T25" fmla="*/ 137 h 262"/>
                <a:gd name="T26" fmla="*/ 208 w 340"/>
                <a:gd name="T27" fmla="*/ 124 h 262"/>
                <a:gd name="T28" fmla="*/ 215 w 340"/>
                <a:gd name="T29" fmla="*/ 117 h 262"/>
                <a:gd name="T30" fmla="*/ 218 w 340"/>
                <a:gd name="T31" fmla="*/ 92 h 262"/>
                <a:gd name="T32" fmla="*/ 200 w 340"/>
                <a:gd name="T33" fmla="*/ 122 h 262"/>
                <a:gd name="T34" fmla="*/ 192 w 340"/>
                <a:gd name="T35" fmla="*/ 128 h 262"/>
                <a:gd name="T36" fmla="*/ 198 w 340"/>
                <a:gd name="T37" fmla="*/ 110 h 262"/>
                <a:gd name="T38" fmla="*/ 204 w 340"/>
                <a:gd name="T39" fmla="*/ 60 h 262"/>
                <a:gd name="T40" fmla="*/ 198 w 340"/>
                <a:gd name="T41" fmla="*/ 17 h 262"/>
                <a:gd name="T42" fmla="*/ 196 w 340"/>
                <a:gd name="T43" fmla="*/ 10 h 262"/>
                <a:gd name="T44" fmla="*/ 196 w 340"/>
                <a:gd name="T45" fmla="*/ 10 h 262"/>
                <a:gd name="T46" fmla="*/ 195 w 340"/>
                <a:gd name="T47" fmla="*/ 5 h 262"/>
                <a:gd name="T48" fmla="*/ 185 w 340"/>
                <a:gd name="T49" fmla="*/ 9 h 262"/>
                <a:gd name="T50" fmla="*/ 181 w 340"/>
                <a:gd name="T51" fmla="*/ 7 h 262"/>
                <a:gd name="T52" fmla="*/ 166 w 340"/>
                <a:gd name="T53" fmla="*/ 19 h 262"/>
                <a:gd name="T54" fmla="*/ 185 w 340"/>
                <a:gd name="T55" fmla="*/ 12 h 262"/>
                <a:gd name="T56" fmla="*/ 190 w 340"/>
                <a:gd name="T57" fmla="*/ 18 h 262"/>
                <a:gd name="T58" fmla="*/ 181 w 340"/>
                <a:gd name="T59" fmla="*/ 18 h 262"/>
                <a:gd name="T60" fmla="*/ 171 w 340"/>
                <a:gd name="T61" fmla="*/ 24 h 262"/>
                <a:gd name="T62" fmla="*/ 154 w 340"/>
                <a:gd name="T63" fmla="*/ 24 h 262"/>
                <a:gd name="T64" fmla="*/ 130 w 340"/>
                <a:gd name="T65" fmla="*/ 27 h 262"/>
                <a:gd name="T66" fmla="*/ 121 w 340"/>
                <a:gd name="T67" fmla="*/ 24 h 262"/>
                <a:gd name="T68" fmla="*/ 110 w 340"/>
                <a:gd name="T69" fmla="*/ 27 h 262"/>
                <a:gd name="T70" fmla="*/ 102 w 340"/>
                <a:gd name="T71" fmla="*/ 22 h 262"/>
                <a:gd name="T72" fmla="*/ 90 w 340"/>
                <a:gd name="T73" fmla="*/ 23 h 262"/>
                <a:gd name="T74" fmla="*/ 79 w 340"/>
                <a:gd name="T75" fmla="*/ 17 h 262"/>
                <a:gd name="T76" fmla="*/ 64 w 340"/>
                <a:gd name="T77" fmla="*/ 32 h 262"/>
                <a:gd name="T78" fmla="*/ 32 w 340"/>
                <a:gd name="T79" fmla="*/ 215 h 262"/>
                <a:gd name="T80" fmla="*/ 132 w 340"/>
                <a:gd name="T81" fmla="*/ 260 h 262"/>
                <a:gd name="T82" fmla="*/ 249 w 340"/>
                <a:gd name="T83" fmla="*/ 246 h 262"/>
                <a:gd name="T84" fmla="*/ 281 w 340"/>
                <a:gd name="T85" fmla="*/ 230 h 262"/>
                <a:gd name="T86" fmla="*/ 307 w 340"/>
                <a:gd name="T87" fmla="*/ 206 h 262"/>
                <a:gd name="T88" fmla="*/ 334 w 340"/>
                <a:gd name="T89" fmla="*/ 15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40" h="262">
                  <a:moveTo>
                    <a:pt x="334" y="152"/>
                  </a:moveTo>
                  <a:cubicBezTo>
                    <a:pt x="338" y="138"/>
                    <a:pt x="340" y="110"/>
                    <a:pt x="331" y="98"/>
                  </a:cubicBezTo>
                  <a:cubicBezTo>
                    <a:pt x="319" y="102"/>
                    <a:pt x="319" y="92"/>
                    <a:pt x="316" y="80"/>
                  </a:cubicBezTo>
                  <a:cubicBezTo>
                    <a:pt x="317" y="71"/>
                    <a:pt x="312" y="70"/>
                    <a:pt x="302" y="68"/>
                  </a:cubicBezTo>
                  <a:cubicBezTo>
                    <a:pt x="304" y="73"/>
                    <a:pt x="315" y="99"/>
                    <a:pt x="311" y="104"/>
                  </a:cubicBezTo>
                  <a:cubicBezTo>
                    <a:pt x="305" y="105"/>
                    <a:pt x="300" y="78"/>
                    <a:pt x="300" y="73"/>
                  </a:cubicBezTo>
                  <a:cubicBezTo>
                    <a:pt x="292" y="59"/>
                    <a:pt x="281" y="48"/>
                    <a:pt x="269" y="38"/>
                  </a:cubicBezTo>
                  <a:cubicBezTo>
                    <a:pt x="260" y="31"/>
                    <a:pt x="244" y="43"/>
                    <a:pt x="231" y="37"/>
                  </a:cubicBezTo>
                  <a:cubicBezTo>
                    <a:pt x="232" y="36"/>
                    <a:pt x="217" y="28"/>
                    <a:pt x="215" y="27"/>
                  </a:cubicBezTo>
                  <a:cubicBezTo>
                    <a:pt x="223" y="32"/>
                    <a:pt x="223" y="75"/>
                    <a:pt x="223" y="84"/>
                  </a:cubicBezTo>
                  <a:cubicBezTo>
                    <a:pt x="222" y="93"/>
                    <a:pt x="225" y="132"/>
                    <a:pt x="217" y="137"/>
                  </a:cubicBezTo>
                  <a:cubicBezTo>
                    <a:pt x="212" y="136"/>
                    <a:pt x="214" y="129"/>
                    <a:pt x="213" y="125"/>
                  </a:cubicBezTo>
                  <a:cubicBezTo>
                    <a:pt x="210" y="128"/>
                    <a:pt x="213" y="135"/>
                    <a:pt x="209" y="137"/>
                  </a:cubicBezTo>
                  <a:cubicBezTo>
                    <a:pt x="203" y="136"/>
                    <a:pt x="208" y="127"/>
                    <a:pt x="208" y="124"/>
                  </a:cubicBezTo>
                  <a:cubicBezTo>
                    <a:pt x="210" y="115"/>
                    <a:pt x="212" y="119"/>
                    <a:pt x="215" y="117"/>
                  </a:cubicBezTo>
                  <a:cubicBezTo>
                    <a:pt x="217" y="109"/>
                    <a:pt x="218" y="101"/>
                    <a:pt x="218" y="92"/>
                  </a:cubicBezTo>
                  <a:cubicBezTo>
                    <a:pt x="203" y="95"/>
                    <a:pt x="204" y="111"/>
                    <a:pt x="200" y="122"/>
                  </a:cubicBezTo>
                  <a:cubicBezTo>
                    <a:pt x="200" y="124"/>
                    <a:pt x="192" y="138"/>
                    <a:pt x="192" y="128"/>
                  </a:cubicBezTo>
                  <a:cubicBezTo>
                    <a:pt x="192" y="122"/>
                    <a:pt x="198" y="117"/>
                    <a:pt x="198" y="110"/>
                  </a:cubicBezTo>
                  <a:cubicBezTo>
                    <a:pt x="198" y="95"/>
                    <a:pt x="203" y="77"/>
                    <a:pt x="204" y="60"/>
                  </a:cubicBezTo>
                  <a:cubicBezTo>
                    <a:pt x="204" y="56"/>
                    <a:pt x="200" y="17"/>
                    <a:pt x="198" y="17"/>
                  </a:cubicBezTo>
                  <a:cubicBezTo>
                    <a:pt x="198" y="18"/>
                    <a:pt x="189" y="14"/>
                    <a:pt x="196" y="10"/>
                  </a:cubicBezTo>
                  <a:cubicBezTo>
                    <a:pt x="196" y="10"/>
                    <a:pt x="196" y="10"/>
                    <a:pt x="196" y="10"/>
                  </a:cubicBezTo>
                  <a:cubicBezTo>
                    <a:pt x="199" y="9"/>
                    <a:pt x="197" y="7"/>
                    <a:pt x="195" y="5"/>
                  </a:cubicBezTo>
                  <a:cubicBezTo>
                    <a:pt x="188" y="0"/>
                    <a:pt x="189" y="8"/>
                    <a:pt x="185" y="9"/>
                  </a:cubicBezTo>
                  <a:cubicBezTo>
                    <a:pt x="184" y="10"/>
                    <a:pt x="182" y="7"/>
                    <a:pt x="181" y="7"/>
                  </a:cubicBezTo>
                  <a:cubicBezTo>
                    <a:pt x="173" y="10"/>
                    <a:pt x="168" y="16"/>
                    <a:pt x="166" y="19"/>
                  </a:cubicBezTo>
                  <a:cubicBezTo>
                    <a:pt x="173" y="23"/>
                    <a:pt x="178" y="13"/>
                    <a:pt x="185" y="12"/>
                  </a:cubicBezTo>
                  <a:cubicBezTo>
                    <a:pt x="184" y="17"/>
                    <a:pt x="189" y="15"/>
                    <a:pt x="190" y="18"/>
                  </a:cubicBezTo>
                  <a:cubicBezTo>
                    <a:pt x="187" y="20"/>
                    <a:pt x="184" y="20"/>
                    <a:pt x="181" y="18"/>
                  </a:cubicBezTo>
                  <a:cubicBezTo>
                    <a:pt x="178" y="20"/>
                    <a:pt x="175" y="22"/>
                    <a:pt x="171" y="24"/>
                  </a:cubicBezTo>
                  <a:cubicBezTo>
                    <a:pt x="165" y="22"/>
                    <a:pt x="160" y="22"/>
                    <a:pt x="154" y="24"/>
                  </a:cubicBezTo>
                  <a:cubicBezTo>
                    <a:pt x="145" y="26"/>
                    <a:pt x="139" y="25"/>
                    <a:pt x="130" y="27"/>
                  </a:cubicBezTo>
                  <a:cubicBezTo>
                    <a:pt x="127" y="27"/>
                    <a:pt x="123" y="27"/>
                    <a:pt x="121" y="24"/>
                  </a:cubicBezTo>
                  <a:cubicBezTo>
                    <a:pt x="117" y="26"/>
                    <a:pt x="114" y="26"/>
                    <a:pt x="110" y="27"/>
                  </a:cubicBezTo>
                  <a:cubicBezTo>
                    <a:pt x="107" y="27"/>
                    <a:pt x="104" y="25"/>
                    <a:pt x="102" y="22"/>
                  </a:cubicBezTo>
                  <a:cubicBezTo>
                    <a:pt x="98" y="23"/>
                    <a:pt x="94" y="23"/>
                    <a:pt x="90" y="23"/>
                  </a:cubicBezTo>
                  <a:cubicBezTo>
                    <a:pt x="83" y="22"/>
                    <a:pt x="87" y="14"/>
                    <a:pt x="79" y="17"/>
                  </a:cubicBezTo>
                  <a:cubicBezTo>
                    <a:pt x="73" y="19"/>
                    <a:pt x="68" y="28"/>
                    <a:pt x="64" y="32"/>
                  </a:cubicBezTo>
                  <a:cubicBezTo>
                    <a:pt x="24" y="74"/>
                    <a:pt x="0" y="162"/>
                    <a:pt x="32" y="215"/>
                  </a:cubicBezTo>
                  <a:cubicBezTo>
                    <a:pt x="49" y="244"/>
                    <a:pt x="100" y="259"/>
                    <a:pt x="132" y="260"/>
                  </a:cubicBezTo>
                  <a:cubicBezTo>
                    <a:pt x="172" y="262"/>
                    <a:pt x="211" y="257"/>
                    <a:pt x="249" y="246"/>
                  </a:cubicBezTo>
                  <a:cubicBezTo>
                    <a:pt x="265" y="241"/>
                    <a:pt x="269" y="239"/>
                    <a:pt x="281" y="230"/>
                  </a:cubicBezTo>
                  <a:cubicBezTo>
                    <a:pt x="291" y="222"/>
                    <a:pt x="299" y="212"/>
                    <a:pt x="307" y="206"/>
                  </a:cubicBezTo>
                  <a:cubicBezTo>
                    <a:pt x="317" y="188"/>
                    <a:pt x="329" y="173"/>
                    <a:pt x="334" y="152"/>
                  </a:cubicBezTo>
                  <a:close/>
                </a:path>
              </a:pathLst>
            </a:custGeom>
            <a:solidFill>
              <a:srgbClr val="B316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434"/>
            <p:cNvSpPr>
              <a:spLocks noEditPoints="1"/>
            </p:cNvSpPr>
            <p:nvPr/>
          </p:nvSpPr>
          <p:spPr bwMode="auto">
            <a:xfrm>
              <a:off x="8329613" y="3508375"/>
              <a:ext cx="1182688" cy="877888"/>
            </a:xfrm>
            <a:custGeom>
              <a:avLst/>
              <a:gdLst>
                <a:gd name="T0" fmla="*/ 113 w 315"/>
                <a:gd name="T1" fmla="*/ 233 h 234"/>
                <a:gd name="T2" fmla="*/ 7 w 315"/>
                <a:gd name="T3" fmla="*/ 99 h 234"/>
                <a:gd name="T4" fmla="*/ 53 w 315"/>
                <a:gd name="T5" fmla="*/ 9 h 234"/>
                <a:gd name="T6" fmla="*/ 62 w 315"/>
                <a:gd name="T7" fmla="*/ 0 h 234"/>
                <a:gd name="T8" fmla="*/ 71 w 315"/>
                <a:gd name="T9" fmla="*/ 7 h 234"/>
                <a:gd name="T10" fmla="*/ 81 w 315"/>
                <a:gd name="T11" fmla="*/ 6 h 234"/>
                <a:gd name="T12" fmla="*/ 92 w 315"/>
                <a:gd name="T13" fmla="*/ 10 h 234"/>
                <a:gd name="T14" fmla="*/ 101 w 315"/>
                <a:gd name="T15" fmla="*/ 8 h 234"/>
                <a:gd name="T16" fmla="*/ 112 w 315"/>
                <a:gd name="T17" fmla="*/ 10 h 234"/>
                <a:gd name="T18" fmla="*/ 136 w 315"/>
                <a:gd name="T19" fmla="*/ 7 h 234"/>
                <a:gd name="T20" fmla="*/ 151 w 315"/>
                <a:gd name="T21" fmla="*/ 7 h 234"/>
                <a:gd name="T22" fmla="*/ 155 w 315"/>
                <a:gd name="T23" fmla="*/ 7 h 234"/>
                <a:gd name="T24" fmla="*/ 167 w 315"/>
                <a:gd name="T25" fmla="*/ 3 h 234"/>
                <a:gd name="T26" fmla="*/ 175 w 315"/>
                <a:gd name="T27" fmla="*/ 0 h 234"/>
                <a:gd name="T28" fmla="*/ 177 w 315"/>
                <a:gd name="T29" fmla="*/ 59 h 234"/>
                <a:gd name="T30" fmla="*/ 172 w 315"/>
                <a:gd name="T31" fmla="*/ 95 h 234"/>
                <a:gd name="T32" fmla="*/ 175 w 315"/>
                <a:gd name="T33" fmla="*/ 115 h 234"/>
                <a:gd name="T34" fmla="*/ 182 w 315"/>
                <a:gd name="T35" fmla="*/ 110 h 234"/>
                <a:gd name="T36" fmla="*/ 190 w 315"/>
                <a:gd name="T37" fmla="*/ 121 h 234"/>
                <a:gd name="T38" fmla="*/ 194 w 315"/>
                <a:gd name="T39" fmla="*/ 119 h 234"/>
                <a:gd name="T40" fmla="*/ 198 w 315"/>
                <a:gd name="T41" fmla="*/ 121 h 234"/>
                <a:gd name="T42" fmla="*/ 209 w 315"/>
                <a:gd name="T43" fmla="*/ 71 h 234"/>
                <a:gd name="T44" fmla="*/ 207 w 315"/>
                <a:gd name="T45" fmla="*/ 17 h 234"/>
                <a:gd name="T46" fmla="*/ 210 w 315"/>
                <a:gd name="T47" fmla="*/ 20 h 234"/>
                <a:gd name="T48" fmla="*/ 233 w 315"/>
                <a:gd name="T49" fmla="*/ 20 h 234"/>
                <a:gd name="T50" fmla="*/ 247 w 315"/>
                <a:gd name="T51" fmla="*/ 20 h 234"/>
                <a:gd name="T52" fmla="*/ 276 w 315"/>
                <a:gd name="T53" fmla="*/ 54 h 234"/>
                <a:gd name="T54" fmla="*/ 292 w 315"/>
                <a:gd name="T55" fmla="*/ 87 h 234"/>
                <a:gd name="T56" fmla="*/ 296 w 315"/>
                <a:gd name="T57" fmla="*/ 85 h 234"/>
                <a:gd name="T58" fmla="*/ 307 w 315"/>
                <a:gd name="T59" fmla="*/ 82 h 234"/>
                <a:gd name="T60" fmla="*/ 310 w 315"/>
                <a:gd name="T61" fmla="*/ 129 h 234"/>
                <a:gd name="T62" fmla="*/ 284 w 315"/>
                <a:gd name="T63" fmla="*/ 181 h 234"/>
                <a:gd name="T64" fmla="*/ 259 w 315"/>
                <a:gd name="T65" fmla="*/ 203 h 234"/>
                <a:gd name="T66" fmla="*/ 126 w 315"/>
                <a:gd name="T67" fmla="*/ 234 h 234"/>
                <a:gd name="T68" fmla="*/ 189 w 315"/>
                <a:gd name="T69" fmla="*/ 92 h 234"/>
                <a:gd name="T70" fmla="*/ 192 w 315"/>
                <a:gd name="T71" fmla="*/ 91 h 234"/>
                <a:gd name="T72" fmla="*/ 292 w 315"/>
                <a:gd name="T73" fmla="*/ 55 h 234"/>
                <a:gd name="T74" fmla="*/ 292 w 315"/>
                <a:gd name="T75" fmla="*/ 55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5" h="234">
                  <a:moveTo>
                    <a:pt x="126" y="234"/>
                  </a:moveTo>
                  <a:cubicBezTo>
                    <a:pt x="122" y="234"/>
                    <a:pt x="117" y="233"/>
                    <a:pt x="113" y="233"/>
                  </a:cubicBezTo>
                  <a:cubicBezTo>
                    <a:pt x="84" y="232"/>
                    <a:pt x="34" y="218"/>
                    <a:pt x="17" y="191"/>
                  </a:cubicBezTo>
                  <a:cubicBezTo>
                    <a:pt x="3" y="167"/>
                    <a:pt x="0" y="134"/>
                    <a:pt x="7" y="99"/>
                  </a:cubicBezTo>
                  <a:cubicBezTo>
                    <a:pt x="14" y="66"/>
                    <a:pt x="30" y="34"/>
                    <a:pt x="49" y="14"/>
                  </a:cubicBezTo>
                  <a:cubicBezTo>
                    <a:pt x="51" y="12"/>
                    <a:pt x="52" y="10"/>
                    <a:pt x="53" y="9"/>
                  </a:cubicBezTo>
                  <a:cubicBezTo>
                    <a:pt x="56" y="5"/>
                    <a:pt x="59" y="1"/>
                    <a:pt x="62" y="0"/>
                  </a:cubicBezTo>
                  <a:cubicBezTo>
                    <a:pt x="62" y="0"/>
                    <a:pt x="62" y="0"/>
                    <a:pt x="62" y="0"/>
                  </a:cubicBezTo>
                  <a:cubicBezTo>
                    <a:pt x="63" y="2"/>
                    <a:pt x="65" y="6"/>
                    <a:pt x="71" y="7"/>
                  </a:cubicBezTo>
                  <a:cubicBezTo>
                    <a:pt x="71" y="7"/>
                    <a:pt x="71" y="7"/>
                    <a:pt x="71" y="7"/>
                  </a:cubicBezTo>
                  <a:cubicBezTo>
                    <a:pt x="71" y="7"/>
                    <a:pt x="71" y="7"/>
                    <a:pt x="71" y="7"/>
                  </a:cubicBezTo>
                  <a:cubicBezTo>
                    <a:pt x="74" y="7"/>
                    <a:pt x="77" y="6"/>
                    <a:pt x="81" y="6"/>
                  </a:cubicBezTo>
                  <a:cubicBezTo>
                    <a:pt x="83" y="9"/>
                    <a:pt x="87" y="10"/>
                    <a:pt x="91" y="10"/>
                  </a:cubicBezTo>
                  <a:cubicBezTo>
                    <a:pt x="91" y="10"/>
                    <a:pt x="91" y="10"/>
                    <a:pt x="92" y="10"/>
                  </a:cubicBezTo>
                  <a:cubicBezTo>
                    <a:pt x="92" y="10"/>
                    <a:pt x="92" y="10"/>
                    <a:pt x="92" y="10"/>
                  </a:cubicBezTo>
                  <a:cubicBezTo>
                    <a:pt x="95" y="10"/>
                    <a:pt x="98" y="9"/>
                    <a:pt x="101" y="8"/>
                  </a:cubicBezTo>
                  <a:cubicBezTo>
                    <a:pt x="103" y="9"/>
                    <a:pt x="106" y="10"/>
                    <a:pt x="109" y="10"/>
                  </a:cubicBezTo>
                  <a:cubicBezTo>
                    <a:pt x="110" y="10"/>
                    <a:pt x="111" y="10"/>
                    <a:pt x="112" y="10"/>
                  </a:cubicBezTo>
                  <a:cubicBezTo>
                    <a:pt x="116" y="9"/>
                    <a:pt x="119" y="9"/>
                    <a:pt x="122" y="9"/>
                  </a:cubicBezTo>
                  <a:cubicBezTo>
                    <a:pt x="127" y="8"/>
                    <a:pt x="131" y="8"/>
                    <a:pt x="136" y="7"/>
                  </a:cubicBezTo>
                  <a:cubicBezTo>
                    <a:pt x="139" y="6"/>
                    <a:pt x="141" y="6"/>
                    <a:pt x="143" y="6"/>
                  </a:cubicBezTo>
                  <a:cubicBezTo>
                    <a:pt x="145" y="6"/>
                    <a:pt x="147" y="6"/>
                    <a:pt x="151" y="7"/>
                  </a:cubicBezTo>
                  <a:cubicBezTo>
                    <a:pt x="151" y="7"/>
                    <a:pt x="152" y="7"/>
                    <a:pt x="152" y="7"/>
                  </a:cubicBezTo>
                  <a:cubicBezTo>
                    <a:pt x="153" y="7"/>
                    <a:pt x="154" y="7"/>
                    <a:pt x="155" y="7"/>
                  </a:cubicBezTo>
                  <a:cubicBezTo>
                    <a:pt x="158" y="5"/>
                    <a:pt x="160" y="4"/>
                    <a:pt x="162" y="2"/>
                  </a:cubicBezTo>
                  <a:cubicBezTo>
                    <a:pt x="164" y="2"/>
                    <a:pt x="165" y="3"/>
                    <a:pt x="167" y="3"/>
                  </a:cubicBezTo>
                  <a:cubicBezTo>
                    <a:pt x="169" y="3"/>
                    <a:pt x="171" y="2"/>
                    <a:pt x="173" y="1"/>
                  </a:cubicBezTo>
                  <a:cubicBezTo>
                    <a:pt x="174" y="1"/>
                    <a:pt x="175" y="0"/>
                    <a:pt x="175" y="0"/>
                  </a:cubicBezTo>
                  <a:cubicBezTo>
                    <a:pt x="177" y="8"/>
                    <a:pt x="180" y="34"/>
                    <a:pt x="180" y="38"/>
                  </a:cubicBezTo>
                  <a:cubicBezTo>
                    <a:pt x="179" y="45"/>
                    <a:pt x="178" y="52"/>
                    <a:pt x="177" y="59"/>
                  </a:cubicBezTo>
                  <a:cubicBezTo>
                    <a:pt x="175" y="69"/>
                    <a:pt x="174" y="79"/>
                    <a:pt x="174" y="88"/>
                  </a:cubicBezTo>
                  <a:cubicBezTo>
                    <a:pt x="174" y="90"/>
                    <a:pt x="173" y="92"/>
                    <a:pt x="172" y="95"/>
                  </a:cubicBezTo>
                  <a:cubicBezTo>
                    <a:pt x="170" y="98"/>
                    <a:pt x="168" y="102"/>
                    <a:pt x="168" y="106"/>
                  </a:cubicBezTo>
                  <a:cubicBezTo>
                    <a:pt x="168" y="114"/>
                    <a:pt x="173" y="115"/>
                    <a:pt x="175" y="115"/>
                  </a:cubicBezTo>
                  <a:cubicBezTo>
                    <a:pt x="175" y="115"/>
                    <a:pt x="175" y="115"/>
                    <a:pt x="175" y="115"/>
                  </a:cubicBezTo>
                  <a:cubicBezTo>
                    <a:pt x="178" y="115"/>
                    <a:pt x="180" y="112"/>
                    <a:pt x="182" y="110"/>
                  </a:cubicBezTo>
                  <a:cubicBezTo>
                    <a:pt x="182" y="114"/>
                    <a:pt x="182" y="118"/>
                    <a:pt x="188" y="120"/>
                  </a:cubicBezTo>
                  <a:cubicBezTo>
                    <a:pt x="189" y="120"/>
                    <a:pt x="189" y="121"/>
                    <a:pt x="190" y="121"/>
                  </a:cubicBezTo>
                  <a:cubicBezTo>
                    <a:pt x="190" y="121"/>
                    <a:pt x="191" y="120"/>
                    <a:pt x="192" y="120"/>
                  </a:cubicBezTo>
                  <a:cubicBezTo>
                    <a:pt x="192" y="120"/>
                    <a:pt x="193" y="119"/>
                    <a:pt x="194" y="119"/>
                  </a:cubicBezTo>
                  <a:cubicBezTo>
                    <a:pt x="194" y="119"/>
                    <a:pt x="195" y="120"/>
                    <a:pt x="196" y="120"/>
                  </a:cubicBezTo>
                  <a:cubicBezTo>
                    <a:pt x="197" y="120"/>
                    <a:pt x="197" y="121"/>
                    <a:pt x="198" y="121"/>
                  </a:cubicBezTo>
                  <a:cubicBezTo>
                    <a:pt x="199" y="121"/>
                    <a:pt x="200" y="120"/>
                    <a:pt x="201" y="120"/>
                  </a:cubicBezTo>
                  <a:cubicBezTo>
                    <a:pt x="208" y="115"/>
                    <a:pt x="209" y="100"/>
                    <a:pt x="209" y="71"/>
                  </a:cubicBezTo>
                  <a:cubicBezTo>
                    <a:pt x="209" y="67"/>
                    <a:pt x="209" y="64"/>
                    <a:pt x="209" y="62"/>
                  </a:cubicBezTo>
                  <a:cubicBezTo>
                    <a:pt x="209" y="56"/>
                    <a:pt x="210" y="33"/>
                    <a:pt x="207" y="17"/>
                  </a:cubicBezTo>
                  <a:cubicBezTo>
                    <a:pt x="207" y="18"/>
                    <a:pt x="208" y="18"/>
                    <a:pt x="208" y="18"/>
                  </a:cubicBezTo>
                  <a:cubicBezTo>
                    <a:pt x="209" y="19"/>
                    <a:pt x="209" y="20"/>
                    <a:pt x="210" y="20"/>
                  </a:cubicBezTo>
                  <a:cubicBezTo>
                    <a:pt x="213" y="21"/>
                    <a:pt x="217" y="22"/>
                    <a:pt x="221" y="22"/>
                  </a:cubicBezTo>
                  <a:cubicBezTo>
                    <a:pt x="225" y="22"/>
                    <a:pt x="229" y="21"/>
                    <a:pt x="233" y="20"/>
                  </a:cubicBezTo>
                  <a:cubicBezTo>
                    <a:pt x="236" y="20"/>
                    <a:pt x="239" y="19"/>
                    <a:pt x="242" y="19"/>
                  </a:cubicBezTo>
                  <a:cubicBezTo>
                    <a:pt x="244" y="19"/>
                    <a:pt x="245" y="19"/>
                    <a:pt x="247" y="20"/>
                  </a:cubicBezTo>
                  <a:cubicBezTo>
                    <a:pt x="260" y="30"/>
                    <a:pt x="269" y="41"/>
                    <a:pt x="276" y="53"/>
                  </a:cubicBezTo>
                  <a:cubicBezTo>
                    <a:pt x="276" y="54"/>
                    <a:pt x="276" y="54"/>
                    <a:pt x="276" y="54"/>
                  </a:cubicBezTo>
                  <a:cubicBezTo>
                    <a:pt x="281" y="78"/>
                    <a:pt x="285" y="87"/>
                    <a:pt x="292" y="87"/>
                  </a:cubicBezTo>
                  <a:cubicBezTo>
                    <a:pt x="292" y="87"/>
                    <a:pt x="292" y="87"/>
                    <a:pt x="292" y="87"/>
                  </a:cubicBezTo>
                  <a:cubicBezTo>
                    <a:pt x="292" y="87"/>
                    <a:pt x="293" y="87"/>
                    <a:pt x="294" y="87"/>
                  </a:cubicBezTo>
                  <a:cubicBezTo>
                    <a:pt x="295" y="87"/>
                    <a:pt x="296" y="86"/>
                    <a:pt x="296" y="85"/>
                  </a:cubicBezTo>
                  <a:cubicBezTo>
                    <a:pt x="297" y="84"/>
                    <a:pt x="298" y="82"/>
                    <a:pt x="298" y="78"/>
                  </a:cubicBezTo>
                  <a:cubicBezTo>
                    <a:pt x="300" y="80"/>
                    <a:pt x="303" y="82"/>
                    <a:pt x="307" y="82"/>
                  </a:cubicBezTo>
                  <a:cubicBezTo>
                    <a:pt x="308" y="82"/>
                    <a:pt x="309" y="82"/>
                    <a:pt x="310" y="82"/>
                  </a:cubicBezTo>
                  <a:cubicBezTo>
                    <a:pt x="315" y="94"/>
                    <a:pt x="314" y="116"/>
                    <a:pt x="310" y="129"/>
                  </a:cubicBezTo>
                  <a:cubicBezTo>
                    <a:pt x="307" y="143"/>
                    <a:pt x="300" y="154"/>
                    <a:pt x="293" y="166"/>
                  </a:cubicBezTo>
                  <a:cubicBezTo>
                    <a:pt x="290" y="171"/>
                    <a:pt x="287" y="176"/>
                    <a:pt x="284" y="181"/>
                  </a:cubicBezTo>
                  <a:cubicBezTo>
                    <a:pt x="280" y="184"/>
                    <a:pt x="275" y="188"/>
                    <a:pt x="271" y="193"/>
                  </a:cubicBezTo>
                  <a:cubicBezTo>
                    <a:pt x="267" y="196"/>
                    <a:pt x="263" y="200"/>
                    <a:pt x="259" y="203"/>
                  </a:cubicBezTo>
                  <a:cubicBezTo>
                    <a:pt x="248" y="212"/>
                    <a:pt x="244" y="214"/>
                    <a:pt x="229" y="219"/>
                  </a:cubicBezTo>
                  <a:cubicBezTo>
                    <a:pt x="195" y="229"/>
                    <a:pt x="162" y="234"/>
                    <a:pt x="126" y="234"/>
                  </a:cubicBezTo>
                  <a:cubicBezTo>
                    <a:pt x="126" y="234"/>
                    <a:pt x="126" y="234"/>
                    <a:pt x="126" y="234"/>
                  </a:cubicBezTo>
                  <a:close/>
                  <a:moveTo>
                    <a:pt x="189" y="92"/>
                  </a:moveTo>
                  <a:cubicBezTo>
                    <a:pt x="190" y="86"/>
                    <a:pt x="191" y="81"/>
                    <a:pt x="194" y="79"/>
                  </a:cubicBezTo>
                  <a:cubicBezTo>
                    <a:pt x="193" y="83"/>
                    <a:pt x="193" y="87"/>
                    <a:pt x="192" y="91"/>
                  </a:cubicBezTo>
                  <a:cubicBezTo>
                    <a:pt x="190" y="91"/>
                    <a:pt x="189" y="92"/>
                    <a:pt x="189" y="92"/>
                  </a:cubicBezTo>
                  <a:close/>
                  <a:moveTo>
                    <a:pt x="292" y="55"/>
                  </a:moveTo>
                  <a:cubicBezTo>
                    <a:pt x="292" y="55"/>
                    <a:pt x="292" y="54"/>
                    <a:pt x="292" y="54"/>
                  </a:cubicBezTo>
                  <a:cubicBezTo>
                    <a:pt x="292" y="54"/>
                    <a:pt x="292" y="55"/>
                    <a:pt x="292" y="55"/>
                  </a:cubicBezTo>
                  <a:close/>
                </a:path>
              </a:pathLst>
            </a:custGeom>
            <a:solidFill>
              <a:srgbClr val="FF39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435"/>
            <p:cNvSpPr/>
            <p:nvPr/>
          </p:nvSpPr>
          <p:spPr bwMode="auto">
            <a:xfrm>
              <a:off x="9421813" y="4052888"/>
              <a:ext cx="173038" cy="195263"/>
            </a:xfrm>
            <a:custGeom>
              <a:avLst/>
              <a:gdLst>
                <a:gd name="T0" fmla="*/ 46 w 46"/>
                <a:gd name="T1" fmla="*/ 30 h 52"/>
                <a:gd name="T2" fmla="*/ 26 w 46"/>
                <a:gd name="T3" fmla="*/ 0 h 52"/>
                <a:gd name="T4" fmla="*/ 0 w 46"/>
                <a:gd name="T5" fmla="*/ 52 h 52"/>
                <a:gd name="T6" fmla="*/ 46 w 46"/>
                <a:gd name="T7" fmla="*/ 30 h 52"/>
              </a:gdLst>
              <a:ahLst/>
              <a:cxnLst>
                <a:cxn ang="0">
                  <a:pos x="T0" y="T1"/>
                </a:cxn>
                <a:cxn ang="0">
                  <a:pos x="T2" y="T3"/>
                </a:cxn>
                <a:cxn ang="0">
                  <a:pos x="T4" y="T5"/>
                </a:cxn>
                <a:cxn ang="0">
                  <a:pos x="T6" y="T7"/>
                </a:cxn>
              </a:cxnLst>
              <a:rect l="0" t="0" r="r" b="b"/>
              <a:pathLst>
                <a:path w="46" h="52">
                  <a:moveTo>
                    <a:pt x="46" y="30"/>
                  </a:moveTo>
                  <a:cubicBezTo>
                    <a:pt x="40" y="25"/>
                    <a:pt x="32" y="2"/>
                    <a:pt x="26" y="0"/>
                  </a:cubicBezTo>
                  <a:cubicBezTo>
                    <a:pt x="20" y="18"/>
                    <a:pt x="1" y="33"/>
                    <a:pt x="0" y="52"/>
                  </a:cubicBezTo>
                  <a:cubicBezTo>
                    <a:pt x="9" y="51"/>
                    <a:pt x="46" y="37"/>
                    <a:pt x="46" y="30"/>
                  </a:cubicBezTo>
                  <a:close/>
                </a:path>
              </a:pathLst>
            </a:custGeom>
            <a:solidFill>
              <a:srgbClr val="B316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436"/>
            <p:cNvSpPr/>
            <p:nvPr/>
          </p:nvSpPr>
          <p:spPr bwMode="auto">
            <a:xfrm>
              <a:off x="9447213" y="4086225"/>
              <a:ext cx="120650" cy="134938"/>
            </a:xfrm>
            <a:custGeom>
              <a:avLst/>
              <a:gdLst>
                <a:gd name="T0" fmla="*/ 0 w 32"/>
                <a:gd name="T1" fmla="*/ 36 h 36"/>
                <a:gd name="T2" fmla="*/ 11 w 32"/>
                <a:gd name="T3" fmla="*/ 16 h 36"/>
                <a:gd name="T4" fmla="*/ 21 w 32"/>
                <a:gd name="T5" fmla="*/ 0 h 36"/>
                <a:gd name="T6" fmla="*/ 26 w 32"/>
                <a:gd name="T7" fmla="*/ 11 h 36"/>
                <a:gd name="T8" fmla="*/ 32 w 32"/>
                <a:gd name="T9" fmla="*/ 21 h 36"/>
                <a:gd name="T10" fmla="*/ 0 w 32"/>
                <a:gd name="T11" fmla="*/ 36 h 36"/>
              </a:gdLst>
              <a:ahLst/>
              <a:cxnLst>
                <a:cxn ang="0">
                  <a:pos x="T0" y="T1"/>
                </a:cxn>
                <a:cxn ang="0">
                  <a:pos x="T2" y="T3"/>
                </a:cxn>
                <a:cxn ang="0">
                  <a:pos x="T4" y="T5"/>
                </a:cxn>
                <a:cxn ang="0">
                  <a:pos x="T6" y="T7"/>
                </a:cxn>
                <a:cxn ang="0">
                  <a:pos x="T8" y="T9"/>
                </a:cxn>
                <a:cxn ang="0">
                  <a:pos x="T10" y="T11"/>
                </a:cxn>
              </a:cxnLst>
              <a:rect l="0" t="0" r="r" b="b"/>
              <a:pathLst>
                <a:path w="32" h="36">
                  <a:moveTo>
                    <a:pt x="0" y="36"/>
                  </a:moveTo>
                  <a:cubicBezTo>
                    <a:pt x="2" y="29"/>
                    <a:pt x="6" y="23"/>
                    <a:pt x="11" y="16"/>
                  </a:cubicBezTo>
                  <a:cubicBezTo>
                    <a:pt x="14" y="11"/>
                    <a:pt x="18" y="6"/>
                    <a:pt x="21" y="0"/>
                  </a:cubicBezTo>
                  <a:cubicBezTo>
                    <a:pt x="23" y="4"/>
                    <a:pt x="25" y="8"/>
                    <a:pt x="26" y="11"/>
                  </a:cubicBezTo>
                  <a:cubicBezTo>
                    <a:pt x="28" y="15"/>
                    <a:pt x="30" y="19"/>
                    <a:pt x="32" y="21"/>
                  </a:cubicBezTo>
                  <a:cubicBezTo>
                    <a:pt x="27" y="26"/>
                    <a:pt x="10" y="33"/>
                    <a:pt x="0" y="36"/>
                  </a:cubicBezTo>
                  <a:close/>
                </a:path>
              </a:pathLst>
            </a:custGeom>
            <a:solidFill>
              <a:srgbClr val="FF39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437"/>
            <p:cNvSpPr/>
            <p:nvPr/>
          </p:nvSpPr>
          <p:spPr bwMode="auto">
            <a:xfrm>
              <a:off x="9259888" y="3508375"/>
              <a:ext cx="7938" cy="3175"/>
            </a:xfrm>
            <a:custGeom>
              <a:avLst/>
              <a:gdLst>
                <a:gd name="T0" fmla="*/ 1 w 2"/>
                <a:gd name="T1" fmla="*/ 0 h 1"/>
                <a:gd name="T2" fmla="*/ 1 w 2"/>
                <a:gd name="T3" fmla="*/ 0 h 1"/>
              </a:gdLst>
              <a:ahLst/>
              <a:cxnLst>
                <a:cxn ang="0">
                  <a:pos x="T0" y="T1"/>
                </a:cxn>
                <a:cxn ang="0">
                  <a:pos x="T2" y="T3"/>
                </a:cxn>
              </a:cxnLst>
              <a:rect l="0" t="0" r="r" b="b"/>
              <a:pathLst>
                <a:path w="2" h="1">
                  <a:moveTo>
                    <a:pt x="1" y="0"/>
                  </a:moveTo>
                  <a:cubicBezTo>
                    <a:pt x="0" y="1"/>
                    <a:pt x="2" y="0"/>
                    <a:pt x="1" y="0"/>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438"/>
            <p:cNvSpPr/>
            <p:nvPr/>
          </p:nvSpPr>
          <p:spPr bwMode="auto">
            <a:xfrm>
              <a:off x="8982075" y="3462338"/>
              <a:ext cx="11113" cy="7938"/>
            </a:xfrm>
            <a:custGeom>
              <a:avLst/>
              <a:gdLst>
                <a:gd name="T0" fmla="*/ 3 w 3"/>
                <a:gd name="T1" fmla="*/ 0 h 2"/>
                <a:gd name="T2" fmla="*/ 3 w 3"/>
                <a:gd name="T3" fmla="*/ 0 h 2"/>
                <a:gd name="T4" fmla="*/ 3 w 3"/>
                <a:gd name="T5" fmla="*/ 0 h 2"/>
              </a:gdLst>
              <a:ahLst/>
              <a:cxnLst>
                <a:cxn ang="0">
                  <a:pos x="T0" y="T1"/>
                </a:cxn>
                <a:cxn ang="0">
                  <a:pos x="T2" y="T3"/>
                </a:cxn>
                <a:cxn ang="0">
                  <a:pos x="T4" y="T5"/>
                </a:cxn>
              </a:cxnLst>
              <a:rect l="0" t="0" r="r" b="b"/>
              <a:pathLst>
                <a:path w="3" h="2">
                  <a:moveTo>
                    <a:pt x="3" y="0"/>
                  </a:moveTo>
                  <a:cubicBezTo>
                    <a:pt x="3" y="0"/>
                    <a:pt x="3" y="0"/>
                    <a:pt x="3" y="0"/>
                  </a:cubicBezTo>
                  <a:cubicBezTo>
                    <a:pt x="0" y="2"/>
                    <a:pt x="2" y="1"/>
                    <a:pt x="3" y="0"/>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439"/>
            <p:cNvSpPr/>
            <p:nvPr/>
          </p:nvSpPr>
          <p:spPr bwMode="auto">
            <a:xfrm>
              <a:off x="9375775" y="3605213"/>
              <a:ext cx="7938" cy="4763"/>
            </a:xfrm>
            <a:custGeom>
              <a:avLst/>
              <a:gdLst>
                <a:gd name="T0" fmla="*/ 2 w 2"/>
                <a:gd name="T1" fmla="*/ 0 h 1"/>
                <a:gd name="T2" fmla="*/ 1 w 2"/>
                <a:gd name="T3" fmla="*/ 0 h 1"/>
                <a:gd name="T4" fmla="*/ 2 w 2"/>
                <a:gd name="T5" fmla="*/ 0 h 1"/>
              </a:gdLst>
              <a:ahLst/>
              <a:cxnLst>
                <a:cxn ang="0">
                  <a:pos x="T0" y="T1"/>
                </a:cxn>
                <a:cxn ang="0">
                  <a:pos x="T2" y="T3"/>
                </a:cxn>
                <a:cxn ang="0">
                  <a:pos x="T4" y="T5"/>
                </a:cxn>
              </a:cxnLst>
              <a:rect l="0" t="0" r="r" b="b"/>
              <a:pathLst>
                <a:path w="2" h="1">
                  <a:moveTo>
                    <a:pt x="2" y="0"/>
                  </a:moveTo>
                  <a:cubicBezTo>
                    <a:pt x="1" y="0"/>
                    <a:pt x="1" y="0"/>
                    <a:pt x="1" y="0"/>
                  </a:cubicBezTo>
                  <a:cubicBezTo>
                    <a:pt x="0" y="0"/>
                    <a:pt x="2" y="1"/>
                    <a:pt x="2" y="0"/>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440"/>
            <p:cNvSpPr/>
            <p:nvPr/>
          </p:nvSpPr>
          <p:spPr bwMode="auto">
            <a:xfrm>
              <a:off x="8524875" y="3181350"/>
              <a:ext cx="36513" cy="11113"/>
            </a:xfrm>
            <a:custGeom>
              <a:avLst/>
              <a:gdLst>
                <a:gd name="T0" fmla="*/ 0 w 10"/>
                <a:gd name="T1" fmla="*/ 3 h 3"/>
                <a:gd name="T2" fmla="*/ 0 w 10"/>
                <a:gd name="T3" fmla="*/ 3 h 3"/>
              </a:gdLst>
              <a:ahLst/>
              <a:cxnLst>
                <a:cxn ang="0">
                  <a:pos x="T0" y="T1"/>
                </a:cxn>
                <a:cxn ang="0">
                  <a:pos x="T2" y="T3"/>
                </a:cxn>
              </a:cxnLst>
              <a:rect l="0" t="0" r="r" b="b"/>
              <a:pathLst>
                <a:path w="10" h="3">
                  <a:moveTo>
                    <a:pt x="0" y="3"/>
                  </a:moveTo>
                  <a:cubicBezTo>
                    <a:pt x="0" y="3"/>
                    <a:pt x="10" y="0"/>
                    <a:pt x="0" y="3"/>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441"/>
            <p:cNvSpPr/>
            <p:nvPr/>
          </p:nvSpPr>
          <p:spPr bwMode="auto">
            <a:xfrm>
              <a:off x="8632825" y="3459163"/>
              <a:ext cx="7938" cy="7938"/>
            </a:xfrm>
            <a:custGeom>
              <a:avLst/>
              <a:gdLst>
                <a:gd name="T0" fmla="*/ 0 w 2"/>
                <a:gd name="T1" fmla="*/ 0 h 2"/>
                <a:gd name="T2" fmla="*/ 0 w 2"/>
                <a:gd name="T3" fmla="*/ 0 h 2"/>
              </a:gdLst>
              <a:ahLst/>
              <a:cxnLst>
                <a:cxn ang="0">
                  <a:pos x="T0" y="T1"/>
                </a:cxn>
                <a:cxn ang="0">
                  <a:pos x="T2" y="T3"/>
                </a:cxn>
              </a:cxnLst>
              <a:rect l="0" t="0" r="r" b="b"/>
              <a:pathLst>
                <a:path w="2" h="2">
                  <a:moveTo>
                    <a:pt x="0" y="0"/>
                  </a:moveTo>
                  <a:cubicBezTo>
                    <a:pt x="2" y="2"/>
                    <a:pt x="2" y="1"/>
                    <a:pt x="0" y="0"/>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442"/>
            <p:cNvSpPr/>
            <p:nvPr/>
          </p:nvSpPr>
          <p:spPr bwMode="auto">
            <a:xfrm>
              <a:off x="7762875" y="4040188"/>
              <a:ext cx="0" cy="4763"/>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1"/>
                    <a:pt x="0" y="1"/>
                    <a:pt x="0" y="1"/>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443"/>
            <p:cNvSpPr/>
            <p:nvPr/>
          </p:nvSpPr>
          <p:spPr bwMode="auto">
            <a:xfrm>
              <a:off x="8809038" y="3451225"/>
              <a:ext cx="0" cy="476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1"/>
                    <a:pt x="0" y="0"/>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444"/>
            <p:cNvSpPr/>
            <p:nvPr/>
          </p:nvSpPr>
          <p:spPr bwMode="auto">
            <a:xfrm>
              <a:off x="9199563" y="3373438"/>
              <a:ext cx="11113" cy="6350"/>
            </a:xfrm>
            <a:custGeom>
              <a:avLst/>
              <a:gdLst>
                <a:gd name="T0" fmla="*/ 1 w 3"/>
                <a:gd name="T1" fmla="*/ 0 h 2"/>
                <a:gd name="T2" fmla="*/ 0 w 3"/>
                <a:gd name="T3" fmla="*/ 0 h 2"/>
                <a:gd name="T4" fmla="*/ 1 w 3"/>
                <a:gd name="T5" fmla="*/ 0 h 2"/>
              </a:gdLst>
              <a:ahLst/>
              <a:cxnLst>
                <a:cxn ang="0">
                  <a:pos x="T0" y="T1"/>
                </a:cxn>
                <a:cxn ang="0">
                  <a:pos x="T2" y="T3"/>
                </a:cxn>
                <a:cxn ang="0">
                  <a:pos x="T4" y="T5"/>
                </a:cxn>
              </a:cxnLst>
              <a:rect l="0" t="0" r="r" b="b"/>
              <a:pathLst>
                <a:path w="3" h="2">
                  <a:moveTo>
                    <a:pt x="1" y="0"/>
                  </a:moveTo>
                  <a:cubicBezTo>
                    <a:pt x="1" y="0"/>
                    <a:pt x="0" y="0"/>
                    <a:pt x="0" y="0"/>
                  </a:cubicBezTo>
                  <a:cubicBezTo>
                    <a:pt x="0" y="2"/>
                    <a:pt x="3" y="1"/>
                    <a:pt x="1" y="0"/>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445"/>
            <p:cNvSpPr/>
            <p:nvPr/>
          </p:nvSpPr>
          <p:spPr bwMode="auto">
            <a:xfrm>
              <a:off x="7905750" y="4333875"/>
              <a:ext cx="0" cy="14288"/>
            </a:xfrm>
            <a:custGeom>
              <a:avLst/>
              <a:gdLst>
                <a:gd name="T0" fmla="*/ 0 h 4"/>
                <a:gd name="T1" fmla="*/ 0 h 4"/>
                <a:gd name="T2" fmla="*/ 0 h 4"/>
              </a:gdLst>
              <a:ahLst/>
              <a:cxnLst>
                <a:cxn ang="0">
                  <a:pos x="0" y="T0"/>
                </a:cxn>
                <a:cxn ang="0">
                  <a:pos x="0" y="T1"/>
                </a:cxn>
                <a:cxn ang="0">
                  <a:pos x="0" y="T2"/>
                </a:cxn>
              </a:cxnLst>
              <a:rect l="0" t="0" r="r" b="b"/>
              <a:pathLst>
                <a:path h="4">
                  <a:moveTo>
                    <a:pt x="0" y="0"/>
                  </a:moveTo>
                  <a:cubicBezTo>
                    <a:pt x="0" y="0"/>
                    <a:pt x="0" y="0"/>
                    <a:pt x="0" y="0"/>
                  </a:cubicBezTo>
                  <a:cubicBezTo>
                    <a:pt x="0" y="2"/>
                    <a:pt x="0" y="4"/>
                    <a:pt x="0" y="0"/>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446"/>
            <p:cNvSpPr/>
            <p:nvPr/>
          </p:nvSpPr>
          <p:spPr bwMode="auto">
            <a:xfrm>
              <a:off x="9072563" y="3703638"/>
              <a:ext cx="3175" cy="11113"/>
            </a:xfrm>
            <a:custGeom>
              <a:avLst/>
              <a:gdLst>
                <a:gd name="T0" fmla="*/ 1 w 1"/>
                <a:gd name="T1" fmla="*/ 1 h 3"/>
                <a:gd name="T2" fmla="*/ 1 w 1"/>
                <a:gd name="T3" fmla="*/ 0 h 3"/>
                <a:gd name="T4" fmla="*/ 1 w 1"/>
                <a:gd name="T5" fmla="*/ 1 h 3"/>
              </a:gdLst>
              <a:ahLst/>
              <a:cxnLst>
                <a:cxn ang="0">
                  <a:pos x="T0" y="T1"/>
                </a:cxn>
                <a:cxn ang="0">
                  <a:pos x="T2" y="T3"/>
                </a:cxn>
                <a:cxn ang="0">
                  <a:pos x="T4" y="T5"/>
                </a:cxn>
              </a:cxnLst>
              <a:rect l="0" t="0" r="r" b="b"/>
              <a:pathLst>
                <a:path w="1" h="3">
                  <a:moveTo>
                    <a:pt x="1" y="1"/>
                  </a:moveTo>
                  <a:cubicBezTo>
                    <a:pt x="1" y="1"/>
                    <a:pt x="1" y="1"/>
                    <a:pt x="1" y="0"/>
                  </a:cubicBezTo>
                  <a:cubicBezTo>
                    <a:pt x="0" y="0"/>
                    <a:pt x="1" y="3"/>
                    <a:pt x="1" y="1"/>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447"/>
            <p:cNvSpPr/>
            <p:nvPr/>
          </p:nvSpPr>
          <p:spPr bwMode="auto">
            <a:xfrm>
              <a:off x="9204325" y="3267075"/>
              <a:ext cx="6350" cy="4763"/>
            </a:xfrm>
            <a:custGeom>
              <a:avLst/>
              <a:gdLst>
                <a:gd name="T0" fmla="*/ 1 w 2"/>
                <a:gd name="T1" fmla="*/ 1 h 1"/>
                <a:gd name="T2" fmla="*/ 2 w 2"/>
                <a:gd name="T3" fmla="*/ 1 h 1"/>
                <a:gd name="T4" fmla="*/ 1 w 2"/>
                <a:gd name="T5" fmla="*/ 1 h 1"/>
              </a:gdLst>
              <a:ahLst/>
              <a:cxnLst>
                <a:cxn ang="0">
                  <a:pos x="T0" y="T1"/>
                </a:cxn>
                <a:cxn ang="0">
                  <a:pos x="T2" y="T3"/>
                </a:cxn>
                <a:cxn ang="0">
                  <a:pos x="T4" y="T5"/>
                </a:cxn>
              </a:cxnLst>
              <a:rect l="0" t="0" r="r" b="b"/>
              <a:pathLst>
                <a:path w="2" h="1">
                  <a:moveTo>
                    <a:pt x="1" y="1"/>
                  </a:moveTo>
                  <a:cubicBezTo>
                    <a:pt x="1" y="1"/>
                    <a:pt x="1" y="1"/>
                    <a:pt x="2" y="1"/>
                  </a:cubicBezTo>
                  <a:cubicBezTo>
                    <a:pt x="1" y="1"/>
                    <a:pt x="0" y="0"/>
                    <a:pt x="1" y="1"/>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448"/>
            <p:cNvSpPr/>
            <p:nvPr/>
          </p:nvSpPr>
          <p:spPr bwMode="auto">
            <a:xfrm>
              <a:off x="9042400" y="3414713"/>
              <a:ext cx="180975" cy="93663"/>
            </a:xfrm>
            <a:custGeom>
              <a:avLst/>
              <a:gdLst>
                <a:gd name="T0" fmla="*/ 42 w 48"/>
                <a:gd name="T1" fmla="*/ 8 h 25"/>
                <a:gd name="T2" fmla="*/ 0 w 48"/>
                <a:gd name="T3" fmla="*/ 0 h 25"/>
                <a:gd name="T4" fmla="*/ 22 w 48"/>
                <a:gd name="T5" fmla="*/ 20 h 25"/>
                <a:gd name="T6" fmla="*/ 46 w 48"/>
                <a:gd name="T7" fmla="*/ 20 h 25"/>
                <a:gd name="T8" fmla="*/ 42 w 48"/>
                <a:gd name="T9" fmla="*/ 8 h 25"/>
              </a:gdLst>
              <a:ahLst/>
              <a:cxnLst>
                <a:cxn ang="0">
                  <a:pos x="T0" y="T1"/>
                </a:cxn>
                <a:cxn ang="0">
                  <a:pos x="T2" y="T3"/>
                </a:cxn>
                <a:cxn ang="0">
                  <a:pos x="T4" y="T5"/>
                </a:cxn>
                <a:cxn ang="0">
                  <a:pos x="T6" y="T7"/>
                </a:cxn>
                <a:cxn ang="0">
                  <a:pos x="T8" y="T9"/>
                </a:cxn>
              </a:cxnLst>
              <a:rect l="0" t="0" r="r" b="b"/>
              <a:pathLst>
                <a:path w="48" h="25">
                  <a:moveTo>
                    <a:pt x="42" y="8"/>
                  </a:moveTo>
                  <a:cubicBezTo>
                    <a:pt x="30" y="0"/>
                    <a:pt x="4" y="1"/>
                    <a:pt x="0" y="0"/>
                  </a:cubicBezTo>
                  <a:cubicBezTo>
                    <a:pt x="0" y="1"/>
                    <a:pt x="11" y="16"/>
                    <a:pt x="22" y="20"/>
                  </a:cubicBezTo>
                  <a:cubicBezTo>
                    <a:pt x="33" y="25"/>
                    <a:pt x="46" y="20"/>
                    <a:pt x="46" y="20"/>
                  </a:cubicBezTo>
                  <a:cubicBezTo>
                    <a:pt x="48" y="16"/>
                    <a:pt x="43" y="8"/>
                    <a:pt x="42" y="8"/>
                  </a:cubicBezTo>
                  <a:close/>
                </a:path>
              </a:pathLst>
            </a:custGeom>
            <a:solidFill>
              <a:srgbClr val="FF39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449"/>
            <p:cNvSpPr/>
            <p:nvPr/>
          </p:nvSpPr>
          <p:spPr bwMode="auto">
            <a:xfrm>
              <a:off x="8880475" y="3249613"/>
              <a:ext cx="76200" cy="127000"/>
            </a:xfrm>
            <a:custGeom>
              <a:avLst/>
              <a:gdLst>
                <a:gd name="T0" fmla="*/ 9 w 20"/>
                <a:gd name="T1" fmla="*/ 5 h 34"/>
                <a:gd name="T2" fmla="*/ 5 w 20"/>
                <a:gd name="T3" fmla="*/ 34 h 34"/>
                <a:gd name="T4" fmla="*/ 9 w 20"/>
                <a:gd name="T5" fmla="*/ 5 h 34"/>
              </a:gdLst>
              <a:ahLst/>
              <a:cxnLst>
                <a:cxn ang="0">
                  <a:pos x="T0" y="T1"/>
                </a:cxn>
                <a:cxn ang="0">
                  <a:pos x="T2" y="T3"/>
                </a:cxn>
                <a:cxn ang="0">
                  <a:pos x="T4" y="T5"/>
                </a:cxn>
              </a:cxnLst>
              <a:rect l="0" t="0" r="r" b="b"/>
              <a:pathLst>
                <a:path w="20" h="34">
                  <a:moveTo>
                    <a:pt x="9" y="5"/>
                  </a:moveTo>
                  <a:cubicBezTo>
                    <a:pt x="0" y="0"/>
                    <a:pt x="4" y="32"/>
                    <a:pt x="5" y="34"/>
                  </a:cubicBezTo>
                  <a:cubicBezTo>
                    <a:pt x="7" y="28"/>
                    <a:pt x="20" y="10"/>
                    <a:pt x="9" y="5"/>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450"/>
            <p:cNvSpPr/>
            <p:nvPr/>
          </p:nvSpPr>
          <p:spPr bwMode="auto">
            <a:xfrm>
              <a:off x="7593013" y="3181350"/>
              <a:ext cx="131763" cy="134938"/>
            </a:xfrm>
            <a:custGeom>
              <a:avLst/>
              <a:gdLst>
                <a:gd name="T0" fmla="*/ 9 w 35"/>
                <a:gd name="T1" fmla="*/ 26 h 36"/>
                <a:gd name="T2" fmla="*/ 32 w 35"/>
                <a:gd name="T3" fmla="*/ 20 h 36"/>
                <a:gd name="T4" fmla="*/ 9 w 35"/>
                <a:gd name="T5" fmla="*/ 26 h 36"/>
              </a:gdLst>
              <a:ahLst/>
              <a:cxnLst>
                <a:cxn ang="0">
                  <a:pos x="T0" y="T1"/>
                </a:cxn>
                <a:cxn ang="0">
                  <a:pos x="T2" y="T3"/>
                </a:cxn>
                <a:cxn ang="0">
                  <a:pos x="T4" y="T5"/>
                </a:cxn>
              </a:cxnLst>
              <a:rect l="0" t="0" r="r" b="b"/>
              <a:pathLst>
                <a:path w="35" h="36">
                  <a:moveTo>
                    <a:pt x="9" y="26"/>
                  </a:moveTo>
                  <a:cubicBezTo>
                    <a:pt x="0" y="10"/>
                    <a:pt x="28" y="0"/>
                    <a:pt x="32" y="20"/>
                  </a:cubicBezTo>
                  <a:cubicBezTo>
                    <a:pt x="35" y="36"/>
                    <a:pt x="15" y="36"/>
                    <a:pt x="9" y="26"/>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451"/>
            <p:cNvSpPr/>
            <p:nvPr/>
          </p:nvSpPr>
          <p:spPr bwMode="auto">
            <a:xfrm>
              <a:off x="7645400" y="3230563"/>
              <a:ext cx="49213" cy="44450"/>
            </a:xfrm>
            <a:custGeom>
              <a:avLst/>
              <a:gdLst>
                <a:gd name="T0" fmla="*/ 12 w 13"/>
                <a:gd name="T1" fmla="*/ 8 h 12"/>
                <a:gd name="T2" fmla="*/ 7 w 13"/>
                <a:gd name="T3" fmla="*/ 3 h 12"/>
                <a:gd name="T4" fmla="*/ 12 w 13"/>
                <a:gd name="T5" fmla="*/ 8 h 12"/>
              </a:gdLst>
              <a:ahLst/>
              <a:cxnLst>
                <a:cxn ang="0">
                  <a:pos x="T0" y="T1"/>
                </a:cxn>
                <a:cxn ang="0">
                  <a:pos x="T2" y="T3"/>
                </a:cxn>
                <a:cxn ang="0">
                  <a:pos x="T4" y="T5"/>
                </a:cxn>
              </a:cxnLst>
              <a:rect l="0" t="0" r="r" b="b"/>
              <a:pathLst>
                <a:path w="13" h="12">
                  <a:moveTo>
                    <a:pt x="12" y="8"/>
                  </a:moveTo>
                  <a:cubicBezTo>
                    <a:pt x="13" y="5"/>
                    <a:pt x="10" y="0"/>
                    <a:pt x="7" y="3"/>
                  </a:cubicBezTo>
                  <a:cubicBezTo>
                    <a:pt x="0" y="10"/>
                    <a:pt x="9" y="12"/>
                    <a:pt x="12" y="8"/>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452"/>
            <p:cNvSpPr/>
            <p:nvPr/>
          </p:nvSpPr>
          <p:spPr bwMode="auto">
            <a:xfrm>
              <a:off x="9009063" y="3267075"/>
              <a:ext cx="82550" cy="87313"/>
            </a:xfrm>
            <a:custGeom>
              <a:avLst/>
              <a:gdLst>
                <a:gd name="T0" fmla="*/ 0 w 22"/>
                <a:gd name="T1" fmla="*/ 23 h 23"/>
                <a:gd name="T2" fmla="*/ 11 w 22"/>
                <a:gd name="T3" fmla="*/ 16 h 23"/>
                <a:gd name="T4" fmla="*/ 22 w 22"/>
                <a:gd name="T5" fmla="*/ 0 h 23"/>
                <a:gd name="T6" fmla="*/ 11 w 22"/>
                <a:gd name="T7" fmla="*/ 10 h 23"/>
                <a:gd name="T8" fmla="*/ 0 w 22"/>
                <a:gd name="T9" fmla="*/ 23 h 23"/>
              </a:gdLst>
              <a:ahLst/>
              <a:cxnLst>
                <a:cxn ang="0">
                  <a:pos x="T0" y="T1"/>
                </a:cxn>
                <a:cxn ang="0">
                  <a:pos x="T2" y="T3"/>
                </a:cxn>
                <a:cxn ang="0">
                  <a:pos x="T4" y="T5"/>
                </a:cxn>
                <a:cxn ang="0">
                  <a:pos x="T6" y="T7"/>
                </a:cxn>
                <a:cxn ang="0">
                  <a:pos x="T8" y="T9"/>
                </a:cxn>
              </a:cxnLst>
              <a:rect l="0" t="0" r="r" b="b"/>
              <a:pathLst>
                <a:path w="22" h="23">
                  <a:moveTo>
                    <a:pt x="0" y="23"/>
                  </a:moveTo>
                  <a:cubicBezTo>
                    <a:pt x="0" y="23"/>
                    <a:pt x="4" y="20"/>
                    <a:pt x="11" y="16"/>
                  </a:cubicBezTo>
                  <a:cubicBezTo>
                    <a:pt x="18" y="12"/>
                    <a:pt x="22" y="0"/>
                    <a:pt x="22" y="0"/>
                  </a:cubicBezTo>
                  <a:cubicBezTo>
                    <a:pt x="21" y="0"/>
                    <a:pt x="17" y="5"/>
                    <a:pt x="11" y="10"/>
                  </a:cubicBezTo>
                  <a:cubicBezTo>
                    <a:pt x="4" y="14"/>
                    <a:pt x="0" y="23"/>
                    <a:pt x="0" y="23"/>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453"/>
            <p:cNvSpPr/>
            <p:nvPr/>
          </p:nvSpPr>
          <p:spPr bwMode="auto">
            <a:xfrm>
              <a:off x="8858250" y="3379788"/>
              <a:ext cx="93663" cy="38100"/>
            </a:xfrm>
            <a:custGeom>
              <a:avLst/>
              <a:gdLst>
                <a:gd name="T0" fmla="*/ 4 w 25"/>
                <a:gd name="T1" fmla="*/ 10 h 10"/>
                <a:gd name="T2" fmla="*/ 19 w 25"/>
                <a:gd name="T3" fmla="*/ 6 h 10"/>
                <a:gd name="T4" fmla="*/ 25 w 25"/>
                <a:gd name="T5" fmla="*/ 1 h 10"/>
                <a:gd name="T6" fmla="*/ 14 w 25"/>
                <a:gd name="T7" fmla="*/ 2 h 10"/>
                <a:gd name="T8" fmla="*/ 4 w 25"/>
                <a:gd name="T9" fmla="*/ 10 h 10"/>
              </a:gdLst>
              <a:ahLst/>
              <a:cxnLst>
                <a:cxn ang="0">
                  <a:pos x="T0" y="T1"/>
                </a:cxn>
                <a:cxn ang="0">
                  <a:pos x="T2" y="T3"/>
                </a:cxn>
                <a:cxn ang="0">
                  <a:pos x="T4" y="T5"/>
                </a:cxn>
                <a:cxn ang="0">
                  <a:pos x="T6" y="T7"/>
                </a:cxn>
                <a:cxn ang="0">
                  <a:pos x="T8" y="T9"/>
                </a:cxn>
              </a:cxnLst>
              <a:rect l="0" t="0" r="r" b="b"/>
              <a:pathLst>
                <a:path w="25" h="10">
                  <a:moveTo>
                    <a:pt x="4" y="10"/>
                  </a:moveTo>
                  <a:cubicBezTo>
                    <a:pt x="7" y="10"/>
                    <a:pt x="15" y="8"/>
                    <a:pt x="19" y="6"/>
                  </a:cubicBezTo>
                  <a:cubicBezTo>
                    <a:pt x="23" y="3"/>
                    <a:pt x="25" y="1"/>
                    <a:pt x="25" y="1"/>
                  </a:cubicBezTo>
                  <a:cubicBezTo>
                    <a:pt x="25" y="1"/>
                    <a:pt x="20" y="0"/>
                    <a:pt x="14" y="2"/>
                  </a:cubicBezTo>
                  <a:cubicBezTo>
                    <a:pt x="8" y="4"/>
                    <a:pt x="0" y="9"/>
                    <a:pt x="4" y="10"/>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454"/>
            <p:cNvSpPr/>
            <p:nvPr/>
          </p:nvSpPr>
          <p:spPr bwMode="auto">
            <a:xfrm>
              <a:off x="7353300" y="3024188"/>
              <a:ext cx="101600" cy="63500"/>
            </a:xfrm>
            <a:custGeom>
              <a:avLst/>
              <a:gdLst>
                <a:gd name="T0" fmla="*/ 2 w 27"/>
                <a:gd name="T1" fmla="*/ 13 h 17"/>
                <a:gd name="T2" fmla="*/ 24 w 27"/>
                <a:gd name="T3" fmla="*/ 4 h 17"/>
                <a:gd name="T4" fmla="*/ 2 w 27"/>
                <a:gd name="T5" fmla="*/ 13 h 17"/>
              </a:gdLst>
              <a:ahLst/>
              <a:cxnLst>
                <a:cxn ang="0">
                  <a:pos x="T0" y="T1"/>
                </a:cxn>
                <a:cxn ang="0">
                  <a:pos x="T2" y="T3"/>
                </a:cxn>
                <a:cxn ang="0">
                  <a:pos x="T4" y="T5"/>
                </a:cxn>
              </a:cxnLst>
              <a:rect l="0" t="0" r="r" b="b"/>
              <a:pathLst>
                <a:path w="27" h="17">
                  <a:moveTo>
                    <a:pt x="2" y="13"/>
                  </a:moveTo>
                  <a:cubicBezTo>
                    <a:pt x="7" y="17"/>
                    <a:pt x="27" y="9"/>
                    <a:pt x="24" y="4"/>
                  </a:cubicBezTo>
                  <a:cubicBezTo>
                    <a:pt x="22" y="0"/>
                    <a:pt x="0" y="11"/>
                    <a:pt x="2" y="13"/>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455"/>
            <p:cNvSpPr/>
            <p:nvPr/>
          </p:nvSpPr>
          <p:spPr bwMode="auto">
            <a:xfrm>
              <a:off x="7469188" y="2982913"/>
              <a:ext cx="101600" cy="66675"/>
            </a:xfrm>
            <a:custGeom>
              <a:avLst/>
              <a:gdLst>
                <a:gd name="T0" fmla="*/ 27 w 27"/>
                <a:gd name="T1" fmla="*/ 5 h 18"/>
                <a:gd name="T2" fmla="*/ 1 w 27"/>
                <a:gd name="T3" fmla="*/ 12 h 18"/>
                <a:gd name="T4" fmla="*/ 27 w 27"/>
                <a:gd name="T5" fmla="*/ 5 h 18"/>
              </a:gdLst>
              <a:ahLst/>
              <a:cxnLst>
                <a:cxn ang="0">
                  <a:pos x="T0" y="T1"/>
                </a:cxn>
                <a:cxn ang="0">
                  <a:pos x="T2" y="T3"/>
                </a:cxn>
                <a:cxn ang="0">
                  <a:pos x="T4" y="T5"/>
                </a:cxn>
              </a:cxnLst>
              <a:rect l="0" t="0" r="r" b="b"/>
              <a:pathLst>
                <a:path w="27" h="18">
                  <a:moveTo>
                    <a:pt x="27" y="5"/>
                  </a:moveTo>
                  <a:cubicBezTo>
                    <a:pt x="27" y="0"/>
                    <a:pt x="0" y="7"/>
                    <a:pt x="1" y="12"/>
                  </a:cubicBezTo>
                  <a:cubicBezTo>
                    <a:pt x="3" y="18"/>
                    <a:pt x="27" y="11"/>
                    <a:pt x="27" y="5"/>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456"/>
            <p:cNvSpPr/>
            <p:nvPr/>
          </p:nvSpPr>
          <p:spPr bwMode="auto">
            <a:xfrm>
              <a:off x="7600950" y="2944813"/>
              <a:ext cx="101600" cy="57150"/>
            </a:xfrm>
            <a:custGeom>
              <a:avLst/>
              <a:gdLst>
                <a:gd name="T0" fmla="*/ 27 w 27"/>
                <a:gd name="T1" fmla="*/ 7 h 15"/>
                <a:gd name="T2" fmla="*/ 0 w 27"/>
                <a:gd name="T3" fmla="*/ 12 h 15"/>
                <a:gd name="T4" fmla="*/ 27 w 27"/>
                <a:gd name="T5" fmla="*/ 7 h 15"/>
              </a:gdLst>
              <a:ahLst/>
              <a:cxnLst>
                <a:cxn ang="0">
                  <a:pos x="T0" y="T1"/>
                </a:cxn>
                <a:cxn ang="0">
                  <a:pos x="T2" y="T3"/>
                </a:cxn>
                <a:cxn ang="0">
                  <a:pos x="T4" y="T5"/>
                </a:cxn>
              </a:cxnLst>
              <a:rect l="0" t="0" r="r" b="b"/>
              <a:pathLst>
                <a:path w="27" h="15">
                  <a:moveTo>
                    <a:pt x="27" y="7"/>
                  </a:moveTo>
                  <a:cubicBezTo>
                    <a:pt x="27" y="0"/>
                    <a:pt x="0" y="4"/>
                    <a:pt x="0" y="12"/>
                  </a:cubicBezTo>
                  <a:cubicBezTo>
                    <a:pt x="0" y="15"/>
                    <a:pt x="27" y="11"/>
                    <a:pt x="27" y="7"/>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457"/>
            <p:cNvSpPr/>
            <p:nvPr/>
          </p:nvSpPr>
          <p:spPr bwMode="auto">
            <a:xfrm>
              <a:off x="7977188" y="2941638"/>
              <a:ext cx="88900" cy="47625"/>
            </a:xfrm>
            <a:custGeom>
              <a:avLst/>
              <a:gdLst>
                <a:gd name="T0" fmla="*/ 23 w 24"/>
                <a:gd name="T1" fmla="*/ 9 h 13"/>
                <a:gd name="T2" fmla="*/ 1 w 24"/>
                <a:gd name="T3" fmla="*/ 7 h 13"/>
                <a:gd name="T4" fmla="*/ 23 w 24"/>
                <a:gd name="T5" fmla="*/ 9 h 13"/>
              </a:gdLst>
              <a:ahLst/>
              <a:cxnLst>
                <a:cxn ang="0">
                  <a:pos x="T0" y="T1"/>
                </a:cxn>
                <a:cxn ang="0">
                  <a:pos x="T2" y="T3"/>
                </a:cxn>
                <a:cxn ang="0">
                  <a:pos x="T4" y="T5"/>
                </a:cxn>
              </a:cxnLst>
              <a:rect l="0" t="0" r="r" b="b"/>
              <a:pathLst>
                <a:path w="24" h="13">
                  <a:moveTo>
                    <a:pt x="23" y="9"/>
                  </a:moveTo>
                  <a:cubicBezTo>
                    <a:pt x="24" y="5"/>
                    <a:pt x="0" y="0"/>
                    <a:pt x="1" y="7"/>
                  </a:cubicBezTo>
                  <a:cubicBezTo>
                    <a:pt x="2" y="12"/>
                    <a:pt x="22" y="13"/>
                    <a:pt x="23" y="9"/>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458"/>
            <p:cNvSpPr/>
            <p:nvPr/>
          </p:nvSpPr>
          <p:spPr bwMode="auto">
            <a:xfrm>
              <a:off x="8085138" y="2963863"/>
              <a:ext cx="93663" cy="60325"/>
            </a:xfrm>
            <a:custGeom>
              <a:avLst/>
              <a:gdLst>
                <a:gd name="T0" fmla="*/ 23 w 25"/>
                <a:gd name="T1" fmla="*/ 10 h 16"/>
                <a:gd name="T2" fmla="*/ 1 w 25"/>
                <a:gd name="T3" fmla="*/ 7 h 16"/>
                <a:gd name="T4" fmla="*/ 23 w 25"/>
                <a:gd name="T5" fmla="*/ 10 h 16"/>
              </a:gdLst>
              <a:ahLst/>
              <a:cxnLst>
                <a:cxn ang="0">
                  <a:pos x="T0" y="T1"/>
                </a:cxn>
                <a:cxn ang="0">
                  <a:pos x="T2" y="T3"/>
                </a:cxn>
                <a:cxn ang="0">
                  <a:pos x="T4" y="T5"/>
                </a:cxn>
              </a:cxnLst>
              <a:rect l="0" t="0" r="r" b="b"/>
              <a:pathLst>
                <a:path w="25" h="16">
                  <a:moveTo>
                    <a:pt x="23" y="10"/>
                  </a:moveTo>
                  <a:cubicBezTo>
                    <a:pt x="25" y="7"/>
                    <a:pt x="2" y="0"/>
                    <a:pt x="1" y="7"/>
                  </a:cubicBezTo>
                  <a:cubicBezTo>
                    <a:pt x="0" y="10"/>
                    <a:pt x="22" y="16"/>
                    <a:pt x="23" y="10"/>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459"/>
            <p:cNvSpPr/>
            <p:nvPr/>
          </p:nvSpPr>
          <p:spPr bwMode="auto">
            <a:xfrm>
              <a:off x="7740650" y="2936875"/>
              <a:ext cx="93663" cy="38100"/>
            </a:xfrm>
            <a:custGeom>
              <a:avLst/>
              <a:gdLst>
                <a:gd name="T0" fmla="*/ 25 w 25"/>
                <a:gd name="T1" fmla="*/ 6 h 10"/>
                <a:gd name="T2" fmla="*/ 1 w 25"/>
                <a:gd name="T3" fmla="*/ 5 h 10"/>
                <a:gd name="T4" fmla="*/ 25 w 25"/>
                <a:gd name="T5" fmla="*/ 6 h 10"/>
              </a:gdLst>
              <a:ahLst/>
              <a:cxnLst>
                <a:cxn ang="0">
                  <a:pos x="T0" y="T1"/>
                </a:cxn>
                <a:cxn ang="0">
                  <a:pos x="T2" y="T3"/>
                </a:cxn>
                <a:cxn ang="0">
                  <a:pos x="T4" y="T5"/>
                </a:cxn>
              </a:cxnLst>
              <a:rect l="0" t="0" r="r" b="b"/>
              <a:pathLst>
                <a:path w="25" h="10">
                  <a:moveTo>
                    <a:pt x="25" y="6"/>
                  </a:moveTo>
                  <a:cubicBezTo>
                    <a:pt x="25" y="2"/>
                    <a:pt x="1" y="0"/>
                    <a:pt x="1" y="5"/>
                  </a:cubicBezTo>
                  <a:cubicBezTo>
                    <a:pt x="0" y="10"/>
                    <a:pt x="25" y="10"/>
                    <a:pt x="25" y="6"/>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460"/>
            <p:cNvSpPr/>
            <p:nvPr/>
          </p:nvSpPr>
          <p:spPr bwMode="auto">
            <a:xfrm>
              <a:off x="7867650" y="2933700"/>
              <a:ext cx="85725" cy="49213"/>
            </a:xfrm>
            <a:custGeom>
              <a:avLst/>
              <a:gdLst>
                <a:gd name="T0" fmla="*/ 23 w 23"/>
                <a:gd name="T1" fmla="*/ 6 h 13"/>
                <a:gd name="T2" fmla="*/ 1 w 23"/>
                <a:gd name="T3" fmla="*/ 6 h 13"/>
                <a:gd name="T4" fmla="*/ 23 w 23"/>
                <a:gd name="T5" fmla="*/ 6 h 13"/>
              </a:gdLst>
              <a:ahLst/>
              <a:cxnLst>
                <a:cxn ang="0">
                  <a:pos x="T0" y="T1"/>
                </a:cxn>
                <a:cxn ang="0">
                  <a:pos x="T2" y="T3"/>
                </a:cxn>
                <a:cxn ang="0">
                  <a:pos x="T4" y="T5"/>
                </a:cxn>
              </a:cxnLst>
              <a:rect l="0" t="0" r="r" b="b"/>
              <a:pathLst>
                <a:path w="23" h="13">
                  <a:moveTo>
                    <a:pt x="23" y="6"/>
                  </a:moveTo>
                  <a:cubicBezTo>
                    <a:pt x="23" y="0"/>
                    <a:pt x="0" y="0"/>
                    <a:pt x="1" y="6"/>
                  </a:cubicBezTo>
                  <a:cubicBezTo>
                    <a:pt x="2" y="11"/>
                    <a:pt x="23" y="13"/>
                    <a:pt x="23" y="6"/>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461"/>
            <p:cNvSpPr/>
            <p:nvPr/>
          </p:nvSpPr>
          <p:spPr bwMode="auto">
            <a:xfrm>
              <a:off x="7424738" y="3211513"/>
              <a:ext cx="269875" cy="220663"/>
            </a:xfrm>
            <a:custGeom>
              <a:avLst/>
              <a:gdLst>
                <a:gd name="T0" fmla="*/ 8 w 72"/>
                <a:gd name="T1" fmla="*/ 30 h 59"/>
                <a:gd name="T2" fmla="*/ 70 w 72"/>
                <a:gd name="T3" fmla="*/ 21 h 59"/>
                <a:gd name="T4" fmla="*/ 8 w 72"/>
                <a:gd name="T5" fmla="*/ 30 h 59"/>
              </a:gdLst>
              <a:ahLst/>
              <a:cxnLst>
                <a:cxn ang="0">
                  <a:pos x="T0" y="T1"/>
                </a:cxn>
                <a:cxn ang="0">
                  <a:pos x="T2" y="T3"/>
                </a:cxn>
                <a:cxn ang="0">
                  <a:pos x="T4" y="T5"/>
                </a:cxn>
              </a:cxnLst>
              <a:rect l="0" t="0" r="r" b="b"/>
              <a:pathLst>
                <a:path w="72" h="59">
                  <a:moveTo>
                    <a:pt x="8" y="30"/>
                  </a:moveTo>
                  <a:cubicBezTo>
                    <a:pt x="17" y="59"/>
                    <a:pt x="72" y="38"/>
                    <a:pt x="70" y="21"/>
                  </a:cubicBezTo>
                  <a:cubicBezTo>
                    <a:pt x="67" y="0"/>
                    <a:pt x="0" y="6"/>
                    <a:pt x="8" y="30"/>
                  </a:cubicBezTo>
                  <a:close/>
                </a:path>
              </a:pathLst>
            </a:custGeom>
            <a:solidFill>
              <a:srgbClr val="E585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462"/>
            <p:cNvSpPr/>
            <p:nvPr/>
          </p:nvSpPr>
          <p:spPr bwMode="auto">
            <a:xfrm>
              <a:off x="8145463" y="3173413"/>
              <a:ext cx="217488" cy="195263"/>
            </a:xfrm>
            <a:custGeom>
              <a:avLst/>
              <a:gdLst>
                <a:gd name="T0" fmla="*/ 3 w 58"/>
                <a:gd name="T1" fmla="*/ 22 h 52"/>
                <a:gd name="T2" fmla="*/ 57 w 58"/>
                <a:gd name="T3" fmla="*/ 28 h 52"/>
                <a:gd name="T4" fmla="*/ 3 w 58"/>
                <a:gd name="T5" fmla="*/ 22 h 52"/>
              </a:gdLst>
              <a:ahLst/>
              <a:cxnLst>
                <a:cxn ang="0">
                  <a:pos x="T0" y="T1"/>
                </a:cxn>
                <a:cxn ang="0">
                  <a:pos x="T2" y="T3"/>
                </a:cxn>
                <a:cxn ang="0">
                  <a:pos x="T4" y="T5"/>
                </a:cxn>
              </a:cxnLst>
              <a:rect l="0" t="0" r="r" b="b"/>
              <a:pathLst>
                <a:path w="58" h="52">
                  <a:moveTo>
                    <a:pt x="3" y="22"/>
                  </a:moveTo>
                  <a:cubicBezTo>
                    <a:pt x="0" y="41"/>
                    <a:pt x="56" y="52"/>
                    <a:pt x="57" y="28"/>
                  </a:cubicBezTo>
                  <a:cubicBezTo>
                    <a:pt x="58" y="3"/>
                    <a:pt x="6" y="0"/>
                    <a:pt x="3" y="22"/>
                  </a:cubicBezTo>
                  <a:close/>
                </a:path>
              </a:pathLst>
            </a:custGeom>
            <a:solidFill>
              <a:srgbClr val="E585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63"/>
            <p:cNvSpPr/>
            <p:nvPr/>
          </p:nvSpPr>
          <p:spPr bwMode="auto">
            <a:xfrm>
              <a:off x="9413875" y="3729038"/>
              <a:ext cx="44450" cy="82550"/>
            </a:xfrm>
            <a:custGeom>
              <a:avLst/>
              <a:gdLst>
                <a:gd name="T0" fmla="*/ 2 w 12"/>
                <a:gd name="T1" fmla="*/ 0 h 22"/>
                <a:gd name="T2" fmla="*/ 10 w 12"/>
                <a:gd name="T3" fmla="*/ 21 h 22"/>
                <a:gd name="T4" fmla="*/ 2 w 12"/>
                <a:gd name="T5" fmla="*/ 0 h 22"/>
              </a:gdLst>
              <a:ahLst/>
              <a:cxnLst>
                <a:cxn ang="0">
                  <a:pos x="T0" y="T1"/>
                </a:cxn>
                <a:cxn ang="0">
                  <a:pos x="T2" y="T3"/>
                </a:cxn>
                <a:cxn ang="0">
                  <a:pos x="T4" y="T5"/>
                </a:cxn>
              </a:cxnLst>
              <a:rect l="0" t="0" r="r" b="b"/>
              <a:pathLst>
                <a:path w="12" h="22">
                  <a:moveTo>
                    <a:pt x="2" y="0"/>
                  </a:moveTo>
                  <a:cubicBezTo>
                    <a:pt x="0" y="3"/>
                    <a:pt x="4" y="22"/>
                    <a:pt x="10" y="21"/>
                  </a:cubicBezTo>
                  <a:cubicBezTo>
                    <a:pt x="12" y="18"/>
                    <a:pt x="6" y="0"/>
                    <a:pt x="2" y="0"/>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464"/>
            <p:cNvSpPr/>
            <p:nvPr/>
          </p:nvSpPr>
          <p:spPr bwMode="auto">
            <a:xfrm>
              <a:off x="9009063" y="3846513"/>
              <a:ext cx="44450" cy="93663"/>
            </a:xfrm>
            <a:custGeom>
              <a:avLst/>
              <a:gdLst>
                <a:gd name="T0" fmla="*/ 6 w 12"/>
                <a:gd name="T1" fmla="*/ 0 h 25"/>
                <a:gd name="T2" fmla="*/ 0 w 12"/>
                <a:gd name="T3" fmla="*/ 20 h 25"/>
                <a:gd name="T4" fmla="*/ 3 w 12"/>
                <a:gd name="T5" fmla="*/ 22 h 25"/>
                <a:gd name="T6" fmla="*/ 6 w 12"/>
                <a:gd name="T7" fmla="*/ 0 h 25"/>
              </a:gdLst>
              <a:ahLst/>
              <a:cxnLst>
                <a:cxn ang="0">
                  <a:pos x="T0" y="T1"/>
                </a:cxn>
                <a:cxn ang="0">
                  <a:pos x="T2" y="T3"/>
                </a:cxn>
                <a:cxn ang="0">
                  <a:pos x="T4" y="T5"/>
                </a:cxn>
                <a:cxn ang="0">
                  <a:pos x="T6" y="T7"/>
                </a:cxn>
              </a:cxnLst>
              <a:rect l="0" t="0" r="r" b="b"/>
              <a:pathLst>
                <a:path w="12" h="25">
                  <a:moveTo>
                    <a:pt x="6" y="0"/>
                  </a:moveTo>
                  <a:cubicBezTo>
                    <a:pt x="4" y="6"/>
                    <a:pt x="1" y="12"/>
                    <a:pt x="0" y="20"/>
                  </a:cubicBezTo>
                  <a:cubicBezTo>
                    <a:pt x="1" y="20"/>
                    <a:pt x="1" y="24"/>
                    <a:pt x="3" y="22"/>
                  </a:cubicBezTo>
                  <a:cubicBezTo>
                    <a:pt x="1" y="25"/>
                    <a:pt x="12" y="1"/>
                    <a:pt x="6" y="0"/>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65"/>
            <p:cNvSpPr/>
            <p:nvPr/>
          </p:nvSpPr>
          <p:spPr bwMode="auto">
            <a:xfrm>
              <a:off x="8948738" y="3230563"/>
              <a:ext cx="71438" cy="123825"/>
            </a:xfrm>
            <a:custGeom>
              <a:avLst/>
              <a:gdLst>
                <a:gd name="T0" fmla="*/ 13 w 19"/>
                <a:gd name="T1" fmla="*/ 6 h 33"/>
                <a:gd name="T2" fmla="*/ 0 w 19"/>
                <a:gd name="T3" fmla="*/ 33 h 33"/>
                <a:gd name="T4" fmla="*/ 13 w 19"/>
                <a:gd name="T5" fmla="*/ 6 h 33"/>
              </a:gdLst>
              <a:ahLst/>
              <a:cxnLst>
                <a:cxn ang="0">
                  <a:pos x="T0" y="T1"/>
                </a:cxn>
                <a:cxn ang="0">
                  <a:pos x="T2" y="T3"/>
                </a:cxn>
                <a:cxn ang="0">
                  <a:pos x="T4" y="T5"/>
                </a:cxn>
              </a:cxnLst>
              <a:rect l="0" t="0" r="r" b="b"/>
              <a:pathLst>
                <a:path w="19" h="33">
                  <a:moveTo>
                    <a:pt x="13" y="6"/>
                  </a:moveTo>
                  <a:cubicBezTo>
                    <a:pt x="6" y="0"/>
                    <a:pt x="3" y="28"/>
                    <a:pt x="0" y="33"/>
                  </a:cubicBezTo>
                  <a:cubicBezTo>
                    <a:pt x="2" y="32"/>
                    <a:pt x="19" y="10"/>
                    <a:pt x="13" y="6"/>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466"/>
            <p:cNvSpPr/>
            <p:nvPr/>
          </p:nvSpPr>
          <p:spPr bwMode="auto">
            <a:xfrm>
              <a:off x="8709025" y="3252788"/>
              <a:ext cx="47625" cy="120650"/>
            </a:xfrm>
            <a:custGeom>
              <a:avLst/>
              <a:gdLst>
                <a:gd name="T0" fmla="*/ 12 w 13"/>
                <a:gd name="T1" fmla="*/ 32 h 32"/>
                <a:gd name="T2" fmla="*/ 0 w 13"/>
                <a:gd name="T3" fmla="*/ 4 h 32"/>
                <a:gd name="T4" fmla="*/ 12 w 13"/>
                <a:gd name="T5" fmla="*/ 32 h 32"/>
              </a:gdLst>
              <a:ahLst/>
              <a:cxnLst>
                <a:cxn ang="0">
                  <a:pos x="T0" y="T1"/>
                </a:cxn>
                <a:cxn ang="0">
                  <a:pos x="T2" y="T3"/>
                </a:cxn>
                <a:cxn ang="0">
                  <a:pos x="T4" y="T5"/>
                </a:cxn>
              </a:cxnLst>
              <a:rect l="0" t="0" r="r" b="b"/>
              <a:pathLst>
                <a:path w="13" h="32">
                  <a:moveTo>
                    <a:pt x="12" y="32"/>
                  </a:moveTo>
                  <a:cubicBezTo>
                    <a:pt x="9" y="24"/>
                    <a:pt x="13" y="0"/>
                    <a:pt x="0" y="4"/>
                  </a:cubicBezTo>
                  <a:cubicBezTo>
                    <a:pt x="1" y="9"/>
                    <a:pt x="9" y="32"/>
                    <a:pt x="12" y="32"/>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67"/>
            <p:cNvSpPr/>
            <p:nvPr/>
          </p:nvSpPr>
          <p:spPr bwMode="auto">
            <a:xfrm>
              <a:off x="8101013" y="3173413"/>
              <a:ext cx="104775" cy="117475"/>
            </a:xfrm>
            <a:custGeom>
              <a:avLst/>
              <a:gdLst>
                <a:gd name="T0" fmla="*/ 25 w 28"/>
                <a:gd name="T1" fmla="*/ 14 h 31"/>
                <a:gd name="T2" fmla="*/ 2 w 28"/>
                <a:gd name="T3" fmla="*/ 16 h 31"/>
                <a:gd name="T4" fmla="*/ 25 w 28"/>
                <a:gd name="T5" fmla="*/ 14 h 31"/>
              </a:gdLst>
              <a:ahLst/>
              <a:cxnLst>
                <a:cxn ang="0">
                  <a:pos x="T0" y="T1"/>
                </a:cxn>
                <a:cxn ang="0">
                  <a:pos x="T2" y="T3"/>
                </a:cxn>
                <a:cxn ang="0">
                  <a:pos x="T4" y="T5"/>
                </a:cxn>
              </a:cxnLst>
              <a:rect l="0" t="0" r="r" b="b"/>
              <a:pathLst>
                <a:path w="28" h="31">
                  <a:moveTo>
                    <a:pt x="25" y="14"/>
                  </a:moveTo>
                  <a:cubicBezTo>
                    <a:pt x="23" y="1"/>
                    <a:pt x="0" y="0"/>
                    <a:pt x="2" y="16"/>
                  </a:cubicBezTo>
                  <a:cubicBezTo>
                    <a:pt x="4" y="31"/>
                    <a:pt x="28" y="28"/>
                    <a:pt x="25" y="14"/>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468"/>
            <p:cNvSpPr/>
            <p:nvPr/>
          </p:nvSpPr>
          <p:spPr bwMode="auto">
            <a:xfrm>
              <a:off x="7612063" y="3440113"/>
              <a:ext cx="593725" cy="233363"/>
            </a:xfrm>
            <a:custGeom>
              <a:avLst/>
              <a:gdLst>
                <a:gd name="T0" fmla="*/ 15 w 158"/>
                <a:gd name="T1" fmla="*/ 20 h 62"/>
                <a:gd name="T2" fmla="*/ 146 w 158"/>
                <a:gd name="T3" fmla="*/ 15 h 62"/>
                <a:gd name="T4" fmla="*/ 155 w 158"/>
                <a:gd name="T5" fmla="*/ 10 h 62"/>
                <a:gd name="T6" fmla="*/ 152 w 158"/>
                <a:gd name="T7" fmla="*/ 1 h 62"/>
                <a:gd name="T8" fmla="*/ 142 w 158"/>
                <a:gd name="T9" fmla="*/ 12 h 62"/>
                <a:gd name="T10" fmla="*/ 18 w 158"/>
                <a:gd name="T11" fmla="*/ 14 h 62"/>
                <a:gd name="T12" fmla="*/ 6 w 158"/>
                <a:gd name="T13" fmla="*/ 10 h 62"/>
                <a:gd name="T14" fmla="*/ 15 w 158"/>
                <a:gd name="T15" fmla="*/ 2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8" h="62">
                  <a:moveTo>
                    <a:pt x="15" y="20"/>
                  </a:moveTo>
                  <a:cubicBezTo>
                    <a:pt x="24" y="33"/>
                    <a:pt x="91" y="62"/>
                    <a:pt x="146" y="15"/>
                  </a:cubicBezTo>
                  <a:cubicBezTo>
                    <a:pt x="149" y="13"/>
                    <a:pt x="152" y="12"/>
                    <a:pt x="155" y="10"/>
                  </a:cubicBezTo>
                  <a:cubicBezTo>
                    <a:pt x="157" y="8"/>
                    <a:pt x="158" y="1"/>
                    <a:pt x="152" y="1"/>
                  </a:cubicBezTo>
                  <a:cubicBezTo>
                    <a:pt x="147" y="0"/>
                    <a:pt x="147" y="7"/>
                    <a:pt x="142" y="12"/>
                  </a:cubicBezTo>
                  <a:cubicBezTo>
                    <a:pt x="108" y="52"/>
                    <a:pt x="20" y="39"/>
                    <a:pt x="18" y="14"/>
                  </a:cubicBezTo>
                  <a:cubicBezTo>
                    <a:pt x="18" y="10"/>
                    <a:pt x="9" y="6"/>
                    <a:pt x="6" y="10"/>
                  </a:cubicBezTo>
                  <a:cubicBezTo>
                    <a:pt x="0" y="17"/>
                    <a:pt x="13" y="16"/>
                    <a:pt x="15" y="20"/>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469"/>
            <p:cNvSpPr/>
            <p:nvPr/>
          </p:nvSpPr>
          <p:spPr bwMode="auto">
            <a:xfrm>
              <a:off x="7556500" y="4344988"/>
              <a:ext cx="33338" cy="49213"/>
            </a:xfrm>
            <a:custGeom>
              <a:avLst/>
              <a:gdLst>
                <a:gd name="T0" fmla="*/ 3 w 9"/>
                <a:gd name="T1" fmla="*/ 3 h 13"/>
                <a:gd name="T2" fmla="*/ 6 w 9"/>
                <a:gd name="T3" fmla="*/ 13 h 13"/>
                <a:gd name="T4" fmla="*/ 6 w 9"/>
                <a:gd name="T5" fmla="*/ 11 h 13"/>
                <a:gd name="T6" fmla="*/ 3 w 9"/>
                <a:gd name="T7" fmla="*/ 3 h 13"/>
              </a:gdLst>
              <a:ahLst/>
              <a:cxnLst>
                <a:cxn ang="0">
                  <a:pos x="T0" y="T1"/>
                </a:cxn>
                <a:cxn ang="0">
                  <a:pos x="T2" y="T3"/>
                </a:cxn>
                <a:cxn ang="0">
                  <a:pos x="T4" y="T5"/>
                </a:cxn>
                <a:cxn ang="0">
                  <a:pos x="T6" y="T7"/>
                </a:cxn>
              </a:cxnLst>
              <a:rect l="0" t="0" r="r" b="b"/>
              <a:pathLst>
                <a:path w="9" h="13">
                  <a:moveTo>
                    <a:pt x="3" y="3"/>
                  </a:moveTo>
                  <a:cubicBezTo>
                    <a:pt x="3" y="7"/>
                    <a:pt x="0" y="13"/>
                    <a:pt x="6" y="13"/>
                  </a:cubicBezTo>
                  <a:cubicBezTo>
                    <a:pt x="5" y="13"/>
                    <a:pt x="6" y="11"/>
                    <a:pt x="6" y="11"/>
                  </a:cubicBezTo>
                  <a:cubicBezTo>
                    <a:pt x="8" y="7"/>
                    <a:pt x="9" y="0"/>
                    <a:pt x="3" y="3"/>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470"/>
            <p:cNvSpPr/>
            <p:nvPr/>
          </p:nvSpPr>
          <p:spPr bwMode="auto">
            <a:xfrm>
              <a:off x="7578725" y="4386263"/>
              <a:ext cx="0" cy="7938"/>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0"/>
                    <a:pt x="0" y="0"/>
                    <a:pt x="0" y="0"/>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471"/>
            <p:cNvSpPr/>
            <p:nvPr/>
          </p:nvSpPr>
          <p:spPr bwMode="auto">
            <a:xfrm>
              <a:off x="7556500" y="4295775"/>
              <a:ext cx="25400" cy="46038"/>
            </a:xfrm>
            <a:custGeom>
              <a:avLst/>
              <a:gdLst>
                <a:gd name="T0" fmla="*/ 5 w 7"/>
                <a:gd name="T1" fmla="*/ 12 h 12"/>
                <a:gd name="T2" fmla="*/ 1 w 7"/>
                <a:gd name="T3" fmla="*/ 2 h 12"/>
                <a:gd name="T4" fmla="*/ 5 w 7"/>
                <a:gd name="T5" fmla="*/ 12 h 12"/>
              </a:gdLst>
              <a:ahLst/>
              <a:cxnLst>
                <a:cxn ang="0">
                  <a:pos x="T0" y="T1"/>
                </a:cxn>
                <a:cxn ang="0">
                  <a:pos x="T2" y="T3"/>
                </a:cxn>
                <a:cxn ang="0">
                  <a:pos x="T4" y="T5"/>
                </a:cxn>
              </a:cxnLst>
              <a:rect l="0" t="0" r="r" b="b"/>
              <a:pathLst>
                <a:path w="7" h="12">
                  <a:moveTo>
                    <a:pt x="5" y="12"/>
                  </a:moveTo>
                  <a:cubicBezTo>
                    <a:pt x="7" y="8"/>
                    <a:pt x="7" y="0"/>
                    <a:pt x="1" y="2"/>
                  </a:cubicBezTo>
                  <a:cubicBezTo>
                    <a:pt x="2" y="5"/>
                    <a:pt x="0" y="11"/>
                    <a:pt x="5" y="12"/>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472"/>
            <p:cNvSpPr/>
            <p:nvPr/>
          </p:nvSpPr>
          <p:spPr bwMode="auto">
            <a:xfrm>
              <a:off x="7518400" y="3946525"/>
              <a:ext cx="44450" cy="26988"/>
            </a:xfrm>
            <a:custGeom>
              <a:avLst/>
              <a:gdLst>
                <a:gd name="T0" fmla="*/ 0 w 12"/>
                <a:gd name="T1" fmla="*/ 1 h 7"/>
                <a:gd name="T2" fmla="*/ 12 w 12"/>
                <a:gd name="T3" fmla="*/ 6 h 7"/>
                <a:gd name="T4" fmla="*/ 0 w 12"/>
                <a:gd name="T5" fmla="*/ 1 h 7"/>
              </a:gdLst>
              <a:ahLst/>
              <a:cxnLst>
                <a:cxn ang="0">
                  <a:pos x="T0" y="T1"/>
                </a:cxn>
                <a:cxn ang="0">
                  <a:pos x="T2" y="T3"/>
                </a:cxn>
                <a:cxn ang="0">
                  <a:pos x="T4" y="T5"/>
                </a:cxn>
              </a:cxnLst>
              <a:rect l="0" t="0" r="r" b="b"/>
              <a:pathLst>
                <a:path w="12" h="7">
                  <a:moveTo>
                    <a:pt x="0" y="1"/>
                  </a:moveTo>
                  <a:cubicBezTo>
                    <a:pt x="0" y="7"/>
                    <a:pt x="7" y="7"/>
                    <a:pt x="12" y="6"/>
                  </a:cubicBezTo>
                  <a:cubicBezTo>
                    <a:pt x="12" y="2"/>
                    <a:pt x="5" y="0"/>
                    <a:pt x="0" y="1"/>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73"/>
            <p:cNvSpPr/>
            <p:nvPr/>
          </p:nvSpPr>
          <p:spPr bwMode="auto">
            <a:xfrm>
              <a:off x="7285038" y="3902075"/>
              <a:ext cx="87313" cy="38100"/>
            </a:xfrm>
            <a:custGeom>
              <a:avLst/>
              <a:gdLst>
                <a:gd name="T0" fmla="*/ 18 w 23"/>
                <a:gd name="T1" fmla="*/ 0 h 10"/>
                <a:gd name="T2" fmla="*/ 0 w 23"/>
                <a:gd name="T3" fmla="*/ 7 h 10"/>
                <a:gd name="T4" fmla="*/ 18 w 23"/>
                <a:gd name="T5" fmla="*/ 0 h 10"/>
              </a:gdLst>
              <a:ahLst/>
              <a:cxnLst>
                <a:cxn ang="0">
                  <a:pos x="T0" y="T1"/>
                </a:cxn>
                <a:cxn ang="0">
                  <a:pos x="T2" y="T3"/>
                </a:cxn>
                <a:cxn ang="0">
                  <a:pos x="T4" y="T5"/>
                </a:cxn>
              </a:cxnLst>
              <a:rect l="0" t="0" r="r" b="b"/>
              <a:pathLst>
                <a:path w="23" h="10">
                  <a:moveTo>
                    <a:pt x="18" y="0"/>
                  </a:moveTo>
                  <a:cubicBezTo>
                    <a:pt x="3" y="1"/>
                    <a:pt x="0" y="6"/>
                    <a:pt x="0" y="7"/>
                  </a:cubicBezTo>
                  <a:cubicBezTo>
                    <a:pt x="4" y="10"/>
                    <a:pt x="23" y="7"/>
                    <a:pt x="18" y="0"/>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74"/>
            <p:cNvSpPr/>
            <p:nvPr/>
          </p:nvSpPr>
          <p:spPr bwMode="auto">
            <a:xfrm>
              <a:off x="7215188" y="3921125"/>
              <a:ext cx="47625" cy="55563"/>
            </a:xfrm>
            <a:custGeom>
              <a:avLst/>
              <a:gdLst>
                <a:gd name="T0" fmla="*/ 0 w 13"/>
                <a:gd name="T1" fmla="*/ 12 h 15"/>
                <a:gd name="T2" fmla="*/ 13 w 13"/>
                <a:gd name="T3" fmla="*/ 8 h 15"/>
                <a:gd name="T4" fmla="*/ 0 w 13"/>
                <a:gd name="T5" fmla="*/ 12 h 15"/>
              </a:gdLst>
              <a:ahLst/>
              <a:cxnLst>
                <a:cxn ang="0">
                  <a:pos x="T0" y="T1"/>
                </a:cxn>
                <a:cxn ang="0">
                  <a:pos x="T2" y="T3"/>
                </a:cxn>
                <a:cxn ang="0">
                  <a:pos x="T4" y="T5"/>
                </a:cxn>
              </a:cxnLst>
              <a:rect l="0" t="0" r="r" b="b"/>
              <a:pathLst>
                <a:path w="13" h="15">
                  <a:moveTo>
                    <a:pt x="0" y="12"/>
                  </a:moveTo>
                  <a:cubicBezTo>
                    <a:pt x="5" y="15"/>
                    <a:pt x="8" y="9"/>
                    <a:pt x="13" y="8"/>
                  </a:cubicBezTo>
                  <a:cubicBezTo>
                    <a:pt x="13" y="0"/>
                    <a:pt x="0" y="5"/>
                    <a:pt x="0" y="12"/>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75"/>
            <p:cNvSpPr/>
            <p:nvPr/>
          </p:nvSpPr>
          <p:spPr bwMode="auto">
            <a:xfrm>
              <a:off x="9399588" y="3662363"/>
              <a:ext cx="6350" cy="3175"/>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1"/>
                    <a:pt x="0" y="0"/>
                    <a:pt x="0" y="0"/>
                  </a:cubicBezTo>
                  <a:cubicBezTo>
                    <a:pt x="0" y="0"/>
                    <a:pt x="1" y="0"/>
                    <a:pt x="2" y="1"/>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76"/>
            <p:cNvSpPr/>
            <p:nvPr/>
          </p:nvSpPr>
          <p:spPr bwMode="auto">
            <a:xfrm>
              <a:off x="8389938" y="4465638"/>
              <a:ext cx="0" cy="3175"/>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78"/>
            <p:cNvSpPr/>
            <p:nvPr/>
          </p:nvSpPr>
          <p:spPr bwMode="auto">
            <a:xfrm>
              <a:off x="9259888" y="3508375"/>
              <a:ext cx="7938" cy="3175"/>
            </a:xfrm>
            <a:custGeom>
              <a:avLst/>
              <a:gdLst>
                <a:gd name="T0" fmla="*/ 1 w 2"/>
                <a:gd name="T1" fmla="*/ 0 h 1"/>
                <a:gd name="T2" fmla="*/ 1 w 2"/>
                <a:gd name="T3" fmla="*/ 0 h 1"/>
              </a:gdLst>
              <a:ahLst/>
              <a:cxnLst>
                <a:cxn ang="0">
                  <a:pos x="T0" y="T1"/>
                </a:cxn>
                <a:cxn ang="0">
                  <a:pos x="T2" y="T3"/>
                </a:cxn>
              </a:cxnLst>
              <a:rect l="0" t="0" r="r" b="b"/>
              <a:pathLst>
                <a:path w="2" h="1">
                  <a:moveTo>
                    <a:pt x="1" y="0"/>
                  </a:moveTo>
                  <a:cubicBezTo>
                    <a:pt x="0" y="1"/>
                    <a:pt x="2" y="0"/>
                    <a:pt x="1" y="0"/>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79"/>
            <p:cNvSpPr/>
            <p:nvPr/>
          </p:nvSpPr>
          <p:spPr bwMode="auto">
            <a:xfrm>
              <a:off x="8982075" y="3462338"/>
              <a:ext cx="11113" cy="7938"/>
            </a:xfrm>
            <a:custGeom>
              <a:avLst/>
              <a:gdLst>
                <a:gd name="T0" fmla="*/ 3 w 3"/>
                <a:gd name="T1" fmla="*/ 0 h 2"/>
                <a:gd name="T2" fmla="*/ 3 w 3"/>
                <a:gd name="T3" fmla="*/ 0 h 2"/>
                <a:gd name="T4" fmla="*/ 3 w 3"/>
                <a:gd name="T5" fmla="*/ 0 h 2"/>
              </a:gdLst>
              <a:ahLst/>
              <a:cxnLst>
                <a:cxn ang="0">
                  <a:pos x="T0" y="T1"/>
                </a:cxn>
                <a:cxn ang="0">
                  <a:pos x="T2" y="T3"/>
                </a:cxn>
                <a:cxn ang="0">
                  <a:pos x="T4" y="T5"/>
                </a:cxn>
              </a:cxnLst>
              <a:rect l="0" t="0" r="r" b="b"/>
              <a:pathLst>
                <a:path w="3" h="2">
                  <a:moveTo>
                    <a:pt x="3" y="0"/>
                  </a:moveTo>
                  <a:cubicBezTo>
                    <a:pt x="3" y="0"/>
                    <a:pt x="3" y="0"/>
                    <a:pt x="3" y="0"/>
                  </a:cubicBezTo>
                  <a:cubicBezTo>
                    <a:pt x="0" y="2"/>
                    <a:pt x="2" y="1"/>
                    <a:pt x="3" y="0"/>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80"/>
            <p:cNvSpPr/>
            <p:nvPr/>
          </p:nvSpPr>
          <p:spPr bwMode="auto">
            <a:xfrm>
              <a:off x="9375775" y="3605213"/>
              <a:ext cx="7938" cy="4763"/>
            </a:xfrm>
            <a:custGeom>
              <a:avLst/>
              <a:gdLst>
                <a:gd name="T0" fmla="*/ 2 w 2"/>
                <a:gd name="T1" fmla="*/ 0 h 1"/>
                <a:gd name="T2" fmla="*/ 1 w 2"/>
                <a:gd name="T3" fmla="*/ 0 h 1"/>
                <a:gd name="T4" fmla="*/ 2 w 2"/>
                <a:gd name="T5" fmla="*/ 0 h 1"/>
              </a:gdLst>
              <a:ahLst/>
              <a:cxnLst>
                <a:cxn ang="0">
                  <a:pos x="T0" y="T1"/>
                </a:cxn>
                <a:cxn ang="0">
                  <a:pos x="T2" y="T3"/>
                </a:cxn>
                <a:cxn ang="0">
                  <a:pos x="T4" y="T5"/>
                </a:cxn>
              </a:cxnLst>
              <a:rect l="0" t="0" r="r" b="b"/>
              <a:pathLst>
                <a:path w="2" h="1">
                  <a:moveTo>
                    <a:pt x="2" y="0"/>
                  </a:moveTo>
                  <a:cubicBezTo>
                    <a:pt x="1" y="0"/>
                    <a:pt x="1" y="0"/>
                    <a:pt x="1" y="0"/>
                  </a:cubicBezTo>
                  <a:cubicBezTo>
                    <a:pt x="0" y="0"/>
                    <a:pt x="2" y="1"/>
                    <a:pt x="2" y="0"/>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481"/>
            <p:cNvSpPr/>
            <p:nvPr/>
          </p:nvSpPr>
          <p:spPr bwMode="auto">
            <a:xfrm>
              <a:off x="8524875" y="3181350"/>
              <a:ext cx="36513" cy="11113"/>
            </a:xfrm>
            <a:custGeom>
              <a:avLst/>
              <a:gdLst>
                <a:gd name="T0" fmla="*/ 0 w 10"/>
                <a:gd name="T1" fmla="*/ 3 h 3"/>
                <a:gd name="T2" fmla="*/ 0 w 10"/>
                <a:gd name="T3" fmla="*/ 3 h 3"/>
              </a:gdLst>
              <a:ahLst/>
              <a:cxnLst>
                <a:cxn ang="0">
                  <a:pos x="T0" y="T1"/>
                </a:cxn>
                <a:cxn ang="0">
                  <a:pos x="T2" y="T3"/>
                </a:cxn>
              </a:cxnLst>
              <a:rect l="0" t="0" r="r" b="b"/>
              <a:pathLst>
                <a:path w="10" h="3">
                  <a:moveTo>
                    <a:pt x="0" y="3"/>
                  </a:moveTo>
                  <a:cubicBezTo>
                    <a:pt x="0" y="3"/>
                    <a:pt x="10" y="0"/>
                    <a:pt x="0" y="3"/>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482"/>
            <p:cNvSpPr/>
            <p:nvPr/>
          </p:nvSpPr>
          <p:spPr bwMode="auto">
            <a:xfrm>
              <a:off x="8632825" y="3459163"/>
              <a:ext cx="7938" cy="7938"/>
            </a:xfrm>
            <a:custGeom>
              <a:avLst/>
              <a:gdLst>
                <a:gd name="T0" fmla="*/ 0 w 2"/>
                <a:gd name="T1" fmla="*/ 0 h 2"/>
                <a:gd name="T2" fmla="*/ 0 w 2"/>
                <a:gd name="T3" fmla="*/ 0 h 2"/>
              </a:gdLst>
              <a:ahLst/>
              <a:cxnLst>
                <a:cxn ang="0">
                  <a:pos x="T0" y="T1"/>
                </a:cxn>
                <a:cxn ang="0">
                  <a:pos x="T2" y="T3"/>
                </a:cxn>
              </a:cxnLst>
              <a:rect l="0" t="0" r="r" b="b"/>
              <a:pathLst>
                <a:path w="2" h="2">
                  <a:moveTo>
                    <a:pt x="0" y="0"/>
                  </a:moveTo>
                  <a:cubicBezTo>
                    <a:pt x="2" y="2"/>
                    <a:pt x="2" y="1"/>
                    <a:pt x="0" y="0"/>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483"/>
            <p:cNvSpPr/>
            <p:nvPr/>
          </p:nvSpPr>
          <p:spPr bwMode="auto">
            <a:xfrm>
              <a:off x="7762875" y="4040188"/>
              <a:ext cx="0" cy="4763"/>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1"/>
                    <a:pt x="0" y="1"/>
                    <a:pt x="0" y="1"/>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484"/>
            <p:cNvSpPr/>
            <p:nvPr/>
          </p:nvSpPr>
          <p:spPr bwMode="auto">
            <a:xfrm>
              <a:off x="8809038" y="3451225"/>
              <a:ext cx="0" cy="476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1"/>
                    <a:pt x="0" y="0"/>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485"/>
            <p:cNvSpPr/>
            <p:nvPr/>
          </p:nvSpPr>
          <p:spPr bwMode="auto">
            <a:xfrm>
              <a:off x="7905750" y="4333875"/>
              <a:ext cx="0" cy="14288"/>
            </a:xfrm>
            <a:custGeom>
              <a:avLst/>
              <a:gdLst>
                <a:gd name="T0" fmla="*/ 0 h 4"/>
                <a:gd name="T1" fmla="*/ 0 h 4"/>
                <a:gd name="T2" fmla="*/ 0 h 4"/>
              </a:gdLst>
              <a:ahLst/>
              <a:cxnLst>
                <a:cxn ang="0">
                  <a:pos x="0" y="T0"/>
                </a:cxn>
                <a:cxn ang="0">
                  <a:pos x="0" y="T1"/>
                </a:cxn>
                <a:cxn ang="0">
                  <a:pos x="0" y="T2"/>
                </a:cxn>
              </a:cxnLst>
              <a:rect l="0" t="0" r="r" b="b"/>
              <a:pathLst>
                <a:path h="4">
                  <a:moveTo>
                    <a:pt x="0" y="0"/>
                  </a:moveTo>
                  <a:cubicBezTo>
                    <a:pt x="0" y="0"/>
                    <a:pt x="0" y="0"/>
                    <a:pt x="0" y="0"/>
                  </a:cubicBezTo>
                  <a:cubicBezTo>
                    <a:pt x="0" y="2"/>
                    <a:pt x="0" y="4"/>
                    <a:pt x="0" y="0"/>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486"/>
            <p:cNvSpPr/>
            <p:nvPr/>
          </p:nvSpPr>
          <p:spPr bwMode="auto">
            <a:xfrm>
              <a:off x="9072563" y="3703638"/>
              <a:ext cx="3175" cy="11113"/>
            </a:xfrm>
            <a:custGeom>
              <a:avLst/>
              <a:gdLst>
                <a:gd name="T0" fmla="*/ 1 w 1"/>
                <a:gd name="T1" fmla="*/ 1 h 3"/>
                <a:gd name="T2" fmla="*/ 1 w 1"/>
                <a:gd name="T3" fmla="*/ 0 h 3"/>
                <a:gd name="T4" fmla="*/ 1 w 1"/>
                <a:gd name="T5" fmla="*/ 1 h 3"/>
              </a:gdLst>
              <a:ahLst/>
              <a:cxnLst>
                <a:cxn ang="0">
                  <a:pos x="T0" y="T1"/>
                </a:cxn>
                <a:cxn ang="0">
                  <a:pos x="T2" y="T3"/>
                </a:cxn>
                <a:cxn ang="0">
                  <a:pos x="T4" y="T5"/>
                </a:cxn>
              </a:cxnLst>
              <a:rect l="0" t="0" r="r" b="b"/>
              <a:pathLst>
                <a:path w="1" h="3">
                  <a:moveTo>
                    <a:pt x="1" y="1"/>
                  </a:moveTo>
                  <a:cubicBezTo>
                    <a:pt x="1" y="1"/>
                    <a:pt x="1" y="1"/>
                    <a:pt x="1" y="0"/>
                  </a:cubicBezTo>
                  <a:cubicBezTo>
                    <a:pt x="0" y="0"/>
                    <a:pt x="1" y="3"/>
                    <a:pt x="1" y="1"/>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487"/>
            <p:cNvSpPr/>
            <p:nvPr/>
          </p:nvSpPr>
          <p:spPr bwMode="auto">
            <a:xfrm>
              <a:off x="9204325" y="3267075"/>
              <a:ext cx="6350" cy="4763"/>
            </a:xfrm>
            <a:custGeom>
              <a:avLst/>
              <a:gdLst>
                <a:gd name="T0" fmla="*/ 1 w 2"/>
                <a:gd name="T1" fmla="*/ 1 h 1"/>
                <a:gd name="T2" fmla="*/ 2 w 2"/>
                <a:gd name="T3" fmla="*/ 1 h 1"/>
                <a:gd name="T4" fmla="*/ 1 w 2"/>
                <a:gd name="T5" fmla="*/ 1 h 1"/>
              </a:gdLst>
              <a:ahLst/>
              <a:cxnLst>
                <a:cxn ang="0">
                  <a:pos x="T0" y="T1"/>
                </a:cxn>
                <a:cxn ang="0">
                  <a:pos x="T2" y="T3"/>
                </a:cxn>
                <a:cxn ang="0">
                  <a:pos x="T4" y="T5"/>
                </a:cxn>
              </a:cxnLst>
              <a:rect l="0" t="0" r="r" b="b"/>
              <a:pathLst>
                <a:path w="2" h="1">
                  <a:moveTo>
                    <a:pt x="1" y="1"/>
                  </a:moveTo>
                  <a:cubicBezTo>
                    <a:pt x="1" y="1"/>
                    <a:pt x="1" y="1"/>
                    <a:pt x="2" y="1"/>
                  </a:cubicBezTo>
                  <a:cubicBezTo>
                    <a:pt x="1" y="1"/>
                    <a:pt x="0" y="0"/>
                    <a:pt x="1" y="1"/>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488"/>
            <p:cNvSpPr/>
            <p:nvPr/>
          </p:nvSpPr>
          <p:spPr bwMode="auto">
            <a:xfrm>
              <a:off x="8880475" y="3249613"/>
              <a:ext cx="76200" cy="127000"/>
            </a:xfrm>
            <a:custGeom>
              <a:avLst/>
              <a:gdLst>
                <a:gd name="T0" fmla="*/ 9 w 20"/>
                <a:gd name="T1" fmla="*/ 5 h 34"/>
                <a:gd name="T2" fmla="*/ 5 w 20"/>
                <a:gd name="T3" fmla="*/ 34 h 34"/>
                <a:gd name="T4" fmla="*/ 9 w 20"/>
                <a:gd name="T5" fmla="*/ 5 h 34"/>
              </a:gdLst>
              <a:ahLst/>
              <a:cxnLst>
                <a:cxn ang="0">
                  <a:pos x="T0" y="T1"/>
                </a:cxn>
                <a:cxn ang="0">
                  <a:pos x="T2" y="T3"/>
                </a:cxn>
                <a:cxn ang="0">
                  <a:pos x="T4" y="T5"/>
                </a:cxn>
              </a:cxnLst>
              <a:rect l="0" t="0" r="r" b="b"/>
              <a:pathLst>
                <a:path w="20" h="34">
                  <a:moveTo>
                    <a:pt x="9" y="5"/>
                  </a:moveTo>
                  <a:cubicBezTo>
                    <a:pt x="0" y="0"/>
                    <a:pt x="4" y="32"/>
                    <a:pt x="5" y="34"/>
                  </a:cubicBezTo>
                  <a:cubicBezTo>
                    <a:pt x="7" y="28"/>
                    <a:pt x="20" y="10"/>
                    <a:pt x="9" y="5"/>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489"/>
            <p:cNvSpPr/>
            <p:nvPr/>
          </p:nvSpPr>
          <p:spPr bwMode="auto">
            <a:xfrm>
              <a:off x="7593013" y="3181350"/>
              <a:ext cx="131763" cy="134938"/>
            </a:xfrm>
            <a:custGeom>
              <a:avLst/>
              <a:gdLst>
                <a:gd name="T0" fmla="*/ 32 w 35"/>
                <a:gd name="T1" fmla="*/ 20 h 36"/>
                <a:gd name="T2" fmla="*/ 9 w 35"/>
                <a:gd name="T3" fmla="*/ 26 h 36"/>
                <a:gd name="T4" fmla="*/ 32 w 35"/>
                <a:gd name="T5" fmla="*/ 20 h 36"/>
              </a:gdLst>
              <a:ahLst/>
              <a:cxnLst>
                <a:cxn ang="0">
                  <a:pos x="T0" y="T1"/>
                </a:cxn>
                <a:cxn ang="0">
                  <a:pos x="T2" y="T3"/>
                </a:cxn>
                <a:cxn ang="0">
                  <a:pos x="T4" y="T5"/>
                </a:cxn>
              </a:cxnLst>
              <a:rect l="0" t="0" r="r" b="b"/>
              <a:pathLst>
                <a:path w="35" h="36">
                  <a:moveTo>
                    <a:pt x="32" y="20"/>
                  </a:moveTo>
                  <a:cubicBezTo>
                    <a:pt x="28" y="0"/>
                    <a:pt x="0" y="10"/>
                    <a:pt x="9" y="26"/>
                  </a:cubicBezTo>
                  <a:cubicBezTo>
                    <a:pt x="15" y="36"/>
                    <a:pt x="35" y="36"/>
                    <a:pt x="32" y="20"/>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490"/>
            <p:cNvSpPr/>
            <p:nvPr/>
          </p:nvSpPr>
          <p:spPr bwMode="auto">
            <a:xfrm>
              <a:off x="9009063" y="3267075"/>
              <a:ext cx="82550" cy="87313"/>
            </a:xfrm>
            <a:custGeom>
              <a:avLst/>
              <a:gdLst>
                <a:gd name="T0" fmla="*/ 0 w 22"/>
                <a:gd name="T1" fmla="*/ 23 h 23"/>
                <a:gd name="T2" fmla="*/ 11 w 22"/>
                <a:gd name="T3" fmla="*/ 16 h 23"/>
                <a:gd name="T4" fmla="*/ 22 w 22"/>
                <a:gd name="T5" fmla="*/ 0 h 23"/>
                <a:gd name="T6" fmla="*/ 11 w 22"/>
                <a:gd name="T7" fmla="*/ 10 h 23"/>
                <a:gd name="T8" fmla="*/ 0 w 22"/>
                <a:gd name="T9" fmla="*/ 23 h 23"/>
              </a:gdLst>
              <a:ahLst/>
              <a:cxnLst>
                <a:cxn ang="0">
                  <a:pos x="T0" y="T1"/>
                </a:cxn>
                <a:cxn ang="0">
                  <a:pos x="T2" y="T3"/>
                </a:cxn>
                <a:cxn ang="0">
                  <a:pos x="T4" y="T5"/>
                </a:cxn>
                <a:cxn ang="0">
                  <a:pos x="T6" y="T7"/>
                </a:cxn>
                <a:cxn ang="0">
                  <a:pos x="T8" y="T9"/>
                </a:cxn>
              </a:cxnLst>
              <a:rect l="0" t="0" r="r" b="b"/>
              <a:pathLst>
                <a:path w="22" h="23">
                  <a:moveTo>
                    <a:pt x="0" y="23"/>
                  </a:moveTo>
                  <a:cubicBezTo>
                    <a:pt x="0" y="23"/>
                    <a:pt x="4" y="20"/>
                    <a:pt x="11" y="16"/>
                  </a:cubicBezTo>
                  <a:cubicBezTo>
                    <a:pt x="18" y="12"/>
                    <a:pt x="22" y="0"/>
                    <a:pt x="22" y="0"/>
                  </a:cubicBezTo>
                  <a:cubicBezTo>
                    <a:pt x="21" y="0"/>
                    <a:pt x="17" y="5"/>
                    <a:pt x="11" y="10"/>
                  </a:cubicBezTo>
                  <a:cubicBezTo>
                    <a:pt x="4" y="14"/>
                    <a:pt x="0" y="23"/>
                    <a:pt x="0" y="23"/>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491"/>
            <p:cNvSpPr/>
            <p:nvPr/>
          </p:nvSpPr>
          <p:spPr bwMode="auto">
            <a:xfrm>
              <a:off x="9075738" y="3263900"/>
              <a:ext cx="60325" cy="52388"/>
            </a:xfrm>
            <a:custGeom>
              <a:avLst/>
              <a:gdLst>
                <a:gd name="T0" fmla="*/ 16 w 16"/>
                <a:gd name="T1" fmla="*/ 3 h 14"/>
                <a:gd name="T2" fmla="*/ 10 w 16"/>
                <a:gd name="T3" fmla="*/ 2 h 14"/>
                <a:gd name="T4" fmla="*/ 0 w 16"/>
                <a:gd name="T5" fmla="*/ 11 h 14"/>
                <a:gd name="T6" fmla="*/ 16 w 16"/>
                <a:gd name="T7" fmla="*/ 3 h 14"/>
              </a:gdLst>
              <a:ahLst/>
              <a:cxnLst>
                <a:cxn ang="0">
                  <a:pos x="T0" y="T1"/>
                </a:cxn>
                <a:cxn ang="0">
                  <a:pos x="T2" y="T3"/>
                </a:cxn>
                <a:cxn ang="0">
                  <a:pos x="T4" y="T5"/>
                </a:cxn>
                <a:cxn ang="0">
                  <a:pos x="T6" y="T7"/>
                </a:cxn>
              </a:cxnLst>
              <a:rect l="0" t="0" r="r" b="b"/>
              <a:pathLst>
                <a:path w="16" h="14">
                  <a:moveTo>
                    <a:pt x="16" y="3"/>
                  </a:moveTo>
                  <a:cubicBezTo>
                    <a:pt x="16" y="3"/>
                    <a:pt x="15" y="0"/>
                    <a:pt x="10" y="2"/>
                  </a:cubicBezTo>
                  <a:cubicBezTo>
                    <a:pt x="7" y="3"/>
                    <a:pt x="0" y="11"/>
                    <a:pt x="0" y="11"/>
                  </a:cubicBezTo>
                  <a:cubicBezTo>
                    <a:pt x="5" y="14"/>
                    <a:pt x="16" y="3"/>
                    <a:pt x="16" y="3"/>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492"/>
            <p:cNvSpPr/>
            <p:nvPr/>
          </p:nvSpPr>
          <p:spPr bwMode="auto">
            <a:xfrm>
              <a:off x="8858250" y="3379788"/>
              <a:ext cx="93663" cy="38100"/>
            </a:xfrm>
            <a:custGeom>
              <a:avLst/>
              <a:gdLst>
                <a:gd name="T0" fmla="*/ 4 w 25"/>
                <a:gd name="T1" fmla="*/ 10 h 10"/>
                <a:gd name="T2" fmla="*/ 19 w 25"/>
                <a:gd name="T3" fmla="*/ 6 h 10"/>
                <a:gd name="T4" fmla="*/ 25 w 25"/>
                <a:gd name="T5" fmla="*/ 1 h 10"/>
                <a:gd name="T6" fmla="*/ 14 w 25"/>
                <a:gd name="T7" fmla="*/ 2 h 10"/>
                <a:gd name="T8" fmla="*/ 4 w 25"/>
                <a:gd name="T9" fmla="*/ 10 h 10"/>
              </a:gdLst>
              <a:ahLst/>
              <a:cxnLst>
                <a:cxn ang="0">
                  <a:pos x="T0" y="T1"/>
                </a:cxn>
                <a:cxn ang="0">
                  <a:pos x="T2" y="T3"/>
                </a:cxn>
                <a:cxn ang="0">
                  <a:pos x="T4" y="T5"/>
                </a:cxn>
                <a:cxn ang="0">
                  <a:pos x="T6" y="T7"/>
                </a:cxn>
                <a:cxn ang="0">
                  <a:pos x="T8" y="T9"/>
                </a:cxn>
              </a:cxnLst>
              <a:rect l="0" t="0" r="r" b="b"/>
              <a:pathLst>
                <a:path w="25" h="10">
                  <a:moveTo>
                    <a:pt x="4" y="10"/>
                  </a:moveTo>
                  <a:cubicBezTo>
                    <a:pt x="7" y="10"/>
                    <a:pt x="15" y="8"/>
                    <a:pt x="19" y="6"/>
                  </a:cubicBezTo>
                  <a:cubicBezTo>
                    <a:pt x="23" y="3"/>
                    <a:pt x="25" y="1"/>
                    <a:pt x="25" y="1"/>
                  </a:cubicBezTo>
                  <a:cubicBezTo>
                    <a:pt x="25" y="1"/>
                    <a:pt x="20" y="0"/>
                    <a:pt x="14" y="2"/>
                  </a:cubicBezTo>
                  <a:cubicBezTo>
                    <a:pt x="8" y="4"/>
                    <a:pt x="0" y="9"/>
                    <a:pt x="4" y="10"/>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493"/>
            <p:cNvSpPr/>
            <p:nvPr/>
          </p:nvSpPr>
          <p:spPr bwMode="auto">
            <a:xfrm>
              <a:off x="7353300" y="3024188"/>
              <a:ext cx="101600" cy="63500"/>
            </a:xfrm>
            <a:custGeom>
              <a:avLst/>
              <a:gdLst>
                <a:gd name="T0" fmla="*/ 2 w 27"/>
                <a:gd name="T1" fmla="*/ 13 h 17"/>
                <a:gd name="T2" fmla="*/ 24 w 27"/>
                <a:gd name="T3" fmla="*/ 4 h 17"/>
                <a:gd name="T4" fmla="*/ 2 w 27"/>
                <a:gd name="T5" fmla="*/ 13 h 17"/>
              </a:gdLst>
              <a:ahLst/>
              <a:cxnLst>
                <a:cxn ang="0">
                  <a:pos x="T0" y="T1"/>
                </a:cxn>
                <a:cxn ang="0">
                  <a:pos x="T2" y="T3"/>
                </a:cxn>
                <a:cxn ang="0">
                  <a:pos x="T4" y="T5"/>
                </a:cxn>
              </a:cxnLst>
              <a:rect l="0" t="0" r="r" b="b"/>
              <a:pathLst>
                <a:path w="27" h="17">
                  <a:moveTo>
                    <a:pt x="2" y="13"/>
                  </a:moveTo>
                  <a:cubicBezTo>
                    <a:pt x="7" y="17"/>
                    <a:pt x="27" y="9"/>
                    <a:pt x="24" y="4"/>
                  </a:cubicBezTo>
                  <a:cubicBezTo>
                    <a:pt x="22" y="0"/>
                    <a:pt x="0" y="11"/>
                    <a:pt x="2" y="13"/>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494"/>
            <p:cNvSpPr/>
            <p:nvPr/>
          </p:nvSpPr>
          <p:spPr bwMode="auto">
            <a:xfrm>
              <a:off x="7469188" y="2982913"/>
              <a:ext cx="101600" cy="66675"/>
            </a:xfrm>
            <a:custGeom>
              <a:avLst/>
              <a:gdLst>
                <a:gd name="T0" fmla="*/ 1 w 27"/>
                <a:gd name="T1" fmla="*/ 12 h 18"/>
                <a:gd name="T2" fmla="*/ 27 w 27"/>
                <a:gd name="T3" fmla="*/ 5 h 18"/>
                <a:gd name="T4" fmla="*/ 1 w 27"/>
                <a:gd name="T5" fmla="*/ 12 h 18"/>
              </a:gdLst>
              <a:ahLst/>
              <a:cxnLst>
                <a:cxn ang="0">
                  <a:pos x="T0" y="T1"/>
                </a:cxn>
                <a:cxn ang="0">
                  <a:pos x="T2" y="T3"/>
                </a:cxn>
                <a:cxn ang="0">
                  <a:pos x="T4" y="T5"/>
                </a:cxn>
              </a:cxnLst>
              <a:rect l="0" t="0" r="r" b="b"/>
              <a:pathLst>
                <a:path w="27" h="18">
                  <a:moveTo>
                    <a:pt x="1" y="12"/>
                  </a:moveTo>
                  <a:cubicBezTo>
                    <a:pt x="0" y="7"/>
                    <a:pt x="27" y="0"/>
                    <a:pt x="27" y="5"/>
                  </a:cubicBezTo>
                  <a:cubicBezTo>
                    <a:pt x="27" y="11"/>
                    <a:pt x="3" y="18"/>
                    <a:pt x="1" y="12"/>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495"/>
            <p:cNvSpPr/>
            <p:nvPr/>
          </p:nvSpPr>
          <p:spPr bwMode="auto">
            <a:xfrm>
              <a:off x="7600950" y="2944813"/>
              <a:ext cx="101600" cy="57150"/>
            </a:xfrm>
            <a:custGeom>
              <a:avLst/>
              <a:gdLst>
                <a:gd name="T0" fmla="*/ 0 w 27"/>
                <a:gd name="T1" fmla="*/ 12 h 15"/>
                <a:gd name="T2" fmla="*/ 27 w 27"/>
                <a:gd name="T3" fmla="*/ 7 h 15"/>
                <a:gd name="T4" fmla="*/ 0 w 27"/>
                <a:gd name="T5" fmla="*/ 12 h 15"/>
              </a:gdLst>
              <a:ahLst/>
              <a:cxnLst>
                <a:cxn ang="0">
                  <a:pos x="T0" y="T1"/>
                </a:cxn>
                <a:cxn ang="0">
                  <a:pos x="T2" y="T3"/>
                </a:cxn>
                <a:cxn ang="0">
                  <a:pos x="T4" y="T5"/>
                </a:cxn>
              </a:cxnLst>
              <a:rect l="0" t="0" r="r" b="b"/>
              <a:pathLst>
                <a:path w="27" h="15">
                  <a:moveTo>
                    <a:pt x="0" y="12"/>
                  </a:moveTo>
                  <a:cubicBezTo>
                    <a:pt x="0" y="4"/>
                    <a:pt x="27" y="0"/>
                    <a:pt x="27" y="7"/>
                  </a:cubicBezTo>
                  <a:cubicBezTo>
                    <a:pt x="27" y="11"/>
                    <a:pt x="0" y="15"/>
                    <a:pt x="0" y="12"/>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496"/>
            <p:cNvSpPr/>
            <p:nvPr/>
          </p:nvSpPr>
          <p:spPr bwMode="auto">
            <a:xfrm>
              <a:off x="7977188" y="2941638"/>
              <a:ext cx="88900" cy="47625"/>
            </a:xfrm>
            <a:custGeom>
              <a:avLst/>
              <a:gdLst>
                <a:gd name="T0" fmla="*/ 1 w 24"/>
                <a:gd name="T1" fmla="*/ 7 h 13"/>
                <a:gd name="T2" fmla="*/ 23 w 24"/>
                <a:gd name="T3" fmla="*/ 9 h 13"/>
                <a:gd name="T4" fmla="*/ 1 w 24"/>
                <a:gd name="T5" fmla="*/ 7 h 13"/>
              </a:gdLst>
              <a:ahLst/>
              <a:cxnLst>
                <a:cxn ang="0">
                  <a:pos x="T0" y="T1"/>
                </a:cxn>
                <a:cxn ang="0">
                  <a:pos x="T2" y="T3"/>
                </a:cxn>
                <a:cxn ang="0">
                  <a:pos x="T4" y="T5"/>
                </a:cxn>
              </a:cxnLst>
              <a:rect l="0" t="0" r="r" b="b"/>
              <a:pathLst>
                <a:path w="24" h="13">
                  <a:moveTo>
                    <a:pt x="1" y="7"/>
                  </a:moveTo>
                  <a:cubicBezTo>
                    <a:pt x="0" y="0"/>
                    <a:pt x="24" y="5"/>
                    <a:pt x="23" y="9"/>
                  </a:cubicBezTo>
                  <a:cubicBezTo>
                    <a:pt x="22" y="13"/>
                    <a:pt x="2" y="12"/>
                    <a:pt x="1" y="7"/>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497"/>
            <p:cNvSpPr/>
            <p:nvPr/>
          </p:nvSpPr>
          <p:spPr bwMode="auto">
            <a:xfrm>
              <a:off x="8085138" y="2963863"/>
              <a:ext cx="93663" cy="60325"/>
            </a:xfrm>
            <a:custGeom>
              <a:avLst/>
              <a:gdLst>
                <a:gd name="T0" fmla="*/ 1 w 25"/>
                <a:gd name="T1" fmla="*/ 7 h 16"/>
                <a:gd name="T2" fmla="*/ 23 w 25"/>
                <a:gd name="T3" fmla="*/ 10 h 16"/>
                <a:gd name="T4" fmla="*/ 1 w 25"/>
                <a:gd name="T5" fmla="*/ 7 h 16"/>
              </a:gdLst>
              <a:ahLst/>
              <a:cxnLst>
                <a:cxn ang="0">
                  <a:pos x="T0" y="T1"/>
                </a:cxn>
                <a:cxn ang="0">
                  <a:pos x="T2" y="T3"/>
                </a:cxn>
                <a:cxn ang="0">
                  <a:pos x="T4" y="T5"/>
                </a:cxn>
              </a:cxnLst>
              <a:rect l="0" t="0" r="r" b="b"/>
              <a:pathLst>
                <a:path w="25" h="16">
                  <a:moveTo>
                    <a:pt x="1" y="7"/>
                  </a:moveTo>
                  <a:cubicBezTo>
                    <a:pt x="2" y="0"/>
                    <a:pt x="25" y="7"/>
                    <a:pt x="23" y="10"/>
                  </a:cubicBezTo>
                  <a:cubicBezTo>
                    <a:pt x="22" y="16"/>
                    <a:pt x="0" y="10"/>
                    <a:pt x="1" y="7"/>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498"/>
            <p:cNvSpPr/>
            <p:nvPr/>
          </p:nvSpPr>
          <p:spPr bwMode="auto">
            <a:xfrm>
              <a:off x="8208963" y="2986088"/>
              <a:ext cx="87313" cy="63500"/>
            </a:xfrm>
            <a:custGeom>
              <a:avLst/>
              <a:gdLst>
                <a:gd name="T0" fmla="*/ 1 w 23"/>
                <a:gd name="T1" fmla="*/ 8 h 17"/>
                <a:gd name="T2" fmla="*/ 22 w 23"/>
                <a:gd name="T3" fmla="*/ 13 h 17"/>
                <a:gd name="T4" fmla="*/ 1 w 23"/>
                <a:gd name="T5" fmla="*/ 8 h 17"/>
              </a:gdLst>
              <a:ahLst/>
              <a:cxnLst>
                <a:cxn ang="0">
                  <a:pos x="T0" y="T1"/>
                </a:cxn>
                <a:cxn ang="0">
                  <a:pos x="T2" y="T3"/>
                </a:cxn>
                <a:cxn ang="0">
                  <a:pos x="T4" y="T5"/>
                </a:cxn>
              </a:cxnLst>
              <a:rect l="0" t="0" r="r" b="b"/>
              <a:pathLst>
                <a:path w="23" h="17">
                  <a:moveTo>
                    <a:pt x="1" y="8"/>
                  </a:moveTo>
                  <a:cubicBezTo>
                    <a:pt x="2" y="0"/>
                    <a:pt x="23" y="9"/>
                    <a:pt x="22" y="13"/>
                  </a:cubicBezTo>
                  <a:cubicBezTo>
                    <a:pt x="20" y="17"/>
                    <a:pt x="0" y="13"/>
                    <a:pt x="1" y="8"/>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499"/>
            <p:cNvSpPr/>
            <p:nvPr/>
          </p:nvSpPr>
          <p:spPr bwMode="auto">
            <a:xfrm>
              <a:off x="8385175" y="3046413"/>
              <a:ext cx="68263" cy="55563"/>
            </a:xfrm>
            <a:custGeom>
              <a:avLst/>
              <a:gdLst>
                <a:gd name="T0" fmla="*/ 3 w 18"/>
                <a:gd name="T1" fmla="*/ 6 h 15"/>
                <a:gd name="T2" fmla="*/ 16 w 18"/>
                <a:gd name="T3" fmla="*/ 12 h 15"/>
                <a:gd name="T4" fmla="*/ 3 w 18"/>
                <a:gd name="T5" fmla="*/ 6 h 15"/>
              </a:gdLst>
              <a:ahLst/>
              <a:cxnLst>
                <a:cxn ang="0">
                  <a:pos x="T0" y="T1"/>
                </a:cxn>
                <a:cxn ang="0">
                  <a:pos x="T2" y="T3"/>
                </a:cxn>
                <a:cxn ang="0">
                  <a:pos x="T4" y="T5"/>
                </a:cxn>
              </a:cxnLst>
              <a:rect l="0" t="0" r="r" b="b"/>
              <a:pathLst>
                <a:path w="18" h="15">
                  <a:moveTo>
                    <a:pt x="3" y="6"/>
                  </a:moveTo>
                  <a:cubicBezTo>
                    <a:pt x="7" y="0"/>
                    <a:pt x="18" y="9"/>
                    <a:pt x="16" y="12"/>
                  </a:cubicBezTo>
                  <a:cubicBezTo>
                    <a:pt x="15" y="15"/>
                    <a:pt x="0" y="13"/>
                    <a:pt x="3" y="6"/>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500"/>
            <p:cNvSpPr/>
            <p:nvPr/>
          </p:nvSpPr>
          <p:spPr bwMode="auto">
            <a:xfrm>
              <a:off x="7740650" y="2936875"/>
              <a:ext cx="93663" cy="38100"/>
            </a:xfrm>
            <a:custGeom>
              <a:avLst/>
              <a:gdLst>
                <a:gd name="T0" fmla="*/ 1 w 25"/>
                <a:gd name="T1" fmla="*/ 5 h 10"/>
                <a:gd name="T2" fmla="*/ 25 w 25"/>
                <a:gd name="T3" fmla="*/ 6 h 10"/>
                <a:gd name="T4" fmla="*/ 1 w 25"/>
                <a:gd name="T5" fmla="*/ 5 h 10"/>
              </a:gdLst>
              <a:ahLst/>
              <a:cxnLst>
                <a:cxn ang="0">
                  <a:pos x="T0" y="T1"/>
                </a:cxn>
                <a:cxn ang="0">
                  <a:pos x="T2" y="T3"/>
                </a:cxn>
                <a:cxn ang="0">
                  <a:pos x="T4" y="T5"/>
                </a:cxn>
              </a:cxnLst>
              <a:rect l="0" t="0" r="r" b="b"/>
              <a:pathLst>
                <a:path w="25" h="10">
                  <a:moveTo>
                    <a:pt x="1" y="5"/>
                  </a:moveTo>
                  <a:cubicBezTo>
                    <a:pt x="1" y="0"/>
                    <a:pt x="25" y="2"/>
                    <a:pt x="25" y="6"/>
                  </a:cubicBezTo>
                  <a:cubicBezTo>
                    <a:pt x="25" y="10"/>
                    <a:pt x="0" y="10"/>
                    <a:pt x="1" y="5"/>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501"/>
            <p:cNvSpPr/>
            <p:nvPr/>
          </p:nvSpPr>
          <p:spPr bwMode="auto">
            <a:xfrm>
              <a:off x="8313738" y="3024188"/>
              <a:ext cx="76200" cy="52388"/>
            </a:xfrm>
            <a:custGeom>
              <a:avLst/>
              <a:gdLst>
                <a:gd name="T0" fmla="*/ 1 w 20"/>
                <a:gd name="T1" fmla="*/ 6 h 14"/>
                <a:gd name="T2" fmla="*/ 19 w 20"/>
                <a:gd name="T3" fmla="*/ 11 h 14"/>
                <a:gd name="T4" fmla="*/ 1 w 20"/>
                <a:gd name="T5" fmla="*/ 6 h 14"/>
              </a:gdLst>
              <a:ahLst/>
              <a:cxnLst>
                <a:cxn ang="0">
                  <a:pos x="T0" y="T1"/>
                </a:cxn>
                <a:cxn ang="0">
                  <a:pos x="T2" y="T3"/>
                </a:cxn>
                <a:cxn ang="0">
                  <a:pos x="T4" y="T5"/>
                </a:cxn>
              </a:cxnLst>
              <a:rect l="0" t="0" r="r" b="b"/>
              <a:pathLst>
                <a:path w="20" h="14">
                  <a:moveTo>
                    <a:pt x="1" y="6"/>
                  </a:moveTo>
                  <a:cubicBezTo>
                    <a:pt x="2" y="0"/>
                    <a:pt x="20" y="7"/>
                    <a:pt x="19" y="11"/>
                  </a:cubicBezTo>
                  <a:cubicBezTo>
                    <a:pt x="18" y="14"/>
                    <a:pt x="0" y="12"/>
                    <a:pt x="1" y="6"/>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502"/>
            <p:cNvSpPr/>
            <p:nvPr/>
          </p:nvSpPr>
          <p:spPr bwMode="auto">
            <a:xfrm>
              <a:off x="7867650" y="2933700"/>
              <a:ext cx="85725" cy="49213"/>
            </a:xfrm>
            <a:custGeom>
              <a:avLst/>
              <a:gdLst>
                <a:gd name="T0" fmla="*/ 1 w 23"/>
                <a:gd name="T1" fmla="*/ 6 h 13"/>
                <a:gd name="T2" fmla="*/ 23 w 23"/>
                <a:gd name="T3" fmla="*/ 6 h 13"/>
                <a:gd name="T4" fmla="*/ 1 w 23"/>
                <a:gd name="T5" fmla="*/ 6 h 13"/>
              </a:gdLst>
              <a:ahLst/>
              <a:cxnLst>
                <a:cxn ang="0">
                  <a:pos x="T0" y="T1"/>
                </a:cxn>
                <a:cxn ang="0">
                  <a:pos x="T2" y="T3"/>
                </a:cxn>
                <a:cxn ang="0">
                  <a:pos x="T4" y="T5"/>
                </a:cxn>
              </a:cxnLst>
              <a:rect l="0" t="0" r="r" b="b"/>
              <a:pathLst>
                <a:path w="23" h="13">
                  <a:moveTo>
                    <a:pt x="1" y="6"/>
                  </a:moveTo>
                  <a:cubicBezTo>
                    <a:pt x="0" y="0"/>
                    <a:pt x="23" y="0"/>
                    <a:pt x="23" y="6"/>
                  </a:cubicBezTo>
                  <a:cubicBezTo>
                    <a:pt x="23" y="13"/>
                    <a:pt x="2" y="11"/>
                    <a:pt x="1" y="6"/>
                  </a:cubicBezTo>
                  <a:close/>
                </a:path>
              </a:pathLst>
            </a:custGeom>
            <a:solidFill>
              <a:srgbClr val="3123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503"/>
            <p:cNvSpPr/>
            <p:nvPr/>
          </p:nvSpPr>
          <p:spPr bwMode="auto">
            <a:xfrm>
              <a:off x="8126413" y="3203575"/>
              <a:ext cx="60325" cy="33338"/>
            </a:xfrm>
            <a:custGeom>
              <a:avLst/>
              <a:gdLst>
                <a:gd name="T0" fmla="*/ 8 w 16"/>
                <a:gd name="T1" fmla="*/ 1 h 9"/>
                <a:gd name="T2" fmla="*/ 10 w 16"/>
                <a:gd name="T3" fmla="*/ 9 h 9"/>
                <a:gd name="T4" fmla="*/ 8 w 16"/>
                <a:gd name="T5" fmla="*/ 1 h 9"/>
              </a:gdLst>
              <a:ahLst/>
              <a:cxnLst>
                <a:cxn ang="0">
                  <a:pos x="T0" y="T1"/>
                </a:cxn>
                <a:cxn ang="0">
                  <a:pos x="T2" y="T3"/>
                </a:cxn>
                <a:cxn ang="0">
                  <a:pos x="T4" y="T5"/>
                </a:cxn>
              </a:cxnLst>
              <a:rect l="0" t="0" r="r" b="b"/>
              <a:pathLst>
                <a:path w="16" h="9">
                  <a:moveTo>
                    <a:pt x="8" y="1"/>
                  </a:moveTo>
                  <a:cubicBezTo>
                    <a:pt x="16" y="0"/>
                    <a:pt x="13" y="9"/>
                    <a:pt x="10" y="9"/>
                  </a:cubicBezTo>
                  <a:cubicBezTo>
                    <a:pt x="8" y="9"/>
                    <a:pt x="0" y="3"/>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504"/>
            <p:cNvSpPr/>
            <p:nvPr/>
          </p:nvSpPr>
          <p:spPr bwMode="auto">
            <a:xfrm>
              <a:off x="7645400" y="3230563"/>
              <a:ext cx="49213" cy="44450"/>
            </a:xfrm>
            <a:custGeom>
              <a:avLst/>
              <a:gdLst>
                <a:gd name="T0" fmla="*/ 7 w 13"/>
                <a:gd name="T1" fmla="*/ 3 h 12"/>
                <a:gd name="T2" fmla="*/ 12 w 13"/>
                <a:gd name="T3" fmla="*/ 8 h 12"/>
                <a:gd name="T4" fmla="*/ 7 w 13"/>
                <a:gd name="T5" fmla="*/ 3 h 12"/>
              </a:gdLst>
              <a:ahLst/>
              <a:cxnLst>
                <a:cxn ang="0">
                  <a:pos x="T0" y="T1"/>
                </a:cxn>
                <a:cxn ang="0">
                  <a:pos x="T2" y="T3"/>
                </a:cxn>
                <a:cxn ang="0">
                  <a:pos x="T4" y="T5"/>
                </a:cxn>
              </a:cxnLst>
              <a:rect l="0" t="0" r="r" b="b"/>
              <a:pathLst>
                <a:path w="13" h="12">
                  <a:moveTo>
                    <a:pt x="7" y="3"/>
                  </a:moveTo>
                  <a:cubicBezTo>
                    <a:pt x="10" y="0"/>
                    <a:pt x="13" y="5"/>
                    <a:pt x="12" y="8"/>
                  </a:cubicBezTo>
                  <a:cubicBezTo>
                    <a:pt x="9" y="12"/>
                    <a:pt x="0" y="10"/>
                    <a:pt x="7"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505"/>
            <p:cNvSpPr/>
            <p:nvPr/>
          </p:nvSpPr>
          <p:spPr bwMode="auto">
            <a:xfrm>
              <a:off x="7469188" y="2524125"/>
              <a:ext cx="800100" cy="439738"/>
            </a:xfrm>
            <a:custGeom>
              <a:avLst/>
              <a:gdLst>
                <a:gd name="T0" fmla="*/ 9 w 213"/>
                <a:gd name="T1" fmla="*/ 109 h 117"/>
                <a:gd name="T2" fmla="*/ 114 w 213"/>
                <a:gd name="T3" fmla="*/ 100 h 117"/>
                <a:gd name="T4" fmla="*/ 207 w 213"/>
                <a:gd name="T5" fmla="*/ 107 h 117"/>
                <a:gd name="T6" fmla="*/ 101 w 213"/>
                <a:gd name="T7" fmla="*/ 2 h 117"/>
                <a:gd name="T8" fmla="*/ 9 w 213"/>
                <a:gd name="T9" fmla="*/ 109 h 117"/>
              </a:gdLst>
              <a:ahLst/>
              <a:cxnLst>
                <a:cxn ang="0">
                  <a:pos x="T0" y="T1"/>
                </a:cxn>
                <a:cxn ang="0">
                  <a:pos x="T2" y="T3"/>
                </a:cxn>
                <a:cxn ang="0">
                  <a:pos x="T4" y="T5"/>
                </a:cxn>
                <a:cxn ang="0">
                  <a:pos x="T6" y="T7"/>
                </a:cxn>
                <a:cxn ang="0">
                  <a:pos x="T8" y="T9"/>
                </a:cxn>
              </a:cxnLst>
              <a:rect l="0" t="0" r="r" b="b"/>
              <a:pathLst>
                <a:path w="213" h="117">
                  <a:moveTo>
                    <a:pt x="9" y="109"/>
                  </a:moveTo>
                  <a:cubicBezTo>
                    <a:pt x="16" y="115"/>
                    <a:pt x="49" y="93"/>
                    <a:pt x="114" y="100"/>
                  </a:cubicBezTo>
                  <a:cubicBezTo>
                    <a:pt x="167" y="104"/>
                    <a:pt x="201" y="117"/>
                    <a:pt x="207" y="107"/>
                  </a:cubicBezTo>
                  <a:cubicBezTo>
                    <a:pt x="213" y="97"/>
                    <a:pt x="180" y="0"/>
                    <a:pt x="101" y="2"/>
                  </a:cubicBezTo>
                  <a:cubicBezTo>
                    <a:pt x="22" y="5"/>
                    <a:pt x="0" y="102"/>
                    <a:pt x="9" y="109"/>
                  </a:cubicBezTo>
                  <a:close/>
                </a:path>
              </a:pathLst>
            </a:custGeom>
            <a:solidFill>
              <a:srgbClr val="FF4F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506"/>
            <p:cNvSpPr/>
            <p:nvPr/>
          </p:nvSpPr>
          <p:spPr bwMode="auto">
            <a:xfrm>
              <a:off x="7226300" y="3676650"/>
              <a:ext cx="184150" cy="236538"/>
            </a:xfrm>
            <a:custGeom>
              <a:avLst/>
              <a:gdLst>
                <a:gd name="T0" fmla="*/ 41 w 49"/>
                <a:gd name="T1" fmla="*/ 5 h 63"/>
                <a:gd name="T2" fmla="*/ 30 w 49"/>
                <a:gd name="T3" fmla="*/ 50 h 63"/>
                <a:gd name="T4" fmla="*/ 1 w 49"/>
                <a:gd name="T5" fmla="*/ 58 h 63"/>
                <a:gd name="T6" fmla="*/ 41 w 49"/>
                <a:gd name="T7" fmla="*/ 5 h 63"/>
              </a:gdLst>
              <a:ahLst/>
              <a:cxnLst>
                <a:cxn ang="0">
                  <a:pos x="T0" y="T1"/>
                </a:cxn>
                <a:cxn ang="0">
                  <a:pos x="T2" y="T3"/>
                </a:cxn>
                <a:cxn ang="0">
                  <a:pos x="T4" y="T5"/>
                </a:cxn>
                <a:cxn ang="0">
                  <a:pos x="T6" y="T7"/>
                </a:cxn>
              </a:cxnLst>
              <a:rect l="0" t="0" r="r" b="b"/>
              <a:pathLst>
                <a:path w="49" h="63">
                  <a:moveTo>
                    <a:pt x="41" y="5"/>
                  </a:moveTo>
                  <a:cubicBezTo>
                    <a:pt x="49" y="7"/>
                    <a:pt x="36" y="48"/>
                    <a:pt x="30" y="50"/>
                  </a:cubicBezTo>
                  <a:cubicBezTo>
                    <a:pt x="24" y="52"/>
                    <a:pt x="0" y="63"/>
                    <a:pt x="1" y="58"/>
                  </a:cubicBezTo>
                  <a:cubicBezTo>
                    <a:pt x="2" y="54"/>
                    <a:pt x="22" y="0"/>
                    <a:pt x="41" y="5"/>
                  </a:cubicBezTo>
                  <a:close/>
                </a:path>
              </a:pathLst>
            </a:custGeom>
            <a:solidFill>
              <a:srgbClr val="FF4F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507"/>
            <p:cNvSpPr/>
            <p:nvPr/>
          </p:nvSpPr>
          <p:spPr bwMode="auto">
            <a:xfrm>
              <a:off x="7812088" y="3395663"/>
              <a:ext cx="239713" cy="104775"/>
            </a:xfrm>
            <a:custGeom>
              <a:avLst/>
              <a:gdLst>
                <a:gd name="T0" fmla="*/ 2 w 64"/>
                <a:gd name="T1" fmla="*/ 16 h 28"/>
                <a:gd name="T2" fmla="*/ 62 w 64"/>
                <a:gd name="T3" fmla="*/ 12 h 28"/>
                <a:gd name="T4" fmla="*/ 2 w 64"/>
                <a:gd name="T5" fmla="*/ 16 h 28"/>
              </a:gdLst>
              <a:ahLst/>
              <a:cxnLst>
                <a:cxn ang="0">
                  <a:pos x="T0" y="T1"/>
                </a:cxn>
                <a:cxn ang="0">
                  <a:pos x="T2" y="T3"/>
                </a:cxn>
                <a:cxn ang="0">
                  <a:pos x="T4" y="T5"/>
                </a:cxn>
              </a:cxnLst>
              <a:rect l="0" t="0" r="r" b="b"/>
              <a:pathLst>
                <a:path w="64" h="28">
                  <a:moveTo>
                    <a:pt x="2" y="16"/>
                  </a:moveTo>
                  <a:cubicBezTo>
                    <a:pt x="4" y="28"/>
                    <a:pt x="64" y="23"/>
                    <a:pt x="62" y="12"/>
                  </a:cubicBezTo>
                  <a:cubicBezTo>
                    <a:pt x="61" y="0"/>
                    <a:pt x="0" y="5"/>
                    <a:pt x="2" y="16"/>
                  </a:cubicBezTo>
                  <a:close/>
                </a:path>
              </a:pathLst>
            </a:custGeom>
            <a:solidFill>
              <a:srgbClr val="F5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508"/>
            <p:cNvSpPr/>
            <p:nvPr/>
          </p:nvSpPr>
          <p:spPr bwMode="auto">
            <a:xfrm>
              <a:off x="7589838" y="2573338"/>
              <a:ext cx="442913" cy="327025"/>
            </a:xfrm>
            <a:custGeom>
              <a:avLst/>
              <a:gdLst>
                <a:gd name="T0" fmla="*/ 68 w 118"/>
                <a:gd name="T1" fmla="*/ 4 h 87"/>
                <a:gd name="T2" fmla="*/ 115 w 118"/>
                <a:gd name="T3" fmla="*/ 79 h 87"/>
                <a:gd name="T4" fmla="*/ 64 w 118"/>
                <a:gd name="T5" fmla="*/ 78 h 87"/>
                <a:gd name="T6" fmla="*/ 7 w 118"/>
                <a:gd name="T7" fmla="*/ 82 h 87"/>
                <a:gd name="T8" fmla="*/ 68 w 118"/>
                <a:gd name="T9" fmla="*/ 4 h 87"/>
              </a:gdLst>
              <a:ahLst/>
              <a:cxnLst>
                <a:cxn ang="0">
                  <a:pos x="T0" y="T1"/>
                </a:cxn>
                <a:cxn ang="0">
                  <a:pos x="T2" y="T3"/>
                </a:cxn>
                <a:cxn ang="0">
                  <a:pos x="T4" y="T5"/>
                </a:cxn>
                <a:cxn ang="0">
                  <a:pos x="T6" y="T7"/>
                </a:cxn>
                <a:cxn ang="0">
                  <a:pos x="T8" y="T9"/>
                </a:cxn>
              </a:cxnLst>
              <a:rect l="0" t="0" r="r" b="b"/>
              <a:pathLst>
                <a:path w="118" h="87">
                  <a:moveTo>
                    <a:pt x="68" y="4"/>
                  </a:moveTo>
                  <a:cubicBezTo>
                    <a:pt x="110" y="8"/>
                    <a:pt x="118" y="72"/>
                    <a:pt x="115" y="79"/>
                  </a:cubicBezTo>
                  <a:cubicBezTo>
                    <a:pt x="114" y="83"/>
                    <a:pt x="89" y="77"/>
                    <a:pt x="64" y="78"/>
                  </a:cubicBezTo>
                  <a:cubicBezTo>
                    <a:pt x="35" y="80"/>
                    <a:pt x="10" y="87"/>
                    <a:pt x="7" y="82"/>
                  </a:cubicBezTo>
                  <a:cubicBezTo>
                    <a:pt x="0" y="68"/>
                    <a:pt x="28" y="0"/>
                    <a:pt x="68" y="4"/>
                  </a:cubicBezTo>
                  <a:close/>
                </a:path>
              </a:pathLst>
            </a:custGeom>
            <a:solidFill>
              <a:srgbClr val="FF61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509"/>
            <p:cNvSpPr/>
            <p:nvPr/>
          </p:nvSpPr>
          <p:spPr bwMode="auto">
            <a:xfrm>
              <a:off x="8547100" y="3544888"/>
              <a:ext cx="385763" cy="357188"/>
            </a:xfrm>
            <a:custGeom>
              <a:avLst/>
              <a:gdLst>
                <a:gd name="T0" fmla="*/ 82 w 103"/>
                <a:gd name="T1" fmla="*/ 23 h 95"/>
                <a:gd name="T2" fmla="*/ 4 w 103"/>
                <a:gd name="T3" fmla="*/ 62 h 95"/>
                <a:gd name="T4" fmla="*/ 82 w 103"/>
                <a:gd name="T5" fmla="*/ 23 h 95"/>
              </a:gdLst>
              <a:ahLst/>
              <a:cxnLst>
                <a:cxn ang="0">
                  <a:pos x="T0" y="T1"/>
                </a:cxn>
                <a:cxn ang="0">
                  <a:pos x="T2" y="T3"/>
                </a:cxn>
                <a:cxn ang="0">
                  <a:pos x="T4" y="T5"/>
                </a:cxn>
              </a:cxnLst>
              <a:rect l="0" t="0" r="r" b="b"/>
              <a:pathLst>
                <a:path w="103" h="95">
                  <a:moveTo>
                    <a:pt x="82" y="23"/>
                  </a:moveTo>
                  <a:cubicBezTo>
                    <a:pt x="103" y="43"/>
                    <a:pt x="7" y="95"/>
                    <a:pt x="4" y="62"/>
                  </a:cubicBezTo>
                  <a:cubicBezTo>
                    <a:pt x="0" y="29"/>
                    <a:pt x="59" y="0"/>
                    <a:pt x="82" y="23"/>
                  </a:cubicBezTo>
                  <a:close/>
                </a:path>
              </a:pathLst>
            </a:custGeom>
            <a:solidFill>
              <a:srgbClr val="FF61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510"/>
            <p:cNvSpPr/>
            <p:nvPr/>
          </p:nvSpPr>
          <p:spPr bwMode="auto">
            <a:xfrm>
              <a:off x="7515225" y="3297238"/>
              <a:ext cx="47625" cy="57150"/>
            </a:xfrm>
            <a:custGeom>
              <a:avLst/>
              <a:gdLst>
                <a:gd name="T0" fmla="*/ 0 w 13"/>
                <a:gd name="T1" fmla="*/ 7 h 15"/>
                <a:gd name="T2" fmla="*/ 13 w 13"/>
                <a:gd name="T3" fmla="*/ 7 h 15"/>
                <a:gd name="T4" fmla="*/ 0 w 13"/>
                <a:gd name="T5" fmla="*/ 7 h 15"/>
              </a:gdLst>
              <a:ahLst/>
              <a:cxnLst>
                <a:cxn ang="0">
                  <a:pos x="T0" y="T1"/>
                </a:cxn>
                <a:cxn ang="0">
                  <a:pos x="T2" y="T3"/>
                </a:cxn>
                <a:cxn ang="0">
                  <a:pos x="T4" y="T5"/>
                </a:cxn>
              </a:cxnLst>
              <a:rect l="0" t="0" r="r" b="b"/>
              <a:pathLst>
                <a:path w="13" h="15">
                  <a:moveTo>
                    <a:pt x="0" y="7"/>
                  </a:moveTo>
                  <a:cubicBezTo>
                    <a:pt x="1" y="15"/>
                    <a:pt x="13" y="15"/>
                    <a:pt x="13" y="7"/>
                  </a:cubicBezTo>
                  <a:cubicBezTo>
                    <a:pt x="13" y="0"/>
                    <a:pt x="0" y="0"/>
                    <a:pt x="0" y="7"/>
                  </a:cubicBezTo>
                  <a:close/>
                </a:path>
              </a:pathLst>
            </a:custGeom>
            <a:solidFill>
              <a:srgbClr val="F5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511"/>
            <p:cNvSpPr/>
            <p:nvPr/>
          </p:nvSpPr>
          <p:spPr bwMode="auto">
            <a:xfrm>
              <a:off x="8247063" y="3252788"/>
              <a:ext cx="77788" cy="63500"/>
            </a:xfrm>
            <a:custGeom>
              <a:avLst/>
              <a:gdLst>
                <a:gd name="T0" fmla="*/ 1 w 21"/>
                <a:gd name="T1" fmla="*/ 8 h 17"/>
                <a:gd name="T2" fmla="*/ 19 w 21"/>
                <a:gd name="T3" fmla="*/ 9 h 17"/>
                <a:gd name="T4" fmla="*/ 1 w 21"/>
                <a:gd name="T5" fmla="*/ 8 h 17"/>
              </a:gdLst>
              <a:ahLst/>
              <a:cxnLst>
                <a:cxn ang="0">
                  <a:pos x="T0" y="T1"/>
                </a:cxn>
                <a:cxn ang="0">
                  <a:pos x="T2" y="T3"/>
                </a:cxn>
                <a:cxn ang="0">
                  <a:pos x="T4" y="T5"/>
                </a:cxn>
              </a:cxnLst>
              <a:rect l="0" t="0" r="r" b="b"/>
              <a:pathLst>
                <a:path w="21" h="17">
                  <a:moveTo>
                    <a:pt x="1" y="8"/>
                  </a:moveTo>
                  <a:cubicBezTo>
                    <a:pt x="3" y="0"/>
                    <a:pt x="21" y="1"/>
                    <a:pt x="19" y="9"/>
                  </a:cubicBezTo>
                  <a:cubicBezTo>
                    <a:pt x="17" y="17"/>
                    <a:pt x="0" y="15"/>
                    <a:pt x="1" y="8"/>
                  </a:cubicBezTo>
                  <a:close/>
                </a:path>
              </a:pathLst>
            </a:custGeom>
            <a:solidFill>
              <a:srgbClr val="F5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 name="Text Box 2"/>
          <p:cNvSpPr txBox="1"/>
          <p:nvPr/>
        </p:nvSpPr>
        <p:spPr>
          <a:xfrm>
            <a:off x="3489325" y="1016000"/>
            <a:ext cx="5850255" cy="4030980"/>
          </a:xfrm>
          <a:prstGeom prst="rect">
            <a:avLst/>
          </a:prstGeom>
          <a:noFill/>
        </p:spPr>
        <p:txBody>
          <a:bodyPr wrap="square" rtlCol="0">
            <a:spAutoFit/>
          </a:bodyPr>
          <a:lstStyle/>
          <a:p>
            <a:pPr algn="just"/>
            <a:r>
              <a:rPr lang="ro-RO" altLang="en-US" sz="3200" dirty="0">
                <a:gradFill>
                  <a:gsLst>
                    <a:gs pos="0">
                      <a:srgbClr val="E30000"/>
                    </a:gs>
                    <a:gs pos="100000">
                      <a:srgbClr val="760303"/>
                    </a:gs>
                  </a:gsLst>
                  <a:lin ang="5400000" scaled="0"/>
                </a:gradFill>
                <a:latin typeface="Marguerite" charset="0"/>
                <a:cs typeface="Marguerite" charset="0"/>
              </a:rPr>
              <a:t>Romanian carols are traditional songs that are sung on Christmas time, </a:t>
            </a:r>
            <a:r>
              <a:rPr lang="ro-RO" altLang="en-US" sz="3200" dirty="0" smtClean="0">
                <a:gradFill>
                  <a:gsLst>
                    <a:gs pos="0">
                      <a:srgbClr val="E30000"/>
                    </a:gs>
                    <a:gs pos="100000">
                      <a:srgbClr val="760303"/>
                    </a:gs>
                  </a:gsLst>
                  <a:lin ang="5400000" scaled="0"/>
                </a:gradFill>
                <a:latin typeface="Marguerite" charset="0"/>
                <a:cs typeface="Marguerite" charset="0"/>
              </a:rPr>
              <a:t>carol</a:t>
            </a:r>
            <a:r>
              <a:rPr lang="en-US" altLang="en-US" sz="3200" dirty="0" smtClean="0">
                <a:gradFill>
                  <a:gsLst>
                    <a:gs pos="0">
                      <a:srgbClr val="E30000"/>
                    </a:gs>
                    <a:gs pos="100000">
                      <a:srgbClr val="760303"/>
                    </a:gs>
                  </a:gsLst>
                  <a:lin ang="5400000" scaled="0"/>
                </a:gradFill>
                <a:latin typeface="Marguerite" charset="0"/>
                <a:cs typeface="Marguerite" charset="0"/>
              </a:rPr>
              <a:t>l</a:t>
            </a:r>
            <a:r>
              <a:rPr lang="ro-RO" altLang="en-US" sz="3200" dirty="0" smtClean="0">
                <a:gradFill>
                  <a:gsLst>
                    <a:gs pos="0">
                      <a:srgbClr val="E30000"/>
                    </a:gs>
                    <a:gs pos="100000">
                      <a:srgbClr val="760303"/>
                    </a:gs>
                  </a:gsLst>
                  <a:lin ang="5400000" scaled="0"/>
                </a:gradFill>
                <a:latin typeface="Marguerite" charset="0"/>
                <a:cs typeface="Marguerite" charset="0"/>
              </a:rPr>
              <a:t>ing </a:t>
            </a:r>
            <a:r>
              <a:rPr lang="ro-RO" altLang="en-US" sz="3200" dirty="0">
                <a:gradFill>
                  <a:gsLst>
                    <a:gs pos="0">
                      <a:srgbClr val="E30000"/>
                    </a:gs>
                    <a:gs pos="100000">
                      <a:srgbClr val="760303"/>
                    </a:gs>
                  </a:gsLst>
                  <a:lin ang="5400000" scaled="0"/>
                </a:gradFill>
                <a:latin typeface="Marguerite" charset="0"/>
                <a:cs typeface="Marguerite" charset="0"/>
              </a:rPr>
              <a:t>having a long history. Carols have been discovered to exist since the First </a:t>
            </a:r>
            <a:r>
              <a:rPr lang="en-US" altLang="en-US" sz="3200" dirty="0" smtClean="0">
                <a:gradFill>
                  <a:gsLst>
                    <a:gs pos="0">
                      <a:srgbClr val="E30000"/>
                    </a:gs>
                    <a:gs pos="100000">
                      <a:srgbClr val="760303"/>
                    </a:gs>
                  </a:gsLst>
                  <a:lin ang="5400000" scaled="0"/>
                </a:gradFill>
                <a:latin typeface="Marguerite" charset="0"/>
                <a:cs typeface="Marguerite" charset="0"/>
              </a:rPr>
              <a:t> </a:t>
            </a:r>
            <a:r>
              <a:rPr lang="ro-RO" altLang="en-US" sz="3200" dirty="0" smtClean="0">
                <a:gradFill>
                  <a:gsLst>
                    <a:gs pos="0">
                      <a:srgbClr val="E30000"/>
                    </a:gs>
                    <a:gs pos="100000">
                      <a:srgbClr val="760303"/>
                    </a:gs>
                  </a:gsLst>
                  <a:lin ang="5400000" scaled="0"/>
                </a:gradFill>
                <a:latin typeface="Marguerite" charset="0"/>
                <a:cs typeface="Marguerite" charset="0"/>
              </a:rPr>
              <a:t>Century</a:t>
            </a:r>
            <a:r>
              <a:rPr lang="ro-RO" altLang="en-US" sz="3200" dirty="0">
                <a:gradFill>
                  <a:gsLst>
                    <a:gs pos="0">
                      <a:srgbClr val="E30000"/>
                    </a:gs>
                    <a:gs pos="100000">
                      <a:srgbClr val="760303"/>
                    </a:gs>
                  </a:gsLst>
                  <a:lin ang="5400000" scaled="0"/>
                </a:gradFill>
                <a:latin typeface="Marguerite" charset="0"/>
                <a:cs typeface="Marguerite" charset="0"/>
              </a:rPr>
              <a:t>, long before our nation was formed.</a:t>
            </a:r>
          </a:p>
        </p:txBody>
      </p:sp>
    </p:spTree>
  </p:cSld>
  <p:clrMapOvr>
    <a:masterClrMapping/>
  </p:clrMapOvr>
  <p:transition>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E4444"/>
            </a:gs>
            <a:gs pos="100000">
              <a:srgbClr val="832B2B"/>
            </a:gs>
          </a:gsLst>
          <a:lin ang="5400000" scaled="0"/>
        </a:gradFill>
        <a:effectLst/>
      </p:bgPr>
    </p:bg>
    <p:spTree>
      <p:nvGrpSpPr>
        <p:cNvPr id="1" name=""/>
        <p:cNvGrpSpPr/>
        <p:nvPr/>
      </p:nvGrpSpPr>
      <p:grpSpPr>
        <a:xfrm>
          <a:off x="0" y="0"/>
          <a:ext cx="0" cy="0"/>
          <a:chOff x="0" y="0"/>
          <a:chExt cx="0" cy="0"/>
        </a:xfrm>
      </p:grpSpPr>
      <p:sp>
        <p:nvSpPr>
          <p:cNvPr id="42" name="Text Box 41"/>
          <p:cNvSpPr txBox="1"/>
          <p:nvPr/>
        </p:nvSpPr>
        <p:spPr>
          <a:xfrm>
            <a:off x="3145155" y="890270"/>
            <a:ext cx="6633845" cy="5077460"/>
          </a:xfrm>
          <a:prstGeom prst="rect">
            <a:avLst/>
          </a:prstGeom>
          <a:noFill/>
        </p:spPr>
        <p:txBody>
          <a:bodyPr wrap="square" rtlCol="0">
            <a:spAutoFit/>
          </a:bodyPr>
          <a:lstStyle/>
          <a:p>
            <a:pPr algn="just"/>
            <a:r>
              <a:rPr lang="ro-RO" altLang="en-US" sz="3600" dirty="0">
                <a:latin typeface="Marguerite" charset="0"/>
                <a:cs typeface="Marguerite" charset="0"/>
              </a:rPr>
              <a:t>In our history, carols were transmitted from generation to generation by word of mouth and put together later by the church. Caroling has lost its spell over the years, but it is still practised, being more popular in the rural areas.</a:t>
            </a:r>
          </a:p>
        </p:txBody>
      </p:sp>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E4444"/>
            </a:gs>
            <a:gs pos="100000">
              <a:srgbClr val="832B2B"/>
            </a:gs>
          </a:gsLst>
          <a:lin ang="5400000" scaled="0"/>
        </a:gradFill>
        <a:effectLst/>
      </p:bgPr>
    </p:bg>
    <p:spTree>
      <p:nvGrpSpPr>
        <p:cNvPr id="1" name=""/>
        <p:cNvGrpSpPr/>
        <p:nvPr/>
      </p:nvGrpSpPr>
      <p:grpSpPr>
        <a:xfrm>
          <a:off x="0" y="0"/>
          <a:ext cx="0" cy="0"/>
          <a:chOff x="0" y="0"/>
          <a:chExt cx="0" cy="0"/>
        </a:xfrm>
      </p:grpSpPr>
      <p:sp>
        <p:nvSpPr>
          <p:cNvPr id="242" name="Freeform 1121"/>
          <p:cNvSpPr/>
          <p:nvPr/>
        </p:nvSpPr>
        <p:spPr bwMode="auto">
          <a:xfrm>
            <a:off x="7539039" y="7366001"/>
            <a:ext cx="19050" cy="22225"/>
          </a:xfrm>
          <a:custGeom>
            <a:avLst/>
            <a:gdLst>
              <a:gd name="T0" fmla="*/ 0 w 5"/>
              <a:gd name="T1" fmla="*/ 6 h 6"/>
              <a:gd name="T2" fmla="*/ 5 w 5"/>
              <a:gd name="T3" fmla="*/ 0 h 6"/>
              <a:gd name="T4" fmla="*/ 5 w 5"/>
              <a:gd name="T5" fmla="*/ 0 h 6"/>
              <a:gd name="T6" fmla="*/ 0 w 5"/>
              <a:gd name="T7" fmla="*/ 6 h 6"/>
            </a:gdLst>
            <a:ahLst/>
            <a:cxnLst>
              <a:cxn ang="0">
                <a:pos x="T0" y="T1"/>
              </a:cxn>
              <a:cxn ang="0">
                <a:pos x="T2" y="T3"/>
              </a:cxn>
              <a:cxn ang="0">
                <a:pos x="T4" y="T5"/>
              </a:cxn>
              <a:cxn ang="0">
                <a:pos x="T6" y="T7"/>
              </a:cxn>
            </a:cxnLst>
            <a:rect l="0" t="0" r="r" b="b"/>
            <a:pathLst>
              <a:path w="5" h="6">
                <a:moveTo>
                  <a:pt x="0" y="6"/>
                </a:moveTo>
                <a:cubicBezTo>
                  <a:pt x="3" y="6"/>
                  <a:pt x="5" y="3"/>
                  <a:pt x="5" y="0"/>
                </a:cubicBezTo>
                <a:cubicBezTo>
                  <a:pt x="5" y="0"/>
                  <a:pt x="5" y="0"/>
                  <a:pt x="5" y="0"/>
                </a:cubicBezTo>
                <a:lnTo>
                  <a:pt x="0" y="6"/>
                </a:lnTo>
                <a:close/>
              </a:path>
            </a:pathLst>
          </a:custGeom>
          <a:solidFill>
            <a:srgbClr val="A056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1122"/>
          <p:cNvSpPr/>
          <p:nvPr/>
        </p:nvSpPr>
        <p:spPr bwMode="auto">
          <a:xfrm>
            <a:off x="7535864" y="7366001"/>
            <a:ext cx="22225" cy="26988"/>
          </a:xfrm>
          <a:custGeom>
            <a:avLst/>
            <a:gdLst>
              <a:gd name="T0" fmla="*/ 5 w 6"/>
              <a:gd name="T1" fmla="*/ 1 h 7"/>
              <a:gd name="T2" fmla="*/ 1 w 6"/>
              <a:gd name="T3" fmla="*/ 6 h 7"/>
              <a:gd name="T4" fmla="*/ 0 w 6"/>
              <a:gd name="T5" fmla="*/ 7 h 7"/>
              <a:gd name="T6" fmla="*/ 6 w 6"/>
              <a:gd name="T7" fmla="*/ 0 h 7"/>
              <a:gd name="T8" fmla="*/ 6 w 6"/>
              <a:gd name="T9" fmla="*/ 0 h 7"/>
              <a:gd name="T10" fmla="*/ 5 w 6"/>
              <a:gd name="T11" fmla="*/ 1 h 7"/>
            </a:gdLst>
            <a:ahLst/>
            <a:cxnLst>
              <a:cxn ang="0">
                <a:pos x="T0" y="T1"/>
              </a:cxn>
              <a:cxn ang="0">
                <a:pos x="T2" y="T3"/>
              </a:cxn>
              <a:cxn ang="0">
                <a:pos x="T4" y="T5"/>
              </a:cxn>
              <a:cxn ang="0">
                <a:pos x="T6" y="T7"/>
              </a:cxn>
              <a:cxn ang="0">
                <a:pos x="T8" y="T9"/>
              </a:cxn>
              <a:cxn ang="0">
                <a:pos x="T10" y="T11"/>
              </a:cxn>
            </a:cxnLst>
            <a:rect l="0" t="0" r="r" b="b"/>
            <a:pathLst>
              <a:path w="6" h="7">
                <a:moveTo>
                  <a:pt x="5" y="1"/>
                </a:moveTo>
                <a:cubicBezTo>
                  <a:pt x="5" y="3"/>
                  <a:pt x="3" y="5"/>
                  <a:pt x="1" y="6"/>
                </a:cubicBezTo>
                <a:cubicBezTo>
                  <a:pt x="0" y="7"/>
                  <a:pt x="0" y="7"/>
                  <a:pt x="0" y="7"/>
                </a:cubicBezTo>
                <a:cubicBezTo>
                  <a:pt x="4" y="7"/>
                  <a:pt x="6" y="4"/>
                  <a:pt x="6" y="0"/>
                </a:cubicBezTo>
                <a:cubicBezTo>
                  <a:pt x="6" y="0"/>
                  <a:pt x="6" y="0"/>
                  <a:pt x="6" y="0"/>
                </a:cubicBezTo>
                <a:lnTo>
                  <a:pt x="5"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 name="Text Box 2"/>
          <p:cNvSpPr txBox="1"/>
          <p:nvPr/>
        </p:nvSpPr>
        <p:spPr>
          <a:xfrm>
            <a:off x="66040" y="2829560"/>
            <a:ext cx="3651885" cy="1198880"/>
          </a:xfrm>
          <a:prstGeom prst="rect">
            <a:avLst/>
          </a:prstGeom>
          <a:noFill/>
        </p:spPr>
        <p:txBody>
          <a:bodyPr wrap="square" rtlCol="0">
            <a:spAutoFit/>
          </a:bodyPr>
          <a:lstStyle/>
          <a:p>
            <a:r>
              <a:rPr lang="ro-RO" altLang="en-US" sz="3600">
                <a:ln w="22225">
                  <a:solidFill>
                    <a:srgbClr val="92D050"/>
                  </a:solidFill>
                  <a:prstDash val="solid"/>
                </a:ln>
                <a:gradFill>
                  <a:gsLst>
                    <a:gs pos="0">
                      <a:srgbClr val="FE4444"/>
                    </a:gs>
                    <a:gs pos="100000">
                      <a:srgbClr val="832B2B"/>
                    </a:gs>
                  </a:gsLst>
                  <a:lin ang="5400000" scaled="0"/>
                </a:gradFill>
                <a:effectLst/>
                <a:latin typeface="Luna" charset="0"/>
                <a:cs typeface="Luna" charset="0"/>
              </a:rPr>
              <a:t>ROMANIAN</a:t>
            </a:r>
          </a:p>
          <a:p>
            <a:r>
              <a:rPr lang="ro-RO" altLang="en-US" sz="3600">
                <a:ln w="22225">
                  <a:solidFill>
                    <a:srgbClr val="92D050"/>
                  </a:solidFill>
                  <a:prstDash val="solid"/>
                </a:ln>
                <a:gradFill>
                  <a:gsLst>
                    <a:gs pos="0">
                      <a:srgbClr val="FE4444"/>
                    </a:gs>
                    <a:gs pos="100000">
                      <a:srgbClr val="832B2B"/>
                    </a:gs>
                  </a:gsLst>
                  <a:lin ang="5400000" scaled="0"/>
                </a:gradFill>
                <a:effectLst/>
                <a:latin typeface="Luna" charset="0"/>
                <a:cs typeface="Luna" charset="0"/>
              </a:rPr>
              <a:t>CHRISTMAS</a:t>
            </a:r>
          </a:p>
        </p:txBody>
      </p:sp>
      <p:sp>
        <p:nvSpPr>
          <p:cNvPr id="4" name="Text Box 3"/>
          <p:cNvSpPr txBox="1"/>
          <p:nvPr/>
        </p:nvSpPr>
        <p:spPr>
          <a:xfrm>
            <a:off x="3717925" y="982980"/>
            <a:ext cx="8188960" cy="4892675"/>
          </a:xfrm>
          <a:prstGeom prst="rect">
            <a:avLst/>
          </a:prstGeom>
          <a:noFill/>
        </p:spPr>
        <p:txBody>
          <a:bodyPr wrap="square" rtlCol="0">
            <a:spAutoFit/>
          </a:bodyPr>
          <a:lstStyle/>
          <a:p>
            <a:pPr algn="just"/>
            <a:r>
              <a:rPr lang="ro-RO" altLang="en-US" sz="3200" dirty="0">
                <a:latin typeface="Marguerite" charset="0"/>
                <a:cs typeface="Marguerite" charset="0"/>
              </a:rPr>
              <a:t>Through the history, Christmas in Romania changed a lot. While the communism had power over our country, they banned every aspect related to religion. You could, of course, celebrate it, but it was not an official  holiday</a:t>
            </a:r>
            <a:r>
              <a:rPr lang="ro-RO" altLang="en-US" sz="3200" dirty="0" smtClean="0">
                <a:latin typeface="Marguerite" charset="0"/>
                <a:cs typeface="Marguerite" charset="0"/>
              </a:rPr>
              <a:t>.</a:t>
            </a:r>
            <a:r>
              <a:rPr lang="en-US" altLang="en-US" sz="3200" dirty="0" smtClean="0">
                <a:latin typeface="Marguerite" charset="0"/>
                <a:cs typeface="Marguerite" charset="0"/>
              </a:rPr>
              <a:t> </a:t>
            </a:r>
            <a:r>
              <a:rPr lang="ro-RO" altLang="en-US" sz="3200" dirty="0" smtClean="0">
                <a:latin typeface="Marguerite" charset="0"/>
                <a:cs typeface="Marguerite" charset="0"/>
              </a:rPr>
              <a:t>In </a:t>
            </a:r>
            <a:r>
              <a:rPr lang="ro-RO" altLang="en-US" sz="3200" dirty="0">
                <a:latin typeface="Marguerite" charset="0"/>
                <a:cs typeface="Marguerite" charset="0"/>
              </a:rPr>
              <a:t>the </a:t>
            </a:r>
            <a:r>
              <a:rPr lang="ro-RO" altLang="en-US" sz="3200" dirty="0" smtClean="0">
                <a:latin typeface="Marguerite" charset="0"/>
                <a:cs typeface="Marguerite" charset="0"/>
              </a:rPr>
              <a:t>post-</a:t>
            </a:r>
            <a:r>
              <a:rPr lang="en-US" altLang="en-US" sz="3200" dirty="0" smtClean="0">
                <a:latin typeface="Marguerite" charset="0"/>
                <a:cs typeface="Marguerite" charset="0"/>
              </a:rPr>
              <a:t> </a:t>
            </a:r>
            <a:r>
              <a:rPr lang="ro-RO" altLang="en-US" sz="3200" dirty="0" smtClean="0">
                <a:latin typeface="Marguerite" charset="0"/>
                <a:cs typeface="Marguerite" charset="0"/>
              </a:rPr>
              <a:t>communism </a:t>
            </a:r>
            <a:r>
              <a:rPr lang="ro-RO" altLang="en-US" sz="3200" dirty="0">
                <a:latin typeface="Marguerite" charset="0"/>
                <a:cs typeface="Marguerite" charset="0"/>
              </a:rPr>
              <a:t>Romania, Christmas started being celebrated again more festively.</a:t>
            </a:r>
            <a:endParaRPr lang="ro-RO" altLang="en-US" sz="2400" dirty="0">
              <a:latin typeface="Marguerite" charset="0"/>
              <a:cs typeface="Marguerite" charset="0"/>
            </a:endParaRPr>
          </a:p>
          <a:p>
            <a:r>
              <a:rPr lang="ro-RO" altLang="en-US" sz="2400" dirty="0">
                <a:gradFill>
                  <a:gsLst>
                    <a:gs pos="0">
                      <a:srgbClr val="9EE256"/>
                    </a:gs>
                    <a:gs pos="100000">
                      <a:srgbClr val="52762D"/>
                    </a:gs>
                  </a:gsLst>
                  <a:lin ang="5400000" scaled="0"/>
                </a:gradFill>
                <a:latin typeface="Marguerite" charset="0"/>
                <a:cs typeface="Marguerite" charset="0"/>
              </a:rPr>
              <a:t> </a:t>
            </a:r>
          </a:p>
        </p:txBody>
      </p:sp>
      <p:pic>
        <p:nvPicPr>
          <p:cNvPr id="6" name="Picture 5" descr="580b57fcd9996e24bc43c38c"/>
          <p:cNvPicPr>
            <a:picLocks noChangeAspect="1"/>
          </p:cNvPicPr>
          <p:nvPr/>
        </p:nvPicPr>
        <p:blipFill>
          <a:blip r:embed="rId2"/>
          <a:stretch>
            <a:fillRect/>
          </a:stretch>
        </p:blipFill>
        <p:spPr>
          <a:xfrm flipH="1">
            <a:off x="-120015" y="-57785"/>
            <a:ext cx="2324100" cy="2660015"/>
          </a:xfrm>
          <a:prstGeom prst="rect">
            <a:avLst/>
          </a:prstGeom>
        </p:spPr>
      </p:pic>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9EE256"/>
            </a:gs>
            <a:gs pos="100000">
              <a:srgbClr val="52762D"/>
            </a:gs>
          </a:gsLst>
          <a:lin ang="5400000" scaled="0"/>
        </a:gradFill>
        <a:effectLst/>
      </p:bgPr>
    </p:bg>
    <p:spTree>
      <p:nvGrpSpPr>
        <p:cNvPr id="1" name=""/>
        <p:cNvGrpSpPr/>
        <p:nvPr/>
      </p:nvGrpSpPr>
      <p:grpSpPr>
        <a:xfrm>
          <a:off x="0" y="0"/>
          <a:ext cx="0" cy="0"/>
          <a:chOff x="0" y="0"/>
          <a:chExt cx="0" cy="0"/>
        </a:xfrm>
      </p:grpSpPr>
      <p:sp>
        <p:nvSpPr>
          <p:cNvPr id="2" name="Text Box 1"/>
          <p:cNvSpPr txBox="1"/>
          <p:nvPr/>
        </p:nvSpPr>
        <p:spPr>
          <a:xfrm>
            <a:off x="2656840" y="659130"/>
            <a:ext cx="6877685" cy="5539978"/>
          </a:xfrm>
          <a:prstGeom prst="rect">
            <a:avLst/>
          </a:prstGeom>
          <a:noFill/>
        </p:spPr>
        <p:txBody>
          <a:bodyPr wrap="square" rtlCol="0">
            <a:spAutoFit/>
          </a:bodyPr>
          <a:lstStyle/>
          <a:p>
            <a:r>
              <a:rPr lang="ro-RO" altLang="en-US" sz="2800" dirty="0">
                <a:gradFill>
                  <a:gsLst>
                    <a:gs pos="0">
                      <a:srgbClr val="E30000"/>
                    </a:gs>
                    <a:gs pos="100000">
                      <a:srgbClr val="760303"/>
                    </a:gs>
                  </a:gsLst>
                  <a:lin ang="5400000" scaled="0"/>
                </a:gradFill>
                <a:latin typeface="Marguerite" charset="0"/>
                <a:cs typeface="Marguerite" charset="0"/>
                <a:sym typeface="+mn-ea"/>
              </a:rPr>
              <a:t>At the beginning of December, the towns are usually lit up with decorations. </a:t>
            </a:r>
            <a:r>
              <a:rPr lang="ro-RO" altLang="en-US" sz="2800" dirty="0" smtClean="0">
                <a:gradFill>
                  <a:gsLst>
                    <a:gs pos="0">
                      <a:srgbClr val="E30000"/>
                    </a:gs>
                    <a:gs pos="100000">
                      <a:srgbClr val="760303"/>
                    </a:gs>
                  </a:gsLst>
                  <a:lin ang="5400000" scaled="0"/>
                </a:gradFill>
                <a:latin typeface="Marguerite" charset="0"/>
                <a:cs typeface="Marguerite" charset="0"/>
                <a:sym typeface="+mn-ea"/>
              </a:rPr>
              <a:t>Until</a:t>
            </a:r>
            <a:r>
              <a:rPr lang="en-US" altLang="en-US" sz="2800" dirty="0" smtClean="0">
                <a:gradFill>
                  <a:gsLst>
                    <a:gs pos="0">
                      <a:srgbClr val="E30000"/>
                    </a:gs>
                    <a:gs pos="100000">
                      <a:srgbClr val="760303"/>
                    </a:gs>
                  </a:gsLst>
                  <a:lin ang="5400000" scaled="0"/>
                </a:gradFill>
                <a:latin typeface="Marguerite" charset="0"/>
                <a:cs typeface="Marguerite" charset="0"/>
                <a:sym typeface="+mn-ea"/>
              </a:rPr>
              <a:t> </a:t>
            </a:r>
            <a:r>
              <a:rPr lang="ro-RO" altLang="en-US" sz="2800" dirty="0" smtClean="0">
                <a:gradFill>
                  <a:gsLst>
                    <a:gs pos="0">
                      <a:srgbClr val="E30000"/>
                    </a:gs>
                    <a:gs pos="100000">
                      <a:srgbClr val="760303"/>
                    </a:gs>
                  </a:gsLst>
                  <a:lin ang="5400000" scaled="0"/>
                </a:gradFill>
                <a:latin typeface="Marguerite" charset="0"/>
                <a:cs typeface="Marguerite" charset="0"/>
                <a:sym typeface="+mn-ea"/>
              </a:rPr>
              <a:t> </a:t>
            </a:r>
            <a:r>
              <a:rPr lang="ro-RO" altLang="en-US" sz="2800" dirty="0">
                <a:gradFill>
                  <a:gsLst>
                    <a:gs pos="0">
                      <a:srgbClr val="E30000"/>
                    </a:gs>
                    <a:gs pos="100000">
                      <a:srgbClr val="760303"/>
                    </a:gs>
                  </a:gsLst>
                  <a:lin ang="5400000" scaled="0"/>
                </a:gradFill>
                <a:latin typeface="Marguerite" charset="0"/>
                <a:cs typeface="Marguerite" charset="0"/>
                <a:sym typeface="+mn-ea"/>
              </a:rPr>
              <a:t>December 24th, </a:t>
            </a:r>
            <a:r>
              <a:rPr lang="en-US" altLang="en-US" sz="2800" dirty="0" smtClean="0">
                <a:gradFill>
                  <a:gsLst>
                    <a:gs pos="0">
                      <a:srgbClr val="E30000"/>
                    </a:gs>
                    <a:gs pos="100000">
                      <a:srgbClr val="760303"/>
                    </a:gs>
                  </a:gsLst>
                  <a:lin ang="5400000" scaled="0"/>
                </a:gradFill>
                <a:latin typeface="Marguerite" charset="0"/>
                <a:cs typeface="Marguerite" charset="0"/>
                <a:sym typeface="+mn-ea"/>
              </a:rPr>
              <a:t>the </a:t>
            </a:r>
            <a:r>
              <a:rPr lang="en-US" altLang="en-US" sz="2800" dirty="0" smtClean="0">
                <a:gradFill>
                  <a:gsLst>
                    <a:gs pos="0">
                      <a:srgbClr val="E30000"/>
                    </a:gs>
                    <a:gs pos="100000">
                      <a:srgbClr val="760303"/>
                    </a:gs>
                  </a:gsLst>
                  <a:lin ang="5400000" scaled="0"/>
                </a:gradFill>
                <a:latin typeface="Marguerite" charset="0"/>
                <a:cs typeface="Marguerite" charset="0"/>
                <a:sym typeface="+mn-ea"/>
              </a:rPr>
              <a:t>R</a:t>
            </a:r>
            <a:r>
              <a:rPr lang="ro-RO" altLang="en-US" sz="2800" dirty="0" smtClean="0">
                <a:gradFill>
                  <a:gsLst>
                    <a:gs pos="0">
                      <a:srgbClr val="E30000"/>
                    </a:gs>
                    <a:gs pos="100000">
                      <a:srgbClr val="760303"/>
                    </a:gs>
                  </a:gsLst>
                  <a:lin ang="5400000" scaled="0"/>
                </a:gradFill>
                <a:latin typeface="Marguerite" charset="0"/>
                <a:cs typeface="Marguerite" charset="0"/>
                <a:sym typeface="+mn-ea"/>
              </a:rPr>
              <a:t>omanians </a:t>
            </a:r>
            <a:r>
              <a:rPr lang="ro-RO" altLang="en-US" sz="2800" dirty="0">
                <a:gradFill>
                  <a:gsLst>
                    <a:gs pos="0">
                      <a:srgbClr val="E30000"/>
                    </a:gs>
                    <a:gs pos="100000">
                      <a:srgbClr val="760303"/>
                    </a:gs>
                  </a:gsLst>
                  <a:lin ang="5400000" scaled="0"/>
                </a:gradFill>
                <a:latin typeface="Marguerite" charset="0"/>
                <a:cs typeface="Marguerite" charset="0"/>
                <a:sym typeface="+mn-ea"/>
              </a:rPr>
              <a:t>have different traditions.</a:t>
            </a:r>
            <a:endParaRPr lang="ro-RO" altLang="en-US" sz="2800" dirty="0">
              <a:gradFill>
                <a:gsLst>
                  <a:gs pos="0">
                    <a:srgbClr val="E30000"/>
                  </a:gs>
                  <a:gs pos="100000">
                    <a:srgbClr val="760303"/>
                  </a:gs>
                </a:gsLst>
                <a:lin ang="5400000" scaled="0"/>
              </a:gradFill>
              <a:latin typeface="Marguerite" charset="0"/>
              <a:cs typeface="Marguerite" charset="0"/>
            </a:endParaRPr>
          </a:p>
          <a:p>
            <a:r>
              <a:rPr lang="ro-RO" altLang="en-US" sz="2800" dirty="0">
                <a:gradFill>
                  <a:gsLst>
                    <a:gs pos="0">
                      <a:srgbClr val="E30000"/>
                    </a:gs>
                    <a:gs pos="100000">
                      <a:srgbClr val="760303"/>
                    </a:gs>
                  </a:gsLst>
                  <a:lin ang="5400000" scaled="0"/>
                </a:gradFill>
                <a:latin typeface="Marguerite" charset="0"/>
                <a:cs typeface="Marguerite" charset="0"/>
                <a:sym typeface="+mn-ea"/>
              </a:rPr>
              <a:t>They cut pigs to cook for the Christmas Eve dinner, they decorate their houses and their Christmas trees, children usually have special activities at school, such as Christmas charitable events. On December 24th, they start carolling. In rural areas, carolling preparation starts a few weeks earlier. </a:t>
            </a:r>
            <a:endParaRPr lang="ro-RO" altLang="en-US" dirty="0">
              <a:gradFill>
                <a:gsLst>
                  <a:gs pos="0">
                    <a:srgbClr val="9EE256"/>
                  </a:gs>
                  <a:gs pos="100000">
                    <a:srgbClr val="52762D"/>
                  </a:gs>
                </a:gsLst>
                <a:lin ang="5400000" scaled="0"/>
              </a:gradFill>
              <a:latin typeface="Marguerite" charset="0"/>
              <a:cs typeface="Marguerite" charset="0"/>
            </a:endParaRPr>
          </a:p>
          <a:p>
            <a:endParaRPr lang="en-US" dirty="0"/>
          </a:p>
        </p:txBody>
      </p:sp>
      <p:pic>
        <p:nvPicPr>
          <p:cNvPr id="3" name="Picture 2" descr="christmas-flat-ten-santa-512"/>
          <p:cNvPicPr>
            <a:picLocks noChangeAspect="1"/>
          </p:cNvPicPr>
          <p:nvPr/>
        </p:nvPicPr>
        <p:blipFill>
          <a:blip r:embed="rId2"/>
          <a:stretch>
            <a:fillRect/>
          </a:stretch>
        </p:blipFill>
        <p:spPr>
          <a:xfrm>
            <a:off x="9534525" y="4276090"/>
            <a:ext cx="2343785" cy="2343785"/>
          </a:xfrm>
          <a:prstGeom prst="rect">
            <a:avLst/>
          </a:prstGeom>
        </p:spPr>
      </p:pic>
      <p:pic>
        <p:nvPicPr>
          <p:cNvPr id="4" name="Picture 3" descr="christmas-flat-ten-bulb-512"/>
          <p:cNvPicPr>
            <a:picLocks noChangeAspect="1"/>
          </p:cNvPicPr>
          <p:nvPr/>
        </p:nvPicPr>
        <p:blipFill>
          <a:blip r:embed="rId3"/>
          <a:stretch>
            <a:fillRect/>
          </a:stretch>
        </p:blipFill>
        <p:spPr>
          <a:xfrm>
            <a:off x="217805" y="164465"/>
            <a:ext cx="2080895" cy="2080895"/>
          </a:xfrm>
          <a:prstGeom prst="rect">
            <a:avLst/>
          </a:prstGeom>
        </p:spPr>
      </p:pic>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9EE256"/>
            </a:gs>
            <a:gs pos="100000">
              <a:srgbClr val="52762D"/>
            </a:gs>
          </a:gsLst>
          <a:lin ang="5400000" scaled="0"/>
        </a:gradFill>
        <a:effectLst/>
      </p:bgPr>
    </p:bg>
    <p:spTree>
      <p:nvGrpSpPr>
        <p:cNvPr id="1" name=""/>
        <p:cNvGrpSpPr/>
        <p:nvPr/>
      </p:nvGrpSpPr>
      <p:grpSpPr>
        <a:xfrm>
          <a:off x="0" y="0"/>
          <a:ext cx="0" cy="0"/>
          <a:chOff x="0" y="0"/>
          <a:chExt cx="0" cy="0"/>
        </a:xfrm>
      </p:grpSpPr>
      <p:pic>
        <p:nvPicPr>
          <p:cNvPr id="2" name="Picture 1" descr="75610656_2599435156792280_7465275892051214336_o-e1574166703788"/>
          <p:cNvPicPr>
            <a:picLocks noChangeAspect="1"/>
          </p:cNvPicPr>
          <p:nvPr/>
        </p:nvPicPr>
        <p:blipFill>
          <a:blip r:embed="rId2"/>
          <a:stretch>
            <a:fillRect/>
          </a:stretch>
        </p:blipFill>
        <p:spPr>
          <a:xfrm>
            <a:off x="2193925" y="1177925"/>
            <a:ext cx="7804150" cy="5186680"/>
          </a:xfrm>
          <a:prstGeom prst="rect">
            <a:avLst/>
          </a:prstGeom>
        </p:spPr>
      </p:pic>
      <p:sp>
        <p:nvSpPr>
          <p:cNvPr id="3" name="Text Box 2"/>
          <p:cNvSpPr txBox="1"/>
          <p:nvPr/>
        </p:nvSpPr>
        <p:spPr>
          <a:xfrm>
            <a:off x="718185" y="532765"/>
            <a:ext cx="11082655" cy="645160"/>
          </a:xfrm>
          <a:prstGeom prst="rect">
            <a:avLst/>
          </a:prstGeom>
          <a:noFill/>
        </p:spPr>
        <p:txBody>
          <a:bodyPr wrap="square" rtlCol="0">
            <a:spAutoFit/>
          </a:bodyPr>
          <a:lstStyle/>
          <a:p>
            <a:r>
              <a:rPr lang="en-US" sz="3600">
                <a:ln>
                  <a:solidFill>
                    <a:srgbClr val="C00000"/>
                  </a:solidFill>
                </a:ln>
                <a:gradFill>
                  <a:gsLst>
                    <a:gs pos="0">
                      <a:srgbClr val="9EE256"/>
                    </a:gs>
                    <a:gs pos="100000">
                      <a:srgbClr val="52762D"/>
                    </a:gs>
                  </a:gsLst>
                  <a:lin ang="5400000" scaled="0"/>
                </a:gradFill>
                <a:latin typeface="Luna" charset="0"/>
                <a:cs typeface="Luna" charset="0"/>
              </a:rPr>
              <a:t>THE CHRISTMAS MARKET FROM SIBIU</a:t>
            </a:r>
          </a:p>
        </p:txBody>
      </p:sp>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9EE256"/>
            </a:gs>
            <a:gs pos="100000">
              <a:srgbClr val="52762D"/>
            </a:gs>
          </a:gsLst>
          <a:lin ang="5400000" scaled="0"/>
        </a:gradFill>
        <a:effectLst/>
      </p:bgPr>
    </p:bg>
    <p:spTree>
      <p:nvGrpSpPr>
        <p:cNvPr id="1" name=""/>
        <p:cNvGrpSpPr/>
        <p:nvPr/>
      </p:nvGrpSpPr>
      <p:grpSpPr>
        <a:xfrm>
          <a:off x="0" y="0"/>
          <a:ext cx="0" cy="0"/>
          <a:chOff x="0" y="0"/>
          <a:chExt cx="0" cy="0"/>
        </a:xfrm>
      </p:grpSpPr>
      <p:sp>
        <p:nvSpPr>
          <p:cNvPr id="3" name="Text Box 2"/>
          <p:cNvSpPr txBox="1"/>
          <p:nvPr/>
        </p:nvSpPr>
        <p:spPr>
          <a:xfrm>
            <a:off x="7877810" y="730250"/>
            <a:ext cx="3521075" cy="1076325"/>
          </a:xfrm>
          <a:prstGeom prst="rect">
            <a:avLst/>
          </a:prstGeom>
          <a:noFill/>
        </p:spPr>
        <p:txBody>
          <a:bodyPr wrap="square" rtlCol="0">
            <a:spAutoFit/>
          </a:bodyPr>
          <a:lstStyle/>
          <a:p>
            <a:r>
              <a:rPr lang="ro-RO" altLang="en-US" sz="3200" dirty="0">
                <a:ln>
                  <a:solidFill>
                    <a:srgbClr val="C00000"/>
                  </a:solidFill>
                </a:ln>
                <a:gradFill>
                  <a:gsLst>
                    <a:gs pos="0">
                      <a:srgbClr val="9EE256"/>
                    </a:gs>
                    <a:gs pos="100000">
                      <a:srgbClr val="52762D"/>
                    </a:gs>
                  </a:gsLst>
                  <a:lin ang="5400000" scaled="0"/>
                </a:gradFill>
                <a:latin typeface="Luna" charset="0"/>
                <a:cs typeface="Luna" charset="0"/>
              </a:rPr>
              <a:t>ITALIAN</a:t>
            </a:r>
          </a:p>
          <a:p>
            <a:r>
              <a:rPr lang="ro-RO" altLang="en-US" sz="3200" dirty="0">
                <a:ln>
                  <a:solidFill>
                    <a:srgbClr val="C00000"/>
                  </a:solidFill>
                </a:ln>
                <a:gradFill>
                  <a:gsLst>
                    <a:gs pos="0">
                      <a:srgbClr val="9EE256"/>
                    </a:gs>
                    <a:gs pos="100000">
                      <a:srgbClr val="52762D"/>
                    </a:gs>
                  </a:gsLst>
                  <a:lin ang="5400000" scaled="0"/>
                </a:gradFill>
                <a:latin typeface="Luna" charset="0"/>
                <a:cs typeface="Luna" charset="0"/>
              </a:rPr>
              <a:t>CHRISTMAS</a:t>
            </a:r>
          </a:p>
        </p:txBody>
      </p:sp>
      <p:sp>
        <p:nvSpPr>
          <p:cNvPr id="4" name="Text Box 3"/>
          <p:cNvSpPr txBox="1"/>
          <p:nvPr/>
        </p:nvSpPr>
        <p:spPr>
          <a:xfrm>
            <a:off x="2877185" y="2091055"/>
            <a:ext cx="6437630" cy="2676525"/>
          </a:xfrm>
          <a:prstGeom prst="rect">
            <a:avLst/>
          </a:prstGeom>
          <a:noFill/>
        </p:spPr>
        <p:txBody>
          <a:bodyPr wrap="square" rtlCol="0">
            <a:spAutoFit/>
          </a:bodyPr>
          <a:lstStyle/>
          <a:p>
            <a:pPr algn="just"/>
            <a:r>
              <a:rPr lang="ro-RO" altLang="en-US" sz="2400" dirty="0">
                <a:gradFill>
                  <a:gsLst>
                    <a:gs pos="0">
                      <a:srgbClr val="E30000"/>
                    </a:gs>
                    <a:gs pos="100000">
                      <a:srgbClr val="760303"/>
                    </a:gs>
                  </a:gsLst>
                  <a:lin ang="5400000" scaled="0"/>
                </a:gradFill>
                <a:latin typeface="Marguerite" charset="0"/>
                <a:cs typeface="Marguerite" charset="0"/>
              </a:rPr>
              <a:t>Christmas is a huge holiday in Italy. Italians start their preparations on the Day of the Immaculate Conception, December 8th. During the eight days before Christmas, also known as the Novena, they fill the streets with Christmas songs.</a:t>
            </a:r>
          </a:p>
          <a:p>
            <a:endParaRPr lang="ro-RO" altLang="en-US" sz="2400" dirty="0">
              <a:gradFill>
                <a:gsLst>
                  <a:gs pos="0">
                    <a:srgbClr val="E30000"/>
                  </a:gs>
                  <a:gs pos="100000">
                    <a:srgbClr val="760303"/>
                  </a:gs>
                </a:gsLst>
                <a:lin ang="5400000" scaled="0"/>
              </a:gradFill>
              <a:latin typeface="Marguerite" charset="0"/>
              <a:cs typeface="Marguerite" charset="0"/>
            </a:endParaRPr>
          </a:p>
        </p:txBody>
      </p:sp>
      <p:pic>
        <p:nvPicPr>
          <p:cNvPr id="5" name="Picture 4" descr="Christmas-PNG-Photo"/>
          <p:cNvPicPr>
            <a:picLocks noChangeAspect="1"/>
          </p:cNvPicPr>
          <p:nvPr/>
        </p:nvPicPr>
        <p:blipFill>
          <a:blip r:embed="rId2"/>
          <a:stretch>
            <a:fillRect/>
          </a:stretch>
        </p:blipFill>
        <p:spPr>
          <a:xfrm rot="20880000">
            <a:off x="397510" y="4927600"/>
            <a:ext cx="1716405" cy="1678305"/>
          </a:xfrm>
          <a:prstGeom prst="rect">
            <a:avLst/>
          </a:prstGeom>
        </p:spPr>
      </p:pic>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E4444"/>
            </a:gs>
            <a:gs pos="100000">
              <a:srgbClr val="832B2B"/>
            </a:gs>
          </a:gsLst>
          <a:lin ang="5400000" scaled="0"/>
        </a:gradFill>
        <a:effectLst/>
      </p:bgPr>
    </p:bg>
    <p:spTree>
      <p:nvGrpSpPr>
        <p:cNvPr id="1" name=""/>
        <p:cNvGrpSpPr/>
        <p:nvPr/>
      </p:nvGrpSpPr>
      <p:grpSpPr>
        <a:xfrm>
          <a:off x="0" y="0"/>
          <a:ext cx="0" cy="0"/>
          <a:chOff x="0" y="0"/>
          <a:chExt cx="0" cy="0"/>
        </a:xfrm>
      </p:grpSpPr>
      <p:sp>
        <p:nvSpPr>
          <p:cNvPr id="2" name="Text Box 1"/>
          <p:cNvSpPr txBox="1"/>
          <p:nvPr/>
        </p:nvSpPr>
        <p:spPr>
          <a:xfrm>
            <a:off x="6430645" y="883920"/>
            <a:ext cx="5377815" cy="5507990"/>
          </a:xfrm>
          <a:prstGeom prst="rect">
            <a:avLst/>
          </a:prstGeom>
          <a:noFill/>
        </p:spPr>
        <p:txBody>
          <a:bodyPr wrap="square" rtlCol="0">
            <a:spAutoFit/>
          </a:bodyPr>
          <a:lstStyle/>
          <a:p>
            <a:pPr algn="just"/>
            <a:r>
              <a:rPr lang="ro-RO" altLang="en-US" sz="3200" dirty="0">
                <a:gradFill>
                  <a:gsLst>
                    <a:gs pos="0">
                      <a:srgbClr val="9EE256"/>
                    </a:gs>
                    <a:gs pos="100000">
                      <a:srgbClr val="52762D"/>
                    </a:gs>
                  </a:gsLst>
                  <a:lin ang="5400000" scaled="0"/>
                </a:gradFill>
                <a:latin typeface="Marguerite" charset="0"/>
                <a:cs typeface="Marguerite" charset="0"/>
                <a:sym typeface="+mn-ea"/>
              </a:rPr>
              <a:t>Italians also don't eat meat on Christmas Eve to purify their bodies. The idea is to eat lean and a lot of fish, but the next day they have a </a:t>
            </a:r>
            <a:r>
              <a:rPr lang="ro-RO" altLang="en-US" sz="3200" dirty="0" smtClean="0">
                <a:gradFill>
                  <a:gsLst>
                    <a:gs pos="0">
                      <a:srgbClr val="9EE256"/>
                    </a:gs>
                    <a:gs pos="100000">
                      <a:srgbClr val="52762D"/>
                    </a:gs>
                  </a:gsLst>
                  <a:lin ang="5400000" scaled="0"/>
                </a:gradFill>
                <a:latin typeface="Marguerite" charset="0"/>
                <a:cs typeface="Marguerite" charset="0"/>
                <a:sym typeface="+mn-ea"/>
              </a:rPr>
              <a:t>bi</a:t>
            </a:r>
            <a:r>
              <a:rPr lang="en-US" altLang="en-US" sz="3200" dirty="0" smtClean="0">
                <a:gradFill>
                  <a:gsLst>
                    <a:gs pos="0">
                      <a:srgbClr val="9EE256"/>
                    </a:gs>
                    <a:gs pos="100000">
                      <a:srgbClr val="52762D"/>
                    </a:gs>
                  </a:gsLst>
                  <a:lin ang="5400000" scaled="0"/>
                </a:gradFill>
                <a:latin typeface="Marguerite" charset="0"/>
                <a:cs typeface="Marguerite" charset="0"/>
                <a:sym typeface="+mn-ea"/>
              </a:rPr>
              <a:t>g</a:t>
            </a:r>
            <a:r>
              <a:rPr lang="ro-RO" altLang="en-US" sz="3200" dirty="0" smtClean="0">
                <a:gradFill>
                  <a:gsLst>
                    <a:gs pos="0">
                      <a:srgbClr val="9EE256"/>
                    </a:gs>
                    <a:gs pos="100000">
                      <a:srgbClr val="52762D"/>
                    </a:gs>
                  </a:gsLst>
                  <a:lin ang="5400000" scaled="0"/>
                </a:gradFill>
                <a:latin typeface="Marguerite" charset="0"/>
                <a:cs typeface="Marguerite" charset="0"/>
                <a:sym typeface="+mn-ea"/>
              </a:rPr>
              <a:t> </a:t>
            </a:r>
            <a:r>
              <a:rPr lang="ro-RO" altLang="en-US" sz="3200" dirty="0">
                <a:gradFill>
                  <a:gsLst>
                    <a:gs pos="0">
                      <a:srgbClr val="9EE256"/>
                    </a:gs>
                    <a:gs pos="100000">
                      <a:srgbClr val="52762D"/>
                    </a:gs>
                  </a:gsLst>
                  <a:lin ang="5400000" scaled="0"/>
                </a:gradFill>
                <a:latin typeface="Marguerite" charset="0"/>
                <a:cs typeface="Marguerite" charset="0"/>
                <a:sym typeface="+mn-ea"/>
              </a:rPr>
              <a:t>lunch with their whole </a:t>
            </a:r>
            <a:r>
              <a:rPr lang="ro-RO" altLang="en-US" sz="3200" dirty="0" smtClean="0">
                <a:gradFill>
                  <a:gsLst>
                    <a:gs pos="0">
                      <a:srgbClr val="9EE256"/>
                    </a:gs>
                    <a:gs pos="100000">
                      <a:srgbClr val="52762D"/>
                    </a:gs>
                  </a:gsLst>
                  <a:lin ang="5400000" scaled="0"/>
                </a:gradFill>
                <a:latin typeface="Marguerite" charset="0"/>
                <a:cs typeface="Marguerite" charset="0"/>
                <a:sym typeface="+mn-ea"/>
              </a:rPr>
              <a:t>family</a:t>
            </a:r>
            <a:r>
              <a:rPr lang="en-US" altLang="en-US" sz="3200" dirty="0" smtClean="0">
                <a:gradFill>
                  <a:gsLst>
                    <a:gs pos="0">
                      <a:srgbClr val="9EE256"/>
                    </a:gs>
                    <a:gs pos="100000">
                      <a:srgbClr val="52762D"/>
                    </a:gs>
                  </a:gsLst>
                  <a:lin ang="5400000" scaled="0"/>
                </a:gradFill>
                <a:latin typeface="Marguerite" charset="0"/>
                <a:cs typeface="Marguerite" charset="0"/>
                <a:sym typeface="+mn-ea"/>
              </a:rPr>
              <a:t>.</a:t>
            </a:r>
            <a:r>
              <a:rPr lang="ro-RO" altLang="en-US" sz="3200" dirty="0" smtClean="0">
                <a:gradFill>
                  <a:gsLst>
                    <a:gs pos="0">
                      <a:srgbClr val="9EE256"/>
                    </a:gs>
                    <a:gs pos="100000">
                      <a:srgbClr val="52762D"/>
                    </a:gs>
                  </a:gsLst>
                  <a:lin ang="5400000" scaled="0"/>
                </a:gradFill>
                <a:latin typeface="Marguerite" charset="0"/>
                <a:cs typeface="Marguerite" charset="0"/>
                <a:sym typeface="+mn-ea"/>
              </a:rPr>
              <a:t> </a:t>
            </a:r>
            <a:r>
              <a:rPr lang="ro-RO" altLang="en-US" sz="3200" dirty="0">
                <a:gradFill>
                  <a:gsLst>
                    <a:gs pos="0">
                      <a:srgbClr val="9EE256"/>
                    </a:gs>
                    <a:gs pos="100000">
                      <a:srgbClr val="52762D"/>
                    </a:gs>
                  </a:gsLst>
                  <a:lin ang="5400000" scaled="0"/>
                </a:gradFill>
                <a:latin typeface="Marguerite" charset="0"/>
                <a:cs typeface="Marguerite" charset="0"/>
                <a:sym typeface="+mn-ea"/>
              </a:rPr>
              <a:t>After the family dinner, many Italians head to </a:t>
            </a:r>
            <a:r>
              <a:rPr lang="ro-RO" altLang="en-US" sz="3200" dirty="0" smtClean="0">
                <a:gradFill>
                  <a:gsLst>
                    <a:gs pos="0">
                      <a:srgbClr val="9EE256"/>
                    </a:gs>
                    <a:gs pos="100000">
                      <a:srgbClr val="52762D"/>
                    </a:gs>
                  </a:gsLst>
                  <a:lin ang="5400000" scaled="0"/>
                </a:gradFill>
                <a:latin typeface="Marguerite" charset="0"/>
                <a:cs typeface="Marguerite" charset="0"/>
                <a:sym typeface="+mn-ea"/>
              </a:rPr>
              <a:t>mi</a:t>
            </a:r>
            <a:r>
              <a:rPr lang="en-US" altLang="en-US" sz="3200" dirty="0" smtClean="0">
                <a:gradFill>
                  <a:gsLst>
                    <a:gs pos="0">
                      <a:srgbClr val="9EE256"/>
                    </a:gs>
                    <a:gs pos="100000">
                      <a:srgbClr val="52762D"/>
                    </a:gs>
                  </a:gsLst>
                  <a:lin ang="5400000" scaled="0"/>
                </a:gradFill>
                <a:latin typeface="Marguerite" charset="0"/>
                <a:cs typeface="Marguerite" charset="0"/>
                <a:sym typeface="+mn-ea"/>
              </a:rPr>
              <a:t>d</a:t>
            </a:r>
            <a:r>
              <a:rPr lang="ro-RO" altLang="en-US" sz="3200" dirty="0" err="1" smtClean="0">
                <a:gradFill>
                  <a:gsLst>
                    <a:gs pos="0">
                      <a:srgbClr val="9EE256"/>
                    </a:gs>
                    <a:gs pos="100000">
                      <a:srgbClr val="52762D"/>
                    </a:gs>
                  </a:gsLst>
                  <a:lin ang="5400000" scaled="0"/>
                </a:gradFill>
                <a:latin typeface="Marguerite" charset="0"/>
                <a:cs typeface="Marguerite" charset="0"/>
                <a:sym typeface="+mn-ea"/>
              </a:rPr>
              <a:t>night</a:t>
            </a:r>
            <a:r>
              <a:rPr lang="ro-RO" altLang="en-US" sz="3200" dirty="0" smtClean="0">
                <a:gradFill>
                  <a:gsLst>
                    <a:gs pos="0">
                      <a:srgbClr val="9EE256"/>
                    </a:gs>
                    <a:gs pos="100000">
                      <a:srgbClr val="52762D"/>
                    </a:gs>
                  </a:gsLst>
                  <a:lin ang="5400000" scaled="0"/>
                </a:gradFill>
                <a:latin typeface="Marguerite" charset="0"/>
                <a:cs typeface="Marguerite" charset="0"/>
                <a:sym typeface="+mn-ea"/>
              </a:rPr>
              <a:t> </a:t>
            </a:r>
            <a:r>
              <a:rPr lang="ro-RO" altLang="en-US" sz="3200" dirty="0">
                <a:gradFill>
                  <a:gsLst>
                    <a:gs pos="0">
                      <a:srgbClr val="9EE256"/>
                    </a:gs>
                    <a:gs pos="100000">
                      <a:srgbClr val="52762D"/>
                    </a:gs>
                  </a:gsLst>
                  <a:lin ang="5400000" scaled="0"/>
                </a:gradFill>
                <a:latin typeface="Marguerite" charset="0"/>
                <a:cs typeface="Marguerite" charset="0"/>
                <a:sym typeface="+mn-ea"/>
              </a:rPr>
              <a:t>Mass at their local churches.</a:t>
            </a:r>
          </a:p>
        </p:txBody>
      </p:sp>
      <p:sp>
        <p:nvSpPr>
          <p:cNvPr id="3" name="Text Box 2"/>
          <p:cNvSpPr txBox="1"/>
          <p:nvPr/>
        </p:nvSpPr>
        <p:spPr>
          <a:xfrm>
            <a:off x="358140" y="991235"/>
            <a:ext cx="4954270" cy="5292725"/>
          </a:xfrm>
          <a:prstGeom prst="rect">
            <a:avLst/>
          </a:prstGeom>
          <a:noFill/>
        </p:spPr>
        <p:txBody>
          <a:bodyPr wrap="square" rtlCol="0">
            <a:spAutoFit/>
          </a:bodyPr>
          <a:lstStyle/>
          <a:p>
            <a:pPr algn="just"/>
            <a:r>
              <a:rPr lang="ro-RO" altLang="en-US" sz="3200" dirty="0">
                <a:gradFill>
                  <a:gsLst>
                    <a:gs pos="0">
                      <a:srgbClr val="9EE256"/>
                    </a:gs>
                    <a:gs pos="100000">
                      <a:srgbClr val="52762D"/>
                    </a:gs>
                  </a:gsLst>
                  <a:lin ang="5400000" scaled="0"/>
                </a:gradFill>
                <a:latin typeface="Marguerite" charset="0"/>
                <a:cs typeface="Marguerite" charset="0"/>
                <a:sym typeface="+mn-ea"/>
              </a:rPr>
              <a:t>One of the most important ways of celebrating Christmas in Italy is the Nativity crib scene</a:t>
            </a:r>
            <a:r>
              <a:rPr lang="ro-RO" altLang="en-US" sz="3200" dirty="0" smtClean="0">
                <a:gradFill>
                  <a:gsLst>
                    <a:gs pos="0">
                      <a:srgbClr val="9EE256"/>
                    </a:gs>
                    <a:gs pos="100000">
                      <a:srgbClr val="52762D"/>
                    </a:gs>
                  </a:gsLst>
                  <a:lin ang="5400000" scaled="0"/>
                </a:gradFill>
                <a:latin typeface="Marguerite" charset="0"/>
                <a:cs typeface="Marguerite" charset="0"/>
                <a:sym typeface="+mn-ea"/>
              </a:rPr>
              <a:t>.</a:t>
            </a:r>
            <a:r>
              <a:rPr lang="en-US" altLang="en-US" sz="3200" dirty="0" smtClean="0">
                <a:gradFill>
                  <a:gsLst>
                    <a:gs pos="0">
                      <a:srgbClr val="9EE256"/>
                    </a:gs>
                    <a:gs pos="100000">
                      <a:srgbClr val="52762D"/>
                    </a:gs>
                  </a:gsLst>
                  <a:lin ang="5400000" scaled="0"/>
                </a:gradFill>
                <a:latin typeface="Marguerite" charset="0"/>
                <a:cs typeface="Marguerite" charset="0"/>
                <a:sym typeface="+mn-ea"/>
              </a:rPr>
              <a:t> </a:t>
            </a:r>
            <a:r>
              <a:rPr lang="ro-RO" altLang="en-US" sz="3200" dirty="0" smtClean="0">
                <a:gradFill>
                  <a:gsLst>
                    <a:gs pos="0">
                      <a:srgbClr val="9EE256"/>
                    </a:gs>
                    <a:gs pos="100000">
                      <a:srgbClr val="52762D"/>
                    </a:gs>
                  </a:gsLst>
                  <a:lin ang="5400000" scaled="0"/>
                </a:gradFill>
                <a:latin typeface="Marguerite" charset="0"/>
                <a:cs typeface="Marguerite" charset="0"/>
                <a:sym typeface="+mn-ea"/>
              </a:rPr>
              <a:t>Using </a:t>
            </a:r>
            <a:r>
              <a:rPr lang="ro-RO" altLang="en-US" sz="3200" dirty="0">
                <a:gradFill>
                  <a:gsLst>
                    <a:gs pos="0">
                      <a:srgbClr val="9EE256"/>
                    </a:gs>
                    <a:gs pos="100000">
                      <a:srgbClr val="52762D"/>
                    </a:gs>
                  </a:gsLst>
                  <a:lin ang="5400000" scaled="0"/>
                </a:gradFill>
                <a:latin typeface="Marguerite" charset="0"/>
                <a:cs typeface="Marguerite" charset="0"/>
                <a:sym typeface="+mn-ea"/>
              </a:rPr>
              <a:t>a crib to help tell the Christmas story was made very popular by St. Francis of Assisi in 1223</a:t>
            </a:r>
            <a:r>
              <a:rPr lang="en-US" altLang="ro-RO" sz="3200" dirty="0">
                <a:gradFill>
                  <a:gsLst>
                    <a:gs pos="0">
                      <a:srgbClr val="9EE256"/>
                    </a:gs>
                    <a:gs pos="100000">
                      <a:srgbClr val="52762D"/>
                    </a:gs>
                  </a:gsLst>
                  <a:lin ang="5400000" scaled="0"/>
                </a:gradFill>
                <a:latin typeface="Marguerite" charset="0"/>
                <a:cs typeface="Marguerite" charset="0"/>
                <a:sym typeface="+mn-ea"/>
              </a:rPr>
              <a:t>.</a:t>
            </a:r>
            <a:r>
              <a:rPr lang="ro-RO" altLang="en-US" sz="2400" dirty="0">
                <a:gradFill>
                  <a:gsLst>
                    <a:gs pos="0">
                      <a:srgbClr val="9EE256"/>
                    </a:gs>
                    <a:gs pos="100000">
                      <a:srgbClr val="52762D"/>
                    </a:gs>
                  </a:gsLst>
                  <a:lin ang="5400000" scaled="0"/>
                </a:gradFill>
                <a:latin typeface="Marguerite" charset="0"/>
                <a:cs typeface="Marguerite" charset="0"/>
                <a:sym typeface="+mn-ea"/>
              </a:rPr>
              <a:t> </a:t>
            </a:r>
            <a:endParaRPr lang="ro-RO" altLang="en-US" dirty="0">
              <a:gradFill>
                <a:gsLst>
                  <a:gs pos="0">
                    <a:srgbClr val="E30000"/>
                  </a:gs>
                  <a:gs pos="100000">
                    <a:srgbClr val="760303"/>
                  </a:gs>
                </a:gsLst>
                <a:lin ang="5400000" scaled="0"/>
              </a:gradFill>
              <a:latin typeface="Marguerite" charset="0"/>
              <a:cs typeface="Marguerite" charset="0"/>
            </a:endParaRP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经典">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648</Words>
  <Application>Microsoft Office PowerPoint</Application>
  <PresentationFormat>Particularizare</PresentationFormat>
  <Paragraphs>40</Paragraphs>
  <Slides>13</Slides>
  <Notes>0</Notes>
  <HiddenSlides>0</HiddenSlides>
  <MMClips>0</MMClips>
  <ScaleCrop>false</ScaleCrop>
  <HeadingPairs>
    <vt:vector size="4" baseType="variant">
      <vt:variant>
        <vt:lpstr>Temă</vt:lpstr>
      </vt:variant>
      <vt:variant>
        <vt:i4>1</vt:i4>
      </vt:variant>
      <vt:variant>
        <vt:lpstr>Titluri diapozitive</vt:lpstr>
      </vt:variant>
      <vt:variant>
        <vt:i4>13</vt:i4>
      </vt:variant>
    </vt:vector>
  </HeadingPairs>
  <TitlesOfParts>
    <vt:vector size="14" baseType="lpstr">
      <vt:lpstr>Office 主题</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Microsoft</cp:lastModifiedBy>
  <cp:revision>33</cp:revision>
  <dcterms:created xsi:type="dcterms:W3CDTF">2015-11-30T07:05:00Z</dcterms:created>
  <dcterms:modified xsi:type="dcterms:W3CDTF">2019-11-22T18:18:22Z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1033-11.2.0.8991</vt:lpwstr>
  </property>
</Properties>
</file>