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15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0B0D-0093-4AC0-A55D-EF06AAFB97F0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47E3-0739-4823-9DAB-8B63F84F30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916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C47E3-0739-4823-9DAB-8B63F84F30D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0722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7ED556-968D-44C6-A4B3-91AC539E74D6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D487508-01D1-436D-8C84-C2F67CA0B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9140000">
            <a:off x="1040257" y="1511523"/>
            <a:ext cx="5347899" cy="1330733"/>
          </a:xfrm>
        </p:spPr>
        <p:txBody>
          <a:bodyPr/>
          <a:lstStyle/>
          <a:p>
            <a:r>
              <a:rPr lang="hr-HR" dirty="0" smtClean="0"/>
              <a:t>OUR </a:t>
            </a:r>
            <a:r>
              <a:rPr lang="hr-HR" dirty="0" smtClean="0"/>
              <a:t>HOMETOWN </a:t>
            </a:r>
            <a:r>
              <a:rPr lang="hr-HR" dirty="0" smtClean="0"/>
              <a:t>JASTREBARSKO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978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CROATIA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Croatia is </a:t>
            </a:r>
            <a:r>
              <a:rPr lang="hr-HR" dirty="0" smtClean="0"/>
              <a:t>a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smtClean="0"/>
              <a:t>It </a:t>
            </a:r>
            <a:r>
              <a:rPr lang="hr-HR" dirty="0" smtClean="0"/>
              <a:t>is </a:t>
            </a:r>
            <a:r>
              <a:rPr lang="hr-HR" dirty="0" err="1" smtClean="0"/>
              <a:t>placed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southern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central Europe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northern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Mediterranean</a:t>
            </a:r>
            <a:r>
              <a:rPr lang="hr-HR" dirty="0" smtClean="0"/>
              <a:t>.  </a:t>
            </a:r>
            <a:endParaRPr lang="hr-HR" dirty="0" smtClean="0"/>
          </a:p>
          <a:p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north it </a:t>
            </a:r>
            <a:r>
              <a:rPr lang="hr-HR" dirty="0" err="1" smtClean="0"/>
              <a:t>borders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Slovenia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Hungary</a:t>
            </a:r>
            <a:r>
              <a:rPr lang="hr-HR" dirty="0" smtClean="0"/>
              <a:t>, 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east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Serbia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Bosnia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Herzegovina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south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Montenegro</a:t>
            </a:r>
            <a:r>
              <a:rPr lang="hr-HR" dirty="0" smtClean="0"/>
              <a:t> </a:t>
            </a:r>
            <a:r>
              <a:rPr lang="hr-HR" dirty="0" err="1" smtClean="0"/>
              <a:t>while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west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Italy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sea</a:t>
            </a:r>
            <a:r>
              <a:rPr lang="hr-HR" dirty="0" smtClean="0"/>
              <a:t> </a:t>
            </a:r>
            <a:r>
              <a:rPr lang="hr-HR" dirty="0" err="1" smtClean="0"/>
              <a:t>border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1026" name="Picture 2" descr="C:\Users\Ana\Desktop\hrvats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2729205" cy="181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70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zAGREB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Zagreb is </a:t>
            </a:r>
            <a:r>
              <a:rPr lang="hr-HR" dirty="0" err="1" smtClean="0"/>
              <a:t>the</a:t>
            </a:r>
            <a:r>
              <a:rPr lang="hr-HR" dirty="0" smtClean="0"/>
              <a:t> capital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largest</a:t>
            </a:r>
            <a:r>
              <a:rPr lang="hr-HR" dirty="0" smtClean="0"/>
              <a:t> city </a:t>
            </a:r>
            <a:r>
              <a:rPr lang="hr-HR" dirty="0" err="1" smtClean="0"/>
              <a:t>in</a:t>
            </a:r>
            <a:r>
              <a:rPr lang="hr-HR" dirty="0" smtClean="0"/>
              <a:t> Croatia. </a:t>
            </a:r>
            <a:endParaRPr lang="hr-HR" dirty="0" smtClean="0"/>
          </a:p>
          <a:p>
            <a:r>
              <a:rPr lang="hr-HR" dirty="0" smtClean="0"/>
              <a:t>Zagreb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 790.017 (seven </a:t>
            </a:r>
            <a:r>
              <a:rPr lang="hr-HR" dirty="0" err="1" smtClean="0"/>
              <a:t>hundred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ninety</a:t>
            </a:r>
            <a:r>
              <a:rPr lang="hr-HR" dirty="0" smtClean="0"/>
              <a:t> </a:t>
            </a:r>
            <a:r>
              <a:rPr lang="hr-HR" dirty="0" err="1" smtClean="0"/>
              <a:t>thousand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seventeen</a:t>
            </a:r>
            <a:r>
              <a:rPr lang="hr-HR" dirty="0" smtClean="0"/>
              <a:t>) </a:t>
            </a:r>
            <a:r>
              <a:rPr lang="hr-HR" dirty="0" err="1" smtClean="0"/>
              <a:t>citizens</a:t>
            </a:r>
            <a:r>
              <a:rPr lang="hr-HR" dirty="0" smtClean="0"/>
              <a:t>.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2050" name="Picture 2" descr="C:\Users\Ana\Desktop\n_Zagreb_panorama_20141115113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595563"/>
            <a:ext cx="4762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90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JASTREBARSKO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3984556"/>
          </a:xfrm>
        </p:spPr>
        <p:txBody>
          <a:bodyPr/>
          <a:lstStyle/>
          <a:p>
            <a:r>
              <a:rPr lang="hr-HR" dirty="0" err="1" smtClean="0"/>
              <a:t>Little</a:t>
            </a:r>
            <a:r>
              <a:rPr lang="hr-HR" dirty="0" smtClean="0"/>
              <a:t> </a:t>
            </a:r>
            <a:r>
              <a:rPr lang="hr-HR" dirty="0" err="1" smtClean="0"/>
              <a:t>further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city </a:t>
            </a:r>
            <a:r>
              <a:rPr lang="hr-HR" dirty="0" err="1" smtClean="0"/>
              <a:t>of</a:t>
            </a:r>
            <a:r>
              <a:rPr lang="hr-HR" dirty="0" smtClean="0"/>
              <a:t> Zagreb </a:t>
            </a:r>
            <a:r>
              <a:rPr lang="hr-HR" dirty="0" err="1" smtClean="0"/>
              <a:t>there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town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Jastrebarsko. </a:t>
            </a:r>
            <a:endParaRPr lang="hr-HR" dirty="0" smtClean="0"/>
          </a:p>
          <a:p>
            <a:r>
              <a:rPr lang="hr-HR" dirty="0" err="1" smtClean="0"/>
              <a:t>This</a:t>
            </a:r>
            <a:r>
              <a:rPr lang="hr-HR" dirty="0" smtClean="0"/>
              <a:t>  </a:t>
            </a:r>
            <a:r>
              <a:rPr lang="hr-HR" dirty="0" err="1" smtClean="0"/>
              <a:t>area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significant</a:t>
            </a:r>
            <a:r>
              <a:rPr lang="hr-HR" dirty="0" smtClean="0"/>
              <a:t> </a:t>
            </a:r>
            <a:r>
              <a:rPr lang="hr-HR" dirty="0" err="1" smtClean="0"/>
              <a:t>wine</a:t>
            </a:r>
            <a:r>
              <a:rPr lang="hr-HR" dirty="0" smtClean="0"/>
              <a:t> </a:t>
            </a:r>
            <a:r>
              <a:rPr lang="hr-HR" dirty="0" err="1" smtClean="0"/>
              <a:t>growing</a:t>
            </a:r>
            <a:r>
              <a:rPr lang="hr-HR" dirty="0" smtClean="0"/>
              <a:t>  </a:t>
            </a:r>
            <a:r>
              <a:rPr lang="hr-HR" dirty="0" err="1" smtClean="0"/>
              <a:t>area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central  Croatia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 </a:t>
            </a:r>
            <a:r>
              <a:rPr lang="hr-HR" dirty="0" err="1" smtClean="0"/>
              <a:t>significant</a:t>
            </a:r>
            <a:r>
              <a:rPr lang="hr-HR" dirty="0"/>
              <a:t> </a:t>
            </a:r>
            <a:r>
              <a:rPr lang="hr-HR" dirty="0" err="1" smtClean="0"/>
              <a:t>economic</a:t>
            </a:r>
            <a:r>
              <a:rPr lang="hr-HR" dirty="0" smtClean="0"/>
              <a:t>, </a:t>
            </a:r>
            <a:r>
              <a:rPr lang="hr-HR" dirty="0" err="1" smtClean="0"/>
              <a:t>commercial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tourist</a:t>
            </a:r>
            <a:r>
              <a:rPr lang="hr-HR" dirty="0" smtClean="0"/>
              <a:t> </a:t>
            </a:r>
            <a:r>
              <a:rPr lang="hr-HR" dirty="0" err="1" smtClean="0"/>
              <a:t>center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surrounding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Jastrebarsko </a:t>
            </a:r>
            <a:r>
              <a:rPr lang="hr-HR" dirty="0" err="1"/>
              <a:t>includes</a:t>
            </a:r>
            <a:r>
              <a:rPr lang="hr-HR" dirty="0"/>
              <a:t> 60 (</a:t>
            </a:r>
            <a:r>
              <a:rPr lang="hr-HR" dirty="0" err="1"/>
              <a:t>sixty</a:t>
            </a:r>
            <a:r>
              <a:rPr lang="hr-HR" dirty="0"/>
              <a:t>) urban </a:t>
            </a:r>
            <a:r>
              <a:rPr lang="hr-HR" dirty="0" err="1" smtClean="0"/>
              <a:t>settlments</a:t>
            </a:r>
            <a:r>
              <a:rPr lang="hr-HR" dirty="0"/>
              <a:t>. Some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/>
              <a:t>are </a:t>
            </a:r>
            <a:r>
              <a:rPr lang="hr-HR" dirty="0" err="1"/>
              <a:t>Novaki</a:t>
            </a:r>
            <a:r>
              <a:rPr lang="hr-HR" dirty="0"/>
              <a:t> </a:t>
            </a:r>
            <a:r>
              <a:rPr lang="hr-HR" dirty="0" err="1"/>
              <a:t>Petrovinski</a:t>
            </a:r>
            <a:r>
              <a:rPr lang="hr-HR" dirty="0"/>
              <a:t> , </a:t>
            </a:r>
            <a:r>
              <a:rPr lang="hr-HR" dirty="0" err="1"/>
              <a:t>Izimje</a:t>
            </a:r>
            <a:r>
              <a:rPr lang="hr-HR" dirty="0"/>
              <a:t>, </a:t>
            </a:r>
            <a:r>
              <a:rPr lang="hr-HR" dirty="0" err="1"/>
              <a:t>Čeglje</a:t>
            </a:r>
            <a:r>
              <a:rPr lang="hr-HR" dirty="0"/>
              <a:t>, Plešivica, </a:t>
            </a:r>
            <a:r>
              <a:rPr lang="hr-HR" dirty="0" err="1" smtClean="0"/>
              <a:t>Domagović</a:t>
            </a:r>
            <a:r>
              <a:rPr lang="hr-HR" dirty="0" smtClean="0"/>
              <a:t>, </a:t>
            </a:r>
            <a:r>
              <a:rPr lang="hr-HR" dirty="0"/>
              <a:t>Gornja Kupčina, Sveta Jana, Gornji </a:t>
            </a:r>
            <a:r>
              <a:rPr lang="hr-HR" dirty="0" err="1" smtClean="0"/>
              <a:t>Desinec</a:t>
            </a:r>
            <a:r>
              <a:rPr lang="hr-HR" dirty="0" smtClean="0"/>
              <a:t>,  </a:t>
            </a:r>
            <a:r>
              <a:rPr lang="hr-HR" dirty="0"/>
              <a:t>Donji </a:t>
            </a:r>
            <a:r>
              <a:rPr lang="hr-HR" dirty="0" err="1"/>
              <a:t>Desinec</a:t>
            </a:r>
            <a:r>
              <a:rPr lang="hr-HR" dirty="0"/>
              <a:t> . 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1028" name="Picture 4" descr="Slikovni rezultat za grad jastrebarsk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36912"/>
            <a:ext cx="3224876" cy="215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Slikovni rezultat za dvorac erdödy jastrebar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831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100628"/>
            <a:ext cx="7588324" cy="3995247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In</a:t>
            </a:r>
            <a:r>
              <a:rPr lang="hr-HR" dirty="0" smtClean="0"/>
              <a:t> Jastrebarsko </a:t>
            </a:r>
            <a:r>
              <a:rPr lang="hr-HR" dirty="0" err="1" smtClean="0"/>
              <a:t>there</a:t>
            </a:r>
            <a:r>
              <a:rPr lang="hr-HR" dirty="0" smtClean="0"/>
              <a:t> is a </a:t>
            </a:r>
            <a:r>
              <a:rPr lang="hr-HR" dirty="0" err="1" smtClean="0"/>
              <a:t>large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r>
              <a:rPr lang="hr-HR" dirty="0" smtClean="0"/>
              <a:t>.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goal</a:t>
            </a:r>
            <a:r>
              <a:rPr lang="hr-HR" dirty="0" smtClean="0"/>
              <a:t> is to </a:t>
            </a:r>
            <a:r>
              <a:rPr lang="hr-HR" dirty="0" err="1" smtClean="0"/>
              <a:t>preserve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tradition</a:t>
            </a:r>
            <a:r>
              <a:rPr lang="hr-HR" dirty="0" smtClean="0"/>
              <a:t>, </a:t>
            </a:r>
            <a:r>
              <a:rPr lang="hr-HR" dirty="0" err="1" smtClean="0"/>
              <a:t>customs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heritage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Jastrebarsko </a:t>
            </a:r>
            <a:r>
              <a:rPr lang="hr-HR" dirty="0" err="1" smtClean="0"/>
              <a:t>region</a:t>
            </a:r>
            <a:r>
              <a:rPr lang="hr-HR" dirty="0" smtClean="0"/>
              <a:t>.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r>
              <a:rPr lang="hr-HR" dirty="0" smtClean="0"/>
              <a:t> </a:t>
            </a:r>
            <a:r>
              <a:rPr lang="hr-HR" dirty="0" err="1" smtClean="0"/>
              <a:t>besides</a:t>
            </a:r>
            <a:r>
              <a:rPr lang="hr-HR" dirty="0" smtClean="0"/>
              <a:t> folklor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tamburitza</a:t>
            </a:r>
            <a:r>
              <a:rPr lang="hr-HR" dirty="0" smtClean="0"/>
              <a:t>, </a:t>
            </a:r>
            <a:r>
              <a:rPr lang="hr-HR" dirty="0" err="1" smtClean="0"/>
              <a:t>singing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drama groups.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successful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most</a:t>
            </a:r>
            <a:r>
              <a:rPr lang="hr-HR" dirty="0" smtClean="0"/>
              <a:t> </a:t>
            </a:r>
            <a:r>
              <a:rPr lang="hr-HR" dirty="0" err="1" smtClean="0"/>
              <a:t>famous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r>
              <a:rPr lang="hr-HR" dirty="0" smtClean="0"/>
              <a:t> is folklor  </a:t>
            </a:r>
            <a:r>
              <a:rPr lang="hr-HR" dirty="0" err="1" smtClean="0"/>
              <a:t>association</a:t>
            </a:r>
            <a:r>
              <a:rPr lang="hr-HR" dirty="0" smtClean="0"/>
              <a:t> Sveta Jana </a:t>
            </a:r>
            <a:r>
              <a:rPr lang="hr-HR" dirty="0" err="1" smtClean="0"/>
              <a:t>which</a:t>
            </a:r>
            <a:r>
              <a:rPr lang="hr-HR" dirty="0" smtClean="0"/>
              <a:t> is </a:t>
            </a:r>
            <a:r>
              <a:rPr lang="hr-HR" dirty="0" err="1" smtClean="0"/>
              <a:t>present</a:t>
            </a:r>
            <a:r>
              <a:rPr lang="hr-HR" dirty="0" smtClean="0"/>
              <a:t> </a:t>
            </a:r>
            <a:r>
              <a:rPr lang="hr-HR" dirty="0" err="1" smtClean="0"/>
              <a:t>since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nineteen</a:t>
            </a:r>
            <a:r>
              <a:rPr lang="hr-HR" dirty="0" smtClean="0"/>
              <a:t> </a:t>
            </a:r>
            <a:r>
              <a:rPr lang="hr-HR" dirty="0" err="1" smtClean="0"/>
              <a:t>eghty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66948"/>
            <a:ext cx="3260934" cy="190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99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ELEMENTARY SCHOOL „LJUBO BABIĆ”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In</a:t>
            </a:r>
            <a:r>
              <a:rPr lang="hr-HR" dirty="0" smtClean="0"/>
              <a:t> Jastrebarsko </a:t>
            </a:r>
            <a:r>
              <a:rPr lang="hr-HR" dirty="0" err="1" smtClean="0"/>
              <a:t>there</a:t>
            </a:r>
            <a:r>
              <a:rPr lang="hr-HR" dirty="0" smtClean="0"/>
              <a:t> is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Elemenary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smtClean="0"/>
              <a:t>‘’</a:t>
            </a:r>
            <a:r>
              <a:rPr lang="hr-HR" dirty="0" smtClean="0"/>
              <a:t>Ljubo </a:t>
            </a:r>
            <a:r>
              <a:rPr lang="hr-HR" dirty="0" smtClean="0"/>
              <a:t>Babić”. </a:t>
            </a:r>
            <a:endParaRPr lang="hr-HR" dirty="0" smtClean="0"/>
          </a:p>
          <a:p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is </a:t>
            </a:r>
            <a:r>
              <a:rPr lang="hr-HR" dirty="0" err="1" smtClean="0"/>
              <a:t>named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painter</a:t>
            </a:r>
            <a:r>
              <a:rPr lang="hr-HR" dirty="0" smtClean="0"/>
              <a:t>, </a:t>
            </a:r>
            <a:r>
              <a:rPr lang="hr-HR" dirty="0" err="1" smtClean="0"/>
              <a:t>art</a:t>
            </a:r>
            <a:r>
              <a:rPr lang="hr-HR" dirty="0" smtClean="0"/>
              <a:t> </a:t>
            </a:r>
            <a:r>
              <a:rPr lang="hr-HR" dirty="0" err="1" smtClean="0"/>
              <a:t>historian</a:t>
            </a:r>
            <a:r>
              <a:rPr lang="hr-HR" dirty="0" smtClean="0"/>
              <a:t>, </a:t>
            </a:r>
            <a:r>
              <a:rPr lang="hr-HR" dirty="0" err="1" smtClean="0"/>
              <a:t>educator</a:t>
            </a:r>
            <a:r>
              <a:rPr lang="hr-HR" dirty="0" smtClean="0"/>
              <a:t>, </a:t>
            </a:r>
            <a:r>
              <a:rPr lang="hr-HR" dirty="0" smtClean="0"/>
              <a:t> </a:t>
            </a:r>
            <a:r>
              <a:rPr lang="hr-HR" dirty="0" err="1" smtClean="0"/>
              <a:t>illustrator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scenographer</a:t>
            </a:r>
            <a:r>
              <a:rPr lang="hr-HR" dirty="0" smtClean="0"/>
              <a:t> - Ljubo </a:t>
            </a:r>
            <a:r>
              <a:rPr lang="hr-HR" dirty="0" smtClean="0"/>
              <a:t>Babić </a:t>
            </a:r>
            <a:r>
              <a:rPr lang="hr-HR" dirty="0" smtClean="0"/>
              <a:t>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born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fourteenth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June 1890 </a:t>
            </a:r>
            <a:r>
              <a:rPr lang="hr-HR" dirty="0" err="1" smtClean="0"/>
              <a:t>in</a:t>
            </a:r>
            <a:r>
              <a:rPr lang="hr-HR" dirty="0" smtClean="0"/>
              <a:t> Jastrebarsko.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2076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55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ELEMENTARY SCHOOL „LJUBO BABIĆ”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one </a:t>
            </a:r>
            <a:r>
              <a:rPr lang="hr-HR" dirty="0" err="1" smtClean="0"/>
              <a:t>thousand</a:t>
            </a:r>
            <a:r>
              <a:rPr lang="hr-HR" dirty="0" smtClean="0"/>
              <a:t> 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hundred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 smtClean="0"/>
              <a:t>. It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Jastrebarsko </a:t>
            </a:r>
            <a:r>
              <a:rPr lang="hr-HR" dirty="0" err="1" smtClean="0"/>
              <a:t>and</a:t>
            </a:r>
            <a:r>
              <a:rPr lang="hr-HR" dirty="0" smtClean="0"/>
              <a:t> it is </a:t>
            </a:r>
            <a:r>
              <a:rPr lang="hr-HR" dirty="0" err="1" smtClean="0"/>
              <a:t>modernly</a:t>
            </a:r>
            <a:r>
              <a:rPr lang="hr-HR" dirty="0" smtClean="0"/>
              <a:t> </a:t>
            </a:r>
            <a:r>
              <a:rPr lang="hr-HR" dirty="0" err="1" smtClean="0"/>
              <a:t>equipped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neat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comfortable</a:t>
            </a:r>
            <a:r>
              <a:rPr lang="hr-HR" dirty="0" smtClean="0"/>
              <a:t> </a:t>
            </a:r>
            <a:r>
              <a:rPr lang="hr-HR" dirty="0" err="1" smtClean="0"/>
              <a:t>interior</a:t>
            </a:r>
            <a:r>
              <a:rPr lang="hr-HR" dirty="0" smtClean="0"/>
              <a:t>. </a:t>
            </a:r>
            <a:r>
              <a:rPr lang="hr-HR" dirty="0" err="1" smtClean="0"/>
              <a:t>Since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2006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status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Eco </a:t>
            </a:r>
            <a:r>
              <a:rPr lang="hr-HR" dirty="0" smtClean="0"/>
              <a:t>– </a:t>
            </a:r>
            <a:r>
              <a:rPr lang="hr-HR" dirty="0" err="1" smtClean="0"/>
              <a:t>school</a:t>
            </a:r>
            <a:r>
              <a:rPr lang="hr-HR" dirty="0" smtClean="0"/>
              <a:t>.   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5558292" cy="134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39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lnSpcReduction="10000"/>
          </a:bodyPr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r>
              <a:rPr lang="hr-HR" dirty="0" err="1" smtClean="0"/>
              <a:t>Presented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: Lucija </a:t>
            </a:r>
            <a:r>
              <a:rPr lang="hr-HR" dirty="0" err="1" smtClean="0"/>
              <a:t>Gojšić</a:t>
            </a:r>
            <a:r>
              <a:rPr lang="hr-HR" dirty="0" smtClean="0"/>
              <a:t> , 6. </a:t>
            </a:r>
            <a:r>
              <a:rPr lang="hr-HR" dirty="0" smtClean="0"/>
              <a:t>a                              </a:t>
            </a:r>
            <a:endParaRPr lang="hr-HR" dirty="0" smtClean="0"/>
          </a:p>
          <a:p>
            <a:pPr algn="r"/>
            <a:endParaRPr lang="hr-HR" dirty="0" smtClean="0"/>
          </a:p>
          <a:p>
            <a:pPr algn="r"/>
            <a:r>
              <a:rPr lang="hr-HR" dirty="0" smtClean="0"/>
              <a:t> </a:t>
            </a:r>
            <a:r>
              <a:rPr lang="hr-HR" dirty="0" err="1" smtClean="0"/>
              <a:t>Čeglje</a:t>
            </a:r>
            <a:r>
              <a:rPr lang="hr-HR" dirty="0" smtClean="0"/>
              <a:t>, </a:t>
            </a:r>
            <a:r>
              <a:rPr lang="hr-HR" dirty="0" smtClean="0"/>
              <a:t>9th </a:t>
            </a:r>
            <a:r>
              <a:rPr lang="hr-HR" dirty="0" err="1" smtClean="0"/>
              <a:t>September</a:t>
            </a:r>
            <a:r>
              <a:rPr lang="hr-HR" smtClean="0"/>
              <a:t> 2016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2829332" cy="22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215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Elementarn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243</TotalTime>
  <Words>361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Kutovi</vt:lpstr>
      <vt:lpstr>OUR HOMETOWN JASTREBARSKO</vt:lpstr>
      <vt:lpstr>CROATIA</vt:lpstr>
      <vt:lpstr>zAGREB</vt:lpstr>
      <vt:lpstr>JASTREBARSKO</vt:lpstr>
      <vt:lpstr>Cultural societies</vt:lpstr>
      <vt:lpstr>ELEMENTARY SCHOOL „LJUBO BABIĆ”</vt:lpstr>
      <vt:lpstr>ELEMENTARY SCHOOL „LJUBO BABIĆ”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Ana Matko</dc:creator>
  <cp:lastModifiedBy>Seven</cp:lastModifiedBy>
  <cp:revision>21</cp:revision>
  <dcterms:created xsi:type="dcterms:W3CDTF">2016-09-10T10:15:13Z</dcterms:created>
  <dcterms:modified xsi:type="dcterms:W3CDTF">2016-09-25T13:22:45Z</dcterms:modified>
</cp:coreProperties>
</file>