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2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C7ED56-BA8E-4D78-B8B4-E546514D0756}" type="datetimeFigureOut">
              <a:rPr lang="sr-Latn-CS" smtClean="0"/>
              <a:pPr/>
              <a:t>16.9.2016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D644DC-7161-478F-8D6E-A938F6BB8A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Documents\My%20Music\Sample%20Music\New%20Stories%20(Highway%20Blues).wm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5643578"/>
            <a:ext cx="6400800" cy="90012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Made by: Stipe Rukavina, Marija Matijević, Ana Kišan i Gabrijela Burjan 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smtClean="0"/>
              <a:t>CITY JASTREBARSKO</a:t>
            </a:r>
            <a:endParaRPr lang="hr-HR" sz="6000" dirty="0"/>
          </a:p>
        </p:txBody>
      </p:sp>
      <p:pic>
        <p:nvPicPr>
          <p:cNvPr id="4" name="New Stories (Highway Blues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071678"/>
            <a:ext cx="6500858" cy="1714504"/>
          </a:xfrm>
        </p:spPr>
        <p:txBody>
          <a:bodyPr>
            <a:normAutofit/>
          </a:bodyPr>
          <a:lstStyle/>
          <a:p>
            <a:r>
              <a:rPr lang="hr-HR" sz="8800" dirty="0" smtClean="0"/>
              <a:t>THE END</a:t>
            </a:r>
            <a:endParaRPr lang="hr-HR" sz="8800" dirty="0"/>
          </a:p>
        </p:txBody>
      </p:sp>
      <p:sp>
        <p:nvSpPr>
          <p:cNvPr id="5" name="Smiley Face 4"/>
          <p:cNvSpPr/>
          <p:nvPr/>
        </p:nvSpPr>
        <p:spPr>
          <a:xfrm>
            <a:off x="6215074" y="2643182"/>
            <a:ext cx="714380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757610" cy="939784"/>
          </a:xfrm>
        </p:spPr>
        <p:txBody>
          <a:bodyPr>
            <a:normAutofit/>
          </a:bodyPr>
          <a:lstStyle/>
          <a:p>
            <a:r>
              <a:rPr lang="hr-HR" dirty="0" smtClean="0"/>
              <a:t>About museum: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5929354" cy="452596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r-HR" dirty="0" smtClean="0"/>
              <a:t> </a:t>
            </a:r>
            <a:r>
              <a:rPr lang="hr-HR" sz="2400" dirty="0" smtClean="0"/>
              <a:t>he was built in 1826.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r-HR" sz="2400" dirty="0" smtClean="0"/>
              <a:t> it has </a:t>
            </a:r>
            <a:r>
              <a:rPr lang="en-US" sz="2400" dirty="0" smtClean="0"/>
              <a:t>archaeological, cultural, historical and ethnographic heritage</a:t>
            </a:r>
            <a:endParaRPr lang="hr-HR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r-HR" sz="2400" dirty="0"/>
              <a:t> </a:t>
            </a:r>
            <a:r>
              <a:rPr lang="en-US" sz="2400" dirty="0" smtClean="0"/>
              <a:t>in the gallery space are regularly organized</a:t>
            </a:r>
            <a:r>
              <a:rPr lang="hr-HR" sz="2400" dirty="0" smtClean="0"/>
              <a:t> exhibition of Croatian artists</a:t>
            </a:r>
            <a:endParaRPr lang="hr-HR" sz="2400" dirty="0"/>
          </a:p>
        </p:txBody>
      </p:sp>
      <p:pic>
        <p:nvPicPr>
          <p:cNvPr id="5" name="Content Placeholder 4" descr="stipe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571612"/>
            <a:ext cx="2942819" cy="428628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2657436" cy="1143000"/>
          </a:xfrm>
        </p:spPr>
        <p:txBody>
          <a:bodyPr/>
          <a:lstStyle/>
          <a:p>
            <a:r>
              <a:rPr lang="hr-HR" dirty="0" smtClean="0"/>
              <a:t>Stross: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28" y="5500702"/>
            <a:ext cx="5500726" cy="91121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 he is a center of Jaska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 smtClean="0"/>
              <a:t>it was named by strossmyer</a:t>
            </a:r>
            <a:endParaRPr lang="hr-HR" dirty="0"/>
          </a:p>
        </p:txBody>
      </p:sp>
      <p:pic>
        <p:nvPicPr>
          <p:cNvPr id="7" name="Content Placeholder 6" descr="250px-Strossmayerov_trg_Jastrebars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3214710" cy="3214710"/>
          </a:xfrm>
        </p:spPr>
      </p:pic>
      <p:pic>
        <p:nvPicPr>
          <p:cNvPr id="8" name="Picture 7" descr="14303676_1138838162849172_2108556665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643050"/>
            <a:ext cx="2986094" cy="321471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400552" cy="1143000"/>
          </a:xfrm>
        </p:spPr>
        <p:txBody>
          <a:bodyPr/>
          <a:lstStyle/>
          <a:p>
            <a:r>
              <a:rPr lang="hr-HR" dirty="0" smtClean="0"/>
              <a:t>Church st Nikole: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hr-HR" dirty="0" smtClean="0"/>
              <a:t> </a:t>
            </a:r>
            <a:r>
              <a:rPr lang="hr-HR" sz="2600" dirty="0" smtClean="0"/>
              <a:t>it was built in 1257.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hr-HR" sz="2600" dirty="0"/>
              <a:t> </a:t>
            </a:r>
            <a:r>
              <a:rPr lang="hr-HR" sz="2600" dirty="0" smtClean="0"/>
              <a:t>st Nikola was born around 255.</a:t>
            </a:r>
          </a:p>
          <a:p>
            <a:pPr>
              <a:lnSpc>
                <a:spcPct val="250000"/>
              </a:lnSpc>
              <a:buNone/>
            </a:pPr>
            <a:endParaRPr lang="hr-HR" sz="2600" dirty="0"/>
          </a:p>
        </p:txBody>
      </p:sp>
      <p:pic>
        <p:nvPicPr>
          <p:cNvPr id="5" name="Content Placeholder 4" descr="14274577_1138838282849160_369403819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2715578" cy="454344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3400420" cy="1143000"/>
          </a:xfrm>
        </p:spPr>
        <p:txBody>
          <a:bodyPr/>
          <a:lstStyle/>
          <a:p>
            <a:r>
              <a:rPr lang="hr-HR" dirty="0" smtClean="0"/>
              <a:t>Monastery: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hr-HR" dirty="0" smtClean="0"/>
              <a:t> </a:t>
            </a:r>
            <a:r>
              <a:rPr lang="hr-HR" sz="2600" dirty="0" smtClean="0"/>
              <a:t>it was built in 16. century by Petar Erdody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hr-HR" sz="2600" dirty="0"/>
              <a:t> </a:t>
            </a:r>
            <a:r>
              <a:rPr lang="hr-HR" sz="2600" dirty="0" smtClean="0"/>
              <a:t>in the center of monastery is solar watch</a:t>
            </a:r>
            <a:endParaRPr lang="hr-HR" sz="2600" dirty="0"/>
          </a:p>
        </p:txBody>
      </p:sp>
      <p:pic>
        <p:nvPicPr>
          <p:cNvPr id="5" name="Content Placeholder 4" descr="14285232_1138838192849169_783814995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6219" y="1524000"/>
            <a:ext cx="2743200" cy="4572000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3786214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Music school:</a:t>
            </a:r>
            <a:endParaRPr lang="hr-HR" dirty="0"/>
          </a:p>
        </p:txBody>
      </p:sp>
      <p:pic>
        <p:nvPicPr>
          <p:cNvPr id="6" name="Content Placeholder 5" descr="14285080_1138838459515809_817995071_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2" y="2214554"/>
            <a:ext cx="2928958" cy="2786082"/>
          </a:xfrm>
        </p:spPr>
      </p:pic>
      <p:pic>
        <p:nvPicPr>
          <p:cNvPr id="5" name="Content Placeholder 4" descr="14274391_1138838389515816_2101372006_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348" y="2214554"/>
            <a:ext cx="3008119" cy="271464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857652" cy="1143000"/>
          </a:xfrm>
        </p:spPr>
        <p:txBody>
          <a:bodyPr/>
          <a:lstStyle/>
          <a:p>
            <a:r>
              <a:rPr lang="hr-HR" dirty="0" smtClean="0"/>
              <a:t>Castle Erdody: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r-HR" dirty="0" smtClean="0"/>
              <a:t> it is placed in beautiful old park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hr-HR" dirty="0"/>
              <a:t> </a:t>
            </a:r>
            <a:r>
              <a:rPr lang="hr-HR" dirty="0" smtClean="0"/>
              <a:t>it was built by Matija Gereb in 1483.- 1489.</a:t>
            </a:r>
            <a:endParaRPr lang="hr-HR" dirty="0"/>
          </a:p>
        </p:txBody>
      </p:sp>
      <p:pic>
        <p:nvPicPr>
          <p:cNvPr id="5" name="Content Placeholder 4" descr="14285708_1138838399515815_2105263574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500042"/>
            <a:ext cx="1861261" cy="1679662"/>
          </a:xfrm>
        </p:spPr>
      </p:pic>
      <p:pic>
        <p:nvPicPr>
          <p:cNvPr id="6" name="Picture 5" descr="14274580_1138838272849161_107839126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428868"/>
            <a:ext cx="1857388" cy="1791879"/>
          </a:xfrm>
          <a:prstGeom prst="rect">
            <a:avLst/>
          </a:prstGeom>
        </p:spPr>
      </p:pic>
      <p:pic>
        <p:nvPicPr>
          <p:cNvPr id="7" name="Picture 6" descr="14329307_1138838359515819_19323725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429132"/>
            <a:ext cx="1928826" cy="200301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/>
          <a:lstStyle/>
          <a:p>
            <a:r>
              <a:rPr lang="hr-HR" dirty="0" smtClean="0"/>
              <a:t>Bridge of love:</a:t>
            </a:r>
            <a:endParaRPr lang="hr-HR" dirty="0"/>
          </a:p>
        </p:txBody>
      </p:sp>
      <p:pic>
        <p:nvPicPr>
          <p:cNvPr id="5" name="Content Placeholder 4" descr="14285522_1138838449515810_1471849513_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6072230" cy="450059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2114536" cy="1143000"/>
          </a:xfrm>
        </p:spPr>
        <p:txBody>
          <a:bodyPr/>
          <a:lstStyle/>
          <a:p>
            <a:r>
              <a:rPr lang="hr-HR" dirty="0" smtClean="0"/>
              <a:t>Lake:</a:t>
            </a:r>
            <a:endParaRPr lang="hr-HR" dirty="0"/>
          </a:p>
        </p:txBody>
      </p:sp>
      <p:pic>
        <p:nvPicPr>
          <p:cNvPr id="5" name="Content Placeholder 4" descr="14339825_1138838429515812_1965775072_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3614734" cy="3071834"/>
          </a:xfrm>
        </p:spPr>
      </p:pic>
      <p:pic>
        <p:nvPicPr>
          <p:cNvPr id="6" name="Content Placeholder 5" descr="14303820_1138838292849159_292044137_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5693" y="2357430"/>
            <a:ext cx="3701041" cy="3134853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139</Words>
  <Application>Microsoft Office PowerPoint</Application>
  <PresentationFormat>On-screen Show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CITY JASTREBARSKO</vt:lpstr>
      <vt:lpstr>About museum:</vt:lpstr>
      <vt:lpstr>Stross:</vt:lpstr>
      <vt:lpstr>Church st Nikole:</vt:lpstr>
      <vt:lpstr>Monastery:</vt:lpstr>
      <vt:lpstr>Music school:</vt:lpstr>
      <vt:lpstr>Castle Erdody:</vt:lpstr>
      <vt:lpstr>Bridge of love:</vt:lpstr>
      <vt:lpstr>Lake: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JASTREBARSKO</dc:title>
  <dc:creator>Floki</dc:creator>
  <cp:lastModifiedBy>Floki</cp:lastModifiedBy>
  <cp:revision>12</cp:revision>
  <dcterms:created xsi:type="dcterms:W3CDTF">2016-09-11T13:27:11Z</dcterms:created>
  <dcterms:modified xsi:type="dcterms:W3CDTF">2016-09-16T09:17:41Z</dcterms:modified>
</cp:coreProperties>
</file>