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2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26D53-41F3-4CCD-8462-0817FE059CCC}" type="datetimeFigureOut">
              <a:rPr lang="hr-HR" smtClean="0"/>
              <a:pPr/>
              <a:t>27.12.2017.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3628D-D8C5-49BE-B75D-12B310D2E6E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55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3628D-D8C5-49BE-B75D-12B310D2E6EF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20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3054-F215-4ACB-9A8E-71F417F84425}" type="datetimeFigureOut">
              <a:rPr lang="hr-HR" smtClean="0"/>
              <a:pPr/>
              <a:t>27.12.2017.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619-11A1-4870-95FC-2D842CDFC0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3054-F215-4ACB-9A8E-71F417F84425}" type="datetimeFigureOut">
              <a:rPr lang="hr-HR" smtClean="0"/>
              <a:pPr/>
              <a:t>27.12.2017.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619-11A1-4870-95FC-2D842CDFC0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3054-F215-4ACB-9A8E-71F417F84425}" type="datetimeFigureOut">
              <a:rPr lang="hr-HR" smtClean="0"/>
              <a:pPr/>
              <a:t>27.12.2017.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619-11A1-4870-95FC-2D842CDFC0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3054-F215-4ACB-9A8E-71F417F84425}" type="datetimeFigureOut">
              <a:rPr lang="hr-HR" smtClean="0"/>
              <a:pPr/>
              <a:t>27.12.2017.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619-11A1-4870-95FC-2D842CDFC0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3054-F215-4ACB-9A8E-71F417F84425}" type="datetimeFigureOut">
              <a:rPr lang="hr-HR" smtClean="0"/>
              <a:pPr/>
              <a:t>27.12.2017.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619-11A1-4870-95FC-2D842CDFC0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3054-F215-4ACB-9A8E-71F417F84425}" type="datetimeFigureOut">
              <a:rPr lang="hr-HR" smtClean="0"/>
              <a:pPr/>
              <a:t>27.12.2017.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619-11A1-4870-95FC-2D842CDFC0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3054-F215-4ACB-9A8E-71F417F84425}" type="datetimeFigureOut">
              <a:rPr lang="hr-HR" smtClean="0"/>
              <a:pPr/>
              <a:t>27.12.2017.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619-11A1-4870-95FC-2D842CDFC0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3054-F215-4ACB-9A8E-71F417F84425}" type="datetimeFigureOut">
              <a:rPr lang="hr-HR" smtClean="0"/>
              <a:pPr/>
              <a:t>27.12.2017.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619-11A1-4870-95FC-2D842CDFC0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3054-F215-4ACB-9A8E-71F417F84425}" type="datetimeFigureOut">
              <a:rPr lang="hr-HR" smtClean="0"/>
              <a:pPr/>
              <a:t>27.12.2017.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619-11A1-4870-95FC-2D842CDFC0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3054-F215-4ACB-9A8E-71F417F84425}" type="datetimeFigureOut">
              <a:rPr lang="hr-HR" smtClean="0"/>
              <a:pPr/>
              <a:t>27.12.2017.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619-11A1-4870-95FC-2D842CDFC0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73054-F215-4ACB-9A8E-71F417F84425}" type="datetimeFigureOut">
              <a:rPr lang="hr-HR" smtClean="0"/>
              <a:pPr/>
              <a:t>27.12.2017.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4D619-11A1-4870-95FC-2D842CDFC01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3054-F215-4ACB-9A8E-71F417F84425}" type="datetimeFigureOut">
              <a:rPr lang="hr-HR" smtClean="0"/>
              <a:pPr/>
              <a:t>27.12.2017.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4D619-11A1-4870-95FC-2D842CDFC01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589240"/>
          </a:xfrm>
        </p:spPr>
        <p:txBody>
          <a:bodyPr/>
          <a:lstStyle/>
          <a:p>
            <a:br>
              <a:rPr lang="hr-HR" sz="6000" dirty="0"/>
            </a:br>
            <a:r>
              <a:rPr lang="hr-HR" sz="6000" dirty="0"/>
              <a:t>High School Donji Miholjac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820472" cy="6669360"/>
          </a:xfrm>
        </p:spPr>
        <p:txBody>
          <a:bodyPr>
            <a:normAutofit/>
          </a:bodyPr>
          <a:lstStyle/>
          <a:p>
            <a:r>
              <a:rPr lang="hr-HR" sz="2800" dirty="0"/>
              <a:t>Our school is located in small town near border with Hungary, Donji Miholjac, on address Vukovarska 84</a:t>
            </a:r>
          </a:p>
          <a:p>
            <a:r>
              <a:rPr lang="hr-HR" sz="2800" dirty="0"/>
              <a:t>In 1913 it had been opened under the name “Šegrtska škola”</a:t>
            </a:r>
          </a:p>
          <a:p>
            <a:r>
              <a:rPr lang="hr-HR" sz="2800" dirty="0"/>
              <a:t> In 1992 it gained its current name, “Srednja škola Donji Miholjac” (literally High School Donji Miholjac)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0" y="3501007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179512" y="3645024"/>
            <a:ext cx="87484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dirty="0"/>
              <a:t>Unsere Schule befindet sich in einer kleiner Stadt in der Nehe von Ungarn, Donji Miholjac, an der Adresse Vukovarska 84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/>
              <a:t>Im Jahr 1913.war sie Namens ‘’Šegrt Škola’’ geöfnet 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/>
              <a:t>Im Jahr 1992. wählten einige den Nahmen ‘’Donji Miholjac’’ aus. Den Namen trägt unsere Schule noch Heute.</a:t>
            </a:r>
          </a:p>
          <a:p>
            <a:endParaRPr lang="hr-HR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Tihomir\Desktop\Srednja_skola_Donji_Miholj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632848" cy="57246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892480" cy="6453336"/>
          </a:xfrm>
        </p:spPr>
        <p:txBody>
          <a:bodyPr>
            <a:normAutofit/>
          </a:bodyPr>
          <a:lstStyle/>
          <a:p>
            <a:r>
              <a:rPr lang="hr-HR" sz="2800" dirty="0"/>
              <a:t>Our school consists of complex of old building, new building and special workshops</a:t>
            </a:r>
          </a:p>
          <a:p>
            <a:r>
              <a:rPr lang="hr-HR" sz="2800" dirty="0"/>
              <a:t>It is attended by 456 students</a:t>
            </a:r>
          </a:p>
          <a:p>
            <a:r>
              <a:rPr lang="hr-HR" sz="2800" dirty="0"/>
              <a:t>It has 52 teachers put in 21 sections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0" y="3501007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467544" y="3789040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800" dirty="0"/>
              <a:t>Unsere Schule besteht aus einen Komplex ,der von den alten Gebäude, neun Gebäude und aus einer Werksatt gemacht ist. Die Werkstatt ist ganz wichtig für einige speziellen Schulabteilungen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/>
              <a:t>Unsere Schule besteht aus 456 Schüler, 52 Lehrer und 21 Abteilungen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Tihomir\Desktop\¸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53397" cy="417051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6597352"/>
          </a:xfrm>
        </p:spPr>
        <p:txBody>
          <a:bodyPr/>
          <a:lstStyle/>
          <a:p>
            <a:r>
              <a:rPr lang="hr-HR" dirty="0"/>
              <a:t>Educational sectors in our school: 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comprehensive school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economy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agriculture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Engineering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r>
              <a:rPr lang="hr-HR" dirty="0"/>
              <a:t> Einige Bildungen in unserer Schule :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Gymnasium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 Wirtschaft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Landwirtschaft</a:t>
            </a:r>
          </a:p>
          <a:p>
            <a:pPr>
              <a:buFont typeface="Wingdings" pitchFamily="2" charset="2"/>
              <a:buChar char="Ø"/>
            </a:pPr>
            <a:r>
              <a:rPr lang="hr-HR" dirty="0"/>
              <a:t>Ingenieurwesen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 flipV="1">
            <a:off x="0" y="3501007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748464" cy="6525344"/>
          </a:xfrm>
        </p:spPr>
        <p:txBody>
          <a:bodyPr/>
          <a:lstStyle/>
          <a:p>
            <a:r>
              <a:rPr lang="hr-HR" dirty="0"/>
              <a:t>Students in our school are very successful, and they attend competitons on country level. Some of numerous subjects: Geography, History, Biology, Mathematics, Latin, etc.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 Unsere Schüler sind sehr erfolgreich und sie machen an Wettbewerbe in dem ganzen Land mit. Einige zahlreiche Fächer sind : Erdkunde, Geschihte, Biologie, Mathematik, Latein usw.</a:t>
            </a:r>
          </a:p>
        </p:txBody>
      </p:sp>
      <p:sp>
        <p:nvSpPr>
          <p:cNvPr id="4" name="Rectangle 3"/>
          <p:cNvSpPr/>
          <p:nvPr/>
        </p:nvSpPr>
        <p:spPr>
          <a:xfrm flipV="1">
            <a:off x="0" y="3501007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820472" cy="6525344"/>
          </a:xfrm>
        </p:spPr>
        <p:txBody>
          <a:bodyPr/>
          <a:lstStyle/>
          <a:p>
            <a:r>
              <a:rPr lang="hr-HR" dirty="0"/>
              <a:t>Every year in May, our school organizes an event with which it celebrates its school day</a:t>
            </a:r>
          </a:p>
          <a:p>
            <a:r>
              <a:rPr lang="hr-HR" dirty="0"/>
              <a:t>All performances are performed by students and teachers</a:t>
            </a:r>
          </a:p>
          <a:p>
            <a:r>
              <a:rPr lang="hr-HR" dirty="0"/>
              <a:t>School orchestra and choir, school play</a:t>
            </a:r>
          </a:p>
          <a:p>
            <a:endParaRPr lang="hr-HR" dirty="0"/>
          </a:p>
          <a:p>
            <a:r>
              <a:rPr lang="hr-HR" dirty="0"/>
              <a:t>Jedes Jahr im Mai feiert unsere Shule ihren Tag und dann organiziert sie eine Show.</a:t>
            </a:r>
          </a:p>
          <a:p>
            <a:r>
              <a:rPr lang="hr-HR" dirty="0"/>
              <a:t>Alle Aufführungen sind von den Schüler und Lehrer ausgeführt.</a:t>
            </a:r>
          </a:p>
          <a:p>
            <a:r>
              <a:rPr lang="hr-HR" dirty="0"/>
              <a:t>Schul Orchester und Singer und Schulaufführung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 flipV="1">
            <a:off x="0" y="3501007"/>
            <a:ext cx="9144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Tihomir\Desktop\large_img_153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5811763" cy="4293096"/>
          </a:xfrm>
          <a:prstGeom prst="rect">
            <a:avLst/>
          </a:prstGeom>
          <a:noFill/>
        </p:spPr>
      </p:pic>
      <p:pic>
        <p:nvPicPr>
          <p:cNvPr id="1027" name="Picture 3" descr="C:\Users\Tihomir\Desktop\large_img_1536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371" y="1340768"/>
            <a:ext cx="3211629" cy="42930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338</Words>
  <Application>Microsoft Office PowerPoint</Application>
  <PresentationFormat>Prikaz na zaslonu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 High School Donji Miholjac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School Donji Miholjac (tu ispod i ti stavi naslov na njem.)</dc:title>
  <dc:creator>Tihomir</dc:creator>
  <cp:lastModifiedBy>Luka Kaučić</cp:lastModifiedBy>
  <cp:revision>14</cp:revision>
  <dcterms:created xsi:type="dcterms:W3CDTF">2016-10-05T20:45:30Z</dcterms:created>
  <dcterms:modified xsi:type="dcterms:W3CDTF">2017-12-27T14:23:58Z</dcterms:modified>
</cp:coreProperties>
</file>