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59" r:id="rId5"/>
    <p:sldId id="260" r:id="rId6"/>
    <p:sldId id="261" r:id="rId7"/>
    <p:sldId id="262" r:id="rId8"/>
    <p:sldId id="272" r:id="rId9"/>
    <p:sldId id="270" r:id="rId10"/>
    <p:sldId id="26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89911" autoAdjust="0"/>
  </p:normalViewPr>
  <p:slideViewPr>
    <p:cSldViewPr snapToGrid="0">
      <p:cViewPr varScale="1">
        <p:scale>
          <a:sx n="70" d="100"/>
          <a:sy n="70" d="100"/>
        </p:scale>
        <p:origin x="-96" y="-480"/>
      </p:cViewPr>
      <p:guideLst>
        <p:guide orient="horz" pos="2160"/>
        <p:guide orient="horz" pos="4128"/>
        <p:guide pos="3840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descriptions should be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58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Share files on the team Web server.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B302-F4DC-4547-9C74-CF794137D1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65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708F12-96AD-4ED4-8132-A78F5E42C1F5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0115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6784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7808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9430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70512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4644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071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2195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69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9868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8361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12/9/2017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ses100sarajevo" TargetMode="External"/><Relationship Id="rId2" Type="http://schemas.openxmlformats.org/officeDocument/2006/relationships/hyperlink" Target="https://www.ses.edu.b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lix.ba/magazin/kultura/mural-na-zidu-ekonomske-skole-djevojka-koja-drzi-masline-i-ribu-borca-salje-poruku-mira/15090802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83065"/>
            <a:ext cx="6604000" cy="1752600"/>
          </a:xfrm>
        </p:spPr>
        <p:txBody>
          <a:bodyPr/>
          <a:lstStyle/>
          <a:p>
            <a:r>
              <a:rPr lang="bs-Latn-BA" dirty="0" smtClean="0"/>
              <a:t>Lamija Lešo </a:t>
            </a:r>
            <a:r>
              <a:rPr lang="bs-Latn-BA" dirty="0" smtClean="0"/>
              <a:t>II-4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Srednja ekonomska škola, Sarajevo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57017" y="6326914"/>
            <a:ext cx="481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‚</a:t>
            </a:r>
            <a:r>
              <a:rPr lang="bs-Latn-BA" dirty="0" smtClean="0"/>
              <a:t>ZAŠTO VOLIM SVOJU ŠKOLU?‘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961" y="4812894"/>
            <a:ext cx="4474039" cy="18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30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0164" y="1143000"/>
            <a:ext cx="4493492" cy="337011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Sajam</a:t>
            </a:r>
            <a:r>
              <a:rPr lang="en-US" sz="2800" dirty="0"/>
              <a:t> - </a:t>
            </a:r>
            <a:r>
              <a:rPr lang="en-US" sz="2800" dirty="0" err="1"/>
              <a:t>Kupujmo</a:t>
            </a:r>
            <a:r>
              <a:rPr lang="en-US" sz="2800" dirty="0"/>
              <a:t> </a:t>
            </a:r>
            <a:r>
              <a:rPr lang="en-US" sz="2800" dirty="0" err="1"/>
              <a:t>domaće</a:t>
            </a:r>
            <a:r>
              <a:rPr lang="en-US" sz="2800" dirty="0"/>
              <a:t> </a:t>
            </a:r>
            <a:endParaRPr lang="bs-Latn-BA" sz="2800" dirty="0"/>
          </a:p>
          <a:p>
            <a:r>
              <a:rPr lang="en-US" sz="2800" dirty="0" smtClean="0"/>
              <a:t>Eco-net program </a:t>
            </a:r>
            <a:endParaRPr lang="bs-Latn-BA" sz="2800" dirty="0" smtClean="0"/>
          </a:p>
          <a:p>
            <a:r>
              <a:rPr lang="en-US" sz="2800" dirty="0" err="1" smtClean="0"/>
              <a:t>Poduzetništvo</a:t>
            </a:r>
            <a:endParaRPr lang="bs-Latn-BA" sz="2800" dirty="0" smtClean="0"/>
          </a:p>
          <a:p>
            <a:r>
              <a:rPr lang="en-US" sz="2800" dirty="0" err="1" smtClean="0"/>
              <a:t>Sedmica</a:t>
            </a:r>
            <a:r>
              <a:rPr lang="en-US" sz="2800" dirty="0" smtClean="0"/>
              <a:t> </a:t>
            </a:r>
            <a:r>
              <a:rPr lang="en-US" sz="2800" dirty="0" err="1"/>
              <a:t>engleskog</a:t>
            </a:r>
            <a:r>
              <a:rPr lang="en-US" sz="2800" dirty="0"/>
              <a:t> </a:t>
            </a:r>
            <a:r>
              <a:rPr lang="en-US" sz="2800" dirty="0" err="1" smtClean="0"/>
              <a:t>jezika</a:t>
            </a:r>
            <a:r>
              <a:rPr lang="en-US" sz="2800" dirty="0" smtClean="0"/>
              <a:t> </a:t>
            </a:r>
            <a:endParaRPr lang="bs-Latn-BA" sz="2800" dirty="0"/>
          </a:p>
          <a:p>
            <a:r>
              <a:rPr lang="en-US" sz="2800" dirty="0" smtClean="0"/>
              <a:t>Spring </a:t>
            </a:r>
            <a:r>
              <a:rPr lang="en-US" sz="2800" dirty="0"/>
              <a:t>Day in </a:t>
            </a:r>
            <a:r>
              <a:rPr lang="en-US" sz="2800" dirty="0" smtClean="0"/>
              <a:t>Europe</a:t>
            </a:r>
            <a:endParaRPr lang="bs-Latn-BA" sz="2800" dirty="0" smtClean="0"/>
          </a:p>
          <a:p>
            <a:r>
              <a:rPr lang="en-US" sz="2800" dirty="0" smtClean="0"/>
              <a:t>On-line </a:t>
            </a:r>
            <a:r>
              <a:rPr lang="en-US" sz="2800" dirty="0" err="1" smtClean="0"/>
              <a:t>sedmica</a:t>
            </a:r>
            <a:endParaRPr lang="bs-Latn-BA" sz="2800" dirty="0" smtClean="0"/>
          </a:p>
          <a:p>
            <a:r>
              <a:rPr lang="en-US" sz="2800" dirty="0" err="1" smtClean="0"/>
              <a:t>Jedan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err="1" smtClean="0"/>
              <a:t>druga</a:t>
            </a:r>
            <a:r>
              <a:rPr lang="en-US" sz="2800" dirty="0" smtClean="0"/>
              <a:t> </a:t>
            </a:r>
            <a:r>
              <a:rPr lang="en-US" sz="2800" dirty="0" err="1"/>
              <a:t>škola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Projekti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12182" y="5251635"/>
            <a:ext cx="290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Jedan dan – druga škola</a:t>
            </a:r>
          </a:p>
        </p:txBody>
      </p:sp>
    </p:spTree>
    <p:extLst>
      <p:ext uri="{BB962C8B-B14F-4D97-AF65-F5344CB8AC3E}">
        <p14:creationId xmlns:p14="http://schemas.microsoft.com/office/powerpoint/2010/main" xmlns="" val="41199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249425"/>
            <a:ext cx="5384800" cy="28270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s-Latn-BA" sz="2800" dirty="0" smtClean="0"/>
              <a:t>Sedmica učenja na daljinu</a:t>
            </a:r>
          </a:p>
          <a:p>
            <a:r>
              <a:rPr lang="bs-Latn-BA" sz="2800" dirty="0"/>
              <a:t>U toku on-line sedmice učenici ostaju kod kuće i uče sve predmete koje bi inače pohađali u školi. </a:t>
            </a:r>
            <a:endParaRPr lang="bs-Latn-BA" sz="2800" dirty="0" smtClean="0"/>
          </a:p>
          <a:p>
            <a:r>
              <a:rPr lang="bs-Latn-BA" sz="2800" dirty="0" smtClean="0"/>
              <a:t>Učenici </a:t>
            </a:r>
            <a:r>
              <a:rPr lang="bs-Latn-BA" sz="2800" dirty="0"/>
              <a:t>odlučuju šta će, kada i gdje učiti.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On-line sedmica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6238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4664364" cy="4325112"/>
          </a:xfrm>
        </p:spPr>
        <p:txBody>
          <a:bodyPr/>
          <a:lstStyle/>
          <a:p>
            <a:r>
              <a:rPr lang="en-US" dirty="0" err="1" smtClean="0"/>
              <a:t>Takmičenje</a:t>
            </a:r>
            <a:r>
              <a:rPr lang="en-US" dirty="0" smtClean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 smtClean="0"/>
              <a:t>matematike</a:t>
            </a:r>
            <a:endParaRPr lang="bs-Latn-BA" dirty="0" smtClean="0"/>
          </a:p>
          <a:p>
            <a:r>
              <a:rPr lang="bs-Latn-BA" dirty="0"/>
              <a:t>T</a:t>
            </a:r>
            <a:r>
              <a:rPr lang="en-US" dirty="0" err="1" smtClean="0"/>
              <a:t>akmičenj</a:t>
            </a:r>
            <a:r>
              <a:rPr lang="bs-Latn-BA" dirty="0" smtClean="0"/>
              <a:t>e</a:t>
            </a:r>
            <a:r>
              <a:rPr lang="en-US" dirty="0" smtClean="0"/>
              <a:t> </a:t>
            </a:r>
            <a:r>
              <a:rPr lang="en-US" dirty="0"/>
              <a:t>„Spelling bee</a:t>
            </a:r>
            <a:r>
              <a:rPr lang="en-US" dirty="0" smtClean="0"/>
              <a:t>“</a:t>
            </a:r>
            <a:endParaRPr lang="bs-Latn-BA" dirty="0" smtClean="0"/>
          </a:p>
          <a:p>
            <a:r>
              <a:rPr lang="bs-Latn-BA" dirty="0" smtClean="0"/>
              <a:t>Mnoga sportska takmičenja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Brojna takmičenja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964" y="7239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969" y="1143000"/>
            <a:ext cx="3272922" cy="2187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1708" y="3330430"/>
            <a:ext cx="260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 smtClean="0"/>
              <a:t>Takmičenje iz matematike</a:t>
            </a:r>
            <a:endParaRPr lang="bs-Latn-B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299" y="3885478"/>
            <a:ext cx="3247592" cy="2170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7969" y="6118547"/>
            <a:ext cx="316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 smtClean="0"/>
              <a:t>Ženska fudbalska reprezentacija</a:t>
            </a:r>
            <a:endParaRPr lang="bs-Latn-B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027" y="3836406"/>
            <a:ext cx="3690937" cy="24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59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7133"/>
            <a:ext cx="5209309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SEŠ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fotografiju</a:t>
            </a:r>
            <a:endParaRPr lang="en-US" dirty="0"/>
          </a:p>
          <a:p>
            <a:r>
              <a:rPr lang="en-US" dirty="0" err="1" smtClean="0"/>
              <a:t>Mladi</a:t>
            </a:r>
            <a:r>
              <a:rPr lang="en-US" dirty="0" smtClean="0"/>
              <a:t> </a:t>
            </a:r>
            <a:r>
              <a:rPr lang="en-US" dirty="0" err="1" smtClean="0"/>
              <a:t>ekonomist</a:t>
            </a:r>
            <a:endParaRPr lang="en-US" dirty="0"/>
          </a:p>
          <a:p>
            <a:r>
              <a:rPr lang="en-US" dirty="0" err="1"/>
              <a:t>Životno</a:t>
            </a:r>
            <a:r>
              <a:rPr lang="en-US" dirty="0"/>
              <a:t> </a:t>
            </a:r>
            <a:r>
              <a:rPr lang="en-US" dirty="0" err="1"/>
              <a:t>osiguranje</a:t>
            </a:r>
            <a:endParaRPr lang="en-US" dirty="0"/>
          </a:p>
          <a:p>
            <a:r>
              <a:rPr lang="en-US" dirty="0" err="1" smtClean="0"/>
              <a:t>Odbojka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Mali </a:t>
            </a:r>
            <a:r>
              <a:rPr lang="en-US" dirty="0" err="1"/>
              <a:t>nogomet</a:t>
            </a:r>
            <a:r>
              <a:rPr lang="en-US" dirty="0"/>
              <a:t> </a:t>
            </a:r>
          </a:p>
          <a:p>
            <a:r>
              <a:rPr lang="en-US" dirty="0" err="1" smtClean="0"/>
              <a:t>Stoni</a:t>
            </a:r>
            <a:r>
              <a:rPr lang="en-US" dirty="0" smtClean="0"/>
              <a:t> </a:t>
            </a:r>
            <a:r>
              <a:rPr lang="en-US" dirty="0" err="1"/>
              <a:t>tenis</a:t>
            </a:r>
            <a:r>
              <a:rPr lang="en-US" dirty="0"/>
              <a:t> </a:t>
            </a:r>
          </a:p>
          <a:p>
            <a:r>
              <a:rPr lang="en-US" dirty="0" err="1" smtClean="0"/>
              <a:t>Prva</a:t>
            </a:r>
            <a:r>
              <a:rPr lang="en-US" dirty="0" smtClean="0"/>
              <a:t> </a:t>
            </a:r>
            <a:r>
              <a:rPr lang="en-US" dirty="0" err="1"/>
              <a:t>pomoć</a:t>
            </a:r>
            <a:endParaRPr lang="en-US" dirty="0"/>
          </a:p>
          <a:p>
            <a:r>
              <a:rPr lang="en-US" dirty="0" err="1" smtClean="0"/>
              <a:t>Civitas</a:t>
            </a:r>
            <a:endParaRPr lang="en-US" dirty="0"/>
          </a:p>
          <a:p>
            <a:r>
              <a:rPr lang="en-US" dirty="0" err="1" smtClean="0"/>
              <a:t>Instrukcije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maturu</a:t>
            </a:r>
            <a:endParaRPr lang="en-US" dirty="0"/>
          </a:p>
          <a:p>
            <a:r>
              <a:rPr lang="en-US" dirty="0" err="1" smtClean="0"/>
              <a:t>Obilazak</a:t>
            </a:r>
            <a:r>
              <a:rPr lang="en-US" dirty="0" smtClean="0"/>
              <a:t> </a:t>
            </a:r>
            <a:r>
              <a:rPr lang="en-US" dirty="0" err="1"/>
              <a:t>kulturno-historijskih</a:t>
            </a:r>
            <a:r>
              <a:rPr lang="en-US" dirty="0"/>
              <a:t> </a:t>
            </a:r>
            <a:r>
              <a:rPr lang="en-US" dirty="0" err="1"/>
              <a:t>znamenitosti</a:t>
            </a:r>
            <a:r>
              <a:rPr lang="en-US" dirty="0"/>
              <a:t> </a:t>
            </a:r>
            <a:r>
              <a:rPr lang="en-US" dirty="0" err="1"/>
              <a:t>Sarajeva</a:t>
            </a:r>
            <a:endParaRPr lang="en-US" dirty="0"/>
          </a:p>
          <a:p>
            <a:r>
              <a:rPr lang="en-US" dirty="0" err="1" smtClean="0"/>
              <a:t>Upoznaj</a:t>
            </a:r>
            <a:r>
              <a:rPr lang="en-US" dirty="0" smtClean="0"/>
              <a:t> </a:t>
            </a:r>
            <a:r>
              <a:rPr lang="en-US" dirty="0" err="1"/>
              <a:t>privredu</a:t>
            </a:r>
            <a:r>
              <a:rPr lang="en-US" dirty="0"/>
              <a:t> </a:t>
            </a:r>
            <a:r>
              <a:rPr lang="en-US" dirty="0" err="1"/>
              <a:t>Kantona</a:t>
            </a:r>
            <a:r>
              <a:rPr lang="en-US" dirty="0"/>
              <a:t> </a:t>
            </a:r>
            <a:r>
              <a:rPr lang="en-US" dirty="0" smtClean="0"/>
              <a:t>Sarajevo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Sekcije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618" y="1143000"/>
            <a:ext cx="6410036" cy="42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34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3888509" cy="4341875"/>
          </a:xfrm>
        </p:spPr>
        <p:txBody>
          <a:bodyPr>
            <a:normAutofit/>
          </a:bodyPr>
          <a:lstStyle/>
          <a:p>
            <a:r>
              <a:rPr lang="bs-Latn-BA" sz="2800" dirty="0" smtClean="0"/>
              <a:t>Škola ima web-stranicu na kojoj profesori redovno objavljuju novosti, obavijesti, rasporede itd.</a:t>
            </a:r>
          </a:p>
          <a:p>
            <a:r>
              <a:rPr lang="bs-Latn-BA" sz="2800" dirty="0" smtClean="0"/>
              <a:t>www.ses.edu.ba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Web-stranica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95" y="0"/>
            <a:ext cx="7282305" cy="67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13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4973" y="2283598"/>
            <a:ext cx="3906982" cy="4325112"/>
          </a:xfrm>
        </p:spPr>
        <p:txBody>
          <a:bodyPr>
            <a:normAutofit/>
          </a:bodyPr>
          <a:lstStyle/>
          <a:p>
            <a:r>
              <a:rPr lang="bs-Latn-BA" dirty="0" smtClean="0"/>
              <a:t>Zatim web -stranicu za      on-line nastavu.</a:t>
            </a:r>
          </a:p>
          <a:p>
            <a:r>
              <a:rPr lang="bs-Latn-BA" dirty="0" smtClean="0"/>
              <a:t>www.ses.edupage.org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600" y="143856"/>
            <a:ext cx="8256400" cy="658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5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4405745" cy="4325112"/>
          </a:xfrm>
        </p:spPr>
        <p:txBody>
          <a:bodyPr/>
          <a:lstStyle/>
          <a:p>
            <a:r>
              <a:rPr lang="bs-Latn-BA" dirty="0" smtClean="0"/>
              <a:t>Također, postoji i youtube kanal škole.</a:t>
            </a:r>
          </a:p>
          <a:p>
            <a:r>
              <a:rPr lang="bs-Latn-BA" dirty="0" smtClean="0"/>
              <a:t>Tu se nalaze video-snimci izleta i projekata.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Youtube kanal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036" y="310766"/>
            <a:ext cx="7176655" cy="58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51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9424"/>
            <a:ext cx="5403273" cy="4325112"/>
          </a:xfrm>
        </p:spPr>
        <p:txBody>
          <a:bodyPr/>
          <a:lstStyle/>
          <a:p>
            <a:r>
              <a:rPr lang="bs-Latn-BA" dirty="0" smtClean="0"/>
              <a:t>Na školskoj web-stranici postoje informacije o tome kako se zaštititi na internetu kao i obrazac za prijavu nasilja.</a:t>
            </a:r>
          </a:p>
          <a:p>
            <a:r>
              <a:rPr lang="bs-Latn-BA" dirty="0" smtClean="0"/>
              <a:t>U školi se nalazi kutija u koju se ti obrazci mogu ostaviti.</a:t>
            </a:r>
          </a:p>
          <a:p>
            <a:pPr marL="109728" indent="0">
              <a:buNone/>
            </a:pPr>
            <a:endParaRPr lang="bs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Sigurnost 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292" y="2007466"/>
            <a:ext cx="5640186" cy="35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50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129351"/>
            <a:ext cx="7536873" cy="4325112"/>
          </a:xfrm>
        </p:spPr>
        <p:txBody>
          <a:bodyPr/>
          <a:lstStyle/>
          <a:p>
            <a:pPr marL="109728" indent="0">
              <a:buNone/>
            </a:pPr>
            <a:r>
              <a:rPr lang="bs-Latn-BA" dirty="0" smtClean="0"/>
              <a:t>Nakon 104. godine postojanja, mjenjanja zgrada, preživljenih ratova, ova škola samo više napreduje. Obrazuje mnoge generacije, osposobljava ih i priprema za dalji život.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19627"/>
            <a:ext cx="5015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Izvori:</a:t>
            </a:r>
          </a:p>
          <a:p>
            <a:pPr marL="342900" indent="-342900">
              <a:buAutoNum type="arabicPeriod"/>
            </a:pPr>
            <a:r>
              <a:rPr lang="bs-Latn-BA" dirty="0">
                <a:hlinkClick r:id="rId2"/>
              </a:rPr>
              <a:t>https://</a:t>
            </a:r>
            <a:r>
              <a:rPr lang="bs-Latn-BA" dirty="0" smtClean="0">
                <a:hlinkClick r:id="rId2"/>
              </a:rPr>
              <a:t>www.ses.edu.ba</a:t>
            </a:r>
            <a:r>
              <a:rPr lang="bs-Latn-BA" dirty="0" smtClean="0"/>
              <a:t> </a:t>
            </a:r>
          </a:p>
          <a:p>
            <a:pPr marL="342900" indent="-342900">
              <a:buAutoNum type="arabicPeriod"/>
            </a:pPr>
            <a:r>
              <a:rPr lang="bs-Latn-BA" dirty="0">
                <a:hlinkClick r:id="rId3"/>
              </a:rPr>
              <a:t>https://</a:t>
            </a:r>
            <a:r>
              <a:rPr lang="bs-Latn-BA" dirty="0" smtClean="0">
                <a:hlinkClick r:id="rId3"/>
              </a:rPr>
              <a:t>www.youtube.com/user/ses100sarajevo</a:t>
            </a:r>
            <a:endParaRPr lang="bs-Latn-BA" dirty="0" smtClean="0"/>
          </a:p>
          <a:p>
            <a:pPr marL="342900" indent="-342900">
              <a:buAutoNum type="arabicPeriod"/>
            </a:pPr>
            <a:r>
              <a:rPr lang="bs-Latn-BA" dirty="0">
                <a:hlinkClick r:id="rId4"/>
              </a:rPr>
              <a:t>https://</a:t>
            </a:r>
            <a:r>
              <a:rPr lang="bs-Latn-BA" dirty="0" smtClean="0">
                <a:hlinkClick r:id="rId4"/>
              </a:rPr>
              <a:t>www.klix.ba/magazin/kultura/mural-na-zidu-ekonomske-skole-djevojka-koja-drzi-masline-i-ribu-borca-salje-poruku-mira/150908022</a:t>
            </a:r>
            <a:r>
              <a:rPr lang="bs-Latn-BA" dirty="0" smtClean="0"/>
              <a:t>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420214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Adresa</a:t>
            </a:r>
            <a:r>
              <a:rPr lang="bs-Latn-BA" dirty="0"/>
              <a:t>: JU Srednja ekonomska škola, Sarajevo</a:t>
            </a:r>
          </a:p>
          <a:p>
            <a:pPr marL="109728" indent="0">
              <a:buNone/>
            </a:pPr>
            <a:r>
              <a:rPr lang="bs-Latn-BA" dirty="0"/>
              <a:t>Zmaja od Bosne 39</a:t>
            </a:r>
          </a:p>
          <a:p>
            <a:pPr marL="109728" indent="0">
              <a:buNone/>
            </a:pPr>
            <a:r>
              <a:rPr lang="bs-Latn-BA" dirty="0"/>
              <a:t>71000 Sarajevo</a:t>
            </a:r>
          </a:p>
          <a:p>
            <a:pPr marL="109728" indent="0">
              <a:buNone/>
            </a:pPr>
            <a:r>
              <a:rPr lang="bs-Latn-BA" dirty="0"/>
              <a:t>Bosna i </a:t>
            </a:r>
            <a:r>
              <a:rPr lang="bs-Latn-BA" dirty="0" smtClean="0"/>
              <a:t>Hercegovina</a:t>
            </a:r>
          </a:p>
          <a:p>
            <a:r>
              <a:rPr lang="en-US" dirty="0"/>
              <a:t>E-mail: ekoskola@hotmail.com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Škola znanja, a ne škola ocjena!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89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6705600" cy="4325112"/>
          </a:xfrm>
        </p:spPr>
        <p:txBody>
          <a:bodyPr/>
          <a:lstStyle/>
          <a:p>
            <a:r>
              <a:rPr lang="bs-Latn-BA" dirty="0" smtClean="0"/>
              <a:t>Imamo predivno dvorište gdje se družimo, provodimo velike odmore i učimo. </a:t>
            </a:r>
          </a:p>
          <a:p>
            <a:endParaRPr lang="bs-Latn-BA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Zašto volim svoju školu?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200328"/>
            <a:ext cx="4102100" cy="307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90" y="3597637"/>
            <a:ext cx="4025188" cy="26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8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4045527" cy="4325112"/>
          </a:xfrm>
        </p:spPr>
        <p:txBody>
          <a:bodyPr/>
          <a:lstStyle/>
          <a:p>
            <a:r>
              <a:rPr lang="bs-Latn-BA" dirty="0" smtClean="0"/>
              <a:t>Zid zgrade krasi predivni mural kojo je, ujedno i poruka mira.</a:t>
            </a:r>
          </a:p>
          <a:p>
            <a:r>
              <a:rPr lang="bs-Latn-BA" dirty="0" smtClean="0"/>
              <a:t>Autor je hrvatski umjetnik Lonac koji je ovaj mural poklonio gradu Sarajevu.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018" y="1851032"/>
            <a:ext cx="6853382" cy="45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8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2419927"/>
            <a:ext cx="5126182" cy="4161443"/>
          </a:xfrm>
        </p:spPr>
        <p:txBody>
          <a:bodyPr>
            <a:normAutofit/>
          </a:bodyPr>
          <a:lstStyle/>
          <a:p>
            <a:r>
              <a:rPr lang="bs-Latn-BA" dirty="0" smtClean="0"/>
              <a:t>Učenici imaju pristup biblioteci koja sadrži više od 4.000 knjiga i časopisa.</a:t>
            </a:r>
            <a:endParaRPr lang="bs-Latn-B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382" y="1342476"/>
            <a:ext cx="6201087" cy="355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894477"/>
            <a:ext cx="2298132" cy="17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03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5061527" cy="4325112"/>
          </a:xfrm>
        </p:spPr>
        <p:txBody>
          <a:bodyPr>
            <a:normAutofit/>
          </a:bodyPr>
          <a:lstStyle/>
          <a:p>
            <a:r>
              <a:rPr lang="bs-Latn-BA" sz="3200" dirty="0" smtClean="0"/>
              <a:t>U školi se nalazi i prostrana sala za sport, kao i dobro opremljena fitness sala.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27" y="1676400"/>
            <a:ext cx="5997477" cy="44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9424"/>
            <a:ext cx="4793673" cy="4325112"/>
          </a:xfrm>
        </p:spPr>
        <p:txBody>
          <a:bodyPr/>
          <a:lstStyle/>
          <a:p>
            <a:r>
              <a:rPr lang="bs-Latn-BA" dirty="0" smtClean="0"/>
              <a:t>Nastava je jako zanimljiva zahvaljujući trudu i radu profesora i profesorica.</a:t>
            </a:r>
          </a:p>
          <a:p>
            <a:r>
              <a:rPr lang="bs-Latn-BA" dirty="0" smtClean="0"/>
              <a:t>Uvijek imaju nove načine da zainteresiraju učenike.</a:t>
            </a:r>
          </a:p>
          <a:p>
            <a:r>
              <a:rPr lang="bs-Latn-BA" dirty="0" smtClean="0"/>
              <a:t>Spremni su da pomognu.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Profesori 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73" y="826593"/>
            <a:ext cx="6434666" cy="482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5428" y="5652593"/>
            <a:ext cx="259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 smtClean="0"/>
              <a:t>Zanimljiv ogledni čas u I-3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61289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4470400" cy="4325112"/>
          </a:xfrm>
        </p:spPr>
        <p:txBody>
          <a:bodyPr/>
          <a:lstStyle/>
          <a:p>
            <a:r>
              <a:rPr lang="bs-Latn-BA" dirty="0"/>
              <a:t>U ljeto 1999. godine, škola je počela da sprovodi novi "Biznis program" u saradnji </a:t>
            </a:r>
            <a:r>
              <a:rPr lang="bs-Latn-BA" dirty="0" smtClean="0"/>
              <a:t>sa Business College </a:t>
            </a:r>
            <a:r>
              <a:rPr lang="bs-Latn-BA" dirty="0"/>
              <a:t>iz Odense, Danska</a:t>
            </a:r>
            <a:r>
              <a:rPr lang="bs-Latn-BA" dirty="0" smtClean="0"/>
              <a:t>.</a:t>
            </a:r>
          </a:p>
          <a:p>
            <a:r>
              <a:rPr lang="bs-Latn-BA" dirty="0"/>
              <a:t>Memorandum o saradnji s Ekonomskim fakultetom u </a:t>
            </a:r>
            <a:r>
              <a:rPr lang="bs-Latn-BA" dirty="0" smtClean="0"/>
              <a:t>Sarajevu potpisala je direktorica škole.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Saradnje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311" y="1143000"/>
            <a:ext cx="611505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20" y="2590800"/>
            <a:ext cx="4600103" cy="34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65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4710545" cy="4325112"/>
          </a:xfrm>
        </p:spPr>
        <p:txBody>
          <a:bodyPr/>
          <a:lstStyle/>
          <a:p>
            <a:r>
              <a:rPr lang="bs-Latn-BA" dirty="0" smtClean="0"/>
              <a:t>eTwinning je akcija pokrenuta 2005 u cilju saradnje među školama širom Evrope.</a:t>
            </a:r>
          </a:p>
          <a:p>
            <a:r>
              <a:rPr lang="bs-Latn-BA" dirty="0" smtClean="0"/>
              <a:t>Naša škola je u saradnji sa školama sa prostora BiH, ali i šire, obilježila Dan broja ∏.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eTwinning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145" y="1450542"/>
            <a:ext cx="6364543" cy="42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08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ining presentation" id="{9308F140-5CDC-477D-BC4D-9C1906451284}" vid="{11C5112C-663B-4E6D-9D3D-2361F8FA32D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553</Words>
  <Application>Microsoft Office PowerPoint</Application>
  <PresentationFormat>Custom</PresentationFormat>
  <Paragraphs>86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Training presentation</vt:lpstr>
      <vt:lpstr>Srednja ekonomska škola, Sarajevo</vt:lpstr>
      <vt:lpstr>Škola znanja, a ne škola ocjena!</vt:lpstr>
      <vt:lpstr>Zašto volim svoju školu?</vt:lpstr>
      <vt:lpstr>Slide 4</vt:lpstr>
      <vt:lpstr>Slide 5</vt:lpstr>
      <vt:lpstr>Slide 6</vt:lpstr>
      <vt:lpstr>Profesori </vt:lpstr>
      <vt:lpstr>Saradnje </vt:lpstr>
      <vt:lpstr>eTwinning</vt:lpstr>
      <vt:lpstr>Projekti </vt:lpstr>
      <vt:lpstr>On-line sedmica</vt:lpstr>
      <vt:lpstr>Brojna takmičenja</vt:lpstr>
      <vt:lpstr>Sekcije </vt:lpstr>
      <vt:lpstr>Web-stranica</vt:lpstr>
      <vt:lpstr>Slide 15</vt:lpstr>
      <vt:lpstr>Youtube kanal</vt:lpstr>
      <vt:lpstr>Sigurnost 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2017-03-19T11:27:54Z</dcterms:created>
  <dcterms:modified xsi:type="dcterms:W3CDTF">2017-12-09T16:56:23Z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