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57" r:id="rId3"/>
    <p:sldId id="258" r:id="rId4"/>
    <p:sldId id="259" r:id="rId5"/>
    <p:sldId id="265" r:id="rId6"/>
    <p:sldId id="266" r:id="rId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5" autoAdjust="0"/>
    <p:restoredTop sz="94713" autoAdjust="0"/>
  </p:normalViewPr>
  <p:slideViewPr>
    <p:cSldViewPr>
      <p:cViewPr varScale="1">
        <p:scale>
          <a:sx n="115" d="100"/>
          <a:sy n="115" d="100"/>
        </p:scale>
        <p:origin x="-151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A2D5D7F-D05F-49AF-8941-27B3130EA73F}" type="datetimeFigureOut">
              <a:rPr lang="hr-HR" smtClean="0"/>
              <a:pPr/>
              <a:t>25.09.2016.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FCA1465-DDBE-4397-9A69-FF530968CE6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2D5D7F-D05F-49AF-8941-27B3130EA73F}" type="datetimeFigureOut">
              <a:rPr lang="hr-HR" smtClean="0"/>
              <a:pPr/>
              <a:t>25.09.2016.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CA1465-DDBE-4397-9A69-FF530968CE6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2D5D7F-D05F-49AF-8941-27B3130EA73F}" type="datetimeFigureOut">
              <a:rPr lang="hr-HR" smtClean="0"/>
              <a:pPr/>
              <a:t>25.09.2016.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CA1465-DDBE-4397-9A69-FF530968CE6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2D5D7F-D05F-49AF-8941-27B3130EA73F}" type="datetimeFigureOut">
              <a:rPr lang="hr-HR" smtClean="0"/>
              <a:pPr/>
              <a:t>25.09.2016.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CA1465-DDBE-4397-9A69-FF530968CE6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2D5D7F-D05F-49AF-8941-27B3130EA73F}" type="datetimeFigureOut">
              <a:rPr lang="hr-HR" smtClean="0"/>
              <a:pPr/>
              <a:t>25.09.2016.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CA1465-DDBE-4397-9A69-FF530968CE6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2D5D7F-D05F-49AF-8941-27B3130EA73F}" type="datetimeFigureOut">
              <a:rPr lang="hr-HR" smtClean="0"/>
              <a:pPr/>
              <a:t>25.09.2016.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CA1465-DDBE-4397-9A69-FF530968CE6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2D5D7F-D05F-49AF-8941-27B3130EA73F}" type="datetimeFigureOut">
              <a:rPr lang="hr-HR" smtClean="0"/>
              <a:pPr/>
              <a:t>25.09.2016.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CA1465-DDBE-4397-9A69-FF530968CE6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2D5D7F-D05F-49AF-8941-27B3130EA73F}" type="datetimeFigureOut">
              <a:rPr lang="hr-HR" smtClean="0"/>
              <a:pPr/>
              <a:t>25.09.2016.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CA1465-DDBE-4397-9A69-FF530968CE6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2D5D7F-D05F-49AF-8941-27B3130EA73F}" type="datetimeFigureOut">
              <a:rPr lang="hr-HR" smtClean="0"/>
              <a:pPr/>
              <a:t>25.09.2016.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CA1465-DDBE-4397-9A69-FF530968CE6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A2D5D7F-D05F-49AF-8941-27B3130EA73F}" type="datetimeFigureOut">
              <a:rPr lang="hr-HR" smtClean="0"/>
              <a:pPr/>
              <a:t>25.09.2016.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CA1465-DDBE-4397-9A69-FF530968CE6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A2D5D7F-D05F-49AF-8941-27B3130EA73F}" type="datetimeFigureOut">
              <a:rPr lang="hr-HR" smtClean="0"/>
              <a:pPr/>
              <a:t>25.09.2016.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FCA1465-DDBE-4397-9A69-FF530968CE6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A2D5D7F-D05F-49AF-8941-27B3130EA73F}" type="datetimeFigureOut">
              <a:rPr lang="hr-HR" smtClean="0"/>
              <a:pPr/>
              <a:t>25.09.2016.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FCA1465-DDBE-4397-9A69-FF530968CE62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755576" y="1124744"/>
            <a:ext cx="7772400" cy="2621849"/>
          </a:xfr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00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hr-HR" sz="5400" cap="all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  <a:latin typeface="Showcard Gothic" pitchFamily="82" charset="0"/>
              </a:rPr>
              <a:t>PRIMARY  SCHOOL  LJUBO BABIC , JASTREBARSKO   </a:t>
            </a:r>
            <a:endParaRPr lang="hr-HR" sz="5400" cap="all" dirty="0">
              <a:ln w="0"/>
              <a:solidFill>
                <a:schemeClr val="tx1"/>
              </a:solidFill>
              <a:effectLst>
                <a:reflection blurRad="12700" stA="50000" endPos="50000" dist="5000" dir="5400000" sy="-100000" rotWithShape="0"/>
              </a:effectLst>
              <a:latin typeface="Showcard Gothic" pitchFamily="82" charset="0"/>
            </a:endParaRPr>
          </a:p>
        </p:txBody>
      </p:sp>
      <p:pic>
        <p:nvPicPr>
          <p:cNvPr id="1026" name="Picture 2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518004" y="3284984"/>
            <a:ext cx="1625996" cy="1565275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5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skol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2132856"/>
            <a:ext cx="8460432" cy="27363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755576" y="332656"/>
            <a:ext cx="8229600" cy="1143000"/>
          </a:xfrm>
        </p:spPr>
        <p:txBody>
          <a:bodyPr/>
          <a:lstStyle/>
          <a:p>
            <a:r>
              <a:rPr lang="hr-HR" b="0" dirty="0" smtClean="0">
                <a:solidFill>
                  <a:schemeClr val="tx1"/>
                </a:solidFill>
                <a:latin typeface="Berlin Sans FB" pitchFamily="34" charset="0"/>
              </a:rPr>
              <a:t>      </a:t>
            </a:r>
            <a:r>
              <a:rPr lang="hr-HR" b="0" dirty="0" err="1" smtClean="0">
                <a:solidFill>
                  <a:schemeClr val="tx1"/>
                </a:solidFill>
                <a:latin typeface="Berlin Sans FB" pitchFamily="34" charset="0"/>
              </a:rPr>
              <a:t>Primary</a:t>
            </a:r>
            <a:r>
              <a:rPr lang="hr-HR" b="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hr-HR" b="0" dirty="0" err="1" smtClean="0">
                <a:solidFill>
                  <a:schemeClr val="tx1"/>
                </a:solidFill>
                <a:latin typeface="Berlin Sans FB" pitchFamily="34" charset="0"/>
              </a:rPr>
              <a:t>school</a:t>
            </a:r>
            <a:r>
              <a:rPr lang="hr-HR" b="0" dirty="0" smtClean="0">
                <a:solidFill>
                  <a:schemeClr val="tx1"/>
                </a:solidFill>
                <a:latin typeface="Berlin Sans FB" pitchFamily="34" charset="0"/>
              </a:rPr>
              <a:t> Ljubo </a:t>
            </a:r>
            <a:r>
              <a:rPr lang="hr-HR" b="0" dirty="0" err="1" smtClean="0">
                <a:solidFill>
                  <a:schemeClr val="tx1"/>
                </a:solidFill>
                <a:latin typeface="Berlin Sans FB" pitchFamily="34" charset="0"/>
              </a:rPr>
              <a:t>Babic</a:t>
            </a:r>
            <a:endParaRPr lang="hr-HR" b="0" dirty="0">
              <a:solidFill>
                <a:schemeClr val="tx1"/>
              </a:solidFill>
              <a:latin typeface="Berlin Sans FB" pitchFamily="34" charset="0"/>
            </a:endParaRPr>
          </a:p>
        </p:txBody>
      </p:sp>
    </p:spTree>
  </p:cSld>
  <p:clrMapOvr>
    <a:masterClrMapping/>
  </p:clrMapOvr>
  <p:transition advTm="6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He was an art educator</a:t>
            </a:r>
            <a:r>
              <a:rPr lang="en-US" dirty="0" smtClean="0"/>
              <a:t>,</a:t>
            </a:r>
            <a:r>
              <a:rPr lang="hr-HR" dirty="0" smtClean="0"/>
              <a:t> </a:t>
            </a:r>
            <a:r>
              <a:rPr lang="en-US" dirty="0" smtClean="0"/>
              <a:t>art </a:t>
            </a:r>
            <a:r>
              <a:rPr lang="en-US" dirty="0" smtClean="0"/>
              <a:t>historian, Croatian </a:t>
            </a:r>
            <a:r>
              <a:rPr lang="en-US" dirty="0" err="1" smtClean="0"/>
              <a:t>painter,illustrator</a:t>
            </a:r>
            <a:r>
              <a:rPr lang="en-US" dirty="0" smtClean="0"/>
              <a:t> and </a:t>
            </a:r>
            <a:r>
              <a:rPr lang="en-US" dirty="0" err="1" smtClean="0"/>
              <a:t>scenographer</a:t>
            </a:r>
            <a:r>
              <a:rPr lang="en-US" dirty="0" smtClean="0"/>
              <a:t>.</a:t>
            </a:r>
            <a:endParaRPr lang="hr-HR" dirty="0" smtClean="0"/>
          </a:p>
          <a:p>
            <a:pPr>
              <a:buFont typeface="Arial" pitchFamily="34" charset="0"/>
              <a:buChar char="•"/>
            </a:pPr>
            <a:r>
              <a:rPr lang="hr-HR" dirty="0" smtClean="0"/>
              <a:t>He </a:t>
            </a:r>
            <a:r>
              <a:rPr lang="hr-HR" dirty="0" err="1" smtClean="0"/>
              <a:t>was</a:t>
            </a:r>
            <a:r>
              <a:rPr lang="hr-HR" dirty="0" smtClean="0"/>
              <a:t> </a:t>
            </a:r>
            <a:r>
              <a:rPr lang="hr-HR" dirty="0" err="1" smtClean="0"/>
              <a:t>born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Jastrebarsko on </a:t>
            </a:r>
          </a:p>
          <a:p>
            <a:pPr>
              <a:buNone/>
            </a:pPr>
            <a:r>
              <a:rPr lang="hr-HR" dirty="0" smtClean="0"/>
              <a:t>   14th June 1890.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Ljubo </a:t>
            </a:r>
            <a:r>
              <a:rPr lang="hr-HR" dirty="0" err="1" smtClean="0">
                <a:solidFill>
                  <a:schemeClr val="tx1"/>
                </a:solidFill>
              </a:rPr>
              <a:t>Babic</a:t>
            </a:r>
            <a:endParaRPr lang="hr-HR" dirty="0">
              <a:solidFill>
                <a:schemeClr val="tx1"/>
              </a:solidFill>
            </a:endParaRPr>
          </a:p>
        </p:txBody>
      </p:sp>
      <p:pic>
        <p:nvPicPr>
          <p:cNvPr id="4" name="Slika 3" descr="Lj.-Babic-AUTOPORTRET-193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3429000"/>
            <a:ext cx="3384376" cy="3059832"/>
          </a:xfrm>
          <a:prstGeom prst="rect">
            <a:avLst/>
          </a:prstGeom>
        </p:spPr>
      </p:pic>
    </p:spTree>
  </p:cSld>
  <p:clrMapOvr>
    <a:masterClrMapping/>
  </p:clrMapOvr>
  <p:transition advTm="15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3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3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8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9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hr-HR" dirty="0" smtClean="0"/>
              <a:t>On </a:t>
            </a:r>
            <a:r>
              <a:rPr lang="hr-HR" dirty="0" err="1" smtClean="0"/>
              <a:t>this</a:t>
            </a:r>
            <a:r>
              <a:rPr lang="hr-HR" dirty="0" smtClean="0"/>
              <a:t> place </a:t>
            </a:r>
            <a:r>
              <a:rPr lang="hr-HR" dirty="0" err="1" smtClean="0"/>
              <a:t>school</a:t>
            </a:r>
            <a:r>
              <a:rPr lang="hr-HR" dirty="0" smtClean="0"/>
              <a:t> </a:t>
            </a:r>
            <a:r>
              <a:rPr lang="hr-HR" dirty="0" err="1" smtClean="0"/>
              <a:t>was</a:t>
            </a:r>
            <a:r>
              <a:rPr lang="hr-HR" dirty="0" smtClean="0"/>
              <a:t> </a:t>
            </a:r>
            <a:r>
              <a:rPr lang="hr-HR" dirty="0" err="1" smtClean="0"/>
              <a:t>opened</a:t>
            </a:r>
            <a:r>
              <a:rPr lang="hr-HR" dirty="0" smtClean="0"/>
              <a:t> 1973.</a:t>
            </a:r>
          </a:p>
          <a:p>
            <a:pPr>
              <a:buFont typeface="Arial" pitchFamily="34" charset="0"/>
              <a:buChar char="•"/>
            </a:pPr>
            <a:r>
              <a:rPr lang="hr-HR" dirty="0" err="1" smtClean="0"/>
              <a:t>Primary</a:t>
            </a:r>
            <a:r>
              <a:rPr lang="hr-HR" dirty="0" smtClean="0"/>
              <a:t> </a:t>
            </a:r>
            <a:r>
              <a:rPr lang="hr-HR" dirty="0" err="1" smtClean="0"/>
              <a:t>school</a:t>
            </a:r>
            <a:r>
              <a:rPr lang="hr-HR" dirty="0" smtClean="0"/>
              <a:t> Ljubo </a:t>
            </a:r>
            <a:r>
              <a:rPr lang="hr-HR" dirty="0" err="1" smtClean="0"/>
              <a:t>Babic</a:t>
            </a:r>
            <a:r>
              <a:rPr lang="hr-HR" dirty="0" smtClean="0"/>
              <a:t> </a:t>
            </a:r>
            <a:r>
              <a:rPr lang="hr-HR" dirty="0" err="1" smtClean="0"/>
              <a:t>has</a:t>
            </a:r>
            <a:r>
              <a:rPr lang="hr-HR" dirty="0" smtClean="0"/>
              <a:t> got </a:t>
            </a:r>
            <a:r>
              <a:rPr lang="hr-HR" dirty="0" err="1" smtClean="0"/>
              <a:t>around</a:t>
            </a:r>
            <a:r>
              <a:rPr lang="hr-HR" dirty="0" smtClean="0"/>
              <a:t> 1300 </a:t>
            </a:r>
            <a:r>
              <a:rPr lang="hr-HR" dirty="0" err="1" smtClean="0"/>
              <a:t>students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60 </a:t>
            </a:r>
            <a:r>
              <a:rPr lang="hr-HR" dirty="0" err="1" smtClean="0"/>
              <a:t>classes</a:t>
            </a:r>
            <a:r>
              <a:rPr lang="hr-HR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hr-HR" dirty="0" err="1" smtClean="0"/>
              <a:t>Primary</a:t>
            </a:r>
            <a:r>
              <a:rPr lang="hr-HR" dirty="0" smtClean="0"/>
              <a:t> </a:t>
            </a:r>
            <a:r>
              <a:rPr lang="hr-HR" dirty="0" err="1" smtClean="0"/>
              <a:t>school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Jastrebarsko is </a:t>
            </a:r>
            <a:r>
              <a:rPr lang="hr-HR" dirty="0" err="1" smtClean="0"/>
              <a:t>very</a:t>
            </a:r>
            <a:r>
              <a:rPr lang="hr-HR" dirty="0" smtClean="0"/>
              <a:t> </a:t>
            </a:r>
            <a:r>
              <a:rPr lang="hr-HR" dirty="0" err="1" smtClean="0"/>
              <a:t>modern</a:t>
            </a:r>
            <a:r>
              <a:rPr lang="hr-HR" dirty="0" smtClean="0"/>
              <a:t> </a:t>
            </a:r>
            <a:r>
              <a:rPr lang="hr-HR" dirty="0" err="1" smtClean="0"/>
              <a:t>school</a:t>
            </a:r>
            <a:r>
              <a:rPr lang="hr-HR" dirty="0" smtClean="0"/>
              <a:t>.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err="1" smtClean="0">
                <a:solidFill>
                  <a:schemeClr val="tx1"/>
                </a:solidFill>
              </a:rPr>
              <a:t>Our</a:t>
            </a:r>
            <a:r>
              <a:rPr lang="hr-HR" dirty="0" smtClean="0">
                <a:solidFill>
                  <a:schemeClr val="tx1"/>
                </a:solidFill>
              </a:rPr>
              <a:t> </a:t>
            </a:r>
            <a:r>
              <a:rPr lang="hr-HR" dirty="0" err="1" smtClean="0">
                <a:solidFill>
                  <a:schemeClr val="tx1"/>
                </a:solidFill>
              </a:rPr>
              <a:t>school</a:t>
            </a:r>
            <a:endParaRPr lang="hr-HR" dirty="0">
              <a:solidFill>
                <a:schemeClr val="tx1"/>
              </a:solidFill>
            </a:endParaRPr>
          </a:p>
        </p:txBody>
      </p:sp>
      <p:pic>
        <p:nvPicPr>
          <p:cNvPr id="4" name="Slika 3" descr="banner_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3933056"/>
            <a:ext cx="8100392" cy="181051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advTm="15000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err="1" smtClean="0">
                <a:solidFill>
                  <a:schemeClr val="tx1"/>
                </a:solidFill>
              </a:rPr>
              <a:t>Olympic</a:t>
            </a:r>
            <a:r>
              <a:rPr lang="hr-HR" dirty="0" smtClean="0">
                <a:solidFill>
                  <a:schemeClr val="tx1"/>
                </a:solidFill>
              </a:rPr>
              <a:t> </a:t>
            </a:r>
            <a:r>
              <a:rPr lang="hr-HR" dirty="0" err="1" smtClean="0">
                <a:solidFill>
                  <a:schemeClr val="tx1"/>
                </a:solidFill>
              </a:rPr>
              <a:t>day</a:t>
            </a:r>
            <a:r>
              <a:rPr lang="hr-HR" dirty="0" smtClean="0">
                <a:solidFill>
                  <a:schemeClr val="tx1"/>
                </a:solidFill>
              </a:rPr>
              <a:t> </a:t>
            </a:r>
            <a:r>
              <a:rPr lang="hr-HR" dirty="0" err="1" smtClean="0">
                <a:solidFill>
                  <a:schemeClr val="tx1"/>
                </a:solidFill>
              </a:rPr>
              <a:t>in</a:t>
            </a:r>
            <a:r>
              <a:rPr lang="hr-HR" dirty="0" smtClean="0">
                <a:solidFill>
                  <a:schemeClr val="tx1"/>
                </a:solidFill>
              </a:rPr>
              <a:t> </a:t>
            </a:r>
            <a:r>
              <a:rPr lang="hr-HR" dirty="0" err="1" smtClean="0">
                <a:solidFill>
                  <a:schemeClr val="tx1"/>
                </a:solidFill>
              </a:rPr>
              <a:t>our</a:t>
            </a:r>
            <a:r>
              <a:rPr lang="hr-HR" dirty="0" smtClean="0">
                <a:solidFill>
                  <a:schemeClr val="tx1"/>
                </a:solidFill>
              </a:rPr>
              <a:t> </a:t>
            </a:r>
            <a:r>
              <a:rPr lang="hr-HR" dirty="0" err="1" smtClean="0">
                <a:solidFill>
                  <a:schemeClr val="tx1"/>
                </a:solidFill>
              </a:rPr>
              <a:t>school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5" name="Rezervirano mjesto teksta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hr-HR" dirty="0" err="1" smtClean="0">
                <a:solidFill>
                  <a:schemeClr val="tx1"/>
                </a:solidFill>
                <a:latin typeface="+mj-lt"/>
              </a:rPr>
              <a:t>Students</a:t>
            </a:r>
            <a:r>
              <a:rPr lang="hr-HR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hr-HR" dirty="0" err="1" smtClean="0">
                <a:solidFill>
                  <a:schemeClr val="tx1"/>
                </a:solidFill>
                <a:latin typeface="+mj-lt"/>
              </a:rPr>
              <a:t>and</a:t>
            </a:r>
            <a:r>
              <a:rPr lang="hr-HR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hr-HR" dirty="0" err="1" smtClean="0">
                <a:solidFill>
                  <a:schemeClr val="tx1"/>
                </a:solidFill>
                <a:latin typeface="+mj-lt"/>
              </a:rPr>
              <a:t>teachers</a:t>
            </a:r>
            <a:r>
              <a:rPr lang="hr-HR" dirty="0" smtClean="0">
                <a:solidFill>
                  <a:schemeClr val="tx1"/>
                </a:solidFill>
                <a:latin typeface="+mj-lt"/>
              </a:rPr>
              <a:t> </a:t>
            </a:r>
            <a:endParaRPr lang="hr-HR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Rezervirano mjesto teksta 5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hr-HR" b="1" dirty="0" err="1" smtClean="0">
                <a:solidFill>
                  <a:schemeClr val="tx1"/>
                </a:solidFill>
                <a:latin typeface="+mj-lt"/>
              </a:rPr>
              <a:t>Croatian</a:t>
            </a:r>
            <a:r>
              <a:rPr lang="hr-HR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hr-HR" b="1" dirty="0" err="1" smtClean="0">
                <a:solidFill>
                  <a:schemeClr val="tx1"/>
                </a:solidFill>
                <a:latin typeface="+mj-lt"/>
              </a:rPr>
              <a:t>Olympian</a:t>
            </a:r>
            <a:endParaRPr lang="hr-HR" b="1" dirty="0" smtClean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hr-HR" b="1" dirty="0" smtClean="0">
                <a:solidFill>
                  <a:schemeClr val="tx1"/>
                </a:solidFill>
                <a:latin typeface="+mj-lt"/>
              </a:rPr>
              <a:t>Josip </a:t>
            </a:r>
            <a:r>
              <a:rPr lang="hr-HR" b="1" dirty="0" err="1" smtClean="0">
                <a:solidFill>
                  <a:schemeClr val="tx1"/>
                </a:solidFill>
                <a:latin typeface="+mj-lt"/>
              </a:rPr>
              <a:t>Glasnovic</a:t>
            </a:r>
            <a:endParaRPr lang="hr-HR" b="1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4" name="Rezervirano mjesto sadržaja 3" descr="P9124000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" y="1900436"/>
            <a:ext cx="4040188" cy="3030141"/>
          </a:xfrm>
        </p:spPr>
      </p:pic>
      <p:pic>
        <p:nvPicPr>
          <p:cNvPr id="8" name="Rezervirano mjesto sadržaja 7" descr="P9123987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645025" y="1899841"/>
            <a:ext cx="4041775" cy="3031331"/>
          </a:xfrm>
        </p:spPr>
      </p:pic>
    </p:spTree>
  </p:cSld>
  <p:clrMapOvr>
    <a:masterClrMapping/>
  </p:clrMapOvr>
  <p:transition advTm="10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3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4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5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r-HR" sz="6000" dirty="0" smtClean="0"/>
              <a:t>BY: ELA FRANJEVIĆ   </a:t>
            </a:r>
          </a:p>
          <a:p>
            <a:pPr>
              <a:buNone/>
            </a:pPr>
            <a:r>
              <a:rPr lang="hr-HR" sz="6000" dirty="0" smtClean="0"/>
              <a:t>      LUCIJA ŠPANIĆ</a:t>
            </a:r>
          </a:p>
          <a:p>
            <a:pPr>
              <a:buNone/>
            </a:pPr>
            <a:r>
              <a:rPr lang="hr-HR" sz="6000" dirty="0" smtClean="0"/>
              <a:t>      KARLA VUČKOVIĆ      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                                               </a:t>
            </a:r>
            <a:r>
              <a:rPr lang="hr-HR" sz="5400" b="1" dirty="0" smtClean="0"/>
              <a:t>       7.C</a:t>
            </a:r>
            <a:endParaRPr lang="hr-HR" sz="5400" b="1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6000" dirty="0" err="1" smtClean="0">
                <a:solidFill>
                  <a:schemeClr val="accent1">
                    <a:lumMod val="75000"/>
                  </a:schemeClr>
                </a:solidFill>
                <a:latin typeface="Baskerville Old Face" pitchFamily="18" charset="0"/>
              </a:rPr>
              <a:t>Thanks</a:t>
            </a:r>
            <a:r>
              <a:rPr lang="hr-HR" sz="6000" dirty="0" smtClean="0">
                <a:solidFill>
                  <a:schemeClr val="accent1">
                    <a:lumMod val="75000"/>
                  </a:schemeClr>
                </a:solidFill>
                <a:latin typeface="Baskerville Old Face" pitchFamily="18" charset="0"/>
              </a:rPr>
              <a:t> for </a:t>
            </a:r>
            <a:r>
              <a:rPr lang="hr-HR" sz="6000" dirty="0" err="1" smtClean="0">
                <a:solidFill>
                  <a:schemeClr val="accent1">
                    <a:lumMod val="75000"/>
                  </a:schemeClr>
                </a:solidFill>
                <a:latin typeface="Baskerville Old Face" pitchFamily="18" charset="0"/>
              </a:rPr>
              <a:t>watching</a:t>
            </a:r>
            <a:r>
              <a:rPr lang="hr-HR" sz="6000" dirty="0" smtClean="0">
                <a:solidFill>
                  <a:schemeClr val="accent1">
                    <a:lumMod val="75000"/>
                  </a:schemeClr>
                </a:solidFill>
                <a:latin typeface="Baskerville Old Face" pitchFamily="18" charset="0"/>
              </a:rPr>
              <a:t>!</a:t>
            </a:r>
            <a:endParaRPr lang="hr-HR" sz="6000" dirty="0">
              <a:solidFill>
                <a:schemeClr val="accent1">
                  <a:lumMod val="75000"/>
                </a:schemeClr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1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 override="childStyl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1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 override="childStyl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Oduševljenj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Gomil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</TotalTime>
  <Words>98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Gomilanje</vt:lpstr>
      <vt:lpstr>PRIMARY  SCHOOL  LJUBO BABIC , JASTREBARSKO   </vt:lpstr>
      <vt:lpstr>      Primary school Ljubo Babic</vt:lpstr>
      <vt:lpstr>Ljubo Babic</vt:lpstr>
      <vt:lpstr>Our school</vt:lpstr>
      <vt:lpstr>Olympic day in our school</vt:lpstr>
      <vt:lpstr>Thanks for watching!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PRIMARY  SCHOOL  LJUBO BABIC , JASTREBARSKO</dc:title>
  <dc:creator>O</dc:creator>
  <cp:lastModifiedBy>Seven</cp:lastModifiedBy>
  <cp:revision>16</cp:revision>
  <dcterms:created xsi:type="dcterms:W3CDTF">2016-09-15T07:30:18Z</dcterms:created>
  <dcterms:modified xsi:type="dcterms:W3CDTF">2016-09-25T13:00:04Z</dcterms:modified>
</cp:coreProperties>
</file>