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3"/>
  </p:notesMasterIdLst>
  <p:sldIdLst>
    <p:sldId id="256" r:id="rId2"/>
    <p:sldId id="257" r:id="rId3"/>
    <p:sldId id="258" r:id="rId4"/>
    <p:sldId id="263" r:id="rId5"/>
    <p:sldId id="259" r:id="rId6"/>
    <p:sldId id="260" r:id="rId7"/>
    <p:sldId id="262" r:id="rId8"/>
    <p:sldId id="261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4D6B0C-6B29-4309-9C91-952F03D717A5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CB6F3D-2B1C-4909-8835-C3E22E82EF41}">
      <dgm:prSet phldrT="[Text]"/>
      <dgm:spPr/>
      <dgm:t>
        <a:bodyPr/>
        <a:lstStyle/>
        <a:p>
          <a:r>
            <a:rPr lang="bs-Latn-BA" dirty="0"/>
            <a:t>MI</a:t>
          </a:r>
          <a:br>
            <a:rPr lang="bs-Latn-BA" dirty="0"/>
          </a:br>
          <a:r>
            <a:rPr lang="bs-Latn-BA" dirty="0"/>
            <a:t>(</a:t>
          </a:r>
          <a:r>
            <a:rPr lang="bs-Latn-BA" dirty="0" smtClean="0"/>
            <a:t>matematika,</a:t>
          </a:r>
          <a:r>
            <a:rPr lang="en-US" dirty="0" smtClean="0"/>
            <a:t> </a:t>
          </a:r>
          <a:r>
            <a:rPr lang="bs-Latn-BA" dirty="0" smtClean="0"/>
            <a:t>informatika,</a:t>
          </a:r>
          <a:r>
            <a:rPr lang="en-US" dirty="0" smtClean="0"/>
            <a:t> </a:t>
          </a:r>
          <a:r>
            <a:rPr lang="bs-Latn-BA" dirty="0" smtClean="0"/>
            <a:t>fizika)</a:t>
          </a:r>
          <a:endParaRPr lang="en-US" dirty="0"/>
        </a:p>
      </dgm:t>
    </dgm:pt>
    <dgm:pt modelId="{ADF81178-AB55-4C57-8E87-B60D08D94C88}" type="parTrans" cxnId="{A087BA0E-B10A-415C-95DD-34F7B0528D5B}">
      <dgm:prSet/>
      <dgm:spPr/>
      <dgm:t>
        <a:bodyPr/>
        <a:lstStyle/>
        <a:p>
          <a:endParaRPr lang="en-US"/>
        </a:p>
      </dgm:t>
    </dgm:pt>
    <dgm:pt modelId="{3C64E33F-BC07-4B26-8D4C-908A0332BA4C}" type="sibTrans" cxnId="{A087BA0E-B10A-415C-95DD-34F7B0528D5B}">
      <dgm:prSet/>
      <dgm:spPr/>
      <dgm:t>
        <a:bodyPr/>
        <a:lstStyle/>
        <a:p>
          <a:endParaRPr lang="en-US"/>
        </a:p>
      </dgm:t>
    </dgm:pt>
    <dgm:pt modelId="{8936F3D3-A11E-4B53-9D02-489D71B94E72}">
      <dgm:prSet phldrT="[Text]"/>
      <dgm:spPr/>
      <dgm:t>
        <a:bodyPr/>
        <a:lstStyle/>
        <a:p>
          <a:r>
            <a:rPr lang="bs-Latn-BA" dirty="0" smtClean="0"/>
            <a:t>PRIRODNI</a:t>
          </a:r>
          <a:r>
            <a:rPr lang="bs-Latn-BA" dirty="0"/>
            <a:t/>
          </a:r>
          <a:br>
            <a:rPr lang="bs-Latn-BA" dirty="0"/>
          </a:br>
          <a:r>
            <a:rPr lang="bs-Latn-BA" dirty="0"/>
            <a:t>(</a:t>
          </a:r>
          <a:r>
            <a:rPr lang="bs-Latn-BA" dirty="0" smtClean="0"/>
            <a:t>biologija,</a:t>
          </a:r>
          <a:r>
            <a:rPr lang="en-US" dirty="0" smtClean="0"/>
            <a:t> </a:t>
          </a:r>
          <a:r>
            <a:rPr lang="bs-Latn-BA" dirty="0" smtClean="0"/>
            <a:t>hemija,fizika)</a:t>
          </a:r>
          <a:endParaRPr lang="en-US" dirty="0"/>
        </a:p>
      </dgm:t>
    </dgm:pt>
    <dgm:pt modelId="{B0663E47-7F62-4078-847B-8CBC2B32CF9E}" type="parTrans" cxnId="{D231972F-1241-48D9-9613-2FD74C8D2224}">
      <dgm:prSet/>
      <dgm:spPr/>
      <dgm:t>
        <a:bodyPr/>
        <a:lstStyle/>
        <a:p>
          <a:endParaRPr lang="en-US"/>
        </a:p>
      </dgm:t>
    </dgm:pt>
    <dgm:pt modelId="{B112BA12-297A-4C53-B87D-FC9EF6A36CAE}" type="sibTrans" cxnId="{D231972F-1241-48D9-9613-2FD74C8D2224}">
      <dgm:prSet/>
      <dgm:spPr/>
      <dgm:t>
        <a:bodyPr/>
        <a:lstStyle/>
        <a:p>
          <a:endParaRPr lang="en-US"/>
        </a:p>
      </dgm:t>
    </dgm:pt>
    <dgm:pt modelId="{EA5509AE-1703-4554-98EC-BD5015672E1F}">
      <dgm:prSet phldrT="[Text]"/>
      <dgm:spPr/>
      <dgm:t>
        <a:bodyPr/>
        <a:lstStyle/>
        <a:p>
          <a:r>
            <a:rPr lang="bs-Latn-BA" dirty="0" smtClean="0"/>
            <a:t>DRUŠTVENI</a:t>
          </a:r>
          <a:r>
            <a:rPr lang="bs-Latn-BA" dirty="0"/>
            <a:t/>
          </a:r>
          <a:br>
            <a:rPr lang="bs-Latn-BA" dirty="0"/>
          </a:br>
          <a:r>
            <a:rPr lang="bs-Latn-BA" dirty="0" smtClean="0"/>
            <a:t>(geografija,</a:t>
          </a:r>
          <a:r>
            <a:rPr lang="en-US" dirty="0" smtClean="0"/>
            <a:t> </a:t>
          </a:r>
          <a:r>
            <a:rPr lang="bs-Latn-BA" dirty="0" smtClean="0"/>
            <a:t>historija,</a:t>
          </a:r>
          <a:r>
            <a:rPr lang="en-US" dirty="0" smtClean="0"/>
            <a:t> </a:t>
          </a:r>
          <a:r>
            <a:rPr lang="bs-Latn-BA" dirty="0" smtClean="0"/>
            <a:t>sociologija)</a:t>
          </a:r>
          <a:endParaRPr lang="en-US" dirty="0"/>
        </a:p>
      </dgm:t>
    </dgm:pt>
    <dgm:pt modelId="{21B7D36D-928A-4021-9916-46527B8E4CA8}" type="parTrans" cxnId="{0710A6FF-608B-488A-A229-91F491C7A107}">
      <dgm:prSet/>
      <dgm:spPr/>
      <dgm:t>
        <a:bodyPr/>
        <a:lstStyle/>
        <a:p>
          <a:endParaRPr lang="en-US"/>
        </a:p>
      </dgm:t>
    </dgm:pt>
    <dgm:pt modelId="{1A27C0ED-C005-4AE8-B7EE-B0378341B9C7}" type="sibTrans" cxnId="{0710A6FF-608B-488A-A229-91F491C7A107}">
      <dgm:prSet/>
      <dgm:spPr/>
      <dgm:t>
        <a:bodyPr/>
        <a:lstStyle/>
        <a:p>
          <a:endParaRPr lang="en-US"/>
        </a:p>
      </dgm:t>
    </dgm:pt>
    <dgm:pt modelId="{343E894E-888F-45AE-8368-4ADD7B1D5182}">
      <dgm:prSet phldrT="[Text]"/>
      <dgm:spPr/>
      <dgm:t>
        <a:bodyPr/>
        <a:lstStyle/>
        <a:p>
          <a:r>
            <a:rPr lang="bs-Latn-BA" dirty="0" smtClean="0"/>
            <a:t>JEZIČKI</a:t>
          </a:r>
          <a:endParaRPr lang="bs-Latn-BA" dirty="0"/>
        </a:p>
        <a:p>
          <a:r>
            <a:rPr lang="bs-Latn-BA" dirty="0"/>
            <a:t>(</a:t>
          </a:r>
          <a:r>
            <a:rPr lang="bs-Latn-BA" dirty="0" smtClean="0"/>
            <a:t>bosanski,</a:t>
          </a:r>
          <a:r>
            <a:rPr lang="en-US" dirty="0" smtClean="0"/>
            <a:t> </a:t>
          </a:r>
          <a:r>
            <a:rPr lang="bs-Latn-BA" dirty="0" smtClean="0"/>
            <a:t>engleski,</a:t>
          </a:r>
          <a:r>
            <a:rPr lang="en-US" dirty="0" smtClean="0"/>
            <a:t> </a:t>
          </a:r>
          <a:r>
            <a:rPr lang="bs-Latn-BA" dirty="0" smtClean="0"/>
            <a:t>njemački,</a:t>
          </a:r>
          <a:r>
            <a:rPr lang="en-US" dirty="0" smtClean="0"/>
            <a:t> </a:t>
          </a:r>
          <a:r>
            <a:rPr lang="bs-Latn-BA" dirty="0" smtClean="0"/>
            <a:t>francuski)</a:t>
          </a:r>
          <a:endParaRPr lang="en-US" dirty="0"/>
        </a:p>
      </dgm:t>
    </dgm:pt>
    <dgm:pt modelId="{6EEBF5F4-0FCB-4F20-8735-C1804F91E20C}" type="parTrans" cxnId="{E624E84B-3198-4215-9442-04200FDD12C1}">
      <dgm:prSet/>
      <dgm:spPr/>
      <dgm:t>
        <a:bodyPr/>
        <a:lstStyle/>
        <a:p>
          <a:endParaRPr lang="en-US"/>
        </a:p>
      </dgm:t>
    </dgm:pt>
    <dgm:pt modelId="{2482D6FD-446D-4A4C-8D90-EE2F4320D4AC}" type="sibTrans" cxnId="{E624E84B-3198-4215-9442-04200FDD12C1}">
      <dgm:prSet/>
      <dgm:spPr/>
      <dgm:t>
        <a:bodyPr/>
        <a:lstStyle/>
        <a:p>
          <a:endParaRPr lang="en-US"/>
        </a:p>
      </dgm:t>
    </dgm:pt>
    <dgm:pt modelId="{8D1D6390-0BF4-4FBA-B47C-0A9A28F92BBC}">
      <dgm:prSet phldrT="[Text]"/>
      <dgm:spPr/>
      <dgm:t>
        <a:bodyPr/>
        <a:lstStyle/>
        <a:p>
          <a:r>
            <a:rPr lang="bs-Latn-BA" dirty="0" smtClean="0"/>
            <a:t>SCENSKE UMJETNOSTI</a:t>
          </a:r>
          <a:r>
            <a:rPr lang="bs-Latn-BA" dirty="0"/>
            <a:t/>
          </a:r>
          <a:br>
            <a:rPr lang="bs-Latn-BA" dirty="0"/>
          </a:br>
          <a:endParaRPr lang="en-US" dirty="0"/>
        </a:p>
      </dgm:t>
    </dgm:pt>
    <dgm:pt modelId="{8A5E9785-CE58-4987-B364-3C9B2031C8AC}" type="parTrans" cxnId="{D98F90F4-16DD-46BA-82A9-43DF2494DD9F}">
      <dgm:prSet/>
      <dgm:spPr/>
      <dgm:t>
        <a:bodyPr/>
        <a:lstStyle/>
        <a:p>
          <a:endParaRPr lang="en-US"/>
        </a:p>
      </dgm:t>
    </dgm:pt>
    <dgm:pt modelId="{C3EE9D44-BD8C-4165-B279-0F369B116624}" type="sibTrans" cxnId="{D98F90F4-16DD-46BA-82A9-43DF2494DD9F}">
      <dgm:prSet/>
      <dgm:spPr/>
      <dgm:t>
        <a:bodyPr/>
        <a:lstStyle/>
        <a:p>
          <a:endParaRPr lang="en-US"/>
        </a:p>
      </dgm:t>
    </dgm:pt>
    <dgm:pt modelId="{A9CC796B-0B3F-4A37-870B-CA9A7BE1E23D}" type="pres">
      <dgm:prSet presAssocID="{534D6B0C-6B29-4309-9C91-952F03D717A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s-Latn-BA"/>
        </a:p>
      </dgm:t>
    </dgm:pt>
    <dgm:pt modelId="{DC2D774B-F86E-4B18-81AD-8F74F89BE50D}" type="pres">
      <dgm:prSet presAssocID="{63CB6F3D-2B1C-4909-8835-C3E22E82EF4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B7B128CF-EF86-4C57-9147-5428485F15A9}" type="pres">
      <dgm:prSet presAssocID="{3C64E33F-BC07-4B26-8D4C-908A0332BA4C}" presName="sibTrans" presStyleCnt="0"/>
      <dgm:spPr/>
    </dgm:pt>
    <dgm:pt modelId="{B4639094-EE92-4DAB-BE01-E1637CCBEBD4}" type="pres">
      <dgm:prSet presAssocID="{8936F3D3-A11E-4B53-9D02-489D71B94E7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457924FE-4CF5-47F4-8B7B-AC69C3C376B3}" type="pres">
      <dgm:prSet presAssocID="{B112BA12-297A-4C53-B87D-FC9EF6A36CAE}" presName="sibTrans" presStyleCnt="0"/>
      <dgm:spPr/>
    </dgm:pt>
    <dgm:pt modelId="{D74078A0-9970-40DA-B4DA-45F01EDE2F0C}" type="pres">
      <dgm:prSet presAssocID="{EA5509AE-1703-4554-98EC-BD5015672E1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F4814193-E4A8-454E-9A79-4D63F573DFBE}" type="pres">
      <dgm:prSet presAssocID="{1A27C0ED-C005-4AE8-B7EE-B0378341B9C7}" presName="sibTrans" presStyleCnt="0"/>
      <dgm:spPr/>
    </dgm:pt>
    <dgm:pt modelId="{B056D7A6-175E-417A-8747-53544D31A81A}" type="pres">
      <dgm:prSet presAssocID="{343E894E-888F-45AE-8368-4ADD7B1D518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A8041348-214A-4E20-8E25-B88372731DD1}" type="pres">
      <dgm:prSet presAssocID="{2482D6FD-446D-4A4C-8D90-EE2F4320D4AC}" presName="sibTrans" presStyleCnt="0"/>
      <dgm:spPr/>
    </dgm:pt>
    <dgm:pt modelId="{C7D3D633-C7BC-47C8-AD90-B4AB20764C11}" type="pres">
      <dgm:prSet presAssocID="{8D1D6390-0BF4-4FBA-B47C-0A9A28F92BB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</dgm:ptLst>
  <dgm:cxnLst>
    <dgm:cxn modelId="{D98F90F4-16DD-46BA-82A9-43DF2494DD9F}" srcId="{534D6B0C-6B29-4309-9C91-952F03D717A5}" destId="{8D1D6390-0BF4-4FBA-B47C-0A9A28F92BBC}" srcOrd="4" destOrd="0" parTransId="{8A5E9785-CE58-4987-B364-3C9B2031C8AC}" sibTransId="{C3EE9D44-BD8C-4165-B279-0F369B116624}"/>
    <dgm:cxn modelId="{0710A6FF-608B-488A-A229-91F491C7A107}" srcId="{534D6B0C-6B29-4309-9C91-952F03D717A5}" destId="{EA5509AE-1703-4554-98EC-BD5015672E1F}" srcOrd="2" destOrd="0" parTransId="{21B7D36D-928A-4021-9916-46527B8E4CA8}" sibTransId="{1A27C0ED-C005-4AE8-B7EE-B0378341B9C7}"/>
    <dgm:cxn modelId="{D231972F-1241-48D9-9613-2FD74C8D2224}" srcId="{534D6B0C-6B29-4309-9C91-952F03D717A5}" destId="{8936F3D3-A11E-4B53-9D02-489D71B94E72}" srcOrd="1" destOrd="0" parTransId="{B0663E47-7F62-4078-847B-8CBC2B32CF9E}" sibTransId="{B112BA12-297A-4C53-B87D-FC9EF6A36CAE}"/>
    <dgm:cxn modelId="{A26F650F-31DE-4D8F-857B-FD2E0934EBA1}" type="presOf" srcId="{534D6B0C-6B29-4309-9C91-952F03D717A5}" destId="{A9CC796B-0B3F-4A37-870B-CA9A7BE1E23D}" srcOrd="0" destOrd="0" presId="urn:microsoft.com/office/officeart/2005/8/layout/default#1"/>
    <dgm:cxn modelId="{2F0A5FD0-DBFF-45AA-8AB6-0E444D44AA5A}" type="presOf" srcId="{8D1D6390-0BF4-4FBA-B47C-0A9A28F92BBC}" destId="{C7D3D633-C7BC-47C8-AD90-B4AB20764C11}" srcOrd="0" destOrd="0" presId="urn:microsoft.com/office/officeart/2005/8/layout/default#1"/>
    <dgm:cxn modelId="{A087BA0E-B10A-415C-95DD-34F7B0528D5B}" srcId="{534D6B0C-6B29-4309-9C91-952F03D717A5}" destId="{63CB6F3D-2B1C-4909-8835-C3E22E82EF41}" srcOrd="0" destOrd="0" parTransId="{ADF81178-AB55-4C57-8E87-B60D08D94C88}" sibTransId="{3C64E33F-BC07-4B26-8D4C-908A0332BA4C}"/>
    <dgm:cxn modelId="{E624E84B-3198-4215-9442-04200FDD12C1}" srcId="{534D6B0C-6B29-4309-9C91-952F03D717A5}" destId="{343E894E-888F-45AE-8368-4ADD7B1D5182}" srcOrd="3" destOrd="0" parTransId="{6EEBF5F4-0FCB-4F20-8735-C1804F91E20C}" sibTransId="{2482D6FD-446D-4A4C-8D90-EE2F4320D4AC}"/>
    <dgm:cxn modelId="{CA3E72AB-DAF0-468B-BE12-9E6A70344505}" type="presOf" srcId="{8936F3D3-A11E-4B53-9D02-489D71B94E72}" destId="{B4639094-EE92-4DAB-BE01-E1637CCBEBD4}" srcOrd="0" destOrd="0" presId="urn:microsoft.com/office/officeart/2005/8/layout/default#1"/>
    <dgm:cxn modelId="{CA6FC01C-C10C-466B-9AEA-67DB4C345844}" type="presOf" srcId="{343E894E-888F-45AE-8368-4ADD7B1D5182}" destId="{B056D7A6-175E-417A-8747-53544D31A81A}" srcOrd="0" destOrd="0" presId="urn:microsoft.com/office/officeart/2005/8/layout/default#1"/>
    <dgm:cxn modelId="{ACF78E41-40BE-4174-85AC-054276D156F7}" type="presOf" srcId="{63CB6F3D-2B1C-4909-8835-C3E22E82EF41}" destId="{DC2D774B-F86E-4B18-81AD-8F74F89BE50D}" srcOrd="0" destOrd="0" presId="urn:microsoft.com/office/officeart/2005/8/layout/default#1"/>
    <dgm:cxn modelId="{B41A13A0-BDFF-4C57-BA1C-EAEF22527383}" type="presOf" srcId="{EA5509AE-1703-4554-98EC-BD5015672E1F}" destId="{D74078A0-9970-40DA-B4DA-45F01EDE2F0C}" srcOrd="0" destOrd="0" presId="urn:microsoft.com/office/officeart/2005/8/layout/default#1"/>
    <dgm:cxn modelId="{B5D1A428-1C62-40FA-8A7B-57D16254B3B8}" type="presParOf" srcId="{A9CC796B-0B3F-4A37-870B-CA9A7BE1E23D}" destId="{DC2D774B-F86E-4B18-81AD-8F74F89BE50D}" srcOrd="0" destOrd="0" presId="urn:microsoft.com/office/officeart/2005/8/layout/default#1"/>
    <dgm:cxn modelId="{B9F83B96-F7A2-4F7C-80B2-DA7CBE8974EA}" type="presParOf" srcId="{A9CC796B-0B3F-4A37-870B-CA9A7BE1E23D}" destId="{B7B128CF-EF86-4C57-9147-5428485F15A9}" srcOrd="1" destOrd="0" presId="urn:microsoft.com/office/officeart/2005/8/layout/default#1"/>
    <dgm:cxn modelId="{F27FE126-79FA-40AD-92EB-FC088C8DE912}" type="presParOf" srcId="{A9CC796B-0B3F-4A37-870B-CA9A7BE1E23D}" destId="{B4639094-EE92-4DAB-BE01-E1637CCBEBD4}" srcOrd="2" destOrd="0" presId="urn:microsoft.com/office/officeart/2005/8/layout/default#1"/>
    <dgm:cxn modelId="{79CB294C-028E-4CC3-AED1-E98217649133}" type="presParOf" srcId="{A9CC796B-0B3F-4A37-870B-CA9A7BE1E23D}" destId="{457924FE-4CF5-47F4-8B7B-AC69C3C376B3}" srcOrd="3" destOrd="0" presId="urn:microsoft.com/office/officeart/2005/8/layout/default#1"/>
    <dgm:cxn modelId="{4AFEDC1A-7CCD-46DD-B0C9-94BA0034A46E}" type="presParOf" srcId="{A9CC796B-0B3F-4A37-870B-CA9A7BE1E23D}" destId="{D74078A0-9970-40DA-B4DA-45F01EDE2F0C}" srcOrd="4" destOrd="0" presId="urn:microsoft.com/office/officeart/2005/8/layout/default#1"/>
    <dgm:cxn modelId="{9B181467-DF7A-4837-A36F-2086062FD13B}" type="presParOf" srcId="{A9CC796B-0B3F-4A37-870B-CA9A7BE1E23D}" destId="{F4814193-E4A8-454E-9A79-4D63F573DFBE}" srcOrd="5" destOrd="0" presId="urn:microsoft.com/office/officeart/2005/8/layout/default#1"/>
    <dgm:cxn modelId="{09DB275B-5EEA-4981-BFCB-FA100710DBF3}" type="presParOf" srcId="{A9CC796B-0B3F-4A37-870B-CA9A7BE1E23D}" destId="{B056D7A6-175E-417A-8747-53544D31A81A}" srcOrd="6" destOrd="0" presId="urn:microsoft.com/office/officeart/2005/8/layout/default#1"/>
    <dgm:cxn modelId="{5141A925-0F8D-416C-970A-0DF561F676E8}" type="presParOf" srcId="{A9CC796B-0B3F-4A37-870B-CA9A7BE1E23D}" destId="{A8041348-214A-4E20-8E25-B88372731DD1}" srcOrd="7" destOrd="0" presId="urn:microsoft.com/office/officeart/2005/8/layout/default#1"/>
    <dgm:cxn modelId="{9A8E807A-0C8C-4B34-8FD7-71CE5B5E7AEB}" type="presParOf" srcId="{A9CC796B-0B3F-4A37-870B-CA9A7BE1E23D}" destId="{C7D3D633-C7BC-47C8-AD90-B4AB20764C11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2D774B-F86E-4B18-81AD-8F74F89BE50D}">
      <dsp:nvSpPr>
        <dsp:cNvPr id="0" name=""/>
        <dsp:cNvSpPr/>
      </dsp:nvSpPr>
      <dsp:spPr>
        <a:xfrm>
          <a:off x="845033" y="2616"/>
          <a:ext cx="2067666" cy="1240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Latn-BA" sz="1900" kern="1200" dirty="0"/>
            <a:t>MI</a:t>
          </a:r>
          <a:br>
            <a:rPr lang="bs-Latn-BA" sz="1900" kern="1200" dirty="0"/>
          </a:br>
          <a:r>
            <a:rPr lang="bs-Latn-BA" sz="1900" kern="1200" dirty="0"/>
            <a:t>(</a:t>
          </a:r>
          <a:r>
            <a:rPr lang="bs-Latn-BA" sz="1900" kern="1200" dirty="0" smtClean="0"/>
            <a:t>matematika,</a:t>
          </a:r>
          <a:r>
            <a:rPr lang="en-US" sz="1900" kern="1200" dirty="0" smtClean="0"/>
            <a:t> </a:t>
          </a:r>
          <a:r>
            <a:rPr lang="bs-Latn-BA" sz="1900" kern="1200" dirty="0" smtClean="0"/>
            <a:t>informatika,</a:t>
          </a:r>
          <a:r>
            <a:rPr lang="en-US" sz="1900" kern="1200" dirty="0" smtClean="0"/>
            <a:t> </a:t>
          </a:r>
          <a:r>
            <a:rPr lang="bs-Latn-BA" sz="1900" kern="1200" dirty="0" smtClean="0"/>
            <a:t>fizika)</a:t>
          </a:r>
          <a:endParaRPr lang="en-US" sz="1900" kern="1200" dirty="0"/>
        </a:p>
      </dsp:txBody>
      <dsp:txXfrm>
        <a:off x="845033" y="2616"/>
        <a:ext cx="2067666" cy="1240599"/>
      </dsp:txXfrm>
    </dsp:sp>
    <dsp:sp modelId="{B4639094-EE92-4DAB-BE01-E1637CCBEBD4}">
      <dsp:nvSpPr>
        <dsp:cNvPr id="0" name=""/>
        <dsp:cNvSpPr/>
      </dsp:nvSpPr>
      <dsp:spPr>
        <a:xfrm>
          <a:off x="3119466" y="2616"/>
          <a:ext cx="2067666" cy="1240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Latn-BA" sz="1900" kern="1200" dirty="0" smtClean="0"/>
            <a:t>PRIRODNI</a:t>
          </a:r>
          <a:r>
            <a:rPr lang="bs-Latn-BA" sz="1900" kern="1200" dirty="0"/>
            <a:t/>
          </a:r>
          <a:br>
            <a:rPr lang="bs-Latn-BA" sz="1900" kern="1200" dirty="0"/>
          </a:br>
          <a:r>
            <a:rPr lang="bs-Latn-BA" sz="1900" kern="1200" dirty="0"/>
            <a:t>(</a:t>
          </a:r>
          <a:r>
            <a:rPr lang="bs-Latn-BA" sz="1900" kern="1200" dirty="0" smtClean="0"/>
            <a:t>biologija,</a:t>
          </a:r>
          <a:r>
            <a:rPr lang="en-US" sz="1900" kern="1200" dirty="0" smtClean="0"/>
            <a:t> </a:t>
          </a:r>
          <a:r>
            <a:rPr lang="bs-Latn-BA" sz="1900" kern="1200" dirty="0" smtClean="0"/>
            <a:t>hemija,fizika)</a:t>
          </a:r>
          <a:endParaRPr lang="en-US" sz="1900" kern="1200" dirty="0"/>
        </a:p>
      </dsp:txBody>
      <dsp:txXfrm>
        <a:off x="3119466" y="2616"/>
        <a:ext cx="2067666" cy="1240599"/>
      </dsp:txXfrm>
    </dsp:sp>
    <dsp:sp modelId="{D74078A0-9970-40DA-B4DA-45F01EDE2F0C}">
      <dsp:nvSpPr>
        <dsp:cNvPr id="0" name=""/>
        <dsp:cNvSpPr/>
      </dsp:nvSpPr>
      <dsp:spPr>
        <a:xfrm>
          <a:off x="845033" y="1449983"/>
          <a:ext cx="2067666" cy="1240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Latn-BA" sz="1900" kern="1200" dirty="0" smtClean="0"/>
            <a:t>DRUŠTVENI</a:t>
          </a:r>
          <a:r>
            <a:rPr lang="bs-Latn-BA" sz="1900" kern="1200" dirty="0"/>
            <a:t/>
          </a:r>
          <a:br>
            <a:rPr lang="bs-Latn-BA" sz="1900" kern="1200" dirty="0"/>
          </a:br>
          <a:r>
            <a:rPr lang="bs-Latn-BA" sz="1900" kern="1200" dirty="0" smtClean="0"/>
            <a:t>(geografija,</a:t>
          </a:r>
          <a:r>
            <a:rPr lang="en-US" sz="1900" kern="1200" dirty="0" smtClean="0"/>
            <a:t> </a:t>
          </a:r>
          <a:r>
            <a:rPr lang="bs-Latn-BA" sz="1900" kern="1200" dirty="0" smtClean="0"/>
            <a:t>historija,</a:t>
          </a:r>
          <a:r>
            <a:rPr lang="en-US" sz="1900" kern="1200" dirty="0" smtClean="0"/>
            <a:t> </a:t>
          </a:r>
          <a:r>
            <a:rPr lang="bs-Latn-BA" sz="1900" kern="1200" dirty="0" smtClean="0"/>
            <a:t>sociologija)</a:t>
          </a:r>
          <a:endParaRPr lang="en-US" sz="1900" kern="1200" dirty="0"/>
        </a:p>
      </dsp:txBody>
      <dsp:txXfrm>
        <a:off x="845033" y="1449983"/>
        <a:ext cx="2067666" cy="1240599"/>
      </dsp:txXfrm>
    </dsp:sp>
    <dsp:sp modelId="{B056D7A6-175E-417A-8747-53544D31A81A}">
      <dsp:nvSpPr>
        <dsp:cNvPr id="0" name=""/>
        <dsp:cNvSpPr/>
      </dsp:nvSpPr>
      <dsp:spPr>
        <a:xfrm>
          <a:off x="3119466" y="1449983"/>
          <a:ext cx="2067666" cy="1240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Latn-BA" sz="1900" kern="1200" dirty="0" smtClean="0"/>
            <a:t>JEZIČKI</a:t>
          </a:r>
          <a:endParaRPr lang="bs-Latn-BA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Latn-BA" sz="1900" kern="1200" dirty="0"/>
            <a:t>(</a:t>
          </a:r>
          <a:r>
            <a:rPr lang="bs-Latn-BA" sz="1900" kern="1200" dirty="0" smtClean="0"/>
            <a:t>bosanski,</a:t>
          </a:r>
          <a:r>
            <a:rPr lang="en-US" sz="1900" kern="1200" dirty="0" smtClean="0"/>
            <a:t> </a:t>
          </a:r>
          <a:r>
            <a:rPr lang="bs-Latn-BA" sz="1900" kern="1200" dirty="0" smtClean="0"/>
            <a:t>engleski,</a:t>
          </a:r>
          <a:r>
            <a:rPr lang="en-US" sz="1900" kern="1200" dirty="0" smtClean="0"/>
            <a:t> </a:t>
          </a:r>
          <a:r>
            <a:rPr lang="bs-Latn-BA" sz="1900" kern="1200" dirty="0" smtClean="0"/>
            <a:t>njemački,</a:t>
          </a:r>
          <a:r>
            <a:rPr lang="en-US" sz="1900" kern="1200" dirty="0" smtClean="0"/>
            <a:t> </a:t>
          </a:r>
          <a:r>
            <a:rPr lang="bs-Latn-BA" sz="1900" kern="1200" dirty="0" smtClean="0"/>
            <a:t>francuski)</a:t>
          </a:r>
          <a:endParaRPr lang="en-US" sz="1900" kern="1200" dirty="0"/>
        </a:p>
      </dsp:txBody>
      <dsp:txXfrm>
        <a:off x="3119466" y="1449983"/>
        <a:ext cx="2067666" cy="1240599"/>
      </dsp:txXfrm>
    </dsp:sp>
    <dsp:sp modelId="{C7D3D633-C7BC-47C8-AD90-B4AB20764C11}">
      <dsp:nvSpPr>
        <dsp:cNvPr id="0" name=""/>
        <dsp:cNvSpPr/>
      </dsp:nvSpPr>
      <dsp:spPr>
        <a:xfrm>
          <a:off x="1982249" y="2897349"/>
          <a:ext cx="2067666" cy="1240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Latn-BA" sz="1900" kern="1200" dirty="0" smtClean="0"/>
            <a:t>SCENSKE UMJETNOSTI</a:t>
          </a:r>
          <a:r>
            <a:rPr lang="bs-Latn-BA" sz="1900" kern="1200" dirty="0"/>
            <a:t/>
          </a:r>
          <a:br>
            <a:rPr lang="bs-Latn-BA" sz="1900" kern="1200" dirty="0"/>
          </a:br>
          <a:endParaRPr lang="en-US" sz="1900" kern="1200" dirty="0"/>
        </a:p>
      </dsp:txBody>
      <dsp:txXfrm>
        <a:off x="1982249" y="2897349"/>
        <a:ext cx="2067666" cy="1240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BAEBB-1B7D-4679-B155-18A177FD0B98}" type="datetimeFigureOut">
              <a:rPr lang="sr-Latn-CS" smtClean="0"/>
              <a:pPr/>
              <a:t>9.12.2017</a:t>
            </a:fld>
            <a:endParaRPr lang="bs-Lat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s-Lat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EC88C-64D6-4D90-AC8E-A40CA52D3EE3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pPr/>
              <a:t>12/9/2017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F2B002-16DE-4AA1-8084-636E95C47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166"/>
                    </a14:imgEffect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10995" y="-80342"/>
            <a:ext cx="13302996" cy="7878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25F790-23E5-41DE-B10A-4273EE544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703" y="4865731"/>
            <a:ext cx="8991600" cy="1645920"/>
          </a:xfrm>
        </p:spPr>
        <p:txBody>
          <a:bodyPr/>
          <a:lstStyle/>
          <a:p>
            <a:r>
              <a:rPr lang="bs-Latn-BA" dirty="0" smtClean="0"/>
              <a:t>Gimnazija </a:t>
            </a:r>
            <a:r>
              <a:rPr lang="bs-Latn-BA" dirty="0"/>
              <a:t>dobrinja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C73545-AE0C-4574-BE5E-DB247F4A5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940"/>
                    </a14:imgEffect>
                    <a14:imgEffect>
                      <a14:saturation sat="17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8041" y="4993065"/>
            <a:ext cx="1367189" cy="1391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9019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mnazijada odbojka (1)_preview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18" y="2317761"/>
            <a:ext cx="6447872" cy="4294094"/>
          </a:xfrm>
          <a:prstGeom prst="rect">
            <a:avLst/>
          </a:prstGeom>
        </p:spPr>
      </p:pic>
      <p:pic>
        <p:nvPicPr>
          <p:cNvPr id="4" name="Content Placeholder 3" descr="Medunarodni-dan-broja-pi--730x410 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4557" y="1347508"/>
            <a:ext cx="5523029" cy="31019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30" y="373021"/>
            <a:ext cx="7729728" cy="1188720"/>
          </a:xfrm>
        </p:spPr>
        <p:txBody>
          <a:bodyPr/>
          <a:lstStyle/>
          <a:p>
            <a:r>
              <a:rPr lang="bs-Latn-BA" dirty="0" smtClean="0"/>
              <a:t>Nedavno osvojene nagrade</a:t>
            </a:r>
            <a:endParaRPr lang="bs-Latn-BA" dirty="0"/>
          </a:p>
        </p:txBody>
      </p:sp>
      <p:sp>
        <p:nvSpPr>
          <p:cNvPr id="6" name="TextBox 5"/>
          <p:cNvSpPr txBox="1"/>
          <p:nvPr/>
        </p:nvSpPr>
        <p:spPr>
          <a:xfrm>
            <a:off x="6324727" y="5810410"/>
            <a:ext cx="1055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100" dirty="0" smtClean="0"/>
              <a:t>DRUGO MJESTO U ODBOJCI NA GIMNAZIJADI </a:t>
            </a:r>
            <a:endParaRPr lang="bs-Latn-BA" sz="11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066" y="2901068"/>
            <a:ext cx="7729728" cy="1188720"/>
          </a:xfrm>
        </p:spPr>
        <p:txBody>
          <a:bodyPr/>
          <a:lstStyle/>
          <a:p>
            <a:r>
              <a:rPr lang="bs-Latn-BA" dirty="0" smtClean="0"/>
              <a:t>Hvala na pažnji</a:t>
            </a:r>
            <a:endParaRPr lang="bs-Latn-BA" dirty="0"/>
          </a:p>
        </p:txBody>
      </p:sp>
      <p:sp>
        <p:nvSpPr>
          <p:cNvPr id="4" name="TextBox 3"/>
          <p:cNvSpPr txBox="1"/>
          <p:nvPr/>
        </p:nvSpPr>
        <p:spPr>
          <a:xfrm>
            <a:off x="10416988" y="5934670"/>
            <a:ext cx="2599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 smtClean="0"/>
              <a:t>Radili:</a:t>
            </a:r>
            <a:endParaRPr lang="bs-Latn-BA" dirty="0" smtClean="0"/>
          </a:p>
          <a:p>
            <a:r>
              <a:rPr lang="bs-Latn-BA" dirty="0" smtClean="0"/>
              <a:t>Nadira Ćurulija</a:t>
            </a:r>
          </a:p>
          <a:p>
            <a:r>
              <a:rPr lang="bs-Latn-BA" dirty="0" smtClean="0"/>
              <a:t>Mirza Tokić</a:t>
            </a:r>
            <a:endParaRPr lang="bs-Latn-B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1D17C2-6C24-4BF4-8492-93F31589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84" y="1082842"/>
            <a:ext cx="4908884" cy="2054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0D25F4-41F8-40EB-8D88-7D114714D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535" t="231" r="20576" b="-231"/>
          <a:stretch/>
        </p:blipFill>
        <p:spPr>
          <a:xfrm>
            <a:off x="6060755" y="3279942"/>
            <a:ext cx="5814413" cy="3301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08E3CF-B676-41B6-97C2-A79AA76F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41" y="314987"/>
            <a:ext cx="7729728" cy="1188720"/>
          </a:xfrm>
        </p:spPr>
        <p:txBody>
          <a:bodyPr/>
          <a:lstStyle/>
          <a:p>
            <a:r>
              <a:rPr lang="bs-Latn-BA" dirty="0" smtClean="0"/>
              <a:t>Historija gimnazije dobrinja</a:t>
            </a:r>
            <a:endParaRPr lang="bs-Latn-B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04AE9E-32DB-4F4D-A104-F56E34336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73111"/>
            <a:ext cx="6828643" cy="4725283"/>
          </a:xfrm>
        </p:spPr>
        <p:txBody>
          <a:bodyPr>
            <a:normAutofit/>
          </a:bodyPr>
          <a:lstStyle/>
          <a:p>
            <a:r>
              <a:rPr lang="bs-Latn-BA" dirty="0" smtClean="0"/>
              <a:t>Gimnazija Dobrinja je srednja škola koja se nalazi u naselju Dobrinja,Sarajevo.</a:t>
            </a:r>
            <a:endParaRPr lang="bs-Latn-BA" dirty="0"/>
          </a:p>
          <a:p>
            <a:endParaRPr lang="bs-Latn-BA" dirty="0"/>
          </a:p>
          <a:p>
            <a:r>
              <a:rPr lang="bs-Latn-BA" dirty="0" smtClean="0"/>
              <a:t>Nastala je 1992 u vrijeme rata,sa ciljem da djeca zbog loših okolnosti ne budu uskraćena za edukaciju.</a:t>
            </a:r>
            <a:endParaRPr lang="bs-Latn-BA" dirty="0"/>
          </a:p>
          <a:p>
            <a:endParaRPr lang="bs-Latn-BA" dirty="0"/>
          </a:p>
          <a:p>
            <a:r>
              <a:rPr lang="bs-Latn-BA" dirty="0" smtClean="0"/>
              <a:t>Za vrijeme rata škola je imala više lokacija, koje su pružile djeci sigurnost.</a:t>
            </a:r>
          </a:p>
          <a:p>
            <a:endParaRPr lang="bs-Latn-BA" dirty="0"/>
          </a:p>
          <a:p>
            <a:r>
              <a:rPr lang="bs-Latn-BA" dirty="0" smtClean="0"/>
              <a:t>2010 godine preselila se u novu zgradu,koju dijeli sa Petom Gimnazijom.</a:t>
            </a:r>
            <a:endParaRPr lang="bs-Latn-BA" dirty="0"/>
          </a:p>
          <a:p>
            <a:endParaRPr lang="bs-Latn-BA" dirty="0"/>
          </a:p>
          <a:p>
            <a:r>
              <a:rPr lang="bs-Latn-BA" dirty="0" smtClean="0"/>
              <a:t>Danas je to jedna od najopremljenijih škola u Sarajevu.</a:t>
            </a:r>
            <a:endParaRPr lang="bs-Latn-BA" dirty="0"/>
          </a:p>
        </p:txBody>
      </p:sp>
    </p:spTree>
    <p:extLst>
      <p:ext uri="{BB962C8B-B14F-4D97-AF65-F5344CB8AC3E}">
        <p14:creationId xmlns="" xmlns:p14="http://schemas.microsoft.com/office/powerpoint/2010/main" val="2467690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2FB60F-54CF-42B7-AB19-6AEBA33C39CD}"/>
              </a:ext>
            </a:extLst>
          </p:cNvPr>
          <p:cNvSpPr/>
          <p:nvPr/>
        </p:nvSpPr>
        <p:spPr>
          <a:xfrm>
            <a:off x="1239253" y="2201779"/>
            <a:ext cx="4283242" cy="286232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016C015-7D2E-4C8E-942B-47C4D9E4F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822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78C61E-9049-40DC-9B69-DCD9C061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04" y="327018"/>
            <a:ext cx="8308528" cy="1188720"/>
          </a:xfrm>
        </p:spPr>
        <p:txBody>
          <a:bodyPr/>
          <a:lstStyle/>
          <a:p>
            <a:r>
              <a:rPr lang="bs-Latn-BA" dirty="0" smtClean="0"/>
              <a:t>Koji je sistem edukacije?</a:t>
            </a:r>
            <a:endParaRPr lang="bs-Latn-BA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0BA1E3E-C036-4EEA-B687-300ABE626D60}"/>
              </a:ext>
            </a:extLst>
          </p:cNvPr>
          <p:cNvSpPr txBox="1"/>
          <p:nvPr/>
        </p:nvSpPr>
        <p:spPr>
          <a:xfrm>
            <a:off x="354210" y="1997839"/>
            <a:ext cx="4283242" cy="2308324"/>
          </a:xfrm>
          <a:prstGeom prst="rect">
            <a:avLst/>
          </a:prstGeom>
          <a:solidFill>
            <a:schemeClr val="bg2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dirty="0" smtClean="0"/>
              <a:t>Sistem edukacije gimnazija u Kantonu Sarajevo: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dirty="0" smtClean="0"/>
              <a:t>Prve dvije godine pružaju opšto znanje.</a:t>
            </a:r>
            <a:endParaRPr lang="bs-Latn-B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dirty="0" smtClean="0"/>
              <a:t>U trećem razredu se kreće na odabrani smjer (matematičko-informatički,prirodni,društveni,jezički) i proučavaju se predmeti tog smjera.</a:t>
            </a:r>
            <a:endParaRPr lang="bs-Latn-B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90B744-A902-4841-8F19-823DDEE78AF4}"/>
              </a:ext>
            </a:extLst>
          </p:cNvPr>
          <p:cNvSpPr txBox="1"/>
          <p:nvPr/>
        </p:nvSpPr>
        <p:spPr>
          <a:xfrm>
            <a:off x="1630536" y="4223299"/>
            <a:ext cx="3104147" cy="1200329"/>
          </a:xfrm>
          <a:prstGeom prst="rect">
            <a:avLst/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bs-Latn-BA" dirty="0" smtClean="0"/>
              <a:t>Jedinstven smjer u našoj škoji je smjer scenskih umjetnosti,koji se bira od prvog razreda.</a:t>
            </a:r>
            <a:endParaRPr lang="bs-Latn-BA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="" xmlns:a16="http://schemas.microsoft.com/office/drawing/2014/main" id="{C51AD7D2-9E9D-4725-AFEF-5D264CD6445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190404369"/>
              </p:ext>
            </p:extLst>
          </p:nvPr>
        </p:nvGraphicFramePr>
        <p:xfrm>
          <a:off x="6096000" y="1930522"/>
          <a:ext cx="6032166" cy="4140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0232412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2C3AE8-A92F-47F5-AD07-25F643B8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66" y="531555"/>
            <a:ext cx="5836211" cy="1188720"/>
          </a:xfrm>
        </p:spPr>
        <p:txBody>
          <a:bodyPr/>
          <a:lstStyle/>
          <a:p>
            <a:pPr algn="l"/>
            <a:r>
              <a:rPr lang="bs-Latn-BA" dirty="0" smtClean="0"/>
              <a:t>Smjer scenskih umjetnosti</a:t>
            </a:r>
            <a:endParaRPr lang="bs-Latn-B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E8EF0DD-FBBC-443D-9D67-F71E776DB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8773" y="3552825"/>
            <a:ext cx="5514622" cy="3101975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2D9203-6AB0-4787-9342-1FD6E3F4B3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77" t="1840" b="8271"/>
          <a:stretch/>
        </p:blipFill>
        <p:spPr>
          <a:xfrm>
            <a:off x="6418773" y="228803"/>
            <a:ext cx="5514622" cy="3037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6821E4-3CA8-466B-A281-0A7FF0DD42D7}"/>
              </a:ext>
            </a:extLst>
          </p:cNvPr>
          <p:cNvSpPr txBox="1"/>
          <p:nvPr/>
        </p:nvSpPr>
        <p:spPr>
          <a:xfrm>
            <a:off x="9500363" y="5862099"/>
            <a:ext cx="288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Kratki film˝</a:t>
            </a:r>
            <a:r>
              <a:rPr lang="bs-Latn-BA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Kraj˝ -Gimnazija </a:t>
            </a:r>
            <a:r>
              <a:rPr lang="bs-Latn-BA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Dobrinja možete pronaći na youtube-u</a:t>
            </a:r>
            <a:endParaRPr lang="bs-Latn-BA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D74E15D-890C-4BBD-ADC3-0E669DD740B6}"/>
              </a:ext>
            </a:extLst>
          </p:cNvPr>
          <p:cNvSpPr txBox="1"/>
          <p:nvPr/>
        </p:nvSpPr>
        <p:spPr>
          <a:xfrm>
            <a:off x="613610" y="2675662"/>
            <a:ext cx="47043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dirty="0" smtClean="0"/>
              <a:t>Smjer scenskih umjetnosti je unikatan smjer u Gimnaziji Dobrinja.</a:t>
            </a:r>
            <a:endParaRPr lang="bs-Latn-B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dirty="0" smtClean="0"/>
              <a:t>Tu učenici uče sve što je potrebno vezano za scenske umjetnosti,te imaju dosta prakse u raznim poljima umjetnosti.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s-Latn-B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dirty="0" smtClean="0"/>
              <a:t>Učenici ovog smjera su učestvovali u najpoznatijem festivalu u BiH,Sarajevo Film Festival.</a:t>
            </a:r>
            <a:endParaRPr lang="bs-Latn-BA" dirty="0"/>
          </a:p>
        </p:txBody>
      </p:sp>
    </p:spTree>
    <p:extLst>
      <p:ext uri="{BB962C8B-B14F-4D97-AF65-F5344CB8AC3E}">
        <p14:creationId xmlns="" xmlns:p14="http://schemas.microsoft.com/office/powerpoint/2010/main" val="1258305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FE17240-46BA-41D4-A6F6-5627AF069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749" b="11021"/>
          <a:stretch/>
        </p:blipFill>
        <p:spPr>
          <a:xfrm>
            <a:off x="8371639" y="325447"/>
            <a:ext cx="3854786" cy="5378115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D0FF5D-28F6-47EE-B79E-1ADDAC67F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42" y="134513"/>
            <a:ext cx="8849604" cy="1188720"/>
          </a:xfrm>
        </p:spPr>
        <p:txBody>
          <a:bodyPr/>
          <a:lstStyle/>
          <a:p>
            <a:pPr algn="l"/>
            <a:r>
              <a:rPr lang="bs-Latn-BA" dirty="0" smtClean="0"/>
              <a:t>Najbolji profesor u bosni i hercegovini</a:t>
            </a:r>
            <a:endParaRPr lang="bs-Latn-BA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AD659BC-9E08-4739-AC31-7D6A1543E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911" y="4204014"/>
            <a:ext cx="5122552" cy="2392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984AAD-6CE2-4D22-AEFB-FFF044DB54A5}"/>
              </a:ext>
            </a:extLst>
          </p:cNvPr>
          <p:cNvSpPr txBox="1"/>
          <p:nvPr/>
        </p:nvSpPr>
        <p:spPr>
          <a:xfrm>
            <a:off x="336883" y="1810801"/>
            <a:ext cx="6510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400" dirty="0" smtClean="0"/>
              <a:t>Naša škola ima najboljeg profesora u BiH,prof. Vedran Zubić.</a:t>
            </a:r>
            <a:r>
              <a:rPr lang="bs-Latn-BA" dirty="0" smtClean="0"/>
              <a:t> </a:t>
            </a:r>
            <a:endParaRPr lang="bs-Latn-B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400" dirty="0" smtClean="0"/>
              <a:t>Prof. Zubić predaje geografiju,na svoj zanimljiv,njemu unikatan način,i geografiju povezuje sa mnogim drugim naukama te situacijama u životu.</a:t>
            </a:r>
            <a:endParaRPr lang="bs-Latn-BA" sz="2400" dirty="0"/>
          </a:p>
        </p:txBody>
      </p:sp>
    </p:spTree>
    <p:extLst>
      <p:ext uri="{BB962C8B-B14F-4D97-AF65-F5344CB8AC3E}">
        <p14:creationId xmlns="" xmlns:p14="http://schemas.microsoft.com/office/powerpoint/2010/main" val="523210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65502B-3B69-4AF3-B2ED-FC5E4EB25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Upoznaj prave heroje - Vedran">
            <a:hlinkClick r:id="" action="ppaction://media"/>
            <a:extLst>
              <a:ext uri="{FF2B5EF4-FFF2-40B4-BE49-F238E27FC236}">
                <a16:creationId xmlns="" xmlns:a16="http://schemas.microsoft.com/office/drawing/2014/main" id="{78BE9ED2-8D9B-4A9C-8221-7307D29620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863" y="362873"/>
            <a:ext cx="9047747" cy="5377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E35EC0-FC7D-4581-96EE-77A0DCF61754}"/>
              </a:ext>
            </a:extLst>
          </p:cNvPr>
          <p:cNvSpPr txBox="1"/>
          <p:nvPr/>
        </p:nvSpPr>
        <p:spPr>
          <a:xfrm>
            <a:off x="168442" y="6063916"/>
            <a:ext cx="531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 smtClean="0"/>
              <a:t>Video USAID BIH na temu ˝heroji današnjice˝</a:t>
            </a:r>
            <a:endParaRPr lang="bs-Latn-BA" dirty="0"/>
          </a:p>
        </p:txBody>
      </p:sp>
    </p:spTree>
    <p:extLst>
      <p:ext uri="{BB962C8B-B14F-4D97-AF65-F5344CB8AC3E}">
        <p14:creationId xmlns="" xmlns:p14="http://schemas.microsoft.com/office/powerpoint/2010/main" val="2746579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1F1E64-F54E-49F3-A27C-FAC36DF8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Razmjena knjiga</a:t>
            </a:r>
            <a:endParaRPr lang="bs-Latn-B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088DB-B462-4A24-BCB3-749B2B684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dirty="0" smtClean="0"/>
              <a:t>Svakog septembra naša škola organizuje razmjenu knjiga,gdje učenici prodaju svoje prošlogodišnje knjige i kupuju nove.</a:t>
            </a:r>
            <a:endParaRPr lang="bs-Latn-BA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168A402-C92F-454D-A23C-B0AD265FE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7" t="17859" r="2108" b="12647"/>
          <a:stretch/>
        </p:blipFill>
        <p:spPr>
          <a:xfrm>
            <a:off x="192505" y="3488270"/>
            <a:ext cx="5558176" cy="3164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EC695E-E0AF-47DA-A066-09604AD3F0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47" t="18246" r="1447"/>
          <a:stretch/>
        </p:blipFill>
        <p:spPr>
          <a:xfrm>
            <a:off x="5895473" y="3488270"/>
            <a:ext cx="6104022" cy="3164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4571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4CA35E-2545-444D-BE0B-CE864B4AE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421" y="339050"/>
            <a:ext cx="6951579" cy="3910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9B348A-2EA4-48CD-92F2-86B58306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" y="339050"/>
            <a:ext cx="7933028" cy="1188720"/>
          </a:xfrm>
        </p:spPr>
        <p:txBody>
          <a:bodyPr/>
          <a:lstStyle/>
          <a:p>
            <a:r>
              <a:rPr lang="bs-Latn-BA" dirty="0" smtClean="0"/>
              <a:t>Fakultativni izleti zagreb/beograd</a:t>
            </a:r>
            <a:endParaRPr lang="bs-Latn-B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9203C1-A122-48BB-93B5-D28D71FFF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927" y="1904118"/>
            <a:ext cx="4338106" cy="4376366"/>
          </a:xfrm>
        </p:spPr>
        <p:txBody>
          <a:bodyPr/>
          <a:lstStyle/>
          <a:p>
            <a:r>
              <a:rPr lang="bs-Latn-BA" dirty="0"/>
              <a:t>Every year our school organizes excursions to one of the capital cities of our neighbour countries, Zagreb or Belgrade. </a:t>
            </a:r>
          </a:p>
          <a:p>
            <a:endParaRPr lang="bs-Latn-BA" dirty="0"/>
          </a:p>
          <a:p>
            <a:r>
              <a:rPr lang="bs-Latn-BA" dirty="0" smtClean="0"/>
              <a:t>Cilj je vratiti se sa što više stečenog znanja.</a:t>
            </a:r>
          </a:p>
          <a:p>
            <a:endParaRPr lang="bs-Latn-BA" dirty="0"/>
          </a:p>
          <a:p>
            <a:r>
              <a:rPr lang="bs-Latn-BA" dirty="0" smtClean="0"/>
              <a:t>Na ovaj izlet idu učenici 3. i 4. razreda te posjećuju muzeje vezane za njihovo izborno područje.</a:t>
            </a:r>
            <a:endParaRPr lang="bs-Latn-BA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1BF898C-9584-474F-AEFE-B98831934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" t="3900" r="-1212" b="5792"/>
          <a:stretch/>
        </p:blipFill>
        <p:spPr>
          <a:xfrm>
            <a:off x="5240421" y="3669631"/>
            <a:ext cx="7103979" cy="31883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230020F-D0E6-4D37-AEC8-45CE95BCD403}"/>
              </a:ext>
            </a:extLst>
          </p:cNvPr>
          <p:cNvSpPr txBox="1"/>
          <p:nvPr/>
        </p:nvSpPr>
        <p:spPr>
          <a:xfrm>
            <a:off x="10611853" y="3346465"/>
            <a:ext cx="173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>
                <a:solidFill>
                  <a:schemeClr val="accent6">
                    <a:lumMod val="7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Zagreb,2017</a:t>
            </a:r>
          </a:p>
          <a:p>
            <a:r>
              <a:rPr lang="bs-Latn-BA" dirty="0" smtClean="0">
                <a:solidFill>
                  <a:schemeClr val="accent6">
                    <a:lumMod val="7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Beograd </a:t>
            </a:r>
            <a:r>
              <a:rPr lang="bs-Latn-BA" dirty="0">
                <a:solidFill>
                  <a:schemeClr val="accent6">
                    <a:lumMod val="75000"/>
                  </a:schemeClr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2016</a:t>
            </a:r>
          </a:p>
        </p:txBody>
      </p:sp>
    </p:spTree>
    <p:extLst>
      <p:ext uri="{BB962C8B-B14F-4D97-AF65-F5344CB8AC3E}">
        <p14:creationId xmlns="" xmlns:p14="http://schemas.microsoft.com/office/powerpoint/2010/main" val="599998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582318_1023286821140206_451384553670273818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29" y="1900518"/>
            <a:ext cx="4554071" cy="4078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18" y="570245"/>
            <a:ext cx="7729728" cy="1188720"/>
          </a:xfrm>
        </p:spPr>
        <p:txBody>
          <a:bodyPr/>
          <a:lstStyle/>
          <a:p>
            <a:pPr algn="l"/>
            <a:r>
              <a:rPr lang="bs-Latn-BA" dirty="0" smtClean="0"/>
              <a:t>Eko-odbor</a:t>
            </a:r>
            <a:endParaRPr lang="bs-Latn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28443"/>
            <a:ext cx="7729728" cy="3726898"/>
          </a:xfrm>
        </p:spPr>
        <p:txBody>
          <a:bodyPr>
            <a:normAutofit/>
          </a:bodyPr>
          <a:lstStyle/>
          <a:p>
            <a:r>
              <a:rPr lang="bs-Latn-BA" dirty="0" smtClean="0"/>
              <a:t>Naša škola ima eko-odbor,sekcija koja diskutuje o ekološkim problemima današnjice,te pokusava pomoći prirodu u okruženju,jer svaki korak je značajan.</a:t>
            </a:r>
            <a:endParaRPr lang="bs-Latn-BA" dirty="0" smtClean="0"/>
          </a:p>
          <a:p>
            <a:endParaRPr lang="bs-Latn-BA" dirty="0" smtClean="0"/>
          </a:p>
          <a:p>
            <a:r>
              <a:rPr lang="bs-Latn-BA" dirty="0" smtClean="0"/>
              <a:t>Svake godine obiljezava se Dan Čaja tako što služimo čaj i keksiće u holu škole.</a:t>
            </a:r>
            <a:endParaRPr lang="bs-Latn-BA" dirty="0" smtClean="0"/>
          </a:p>
          <a:p>
            <a:endParaRPr lang="bs-Latn-BA" dirty="0" smtClean="0"/>
          </a:p>
          <a:p>
            <a:r>
              <a:rPr lang="bs-Latn-BA" dirty="0" smtClean="0"/>
              <a:t>Svaka nova generacija dobija svoje drvo generacije,koje sadimo iza škole.</a:t>
            </a:r>
            <a:endParaRPr lang="bs-Latn-B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287</TotalTime>
  <Words>383</Words>
  <Application>Microsoft Office PowerPoint</Application>
  <PresentationFormat>Custom</PresentationFormat>
  <Paragraphs>55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Parcel</vt:lpstr>
      <vt:lpstr>Gimnazija dobrinja</vt:lpstr>
      <vt:lpstr>Historija gimnazije dobrinja</vt:lpstr>
      <vt:lpstr>Koji je sistem edukacije?</vt:lpstr>
      <vt:lpstr>Smjer scenskih umjetnosti</vt:lpstr>
      <vt:lpstr>Najbolji profesor u bosni i hercegovini</vt:lpstr>
      <vt:lpstr>Slide 6</vt:lpstr>
      <vt:lpstr>Razmjena knjiga</vt:lpstr>
      <vt:lpstr>Fakultativni izleti zagreb/beograd</vt:lpstr>
      <vt:lpstr>Eko-odbor</vt:lpstr>
      <vt:lpstr>Nedavno osvojene nagrade</vt:lpstr>
      <vt:lpstr>Hvala na pažnji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Gymnasium dobrinja</dc:title>
  <dc:creator>Alen Ćurulija</dc:creator>
  <cp:lastModifiedBy>user</cp:lastModifiedBy>
  <cp:revision>30</cp:revision>
  <dcterms:created xsi:type="dcterms:W3CDTF">2017-12-02T12:00:44Z</dcterms:created>
  <dcterms:modified xsi:type="dcterms:W3CDTF">2017-12-09T20:07:24Z</dcterms:modified>
</cp:coreProperties>
</file>