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162FFBF-0946-45E5-B861-831EFF6293C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ED8754-DAC3-4AD3-A2D5-F085ED3800E8}" type="datetimeFigureOut">
              <a:rPr lang="cs-CZ" smtClean="0"/>
              <a:t>3.10.2017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INTRODUCTION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Hi</a:t>
            </a:r>
            <a:r>
              <a:rPr lang="cs-CZ" dirty="0" smtClean="0"/>
              <a:t>, nice to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Sára Tachovská</a:t>
            </a:r>
          </a:p>
          <a:p>
            <a:r>
              <a:rPr lang="cs-CZ" dirty="0" smtClean="0"/>
              <a:t>Project FORCES AROUND US</a:t>
            </a:r>
          </a:p>
          <a:p>
            <a:r>
              <a:rPr lang="cs-CZ" dirty="0" err="1"/>
              <a:t>Doctrina</a:t>
            </a:r>
            <a:r>
              <a:rPr lang="cs-CZ" dirty="0"/>
              <a:t> - Podještědské gymnázium, Liberec, Czech Republic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26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Sára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1800" dirty="0" smtClean="0"/>
              <a:t>I </a:t>
            </a:r>
            <a:r>
              <a:rPr lang="cs-CZ" sz="1800" dirty="0" err="1" smtClean="0"/>
              <a:t>am</a:t>
            </a:r>
            <a:r>
              <a:rPr lang="cs-CZ" sz="1800" dirty="0" smtClean="0"/>
              <a:t> 16 </a:t>
            </a:r>
            <a:r>
              <a:rPr lang="cs-CZ" sz="1800" dirty="0" err="1" smtClean="0"/>
              <a:t>year</a:t>
            </a:r>
            <a:r>
              <a:rPr lang="cs-CZ" sz="1800" dirty="0" smtClean="0"/>
              <a:t> </a:t>
            </a:r>
            <a:r>
              <a:rPr lang="cs-CZ" sz="1800" dirty="0" err="1" smtClean="0"/>
              <a:t>old</a:t>
            </a:r>
            <a:r>
              <a:rPr lang="cs-CZ" sz="1800" dirty="0" smtClean="0"/>
              <a:t> student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Czech </a:t>
            </a:r>
            <a:r>
              <a:rPr lang="cs-CZ" sz="1800" dirty="0" err="1" smtClean="0"/>
              <a:t>republic</a:t>
            </a:r>
            <a:endParaRPr lang="cs-CZ" sz="1800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1800" dirty="0" smtClean="0"/>
              <a:t>I live in Liberec, </a:t>
            </a:r>
            <a:r>
              <a:rPr lang="cs-CZ" sz="1800" dirty="0" err="1" smtClean="0"/>
              <a:t>which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town</a:t>
            </a:r>
            <a:r>
              <a:rPr lang="cs-CZ" sz="1800" dirty="0" smtClean="0"/>
              <a:t>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north</a:t>
            </a:r>
            <a:r>
              <a:rPr lang="cs-CZ" sz="1800" dirty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Czech </a:t>
            </a:r>
            <a:r>
              <a:rPr lang="cs-CZ" sz="1800" dirty="0" err="1" smtClean="0"/>
              <a:t>republic</a:t>
            </a:r>
            <a:endParaRPr lang="cs-CZ" sz="1800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1800" dirty="0" smtClean="0"/>
              <a:t>My </a:t>
            </a:r>
            <a:r>
              <a:rPr lang="cs-CZ" sz="1800" dirty="0" err="1" smtClean="0"/>
              <a:t>favorites</a:t>
            </a:r>
            <a:r>
              <a:rPr lang="cs-CZ" sz="1800" dirty="0" smtClean="0"/>
              <a:t> are </a:t>
            </a:r>
            <a:r>
              <a:rPr lang="cs-CZ" sz="1800" dirty="0" err="1"/>
              <a:t>e</a:t>
            </a:r>
            <a:r>
              <a:rPr lang="cs-CZ" sz="1800" dirty="0" err="1" smtClean="0"/>
              <a:t>nglish</a:t>
            </a:r>
            <a:r>
              <a:rPr lang="cs-CZ" sz="1800" dirty="0" smtClean="0"/>
              <a:t> and </a:t>
            </a:r>
            <a:r>
              <a:rPr lang="cs-CZ" sz="1800" dirty="0" err="1" smtClean="0"/>
              <a:t>history</a:t>
            </a:r>
            <a:r>
              <a:rPr lang="cs-CZ" sz="1800" dirty="0" smtClean="0"/>
              <a:t> but I </a:t>
            </a:r>
            <a:r>
              <a:rPr lang="cs-CZ" sz="1800" dirty="0" err="1" smtClean="0"/>
              <a:t>enjoy</a:t>
            </a:r>
            <a:r>
              <a:rPr lang="cs-CZ" sz="1800" dirty="0" smtClean="0"/>
              <a:t> </a:t>
            </a:r>
            <a:r>
              <a:rPr lang="cs-CZ" sz="1800" dirty="0" err="1" smtClean="0"/>
              <a:t>quite</a:t>
            </a:r>
            <a:r>
              <a:rPr lang="cs-CZ" sz="1800" dirty="0" smtClean="0"/>
              <a:t> </a:t>
            </a:r>
            <a:r>
              <a:rPr lang="cs-CZ" sz="1800" dirty="0" err="1" smtClean="0"/>
              <a:t>all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/>
              <a:t> </a:t>
            </a:r>
            <a:r>
              <a:rPr lang="cs-CZ" sz="1800" dirty="0" err="1" smtClean="0"/>
              <a:t>school</a:t>
            </a:r>
            <a:r>
              <a:rPr lang="cs-CZ" sz="1800" dirty="0" smtClean="0"/>
              <a:t> </a:t>
            </a:r>
            <a:r>
              <a:rPr lang="cs-CZ" sz="1800" dirty="0" err="1" smtClean="0"/>
              <a:t>subjects</a:t>
            </a:r>
            <a:r>
              <a:rPr lang="cs-CZ" sz="1800" dirty="0" smtClean="0"/>
              <a:t>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1800" dirty="0" smtClean="0"/>
              <a:t>I love </a:t>
            </a:r>
            <a:r>
              <a:rPr lang="cs-CZ" sz="1800" dirty="0" err="1" smtClean="0"/>
              <a:t>being</a:t>
            </a:r>
            <a:r>
              <a:rPr lang="cs-CZ" sz="1800" dirty="0" smtClean="0"/>
              <a:t> </a:t>
            </a:r>
            <a:r>
              <a:rPr lang="cs-CZ" sz="1800" dirty="0" err="1" smtClean="0"/>
              <a:t>outside</a:t>
            </a:r>
            <a:r>
              <a:rPr lang="cs-CZ" sz="1800" dirty="0"/>
              <a:t> </a:t>
            </a:r>
            <a:r>
              <a:rPr lang="cs-CZ" sz="1800" dirty="0" smtClean="0"/>
              <a:t>and </a:t>
            </a:r>
            <a:r>
              <a:rPr lang="cs-CZ" sz="1800" dirty="0" err="1" smtClean="0"/>
              <a:t>spending</a:t>
            </a:r>
            <a:r>
              <a:rPr lang="cs-CZ" sz="1800" dirty="0" smtClean="0"/>
              <a:t> my </a:t>
            </a:r>
            <a:r>
              <a:rPr lang="cs-CZ" sz="1800" dirty="0" err="1" smtClean="0"/>
              <a:t>time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horses</a:t>
            </a:r>
            <a:r>
              <a:rPr lang="cs-CZ" sz="1800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52591"/>
            <a:ext cx="3908114" cy="260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4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my </a:t>
            </a:r>
            <a:r>
              <a:rPr lang="cs-CZ" dirty="0" err="1" smtClean="0"/>
              <a:t>hometown</a:t>
            </a:r>
            <a:r>
              <a:rPr lang="cs-CZ" dirty="0" smtClean="0"/>
              <a:t>, Liberec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723"/>
            <a:ext cx="8460432" cy="271127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844824"/>
            <a:ext cx="3888432" cy="23279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47" y="1844824"/>
            <a:ext cx="2569185" cy="232792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4824"/>
            <a:ext cx="2555777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26119" cy="60894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20000" cy="1143000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 </a:t>
            </a:r>
            <a:r>
              <a:rPr lang="cs-CZ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am</a:t>
            </a:r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looking</a:t>
            </a:r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forward to </a:t>
            </a:r>
            <a:r>
              <a:rPr lang="cs-CZ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work</a:t>
            </a:r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you</a:t>
            </a:r>
            <a:endParaRPr lang="cs-CZ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</TotalTime>
  <Words>87</Words>
  <Application>Microsoft Office PowerPoint</Application>
  <PresentationFormat>Předvádění na obrazovce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Sousedství</vt:lpstr>
      <vt:lpstr>   INTRODUCTION Hi, nice to meet you </vt:lpstr>
      <vt:lpstr>My name is Sára</vt:lpstr>
      <vt:lpstr>And this is my hometown, Liberec</vt:lpstr>
      <vt:lpstr>I am looking forward to work with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Hi, nice to meet you </dc:title>
  <dc:creator>EliteBook</dc:creator>
  <cp:lastModifiedBy>EliteBook</cp:lastModifiedBy>
  <cp:revision>7</cp:revision>
  <dcterms:created xsi:type="dcterms:W3CDTF">2017-10-03T19:15:56Z</dcterms:created>
  <dcterms:modified xsi:type="dcterms:W3CDTF">2017-10-03T20:14:34Z</dcterms:modified>
</cp:coreProperties>
</file>