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7964-5297-4D51-A978-FE99610E43BB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5685-C264-408A-B279-DF159A4F43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673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7964-5297-4D51-A978-FE99610E43BB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5685-C264-408A-B279-DF159A4F43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3950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7964-5297-4D51-A978-FE99610E43BB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5685-C264-408A-B279-DF159A4F43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040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7964-5297-4D51-A978-FE99610E43BB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5685-C264-408A-B279-DF159A4F43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9001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7964-5297-4D51-A978-FE99610E43BB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5685-C264-408A-B279-DF159A4F43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8814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7964-5297-4D51-A978-FE99610E43BB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5685-C264-408A-B279-DF159A4F43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7710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7964-5297-4D51-A978-FE99610E43BB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5685-C264-408A-B279-DF159A4F43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30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7964-5297-4D51-A978-FE99610E43BB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5685-C264-408A-B279-DF159A4F43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1604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7964-5297-4D51-A978-FE99610E43BB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5685-C264-408A-B279-DF159A4F43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99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7964-5297-4D51-A978-FE99610E43BB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5685-C264-408A-B279-DF159A4F43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7707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7964-5297-4D51-A978-FE99610E43BB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5685-C264-408A-B279-DF159A4F43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583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A7964-5297-4D51-A978-FE99610E43BB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5685-C264-408A-B279-DF159A4F43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6239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STUDENT FROM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THE CZECH </a:t>
            </a:r>
            <a:r>
              <a:rPr lang="cs-CZ" dirty="0" smtClean="0"/>
              <a:t>REPUBLIC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VŠETIČKA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0951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58962" y="815547"/>
            <a:ext cx="7094838" cy="5361416"/>
          </a:xfrm>
        </p:spPr>
        <p:txBody>
          <a:bodyPr>
            <a:normAutofit/>
          </a:bodyPr>
          <a:lstStyle/>
          <a:p>
            <a:r>
              <a:rPr lang="cs-CZ" sz="3200" dirty="0" smtClean="0"/>
              <a:t>I </a:t>
            </a:r>
            <a:r>
              <a:rPr lang="cs-CZ" sz="3200" dirty="0" err="1" smtClean="0"/>
              <a:t>am</a:t>
            </a:r>
            <a:r>
              <a:rPr lang="cs-CZ" sz="3200" dirty="0" smtClean="0"/>
              <a:t> 15 </a:t>
            </a:r>
            <a:r>
              <a:rPr lang="cs-CZ" sz="3200" dirty="0" err="1" smtClean="0"/>
              <a:t>years</a:t>
            </a:r>
            <a:r>
              <a:rPr lang="cs-CZ" sz="3200" dirty="0" smtClean="0"/>
              <a:t> </a:t>
            </a:r>
            <a:r>
              <a:rPr lang="cs-CZ" sz="3200" dirty="0" err="1" smtClean="0"/>
              <a:t>old</a:t>
            </a:r>
            <a:r>
              <a:rPr lang="cs-CZ" sz="3200" dirty="0" smtClean="0"/>
              <a:t> </a:t>
            </a:r>
            <a:r>
              <a:rPr lang="cs-CZ" sz="3200" dirty="0" err="1" smtClean="0"/>
              <a:t>and</a:t>
            </a:r>
            <a:r>
              <a:rPr lang="cs-CZ" sz="3200" dirty="0" smtClean="0"/>
              <a:t> </a:t>
            </a:r>
            <a:r>
              <a:rPr lang="cs-CZ" sz="3200" dirty="0" smtClean="0"/>
              <a:t>I</a:t>
            </a:r>
            <a:r>
              <a:rPr lang="cs-CZ" sz="3200" dirty="0" smtClean="0"/>
              <a:t> </a:t>
            </a:r>
            <a:r>
              <a:rPr lang="cs-CZ" sz="3200" dirty="0" smtClean="0"/>
              <a:t>live in Liberec.</a:t>
            </a:r>
          </a:p>
          <a:p>
            <a:r>
              <a:rPr lang="cs-CZ" sz="3200" dirty="0" smtClean="0"/>
              <a:t>I </a:t>
            </a:r>
            <a:r>
              <a:rPr lang="cs-CZ" sz="3200" dirty="0" err="1" smtClean="0"/>
              <a:t>have</a:t>
            </a:r>
            <a:r>
              <a:rPr lang="cs-CZ" sz="3200" dirty="0" smtClean="0"/>
              <a:t> </a:t>
            </a:r>
            <a:r>
              <a:rPr lang="cs-CZ" sz="3200" dirty="0" err="1" smtClean="0"/>
              <a:t>been</a:t>
            </a:r>
            <a:r>
              <a:rPr lang="cs-CZ" sz="3200" dirty="0" smtClean="0"/>
              <a:t> </a:t>
            </a:r>
            <a:r>
              <a:rPr lang="cs-CZ" sz="3200" dirty="0" err="1" smtClean="0"/>
              <a:t>doing</a:t>
            </a:r>
            <a:r>
              <a:rPr lang="cs-CZ" sz="3200" dirty="0" smtClean="0"/>
              <a:t> </a:t>
            </a:r>
            <a:r>
              <a:rPr lang="cs-CZ" sz="3200" dirty="0" smtClean="0"/>
              <a:t>triatlon </a:t>
            </a:r>
            <a:r>
              <a:rPr lang="cs-CZ" sz="3200" dirty="0" err="1" smtClean="0"/>
              <a:t>for</a:t>
            </a:r>
            <a:r>
              <a:rPr lang="cs-CZ" sz="3200" dirty="0" smtClean="0"/>
              <a:t> 9 </a:t>
            </a:r>
            <a:r>
              <a:rPr lang="cs-CZ" sz="3200" dirty="0" err="1" smtClean="0"/>
              <a:t>years</a:t>
            </a:r>
            <a:r>
              <a:rPr lang="cs-CZ" sz="3200" dirty="0" smtClean="0"/>
              <a:t> </a:t>
            </a:r>
            <a:r>
              <a:rPr lang="cs-CZ" sz="3200" dirty="0" err="1" smtClean="0"/>
              <a:t>now</a:t>
            </a:r>
            <a:r>
              <a:rPr lang="cs-CZ" sz="3200" dirty="0" smtClean="0"/>
              <a:t>.</a:t>
            </a:r>
          </a:p>
          <a:p>
            <a:r>
              <a:rPr lang="cs-CZ" sz="3200" dirty="0" smtClean="0"/>
              <a:t>I </a:t>
            </a:r>
            <a:r>
              <a:rPr lang="cs-CZ" sz="3200" dirty="0" err="1" smtClean="0"/>
              <a:t>am</a:t>
            </a:r>
            <a:r>
              <a:rPr lang="cs-CZ" sz="3200" dirty="0" smtClean="0"/>
              <a:t> </a:t>
            </a:r>
            <a:r>
              <a:rPr lang="cs-CZ" sz="3200" dirty="0" err="1" smtClean="0"/>
              <a:t>also</a:t>
            </a:r>
            <a:r>
              <a:rPr lang="cs-CZ" sz="3200" dirty="0" smtClean="0"/>
              <a:t> </a:t>
            </a:r>
            <a:r>
              <a:rPr lang="cs-CZ" sz="3200" dirty="0" err="1" smtClean="0"/>
              <a:t>watching</a:t>
            </a:r>
            <a:r>
              <a:rPr lang="cs-CZ" sz="3200" dirty="0" smtClean="0"/>
              <a:t> </a:t>
            </a:r>
            <a:r>
              <a:rPr lang="cs-CZ" sz="3200" dirty="0" err="1" smtClean="0"/>
              <a:t>football</a:t>
            </a:r>
            <a:r>
              <a:rPr lang="cs-CZ" sz="3200" dirty="0" smtClean="0"/>
              <a:t> </a:t>
            </a:r>
            <a:r>
              <a:rPr lang="cs-CZ" sz="3200" dirty="0" err="1" smtClean="0"/>
              <a:t>like</a:t>
            </a:r>
            <a:r>
              <a:rPr lang="cs-CZ" sz="3200" dirty="0" smtClean="0"/>
              <a:t> </a:t>
            </a:r>
            <a:r>
              <a:rPr lang="cs-CZ" sz="3200" dirty="0" err="1" smtClean="0"/>
              <a:t>others</a:t>
            </a:r>
            <a:r>
              <a:rPr lang="cs-CZ" sz="3200" dirty="0" smtClean="0"/>
              <a:t> do.</a:t>
            </a:r>
            <a:endParaRPr lang="cs-CZ" sz="3200" dirty="0" smtClean="0"/>
          </a:p>
          <a:p>
            <a:r>
              <a:rPr lang="cs-CZ" sz="3200" dirty="0" smtClean="0"/>
              <a:t>My most favorite </a:t>
            </a:r>
            <a:r>
              <a:rPr lang="cs-CZ" sz="3200" dirty="0" err="1" smtClean="0"/>
              <a:t>subject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smtClean="0"/>
              <a:t>PE,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course</a:t>
            </a:r>
            <a:r>
              <a:rPr lang="cs-CZ" sz="3200" dirty="0" smtClean="0"/>
              <a:t>.</a:t>
            </a:r>
            <a:endParaRPr lang="cs-CZ" sz="3200" dirty="0" smtClean="0"/>
          </a:p>
          <a:p>
            <a:r>
              <a:rPr lang="en-US" sz="3200" dirty="0" smtClean="0"/>
              <a:t>I don't like physics so much, but </a:t>
            </a:r>
            <a:r>
              <a:rPr lang="en-US" sz="3200" dirty="0" err="1" smtClean="0"/>
              <a:t>i</a:t>
            </a:r>
            <a:r>
              <a:rPr lang="en-US" sz="3200" dirty="0" smtClean="0"/>
              <a:t> don't </a:t>
            </a:r>
            <a:r>
              <a:rPr lang="en-US" sz="3200" dirty="0" smtClean="0"/>
              <a:t>mind</a:t>
            </a:r>
            <a:r>
              <a:rPr lang="cs-CZ" sz="320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/>
          <a:srcRect t="7883" b="14690"/>
          <a:stretch/>
        </p:blipFill>
        <p:spPr>
          <a:xfrm>
            <a:off x="442783" y="329514"/>
            <a:ext cx="3626708" cy="499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91084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56</Words>
  <Application>Microsoft Office PowerPoint</Application>
  <PresentationFormat>Vlastní</PresentationFormat>
  <Paragraphs>7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Office</vt:lpstr>
      <vt:lpstr>STUDENT FROM  THE CZECH REPUBLIC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FROM CZECH REPUBLIC</dc:title>
  <dc:creator>Jaroslav Všetička</dc:creator>
  <cp:lastModifiedBy>Vladimíra Erhartová</cp:lastModifiedBy>
  <cp:revision>3</cp:revision>
  <dcterms:created xsi:type="dcterms:W3CDTF">2017-10-03T21:09:20Z</dcterms:created>
  <dcterms:modified xsi:type="dcterms:W3CDTF">2017-10-04T16:53:13Z</dcterms:modified>
</cp:coreProperties>
</file>