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Conexão rect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xão rect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8" name="Conexão rect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2" name="Marcador de Posição de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xão rect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PT"/>
          </a:p>
        </p:txBody>
      </p:sp>
      <p:sp>
        <p:nvSpPr>
          <p:cNvPr id="15" name="Conexão rect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Marcador de Posição de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6" name="Marcador de Posição de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xão rect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Marcador de Posição de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21" name="Rec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xão rect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22" name="Rec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A75B97-B4D1-43CD-BE80-75DB2E4A7966}" type="datetimeFigureOut">
              <a:rPr lang="pt-PT" smtClean="0"/>
              <a:t>19/10/2017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PT"/>
          </a:p>
        </p:txBody>
      </p:sp>
      <p:sp>
        <p:nvSpPr>
          <p:cNvPr id="8" name="Rec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xão rect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DCF45CD-92F4-49E8-9FED-D28E7F3BAF27}" type="slidenum">
              <a:rPr lang="pt-PT" smtClean="0"/>
              <a:t>‹nº›</a:t>
            </a:fld>
            <a:endParaRPr lang="pt-PT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4427984" cy="4357427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 err="1" smtClean="0"/>
              <a:t>I´m</a:t>
            </a:r>
            <a:r>
              <a:rPr lang="pt-PT" b="1" dirty="0" smtClean="0"/>
              <a:t> a 17 </a:t>
            </a:r>
            <a:r>
              <a:rPr lang="pt-PT" b="1" dirty="0" err="1" smtClean="0"/>
              <a:t>years</a:t>
            </a:r>
            <a:r>
              <a:rPr lang="pt-PT" b="1" dirty="0" smtClean="0"/>
              <a:t> </a:t>
            </a:r>
            <a:r>
              <a:rPr lang="pt-PT" b="1" dirty="0" err="1" smtClean="0"/>
              <a:t>old</a:t>
            </a:r>
            <a:r>
              <a:rPr lang="pt-PT" b="1" dirty="0" smtClean="0"/>
              <a:t> </a:t>
            </a:r>
            <a:r>
              <a:rPr lang="pt-PT" b="1" dirty="0" err="1" smtClean="0"/>
              <a:t>student</a:t>
            </a:r>
            <a:r>
              <a:rPr lang="pt-PT" b="1" dirty="0" smtClean="0"/>
              <a:t>, </a:t>
            </a:r>
            <a:r>
              <a:rPr lang="pt-PT" b="1" dirty="0" err="1" smtClean="0"/>
              <a:t>from</a:t>
            </a:r>
            <a:r>
              <a:rPr lang="pt-PT" b="1" dirty="0" smtClean="0"/>
              <a:t> Portugal</a:t>
            </a:r>
            <a:r>
              <a:rPr lang="pt-PT" b="1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dirty="0" smtClean="0"/>
              <a:t>I live in Almodôvar, a </a:t>
            </a:r>
            <a:r>
              <a:rPr lang="pt-PT" dirty="0" err="1" smtClean="0"/>
              <a:t>small</a:t>
            </a:r>
            <a:r>
              <a:rPr lang="pt-PT" dirty="0" smtClean="0"/>
              <a:t> </a:t>
            </a:r>
            <a:r>
              <a:rPr lang="pt-PT" dirty="0" err="1" smtClean="0"/>
              <a:t>town</a:t>
            </a:r>
            <a:r>
              <a:rPr lang="pt-PT" dirty="0" smtClean="0"/>
              <a:t> in Alentejo.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PT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 smtClean="0"/>
              <a:t>In </a:t>
            </a:r>
            <a:r>
              <a:rPr lang="pt-PT" b="1" dirty="0" err="1" smtClean="0"/>
              <a:t>my</a:t>
            </a:r>
            <a:r>
              <a:rPr lang="pt-PT" b="1" dirty="0" smtClean="0"/>
              <a:t> free time i </a:t>
            </a:r>
            <a:r>
              <a:rPr lang="pt-PT" b="1" dirty="0" err="1" smtClean="0"/>
              <a:t>enjoy</a:t>
            </a:r>
            <a:r>
              <a:rPr lang="pt-PT" b="1" dirty="0" smtClean="0"/>
              <a:t>:</a:t>
            </a:r>
          </a:p>
          <a:p>
            <a:pPr marL="457200" indent="-457200" algn="just">
              <a:buFontTx/>
              <a:buChar char="-"/>
            </a:pPr>
            <a:r>
              <a:rPr lang="pt-PT" b="1" dirty="0" err="1" smtClean="0"/>
              <a:t>Watching</a:t>
            </a:r>
            <a:r>
              <a:rPr lang="pt-PT" b="1" dirty="0" smtClean="0"/>
              <a:t> series;</a:t>
            </a:r>
          </a:p>
          <a:p>
            <a:pPr marL="457200" indent="-457200" algn="just">
              <a:buFontTx/>
              <a:buChar char="-"/>
            </a:pPr>
            <a:r>
              <a:rPr lang="pt-PT" b="1" dirty="0" err="1" smtClean="0"/>
              <a:t>Playing</a:t>
            </a:r>
            <a:r>
              <a:rPr lang="pt-PT" b="1" dirty="0" smtClean="0"/>
              <a:t> </a:t>
            </a:r>
            <a:r>
              <a:rPr lang="pt-PT" b="1" dirty="0" err="1" smtClean="0"/>
              <a:t>accordeon</a:t>
            </a:r>
            <a:r>
              <a:rPr lang="pt-PT" b="1" dirty="0" smtClean="0"/>
              <a:t>;</a:t>
            </a:r>
          </a:p>
          <a:p>
            <a:pPr marL="457200" indent="-457200" algn="just">
              <a:buFontTx/>
              <a:buChar char="-"/>
            </a:pPr>
            <a:r>
              <a:rPr lang="pt-PT" b="1" dirty="0" err="1" smtClean="0"/>
              <a:t>Listening</a:t>
            </a:r>
            <a:r>
              <a:rPr lang="pt-PT" b="1" dirty="0" smtClean="0"/>
              <a:t> to </a:t>
            </a:r>
            <a:r>
              <a:rPr lang="pt-PT" b="1" dirty="0" err="1" smtClean="0"/>
              <a:t>music</a:t>
            </a:r>
            <a:r>
              <a:rPr lang="pt-PT" b="1" dirty="0" smtClean="0"/>
              <a:t>;</a:t>
            </a:r>
          </a:p>
          <a:p>
            <a:pPr marL="457200" indent="-457200" algn="just">
              <a:buFontTx/>
              <a:buChar char="-"/>
            </a:pPr>
            <a:r>
              <a:rPr lang="pt-PT" dirty="0" err="1" smtClean="0"/>
              <a:t>Playing</a:t>
            </a:r>
            <a:r>
              <a:rPr lang="pt-PT" dirty="0" smtClean="0"/>
              <a:t> </a:t>
            </a:r>
            <a:r>
              <a:rPr lang="pt-PT" dirty="0" err="1" smtClean="0"/>
              <a:t>cards</a:t>
            </a:r>
            <a:r>
              <a:rPr lang="pt-PT" dirty="0" smtClean="0"/>
              <a:t>;</a:t>
            </a:r>
            <a:endParaRPr lang="pt-PT" b="1" dirty="0" smtClean="0"/>
          </a:p>
          <a:p>
            <a:pPr marL="457200" indent="-457200" algn="just">
              <a:buFontTx/>
              <a:buChar char="-"/>
            </a:pPr>
            <a:r>
              <a:rPr lang="pt-PT" b="1" dirty="0" err="1"/>
              <a:t>G</a:t>
            </a:r>
            <a:r>
              <a:rPr lang="pt-PT" b="1" dirty="0" err="1" smtClean="0"/>
              <a:t>oing</a:t>
            </a:r>
            <a:r>
              <a:rPr lang="pt-PT" b="1" dirty="0" smtClean="0"/>
              <a:t> for a </a:t>
            </a:r>
            <a:r>
              <a:rPr lang="pt-PT" b="1" dirty="0" err="1" smtClean="0"/>
              <a:t>walk</a:t>
            </a:r>
            <a:r>
              <a:rPr lang="pt-PT" b="1" dirty="0" smtClean="0"/>
              <a:t> in </a:t>
            </a:r>
            <a:r>
              <a:rPr lang="pt-PT" b="1" dirty="0" err="1" smtClean="0"/>
              <a:t>the</a:t>
            </a:r>
            <a:r>
              <a:rPr lang="pt-PT" b="1" dirty="0" smtClean="0"/>
              <a:t> </a:t>
            </a:r>
            <a:r>
              <a:rPr lang="pt-PT" b="1" dirty="0" err="1" smtClean="0"/>
              <a:t>nature</a:t>
            </a:r>
            <a:r>
              <a:rPr lang="pt-PT" b="1" dirty="0" smtClean="0"/>
              <a:t>.</a:t>
            </a:r>
          </a:p>
          <a:p>
            <a:pPr marL="457200" indent="-457200" algn="just">
              <a:buFontTx/>
              <a:buChar char="-"/>
            </a:pPr>
            <a:endParaRPr lang="pt-PT" b="1" dirty="0" smtClean="0"/>
          </a:p>
          <a:p>
            <a:pPr algn="just"/>
            <a:endParaRPr lang="pt-PT" dirty="0" smtClean="0"/>
          </a:p>
          <a:p>
            <a:pPr marL="457200" indent="-457200" algn="just">
              <a:buFontTx/>
              <a:buChar char="-"/>
            </a:pPr>
            <a:endParaRPr lang="pt-PT" dirty="0" smtClean="0"/>
          </a:p>
          <a:p>
            <a:pPr marL="457200" indent="-457200" algn="just">
              <a:buFontTx/>
              <a:buChar char="-"/>
            </a:pPr>
            <a:endParaRPr lang="pt-PT" dirty="0" smtClean="0"/>
          </a:p>
          <a:p>
            <a:endParaRPr lang="pt-PT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1548680" y="158775"/>
            <a:ext cx="7772400" cy="1470025"/>
          </a:xfrm>
        </p:spPr>
        <p:txBody>
          <a:bodyPr/>
          <a:lstStyle/>
          <a:p>
            <a:pPr algn="ctr"/>
            <a:r>
              <a:rPr lang="pt-P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Beatriz Filipe</a:t>
            </a:r>
            <a:endParaRPr lang="pt-P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617" r="-2526" b="12726"/>
          <a:stretch/>
        </p:blipFill>
        <p:spPr>
          <a:xfrm>
            <a:off x="4809434" y="1412776"/>
            <a:ext cx="4320480" cy="4927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10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51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Cívico</vt:lpstr>
      <vt:lpstr>Beatriz Filipe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Beatriz Filipe</dc:title>
  <dc:creator>Familia Filipe</dc:creator>
  <cp:lastModifiedBy>Familia Filipe</cp:lastModifiedBy>
  <cp:revision>3</cp:revision>
  <dcterms:created xsi:type="dcterms:W3CDTF">2017-10-19T18:33:03Z</dcterms:created>
  <dcterms:modified xsi:type="dcterms:W3CDTF">2017-10-19T18:51:44Z</dcterms:modified>
</cp:coreProperties>
</file>