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  <p:sp>
        <p:nvSpPr>
          <p:cNvPr id="32" name="Rec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56" name="Rec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  <p:sp>
        <p:nvSpPr>
          <p:cNvPr id="16" name="Rec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xão rect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xão rect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xão rect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xão rect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xão rect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xão rect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xão rect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xão rect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xão rect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xão rect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C1C226-7568-4735-8CAC-7749034667F6}" type="datetimeFigureOut">
              <a:rPr lang="pt-PT" smtClean="0"/>
              <a:t>25/10/2017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9E1BF0F-4DEC-4838-9DF6-0ECA12900046}" type="slidenum">
              <a:rPr lang="pt-PT" smtClean="0"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2910" y="714356"/>
            <a:ext cx="3500462" cy="4357718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My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name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is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Carlos Dias.</a:t>
            </a:r>
          </a:p>
          <a:p>
            <a:pPr algn="l">
              <a:lnSpc>
                <a:spcPct val="110000"/>
              </a:lnSpc>
            </a:pP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I´m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17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years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old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</a:p>
          <a:p>
            <a:pPr algn="l">
              <a:lnSpc>
                <a:spcPct val="110000"/>
              </a:lnSpc>
            </a:pP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I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live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in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Portugal.</a:t>
            </a:r>
            <a:endParaRPr lang="pt-PT" sz="28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algn="l">
              <a:lnSpc>
                <a:spcPct val="110000"/>
              </a:lnSpc>
            </a:pP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I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like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to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play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football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and</a:t>
            </a:r>
            <a:r>
              <a:rPr lang="pt-PT" sz="2800" dirty="0" smtClean="0">
                <a:latin typeface="Century Gothic" pitchFamily="34" charset="0"/>
              </a:rPr>
              <a:t>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listen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 to </a:t>
            </a:r>
            <a:r>
              <a:rPr lang="pt-PT" sz="2800" dirty="0" err="1" smtClean="0">
                <a:solidFill>
                  <a:schemeClr val="tx1"/>
                </a:solidFill>
                <a:latin typeface="Century Gothic" pitchFamily="34" charset="0"/>
              </a:rPr>
              <a:t>music</a:t>
            </a:r>
            <a:r>
              <a:rPr lang="pt-PT" sz="2800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pt-PT" sz="2800" dirty="0">
              <a:solidFill>
                <a:schemeClr val="tx1"/>
              </a:solidFill>
              <a:latin typeface="Century Gothic" pitchFamily="34" charset="0"/>
            </a:endParaRPr>
          </a:p>
          <a:p>
            <a:pPr>
              <a:lnSpc>
                <a:spcPct val="110000"/>
              </a:lnSpc>
            </a:pPr>
            <a:endParaRPr lang="pt-PT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endParaRPr lang="pt-PT" dirty="0">
              <a:solidFill>
                <a:schemeClr val="tx1"/>
              </a:solidFill>
            </a:endParaRPr>
          </a:p>
        </p:txBody>
      </p:sp>
      <p:pic>
        <p:nvPicPr>
          <p:cNvPr id="4" name="Imagem 3" descr="6d10e8da-2da5-40f2-8152-35ba214c49d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00042"/>
            <a:ext cx="4432491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</TotalTime>
  <Words>26</Words>
  <Application>Microsoft Office PowerPoint</Application>
  <PresentationFormat>Apresentação no Ecrã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Metro</vt:lpstr>
      <vt:lpstr>Diapositivo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Sónia Pedro</dc:creator>
  <cp:lastModifiedBy>Sónia Pedro</cp:lastModifiedBy>
  <cp:revision>3</cp:revision>
  <dcterms:created xsi:type="dcterms:W3CDTF">2017-10-25T16:56:01Z</dcterms:created>
  <dcterms:modified xsi:type="dcterms:W3CDTF">2017-10-25T17:25:40Z</dcterms:modified>
</cp:coreProperties>
</file>