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6E831-A761-455F-91CF-13F393186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B18E1A-02F7-4337-998F-8B719D4EA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886F6-CA7A-4F18-8E01-DD5EDDFC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50612-B478-4C2D-9DF5-9ABCF7E6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F9A6D1-5AB0-4306-9A76-F72519F6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58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5C590-4870-4E16-859A-E95EB9FF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0DAAA3-20CC-48C2-A0F2-32F6E0CC7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6C62EA-9ACD-473D-A7F0-1D872D55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7A86C9-3301-4B94-9A92-444B8563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7C5A91-5406-4179-98DF-AE2886D8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79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FEDB7E-25BE-4371-8DA4-DE2D9EDD3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66E849-F4EF-4BFD-B178-B0FBBB4E5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B2D6F7-E301-413F-A612-D3BBA196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2B34CD-75FA-4CCF-9268-BCA0B042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8E12A2-6030-47FD-8F9A-3FEB6AC9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50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8408A-9B0D-4010-BE2A-29C0F704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DE5E25-6B88-408F-90C7-A69650292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77A874-F3E1-4D87-8A96-3D98D3D0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29D847-90B0-4A60-AF77-A5B4EE36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22C0E-C47B-42C5-87BA-116B6FE4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2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AA0DF-FFAA-4B6B-8F89-E80CD713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B25273-D0B0-472B-BDB9-A2B2FF938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CEA1A6-B00B-4004-98C6-D8075413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0B903-DB35-484E-940B-B4DD542B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2C76DD-25BA-49D1-A5B2-ED57F3BC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73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92588-8D84-4C12-A112-52B9FFC7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95DC3-324B-4E1A-AD9D-1CEC0C0DD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A52790-2135-41D2-BB9D-9D14E8ED5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12E84C-FC25-4C29-A092-F14A4BFA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83F53C-C741-46CC-A4F3-549000AB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A79F90-3FCC-4B94-9437-5169EA06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6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595AE-DD06-440D-AAC5-EB3D14A8E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07B45C1-4891-46BD-820F-6155413E9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FBF0B1-5B27-4CE6-91E1-593F6E31F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D53C57-29A8-4E92-A97C-3CC9528D3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075DD77-C3CE-4178-9D16-573E9FC63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183415-0E29-4BCA-B148-9554892F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D3304C-FC43-41F0-B6D0-E55B3D12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65A9AD-E208-4087-9745-60DCB515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8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258CD-48F2-4E5E-9F84-5F32C8C9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BF024C-084C-480D-8D5E-22A926BE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C28AAF-2794-4009-ADBE-5570115C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F31942-9F6F-4893-A294-F22EADA8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E15299-D987-4385-93AB-EC21019A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F0B0ED-479F-4AE0-B358-A7569DAC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154BAC-35DA-46E3-B316-14649636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62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11775-BAF7-49CA-9AD4-55126DAF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C76C4D-8760-42F8-9E97-D9D32BE47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A962A1-410D-4A6B-A393-FB60E21A6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849F09-2EF4-4F2A-B7D2-5994A56C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30495-0AE5-4803-94C9-F02CF21E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D06EBB-1F63-4DC2-85BF-8BFC351E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F2341-18D7-43A1-A18F-6B1834B4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5A4AE6-8623-4E8F-9D52-BE953C717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112F1EA-437E-4107-96DE-EF894708E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D2CB27-5075-4D57-8EB6-5AFB2A01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1E49AC-8423-4D3A-894C-2F6726FF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8B02B1-0A52-4AB1-9CEE-994890AA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77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6EF3E18-C833-40F9-8CBA-B83B8C38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5942BA-20E0-458B-9C92-4F671182A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F86384-9873-4E7A-8B28-DEBEB08FA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1EF4-04B5-42FF-973B-D1D62EDFD30C}" type="datetimeFigureOut">
              <a:rPr lang="cs-CZ" smtClean="0"/>
              <a:t>03.10.2017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441F77-E7EC-4C70-AE66-B8FD2C144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B33FF-62CE-4669-8DB1-9B1B3E65A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D0200-7282-466B-A58D-A0C58A83A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36E6F5F-4858-49CB-94F3-C02C8CFAEE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1" r="1" b="1067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B4FC69-4AC0-4D07-9247-5323CD4CF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chemeClr val="bg1"/>
                </a:solidFill>
                <a:latin typeface="Rammstein by Wojciech" panose="02000000000000000000" pitchFamily="2" charset="0"/>
              </a:rPr>
              <a:t>Martin Stasak, </a:t>
            </a:r>
            <a:br>
              <a:rPr lang="cs-CZ" dirty="0">
                <a:solidFill>
                  <a:schemeClr val="bg1"/>
                </a:solidFill>
                <a:latin typeface="Rammstein by Wojciech" panose="02000000000000000000" pitchFamily="2" charset="0"/>
              </a:rPr>
            </a:br>
            <a:r>
              <a:rPr lang="cs-CZ" dirty="0">
                <a:solidFill>
                  <a:schemeClr val="bg1"/>
                </a:solidFill>
                <a:latin typeface="Rammstein by Wojciech" panose="02000000000000000000" pitchFamily="2" charset="0"/>
              </a:rPr>
              <a:t>Filip </a:t>
            </a:r>
            <a:r>
              <a:rPr lang="cs-CZ" dirty="0" err="1">
                <a:solidFill>
                  <a:schemeClr val="bg1"/>
                </a:solidFill>
                <a:latin typeface="Rammstein by Wojciech" panose="02000000000000000000" pitchFamily="2" charset="0"/>
              </a:rPr>
              <a:t>Radostny</a:t>
            </a:r>
            <a:endParaRPr lang="cs-CZ" dirty="0">
              <a:solidFill>
                <a:schemeClr val="bg1"/>
              </a:solidFill>
              <a:latin typeface="Rammstein by Wojciech" panose="02000000000000000000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18A6C7-D86E-4C98-BDDB-519DBDC71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cs-CZ" dirty="0" err="1">
                <a:solidFill>
                  <a:schemeClr val="bg1"/>
                </a:solidFill>
              </a:rPr>
              <a:t>Doctrína</a:t>
            </a:r>
            <a:r>
              <a:rPr lang="cs-CZ" dirty="0">
                <a:solidFill>
                  <a:schemeClr val="bg1"/>
                </a:solidFill>
              </a:rPr>
              <a:t> – podještědské gymnázium</a:t>
            </a:r>
          </a:p>
          <a:p>
            <a:pPr algn="l"/>
            <a:r>
              <a:rPr lang="cs-CZ" dirty="0">
                <a:solidFill>
                  <a:schemeClr val="bg1"/>
                </a:solidFill>
              </a:rPr>
              <a:t>Kvinta 2017/18</a:t>
            </a:r>
          </a:p>
        </p:txBody>
      </p:sp>
    </p:spTree>
    <p:extLst>
      <p:ext uri="{BB962C8B-B14F-4D97-AF65-F5344CB8AC3E}">
        <p14:creationId xmlns:p14="http://schemas.microsoft.com/office/powerpoint/2010/main" val="19680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6" b="3961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B55B89-8725-41FC-BEA4-0294FC61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Martin </a:t>
            </a:r>
            <a:r>
              <a:rPr lang="cs-CZ" dirty="0" err="1">
                <a:solidFill>
                  <a:schemeClr val="bg1"/>
                </a:solidFill>
              </a:rPr>
              <a:t>Stašák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I live in Proseč nad Nisou</a:t>
            </a:r>
          </a:p>
          <a:p>
            <a:r>
              <a:rPr lang="cs-CZ" sz="2400" dirty="0">
                <a:solidFill>
                  <a:schemeClr val="bg1"/>
                </a:solidFill>
              </a:rPr>
              <a:t>I </a:t>
            </a:r>
            <a:r>
              <a:rPr lang="cs-CZ" sz="2400" dirty="0" err="1">
                <a:solidFill>
                  <a:schemeClr val="bg1"/>
                </a:solidFill>
              </a:rPr>
              <a:t>am</a:t>
            </a:r>
            <a:r>
              <a:rPr lang="cs-CZ" sz="2400" dirty="0">
                <a:solidFill>
                  <a:schemeClr val="bg1"/>
                </a:solidFill>
              </a:rPr>
              <a:t> 16 </a:t>
            </a:r>
            <a:r>
              <a:rPr lang="cs-CZ" sz="2400" dirty="0" err="1">
                <a:solidFill>
                  <a:schemeClr val="bg1"/>
                </a:solidFill>
              </a:rPr>
              <a:t>years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old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My </a:t>
            </a:r>
            <a:r>
              <a:rPr lang="cs-CZ" sz="2400" dirty="0" err="1">
                <a:solidFill>
                  <a:schemeClr val="bg1"/>
                </a:solidFill>
              </a:rPr>
              <a:t>hobbies</a:t>
            </a:r>
            <a:r>
              <a:rPr lang="cs-CZ" sz="2400" dirty="0">
                <a:solidFill>
                  <a:schemeClr val="bg1"/>
                </a:solidFill>
              </a:rPr>
              <a:t> are </a:t>
            </a:r>
            <a:r>
              <a:rPr lang="cs-CZ" sz="2400" dirty="0" err="1">
                <a:solidFill>
                  <a:schemeClr val="bg1"/>
                </a:solidFill>
              </a:rPr>
              <a:t>scouting</a:t>
            </a:r>
            <a:r>
              <a:rPr lang="cs-CZ" sz="2400" dirty="0">
                <a:solidFill>
                  <a:schemeClr val="bg1"/>
                </a:solidFill>
              </a:rPr>
              <a:t> and drama</a:t>
            </a:r>
          </a:p>
          <a:p>
            <a:r>
              <a:rPr lang="cs-CZ" sz="2400" dirty="0">
                <a:solidFill>
                  <a:schemeClr val="bg1"/>
                </a:solidFill>
              </a:rPr>
              <a:t>I support </a:t>
            </a:r>
            <a:r>
              <a:rPr lang="cs-CZ" sz="2400" dirty="0" err="1">
                <a:solidFill>
                  <a:schemeClr val="bg1"/>
                </a:solidFill>
              </a:rPr>
              <a:t>football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teams</a:t>
            </a:r>
            <a:r>
              <a:rPr lang="cs-CZ" sz="2400" dirty="0">
                <a:solidFill>
                  <a:schemeClr val="bg1"/>
                </a:solidFill>
              </a:rPr>
              <a:t> Lech </a:t>
            </a:r>
            <a:r>
              <a:rPr lang="cs-CZ" sz="2400" dirty="0" err="1">
                <a:solidFill>
                  <a:schemeClr val="bg1"/>
                </a:solidFill>
              </a:rPr>
              <a:t>Poznań</a:t>
            </a:r>
            <a:r>
              <a:rPr lang="cs-CZ" sz="2400" dirty="0">
                <a:solidFill>
                  <a:schemeClr val="bg1"/>
                </a:solidFill>
              </a:rPr>
              <a:t>, S. L. </a:t>
            </a:r>
            <a:r>
              <a:rPr lang="cs-CZ" sz="2400" dirty="0" err="1">
                <a:solidFill>
                  <a:schemeClr val="bg1"/>
                </a:solidFill>
              </a:rPr>
              <a:t>Benfica</a:t>
            </a:r>
            <a:r>
              <a:rPr lang="cs-CZ" sz="2400" dirty="0">
                <a:solidFill>
                  <a:schemeClr val="bg1"/>
                </a:solidFill>
              </a:rPr>
              <a:t> and FC </a:t>
            </a:r>
            <a:r>
              <a:rPr lang="cs-CZ" sz="2400" dirty="0" err="1">
                <a:solidFill>
                  <a:schemeClr val="bg1"/>
                </a:solidFill>
              </a:rPr>
              <a:t>Steaua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Bukurest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My </a:t>
            </a:r>
            <a:r>
              <a:rPr lang="cs-CZ" sz="2400" dirty="0" err="1">
                <a:solidFill>
                  <a:schemeClr val="bg1"/>
                </a:solidFill>
              </a:rPr>
              <a:t>favourite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subjects</a:t>
            </a:r>
            <a:r>
              <a:rPr lang="cs-CZ" sz="2400" dirty="0">
                <a:solidFill>
                  <a:schemeClr val="bg1"/>
                </a:solidFill>
              </a:rPr>
              <a:t> are latin, </a:t>
            </a:r>
            <a:r>
              <a:rPr lang="cs-CZ" sz="2400" dirty="0" err="1">
                <a:solidFill>
                  <a:schemeClr val="bg1"/>
                </a:solidFill>
              </a:rPr>
              <a:t>germany</a:t>
            </a:r>
            <a:r>
              <a:rPr lang="cs-CZ" sz="2400" dirty="0">
                <a:solidFill>
                  <a:schemeClr val="bg1"/>
                </a:solidFill>
              </a:rPr>
              <a:t> and </a:t>
            </a:r>
            <a:r>
              <a:rPr lang="cs-CZ" sz="2400" dirty="0" err="1">
                <a:solidFill>
                  <a:schemeClr val="bg1"/>
                </a:solidFill>
              </a:rPr>
              <a:t>geography</a:t>
            </a:r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6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57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0F2DAA-F4B2-48E3-B67E-6CD1EF95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Filip Radostný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I live in Liberec</a:t>
            </a:r>
          </a:p>
          <a:p>
            <a:r>
              <a:rPr lang="cs-CZ" sz="2400" dirty="0">
                <a:solidFill>
                  <a:schemeClr val="bg1"/>
                </a:solidFill>
              </a:rPr>
              <a:t>I </a:t>
            </a:r>
            <a:r>
              <a:rPr lang="cs-CZ" sz="2400" dirty="0" err="1">
                <a:solidFill>
                  <a:schemeClr val="bg1"/>
                </a:solidFill>
              </a:rPr>
              <a:t>am</a:t>
            </a:r>
            <a:r>
              <a:rPr lang="cs-CZ" sz="2400" dirty="0">
                <a:solidFill>
                  <a:schemeClr val="bg1"/>
                </a:solidFill>
              </a:rPr>
              <a:t> 15 </a:t>
            </a:r>
            <a:r>
              <a:rPr lang="cs-CZ" sz="2400" dirty="0" err="1">
                <a:solidFill>
                  <a:schemeClr val="bg1"/>
                </a:solidFill>
              </a:rPr>
              <a:t>years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old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My </a:t>
            </a:r>
            <a:r>
              <a:rPr lang="cs-CZ" sz="2400" dirty="0" err="1">
                <a:solidFill>
                  <a:schemeClr val="bg1"/>
                </a:solidFill>
              </a:rPr>
              <a:t>hobbies</a:t>
            </a:r>
            <a:r>
              <a:rPr lang="cs-CZ" sz="2400" dirty="0">
                <a:solidFill>
                  <a:schemeClr val="bg1"/>
                </a:solidFill>
              </a:rPr>
              <a:t> are </a:t>
            </a:r>
            <a:r>
              <a:rPr lang="cs-CZ" sz="2400" dirty="0" err="1">
                <a:solidFill>
                  <a:schemeClr val="bg1"/>
                </a:solidFill>
              </a:rPr>
              <a:t>fishing</a:t>
            </a:r>
            <a:r>
              <a:rPr lang="cs-CZ" sz="2400" dirty="0">
                <a:solidFill>
                  <a:schemeClr val="bg1"/>
                </a:solidFill>
              </a:rPr>
              <a:t> and </a:t>
            </a:r>
            <a:r>
              <a:rPr lang="cs-CZ" sz="2400" dirty="0" err="1">
                <a:solidFill>
                  <a:schemeClr val="bg1"/>
                </a:solidFill>
              </a:rPr>
              <a:t>floorball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</a:p>
          <a:p>
            <a:r>
              <a:rPr lang="cs-CZ" sz="2400" dirty="0">
                <a:solidFill>
                  <a:schemeClr val="bg1"/>
                </a:solidFill>
              </a:rPr>
              <a:t>I </a:t>
            </a:r>
            <a:r>
              <a:rPr lang="cs-CZ" sz="2400" dirty="0" err="1">
                <a:solidFill>
                  <a:schemeClr val="bg1"/>
                </a:solidFill>
              </a:rPr>
              <a:t>like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hockey</a:t>
            </a:r>
            <a:r>
              <a:rPr lang="cs-CZ" sz="2400" dirty="0">
                <a:solidFill>
                  <a:schemeClr val="bg1"/>
                </a:solidFill>
              </a:rPr>
              <a:t> and </a:t>
            </a:r>
            <a:r>
              <a:rPr lang="cs-CZ" sz="2400" dirty="0" err="1">
                <a:solidFill>
                  <a:schemeClr val="bg1"/>
                </a:solidFill>
              </a:rPr>
              <a:t>football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I play PC </a:t>
            </a:r>
            <a:r>
              <a:rPr lang="cs-CZ" sz="2400" dirty="0" err="1">
                <a:solidFill>
                  <a:schemeClr val="bg1"/>
                </a:solidFill>
              </a:rPr>
              <a:t>games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</a:p>
          <a:p>
            <a:r>
              <a:rPr lang="cs-CZ" sz="2400" dirty="0">
                <a:solidFill>
                  <a:schemeClr val="bg1"/>
                </a:solidFill>
              </a:rPr>
              <a:t>My </a:t>
            </a:r>
            <a:r>
              <a:rPr lang="cs-CZ" sz="2400" dirty="0" err="1">
                <a:solidFill>
                  <a:schemeClr val="bg1"/>
                </a:solidFill>
              </a:rPr>
              <a:t>favourite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subject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is</a:t>
            </a:r>
            <a:r>
              <a:rPr lang="cs-CZ" sz="2400" dirty="0">
                <a:solidFill>
                  <a:schemeClr val="bg1"/>
                </a:solidFill>
              </a:rPr>
              <a:t> biology</a:t>
            </a:r>
          </a:p>
          <a:p>
            <a:r>
              <a:rPr lang="cs-CZ" sz="2400" dirty="0">
                <a:solidFill>
                  <a:schemeClr val="bg1"/>
                </a:solidFill>
              </a:rPr>
              <a:t>My </a:t>
            </a:r>
            <a:r>
              <a:rPr lang="cs-CZ" sz="2400" dirty="0" err="1">
                <a:solidFill>
                  <a:schemeClr val="bg1"/>
                </a:solidFill>
              </a:rPr>
              <a:t>favourite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fish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is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pike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51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89</Words>
  <Application>Microsoft Office PowerPoint</Application>
  <PresentationFormat>Širokoúhlá obrazovka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Rammstein by Wojciech</vt:lpstr>
      <vt:lpstr>Motiv Office</vt:lpstr>
      <vt:lpstr>Martin Stasak,  Filip Radostny</vt:lpstr>
      <vt:lpstr>Martin Stašák</vt:lpstr>
      <vt:lpstr>Filip Radostný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Stasak</dc:creator>
  <cp:lastModifiedBy>Martin Stasak</cp:lastModifiedBy>
  <cp:revision>5</cp:revision>
  <dcterms:created xsi:type="dcterms:W3CDTF">2017-10-03T07:51:03Z</dcterms:created>
  <dcterms:modified xsi:type="dcterms:W3CDTF">2017-10-03T11:15:20Z</dcterms:modified>
</cp:coreProperties>
</file>