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4" d="100"/>
          <a:sy n="74" d="100"/>
        </p:scale>
        <p:origin x="-102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74456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04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71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34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06593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34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7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36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91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333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58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AD0A77C-2BC4-40C1-9C66-D4BF7EFC36AF}" type="datetimeFigureOut">
              <a:rPr lang="cs-CZ" smtClean="0"/>
              <a:t>01.10.2017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2EC9316-0034-4F90-BF19-863D2DB657E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2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F9B1F2-A95A-475E-81D5-E4718CAACA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Forces</a:t>
            </a:r>
            <a:r>
              <a:rPr lang="cs-CZ" sz="5400" dirty="0"/>
              <a:t> </a:t>
            </a:r>
            <a:r>
              <a:rPr lang="cs-CZ" sz="5400" dirty="0" err="1"/>
              <a:t>around</a:t>
            </a:r>
            <a:r>
              <a:rPr lang="cs-CZ" sz="5400" dirty="0"/>
              <a:t> </a:t>
            </a:r>
            <a:r>
              <a:rPr lang="cs-CZ" sz="5400" dirty="0" err="1"/>
              <a:t>us</a:t>
            </a:r>
            <a:endParaRPr lang="cs-CZ" sz="5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5FCF009-EEDE-4D45-A6C3-AEEEF5817C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Lucie Vlčková</a:t>
            </a:r>
          </a:p>
          <a:p>
            <a:r>
              <a:rPr lang="cs-CZ" dirty="0"/>
              <a:t>Michal Pekař</a:t>
            </a:r>
          </a:p>
        </p:txBody>
      </p:sp>
    </p:spTree>
    <p:extLst>
      <p:ext uri="{BB962C8B-B14F-4D97-AF65-F5344CB8AC3E}">
        <p14:creationId xmlns:p14="http://schemas.microsoft.com/office/powerpoint/2010/main" val="315008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F55C6A-655B-4D31-8822-903597E24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Hi</a:t>
            </a:r>
            <a:r>
              <a:rPr lang="cs-CZ" dirty="0"/>
              <a:t>, </a:t>
            </a:r>
            <a:r>
              <a:rPr lang="cs-CZ" dirty="0" err="1"/>
              <a:t>I‘m</a:t>
            </a:r>
            <a:r>
              <a:rPr lang="cs-CZ" dirty="0"/>
              <a:t> Lucka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40627AC-4231-462F-9610-9E5FA61EC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I’m</a:t>
            </a:r>
            <a:r>
              <a:rPr lang="cs-CZ" dirty="0"/>
              <a:t> 16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old</a:t>
            </a:r>
            <a:endParaRPr lang="cs-CZ" dirty="0"/>
          </a:p>
          <a:p>
            <a:r>
              <a:rPr lang="cs-CZ" dirty="0"/>
              <a:t>I study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Doctrina</a:t>
            </a:r>
            <a:r>
              <a:rPr lang="cs-CZ" dirty="0"/>
              <a:t>- Podještědské gymnázium</a:t>
            </a:r>
          </a:p>
          <a:p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I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was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born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in Liberec and </a:t>
            </a:r>
            <a:r>
              <a:rPr lang="cs-CZ" dirty="0" err="1">
                <a:cs typeface="Times New Roman" panose="02020603050405020304" pitchFamily="18" charset="0"/>
              </a:rPr>
              <a:t>I’ve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lived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here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whole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my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life</a:t>
            </a:r>
            <a:endParaRPr lang="cs-CZ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cs-CZ" dirty="0" err="1"/>
              <a:t>I’m</a:t>
            </a:r>
            <a:r>
              <a:rPr lang="cs-CZ" dirty="0"/>
              <a:t> </a:t>
            </a:r>
            <a:r>
              <a:rPr lang="cs-CZ" dirty="0" err="1"/>
              <a:t>ballroom</a:t>
            </a:r>
            <a:r>
              <a:rPr lang="cs-CZ" dirty="0"/>
              <a:t> and latin </a:t>
            </a:r>
            <a:r>
              <a:rPr lang="cs-CZ" dirty="0" err="1"/>
              <a:t>dancer</a:t>
            </a:r>
            <a:r>
              <a:rPr lang="cs-CZ" dirty="0"/>
              <a:t> and I </a:t>
            </a:r>
            <a:r>
              <a:rPr lang="cs-CZ" dirty="0" err="1"/>
              <a:t>dance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10 </a:t>
            </a:r>
            <a:r>
              <a:rPr lang="cs-CZ" dirty="0" err="1"/>
              <a:t>years</a:t>
            </a:r>
            <a:endParaRPr lang="cs-CZ" dirty="0"/>
          </a:p>
          <a:p>
            <a:r>
              <a:rPr lang="cs-CZ" dirty="0"/>
              <a:t>My favorite </a:t>
            </a:r>
            <a:r>
              <a:rPr lang="cs-CZ" dirty="0" err="1"/>
              <a:t>subjects</a:t>
            </a:r>
            <a:r>
              <a:rPr lang="cs-CZ" dirty="0"/>
              <a:t> are </a:t>
            </a:r>
            <a:r>
              <a:rPr lang="cs-CZ" dirty="0" err="1"/>
              <a:t>Math</a:t>
            </a:r>
            <a:r>
              <a:rPr lang="cs-CZ" dirty="0"/>
              <a:t> and PE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52134EEA-F5B0-40D9-992C-B62199840E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6" t="706" r="32887" b="-1"/>
          <a:stretch/>
        </p:blipFill>
        <p:spPr>
          <a:xfrm>
            <a:off x="7789760" y="1000993"/>
            <a:ext cx="4224761" cy="486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3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5AFD2D-CA88-4DBF-8C04-CFBEF5D4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My sport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6F2D037-59F0-4926-A4B7-6E7AA8CDD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 dancing </a:t>
            </a:r>
            <a:r>
              <a:rPr lang="cs-CZ" dirty="0" err="1"/>
              <a:t>group</a:t>
            </a:r>
            <a:endParaRPr lang="cs-CZ" dirty="0"/>
          </a:p>
          <a:p>
            <a:endParaRPr lang="cs-CZ" dirty="0"/>
          </a:p>
        </p:txBody>
      </p:sp>
      <p:pic>
        <p:nvPicPr>
          <p:cNvPr id="1034" name="Picture 10" descr="http://img29.rajce.idnes.cz/d2903/13/13302/13302324_518993544bf1f845ae38309795febf6e/images/DSC_0377.jpg?ver=2">
            <a:extLst>
              <a:ext uri="{FF2B5EF4-FFF2-40B4-BE49-F238E27FC236}">
                <a16:creationId xmlns:a16="http://schemas.microsoft.com/office/drawing/2014/main" xmlns="" id="{AA01EAE6-A216-4FEE-BBCD-FC19E38F8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1" t="14075" r="5921"/>
          <a:stretch/>
        </p:blipFill>
        <p:spPr bwMode="auto">
          <a:xfrm>
            <a:off x="4067656" y="1128713"/>
            <a:ext cx="7733818" cy="529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67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95B3E1-9303-461F-8DB4-FAE8DEFE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Hi</a:t>
            </a:r>
            <a:r>
              <a:rPr lang="cs-CZ" dirty="0"/>
              <a:t>, </a:t>
            </a:r>
            <a:r>
              <a:rPr lang="cs-CZ" dirty="0" err="1"/>
              <a:t>I‘m</a:t>
            </a:r>
            <a:r>
              <a:rPr lang="cs-CZ" dirty="0"/>
              <a:t> Michal.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43A8E75-986F-4352-82E4-5D5CCF55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I‘m</a:t>
            </a:r>
            <a:r>
              <a:rPr lang="cs-CZ" dirty="0"/>
              <a:t> 16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old</a:t>
            </a:r>
            <a:endParaRPr lang="cs-CZ" dirty="0"/>
          </a:p>
          <a:p>
            <a:r>
              <a:rPr lang="cs-CZ" dirty="0"/>
              <a:t>I study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Doctrina</a:t>
            </a:r>
            <a:r>
              <a:rPr lang="cs-CZ" dirty="0"/>
              <a:t>- Podještědské gymnázium</a:t>
            </a:r>
          </a:p>
          <a:p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I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was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born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in Liberec and </a:t>
            </a:r>
            <a:r>
              <a:rPr lang="cs-CZ" dirty="0" err="1">
                <a:cs typeface="Times New Roman" panose="02020603050405020304" pitchFamily="18" charset="0"/>
              </a:rPr>
              <a:t>I’ve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lived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here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whole</a:t>
            </a:r>
            <a:r>
              <a:rPr lang="cs-CZ" dirty="0">
                <a:solidFill>
                  <a:schemeClr val="tx1"/>
                </a:solidFill>
                <a:cs typeface="Times New Roman" panose="02020603050405020304" pitchFamily="18" charset="0"/>
              </a:rPr>
              <a:t> my </a:t>
            </a:r>
            <a:r>
              <a:rPr lang="cs-CZ" dirty="0" err="1">
                <a:solidFill>
                  <a:schemeClr val="tx1"/>
                </a:solidFill>
                <a:cs typeface="Times New Roman" panose="02020603050405020304" pitchFamily="18" charset="0"/>
              </a:rPr>
              <a:t>life</a:t>
            </a:r>
            <a:endParaRPr lang="cs-CZ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cs-CZ" dirty="0"/>
              <a:t>I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and </a:t>
            </a:r>
            <a:r>
              <a:rPr lang="cs-CZ" dirty="0" err="1"/>
              <a:t>books</a:t>
            </a:r>
            <a:endParaRPr lang="cs-CZ" dirty="0"/>
          </a:p>
          <a:p>
            <a:r>
              <a:rPr lang="en-US" dirty="0"/>
              <a:t>And about physics I primarily like practical experiments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46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Michal\Desktop\20633781_820558524773048_606104954164844953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669" y="1541037"/>
            <a:ext cx="4812003" cy="481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80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3AA52ED-DC86-4FE0-B17D-55A6C95B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Liberec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FCDCCD5-77C7-4185-B3CB-E8709CB9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Výsledek obrázku pro liberec">
            <a:extLst>
              <a:ext uri="{FF2B5EF4-FFF2-40B4-BE49-F238E27FC236}">
                <a16:creationId xmlns:a16="http://schemas.microsoft.com/office/drawing/2014/main" xmlns="" id="{CF59A6B9-0ED4-4B78-B1A6-4FB0870AE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38500"/>
            <a:ext cx="57912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liberec">
            <a:extLst>
              <a:ext uri="{FF2B5EF4-FFF2-40B4-BE49-F238E27FC236}">
                <a16:creationId xmlns:a16="http://schemas.microsoft.com/office/drawing/2014/main" xmlns="" id="{47A7CA93-4A24-4E69-BA01-D22C89E2D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262" y="52387"/>
            <a:ext cx="4865938" cy="273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ýsledek obrázku pro liberec">
            <a:extLst>
              <a:ext uri="{FF2B5EF4-FFF2-40B4-BE49-F238E27FC236}">
                <a16:creationId xmlns:a16="http://schemas.microsoft.com/office/drawing/2014/main" xmlns="" id="{5840AB5E-DE6D-4C39-955B-B419D27BA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318" y="3238500"/>
            <a:ext cx="5417050" cy="360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61712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143</TotalTime>
  <Words>90</Words>
  <Application>Microsoft Office PowerPoint</Application>
  <PresentationFormat>Vlastní</PresentationFormat>
  <Paragraphs>20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Crop</vt:lpstr>
      <vt:lpstr>Forces around us</vt:lpstr>
      <vt:lpstr> Hi, I‘m Lucka</vt:lpstr>
      <vt:lpstr> My sport</vt:lpstr>
      <vt:lpstr> Hi, I‘m Michal.</vt:lpstr>
      <vt:lpstr>And this is me….</vt:lpstr>
      <vt:lpstr> Liberec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around us</dc:title>
  <dc:creator>lucinka.vlckova107@gmail.com</dc:creator>
  <cp:lastModifiedBy>Michal</cp:lastModifiedBy>
  <cp:revision>5</cp:revision>
  <dcterms:created xsi:type="dcterms:W3CDTF">2017-10-01T12:36:29Z</dcterms:created>
  <dcterms:modified xsi:type="dcterms:W3CDTF">2017-10-01T17:37:33Z</dcterms:modified>
</cp:coreProperties>
</file>