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CE3802-9143-4796-A473-CE23227CFA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5033" y="1807105"/>
            <a:ext cx="9448800" cy="1825096"/>
          </a:xfrm>
        </p:spPr>
        <p:txBody>
          <a:bodyPr/>
          <a:lstStyle/>
          <a:p>
            <a:r>
              <a:rPr lang="cs-CZ" dirty="0" err="1"/>
              <a:t>Forces</a:t>
            </a:r>
            <a:r>
              <a:rPr lang="cs-CZ" dirty="0"/>
              <a:t> </a:t>
            </a:r>
            <a:r>
              <a:rPr lang="cs-CZ" dirty="0" err="1"/>
              <a:t>Around</a:t>
            </a:r>
            <a:r>
              <a:rPr lang="cs-CZ" dirty="0"/>
              <a:t> US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717C6AB-1B87-48C2-824D-9C6FAFFAE7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38976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9D5354-8E2D-41A3-8E57-331248217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52390"/>
            <a:ext cx="8610600" cy="1293028"/>
          </a:xfrm>
        </p:spPr>
        <p:txBody>
          <a:bodyPr/>
          <a:lstStyle/>
          <a:p>
            <a:pPr algn="l"/>
            <a:r>
              <a:rPr lang="cs-CZ" dirty="0" err="1"/>
              <a:t>Introduction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26ECED5-6BA6-47F7-9E1E-300FB5491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82578"/>
            <a:ext cx="10820400" cy="4024125"/>
          </a:xfrm>
        </p:spPr>
        <p:txBody>
          <a:bodyPr/>
          <a:lstStyle/>
          <a:p>
            <a:r>
              <a:rPr lang="cs-CZ" dirty="0"/>
              <a:t>Hello, </a:t>
            </a:r>
            <a:r>
              <a:rPr lang="cs-CZ" dirty="0" err="1"/>
              <a:t>I‘m</a:t>
            </a:r>
            <a:r>
              <a:rPr lang="cs-CZ" dirty="0"/>
              <a:t> Miriam Drapáková</a:t>
            </a:r>
          </a:p>
          <a:p>
            <a:r>
              <a:rPr lang="cs-CZ" dirty="0" err="1"/>
              <a:t>I‘m</a:t>
            </a:r>
            <a:r>
              <a:rPr lang="cs-CZ" dirty="0"/>
              <a:t> 16 </a:t>
            </a:r>
            <a:r>
              <a:rPr lang="cs-CZ" dirty="0" err="1"/>
              <a:t>years</a:t>
            </a:r>
            <a:r>
              <a:rPr lang="cs-CZ" dirty="0"/>
              <a:t> </a:t>
            </a:r>
            <a:r>
              <a:rPr lang="cs-CZ" dirty="0" err="1"/>
              <a:t>old</a:t>
            </a:r>
            <a:endParaRPr lang="cs-CZ" dirty="0"/>
          </a:p>
          <a:p>
            <a:r>
              <a:rPr lang="cs-CZ" dirty="0"/>
              <a:t>My </a:t>
            </a:r>
            <a:r>
              <a:rPr lang="cs-CZ" dirty="0" err="1"/>
              <a:t>birthday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3rd </a:t>
            </a:r>
            <a:r>
              <a:rPr lang="cs-CZ" dirty="0" err="1"/>
              <a:t>of</a:t>
            </a:r>
            <a:r>
              <a:rPr lang="cs-CZ" dirty="0"/>
              <a:t> June</a:t>
            </a:r>
          </a:p>
          <a:p>
            <a:r>
              <a:rPr lang="cs-CZ" dirty="0"/>
              <a:t>I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three</a:t>
            </a:r>
            <a:r>
              <a:rPr lang="cs-CZ" dirty="0"/>
              <a:t> </a:t>
            </a:r>
            <a:r>
              <a:rPr lang="cs-CZ" dirty="0" err="1"/>
              <a:t>siblings</a:t>
            </a:r>
            <a:r>
              <a:rPr lang="cs-CZ" dirty="0"/>
              <a:t> (</a:t>
            </a:r>
            <a:r>
              <a:rPr lang="cs-CZ" dirty="0" err="1"/>
              <a:t>Older</a:t>
            </a:r>
            <a:r>
              <a:rPr lang="cs-CZ" dirty="0"/>
              <a:t> and </a:t>
            </a:r>
            <a:r>
              <a:rPr lang="cs-CZ" dirty="0" err="1"/>
              <a:t>younger</a:t>
            </a:r>
            <a:r>
              <a:rPr lang="cs-CZ" dirty="0"/>
              <a:t> </a:t>
            </a:r>
            <a:r>
              <a:rPr lang="cs-CZ" dirty="0" err="1"/>
              <a:t>brother</a:t>
            </a:r>
            <a:r>
              <a:rPr lang="cs-CZ" dirty="0"/>
              <a:t>, and </a:t>
            </a:r>
            <a:r>
              <a:rPr lang="cs-CZ" dirty="0" err="1"/>
              <a:t>younger</a:t>
            </a:r>
            <a:r>
              <a:rPr lang="cs-CZ" dirty="0"/>
              <a:t> </a:t>
            </a:r>
            <a:r>
              <a:rPr lang="cs-CZ" dirty="0" err="1"/>
              <a:t>sister</a:t>
            </a:r>
            <a:r>
              <a:rPr lang="cs-CZ" dirty="0"/>
              <a:t>)</a:t>
            </a:r>
          </a:p>
          <a:p>
            <a:r>
              <a:rPr lang="cs-CZ" dirty="0"/>
              <a:t>I play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guitar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9 </a:t>
            </a:r>
            <a:r>
              <a:rPr lang="cs-CZ" dirty="0" err="1"/>
              <a:t>years</a:t>
            </a:r>
            <a:endParaRPr lang="cs-CZ" dirty="0"/>
          </a:p>
          <a:p>
            <a:r>
              <a:rPr lang="cs-CZ" dirty="0"/>
              <a:t>I </a:t>
            </a:r>
            <a:r>
              <a:rPr lang="cs-CZ" dirty="0" err="1"/>
              <a:t>like</a:t>
            </a:r>
            <a:r>
              <a:rPr lang="cs-CZ" dirty="0"/>
              <a:t> </a:t>
            </a:r>
            <a:r>
              <a:rPr lang="cs-CZ" dirty="0" err="1"/>
              <a:t>English</a:t>
            </a:r>
            <a:r>
              <a:rPr lang="cs-CZ" dirty="0"/>
              <a:t>, P.E., </a:t>
            </a:r>
            <a:r>
              <a:rPr lang="cs-CZ" dirty="0" err="1"/>
              <a:t>chemisty</a:t>
            </a:r>
            <a:r>
              <a:rPr lang="cs-CZ" dirty="0"/>
              <a:t> and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native</a:t>
            </a:r>
            <a:r>
              <a:rPr lang="cs-CZ" dirty="0"/>
              <a:t> </a:t>
            </a:r>
            <a:r>
              <a:rPr lang="cs-CZ" dirty="0" err="1"/>
              <a:t>language</a:t>
            </a:r>
            <a:r>
              <a:rPr lang="cs-CZ" dirty="0"/>
              <a:t>, Czech</a:t>
            </a:r>
          </a:p>
          <a:p>
            <a:r>
              <a:rPr lang="cs-CZ" dirty="0"/>
              <a:t>I </a:t>
            </a:r>
            <a:r>
              <a:rPr lang="cs-CZ" dirty="0" err="1"/>
              <a:t>like</a:t>
            </a:r>
            <a:r>
              <a:rPr lang="cs-CZ" dirty="0"/>
              <a:t> </a:t>
            </a:r>
            <a:r>
              <a:rPr lang="cs-CZ" dirty="0" err="1"/>
              <a:t>dogs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85265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3E635D-8335-4F17-B3A2-5B1CB891D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05758"/>
            <a:ext cx="8610600" cy="1293028"/>
          </a:xfrm>
        </p:spPr>
        <p:txBody>
          <a:bodyPr/>
          <a:lstStyle/>
          <a:p>
            <a:pPr algn="l"/>
            <a:r>
              <a:rPr lang="cs-CZ" dirty="0" err="1"/>
              <a:t>Introduction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40B9778-0D45-4B0C-86B4-51161168E1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Hi</a:t>
            </a:r>
            <a:r>
              <a:rPr lang="cs-CZ" dirty="0"/>
              <a:t>, </a:t>
            </a:r>
            <a:r>
              <a:rPr lang="cs-CZ" dirty="0" err="1"/>
              <a:t>I‘m</a:t>
            </a:r>
            <a:r>
              <a:rPr lang="cs-CZ" dirty="0"/>
              <a:t> Kačka Třísková</a:t>
            </a:r>
          </a:p>
          <a:p>
            <a:r>
              <a:rPr lang="cs-CZ" dirty="0" err="1"/>
              <a:t>I‘m</a:t>
            </a:r>
            <a:r>
              <a:rPr lang="cs-CZ" dirty="0"/>
              <a:t> 16 </a:t>
            </a:r>
            <a:r>
              <a:rPr lang="cs-CZ" dirty="0" err="1"/>
              <a:t>years</a:t>
            </a:r>
            <a:r>
              <a:rPr lang="cs-CZ" dirty="0"/>
              <a:t> </a:t>
            </a:r>
            <a:r>
              <a:rPr lang="cs-CZ" dirty="0" err="1"/>
              <a:t>old</a:t>
            </a:r>
            <a:endParaRPr lang="cs-CZ" dirty="0"/>
          </a:p>
          <a:p>
            <a:r>
              <a:rPr lang="cs-CZ" dirty="0"/>
              <a:t>My </a:t>
            </a:r>
            <a:r>
              <a:rPr lang="cs-CZ" dirty="0" err="1"/>
              <a:t>birthday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23rd </a:t>
            </a:r>
            <a:r>
              <a:rPr lang="cs-CZ" dirty="0" err="1"/>
              <a:t>of</a:t>
            </a:r>
            <a:r>
              <a:rPr lang="cs-CZ" dirty="0"/>
              <a:t> August</a:t>
            </a:r>
          </a:p>
          <a:p>
            <a:r>
              <a:rPr lang="cs-CZ" dirty="0"/>
              <a:t>I </a:t>
            </a:r>
            <a:r>
              <a:rPr lang="cs-CZ" dirty="0" err="1"/>
              <a:t>might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no </a:t>
            </a:r>
            <a:r>
              <a:rPr lang="cs-CZ" dirty="0" err="1"/>
              <a:t>siblings</a:t>
            </a:r>
            <a:r>
              <a:rPr lang="cs-CZ" dirty="0"/>
              <a:t>, but I </a:t>
            </a:r>
            <a:r>
              <a:rPr lang="cs-CZ" dirty="0" err="1"/>
              <a:t>have</a:t>
            </a:r>
            <a:r>
              <a:rPr lang="cs-CZ" dirty="0"/>
              <a:t> a </a:t>
            </a:r>
            <a:r>
              <a:rPr lang="cs-CZ" dirty="0" err="1"/>
              <a:t>guinea</a:t>
            </a:r>
            <a:r>
              <a:rPr lang="cs-CZ" dirty="0"/>
              <a:t> </a:t>
            </a:r>
            <a:r>
              <a:rPr lang="cs-CZ" dirty="0" err="1"/>
              <a:t>pig</a:t>
            </a:r>
            <a:r>
              <a:rPr lang="cs-CZ" dirty="0"/>
              <a:t> </a:t>
            </a:r>
            <a:r>
              <a:rPr lang="cs-CZ" dirty="0" err="1"/>
              <a:t>called</a:t>
            </a:r>
            <a:r>
              <a:rPr lang="cs-CZ" dirty="0"/>
              <a:t> Eva</a:t>
            </a:r>
          </a:p>
          <a:p>
            <a:r>
              <a:rPr lang="cs-CZ" dirty="0"/>
              <a:t>I </a:t>
            </a:r>
            <a:r>
              <a:rPr lang="cs-CZ" dirty="0" err="1"/>
              <a:t>like</a:t>
            </a:r>
            <a:r>
              <a:rPr lang="cs-CZ" dirty="0"/>
              <a:t> biology, </a:t>
            </a:r>
            <a:r>
              <a:rPr lang="cs-CZ" dirty="0" err="1"/>
              <a:t>theoritical</a:t>
            </a:r>
            <a:r>
              <a:rPr lang="cs-CZ" dirty="0"/>
              <a:t> </a:t>
            </a:r>
            <a:r>
              <a:rPr lang="cs-CZ" dirty="0" err="1"/>
              <a:t>physics</a:t>
            </a:r>
            <a:r>
              <a:rPr lang="cs-CZ" dirty="0"/>
              <a:t>, </a:t>
            </a:r>
            <a:r>
              <a:rPr lang="cs-CZ" dirty="0" err="1"/>
              <a:t>English</a:t>
            </a:r>
            <a:r>
              <a:rPr lang="cs-CZ" dirty="0"/>
              <a:t> </a:t>
            </a:r>
            <a:r>
              <a:rPr lang="cs-CZ" dirty="0" err="1"/>
              <a:t>geography</a:t>
            </a:r>
            <a:endParaRPr lang="cs-CZ" dirty="0"/>
          </a:p>
          <a:p>
            <a:r>
              <a:rPr lang="cs-CZ" dirty="0"/>
              <a:t>I </a:t>
            </a:r>
            <a:r>
              <a:rPr lang="cs-CZ" dirty="0" err="1"/>
              <a:t>like</a:t>
            </a:r>
            <a:r>
              <a:rPr lang="cs-CZ" dirty="0"/>
              <a:t> to </a:t>
            </a:r>
            <a:r>
              <a:rPr lang="cs-CZ" dirty="0" err="1"/>
              <a:t>swim</a:t>
            </a:r>
            <a:r>
              <a:rPr lang="cs-CZ" dirty="0"/>
              <a:t> in my free </a:t>
            </a:r>
            <a:r>
              <a:rPr lang="cs-CZ" dirty="0" err="1"/>
              <a:t>time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8288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3D047D-0E49-4B12-81DE-DE4D1166D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73938"/>
            <a:ext cx="8610600" cy="1293028"/>
          </a:xfrm>
        </p:spPr>
        <p:txBody>
          <a:bodyPr/>
          <a:lstStyle/>
          <a:p>
            <a:pPr algn="l"/>
            <a:r>
              <a:rPr lang="cs-CZ" dirty="0" err="1"/>
              <a:t>Introduction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48CB084-0F47-4756-BC30-5CBA3D611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65453" y="5912561"/>
            <a:ext cx="1565031" cy="4783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/>
              <a:t>Miriam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3DEC713-B50D-4CB3-9BE9-329B8BC18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7502" y="673939"/>
            <a:ext cx="3081917" cy="553996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18A3891-2434-4A81-B964-1C334FA0FA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908" y="2039817"/>
            <a:ext cx="4284784" cy="4284784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8B60F116-A923-4389-91ED-C148ACDE980D}"/>
              </a:ext>
            </a:extLst>
          </p:cNvPr>
          <p:cNvSpPr txBox="1"/>
          <p:nvPr/>
        </p:nvSpPr>
        <p:spPr>
          <a:xfrm>
            <a:off x="5802922" y="5967046"/>
            <a:ext cx="964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Kačka</a:t>
            </a:r>
          </a:p>
        </p:txBody>
      </p:sp>
    </p:spTree>
    <p:extLst>
      <p:ext uri="{BB962C8B-B14F-4D97-AF65-F5344CB8AC3E}">
        <p14:creationId xmlns:p14="http://schemas.microsoft.com/office/powerpoint/2010/main" val="343368627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399DF2-03B9-455D-B9CC-8D00A715F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705758"/>
            <a:ext cx="8610600" cy="1293028"/>
          </a:xfrm>
        </p:spPr>
        <p:txBody>
          <a:bodyPr/>
          <a:lstStyle/>
          <a:p>
            <a:pPr algn="ctr"/>
            <a:r>
              <a:rPr lang="cs-CZ" dirty="0" err="1"/>
              <a:t>LIberec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410D4B6-06E2-4D8B-8A36-F36E4661FF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Liberec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quite</a:t>
            </a:r>
            <a:r>
              <a:rPr lang="cs-CZ" dirty="0"/>
              <a:t> </a:t>
            </a:r>
            <a:r>
              <a:rPr lang="cs-CZ" dirty="0" err="1"/>
              <a:t>small</a:t>
            </a:r>
            <a:r>
              <a:rPr lang="cs-CZ" dirty="0"/>
              <a:t> but </a:t>
            </a:r>
            <a:r>
              <a:rPr lang="cs-CZ" dirty="0" err="1"/>
              <a:t>cozy</a:t>
            </a:r>
            <a:r>
              <a:rPr lang="cs-CZ" dirty="0"/>
              <a:t> city </a:t>
            </a:r>
            <a:r>
              <a:rPr lang="cs-CZ" dirty="0" err="1"/>
              <a:t>located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North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Czech Republic, 100 </a:t>
            </a:r>
            <a:r>
              <a:rPr lang="cs-CZ" dirty="0" err="1"/>
              <a:t>kilometers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Prague.</a:t>
            </a:r>
          </a:p>
          <a:p>
            <a:r>
              <a:rPr lang="cs-CZ" dirty="0"/>
              <a:t>It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famous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it‘s</a:t>
            </a:r>
            <a:r>
              <a:rPr lang="cs-CZ" dirty="0"/>
              <a:t> ZOO,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first</a:t>
            </a:r>
            <a:r>
              <a:rPr lang="cs-CZ" dirty="0"/>
              <a:t> to </a:t>
            </a:r>
            <a:r>
              <a:rPr lang="cs-CZ" dirty="0" err="1"/>
              <a:t>breed</a:t>
            </a:r>
            <a:r>
              <a:rPr lang="cs-CZ" dirty="0"/>
              <a:t> </a:t>
            </a:r>
            <a:r>
              <a:rPr lang="cs-CZ" dirty="0" err="1"/>
              <a:t>white</a:t>
            </a:r>
            <a:r>
              <a:rPr lang="cs-CZ" dirty="0"/>
              <a:t> </a:t>
            </a:r>
            <a:r>
              <a:rPr lang="cs-CZ" dirty="0" err="1"/>
              <a:t>tigers</a:t>
            </a:r>
            <a:r>
              <a:rPr lang="cs-CZ" dirty="0"/>
              <a:t> in </a:t>
            </a:r>
            <a:r>
              <a:rPr lang="cs-CZ" dirty="0" err="1"/>
              <a:t>Europe</a:t>
            </a:r>
            <a:r>
              <a:rPr lang="cs-CZ" dirty="0"/>
              <a:t>.</a:t>
            </a:r>
          </a:p>
          <a:p>
            <a:r>
              <a:rPr lang="cs-CZ" dirty="0" err="1"/>
              <a:t>Another</a:t>
            </a:r>
            <a:r>
              <a:rPr lang="cs-CZ" dirty="0"/>
              <a:t> </a:t>
            </a:r>
            <a:r>
              <a:rPr lang="cs-CZ" dirty="0" err="1"/>
              <a:t>noticible</a:t>
            </a:r>
            <a:r>
              <a:rPr lang="cs-CZ" dirty="0"/>
              <a:t> </a:t>
            </a:r>
            <a:r>
              <a:rPr lang="cs-CZ" dirty="0" err="1"/>
              <a:t>thing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Ještěd. </a:t>
            </a:r>
            <a:r>
              <a:rPr lang="cs-CZ" dirty="0" err="1"/>
              <a:t>It‘s</a:t>
            </a:r>
            <a:r>
              <a:rPr lang="cs-CZ" dirty="0"/>
              <a:t> a </a:t>
            </a:r>
            <a:r>
              <a:rPr lang="cs-CZ" dirty="0" err="1"/>
              <a:t>mountain</a:t>
            </a:r>
            <a:r>
              <a:rPr lang="cs-CZ" dirty="0"/>
              <a:t> hotel and a </a:t>
            </a:r>
            <a:r>
              <a:rPr lang="cs-CZ" dirty="0" err="1"/>
              <a:t>transmitter</a:t>
            </a:r>
            <a:r>
              <a:rPr lang="cs-CZ" dirty="0"/>
              <a:t>. </a:t>
            </a:r>
            <a:r>
              <a:rPr lang="cs-CZ" dirty="0" err="1"/>
              <a:t>It‘s</a:t>
            </a:r>
            <a:r>
              <a:rPr lang="cs-CZ" dirty="0"/>
              <a:t> </a:t>
            </a:r>
            <a:r>
              <a:rPr lang="cs-CZ" dirty="0" err="1"/>
              <a:t>located</a:t>
            </a:r>
            <a:r>
              <a:rPr lang="cs-CZ" dirty="0"/>
              <a:t> on a 1012 </a:t>
            </a:r>
            <a:r>
              <a:rPr lang="cs-CZ" dirty="0" err="1"/>
              <a:t>meters</a:t>
            </a:r>
            <a:r>
              <a:rPr lang="cs-CZ" dirty="0"/>
              <a:t> </a:t>
            </a:r>
            <a:r>
              <a:rPr lang="cs-CZ" dirty="0" err="1"/>
              <a:t>high</a:t>
            </a:r>
            <a:r>
              <a:rPr lang="cs-CZ" dirty="0"/>
              <a:t> </a:t>
            </a:r>
            <a:r>
              <a:rPr lang="cs-CZ" dirty="0" err="1"/>
              <a:t>hill</a:t>
            </a:r>
            <a:r>
              <a:rPr lang="cs-CZ" dirty="0"/>
              <a:t>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A78D44B-9B7E-4F0B-A3E1-206EDDBE12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308"/>
          <a:stretch/>
        </p:blipFill>
        <p:spPr>
          <a:xfrm>
            <a:off x="2013020" y="4338262"/>
            <a:ext cx="8165960" cy="222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8469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1AEA5F-713A-4E43-B7B1-2699EB664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4756" y="778091"/>
            <a:ext cx="9262487" cy="2832938"/>
          </a:xfrm>
        </p:spPr>
        <p:txBody>
          <a:bodyPr>
            <a:normAutofit/>
          </a:bodyPr>
          <a:lstStyle/>
          <a:p>
            <a:pPr algn="ctr"/>
            <a:r>
              <a:rPr lang="cs-CZ" dirty="0" err="1"/>
              <a:t>We</a:t>
            </a:r>
            <a:r>
              <a:rPr lang="cs-CZ" dirty="0"/>
              <a:t> are </a:t>
            </a:r>
            <a:r>
              <a:rPr lang="cs-CZ" dirty="0" err="1"/>
              <a:t>excited</a:t>
            </a:r>
            <a:r>
              <a:rPr lang="cs-CZ" dirty="0"/>
              <a:t> To </a:t>
            </a:r>
            <a:r>
              <a:rPr lang="cs-CZ" dirty="0" err="1"/>
              <a:t>meet</a:t>
            </a:r>
            <a:r>
              <a:rPr lang="cs-CZ" dirty="0"/>
              <a:t> </a:t>
            </a:r>
            <a:r>
              <a:rPr lang="cs-CZ" dirty="0" err="1"/>
              <a:t>new</a:t>
            </a:r>
            <a:r>
              <a:rPr lang="cs-CZ" dirty="0"/>
              <a:t> </a:t>
            </a:r>
            <a:r>
              <a:rPr lang="cs-CZ" dirty="0" err="1"/>
              <a:t>friend</a:t>
            </a:r>
            <a:r>
              <a:rPr lang="cs-CZ" dirty="0"/>
              <a:t> and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work</a:t>
            </a:r>
            <a:r>
              <a:rPr lang="cs-CZ" dirty="0"/>
              <a:t> </a:t>
            </a:r>
            <a:r>
              <a:rPr lang="cs-CZ" dirty="0" err="1"/>
              <a:t>together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F6757E9-742A-4C92-841F-10F027A1A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911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Kondenzační stopa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TM04033937[[fn=Kondenzační stopa]]</Template>
  <TotalTime>202</TotalTime>
  <Words>197</Words>
  <Application>Microsoft Office PowerPoint</Application>
  <PresentationFormat>Širokoúhlá obrazovka</PresentationFormat>
  <Paragraphs>24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Kondenzační stopa</vt:lpstr>
      <vt:lpstr>Forces Around US</vt:lpstr>
      <vt:lpstr>Introduction</vt:lpstr>
      <vt:lpstr>Introduction</vt:lpstr>
      <vt:lpstr>Introduction</vt:lpstr>
      <vt:lpstr>LIberec</vt:lpstr>
      <vt:lpstr>We are excited To meet new friend and for our work together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Forces Around US</dc:title>
  <dc:creator>Kateřina Třísková</dc:creator>
  <cp:lastModifiedBy>Kateřina Třísková</cp:lastModifiedBy>
  <cp:revision>10</cp:revision>
  <dcterms:created xsi:type="dcterms:W3CDTF">2017-10-02T17:45:59Z</dcterms:created>
  <dcterms:modified xsi:type="dcterms:W3CDTF">2017-10-02T21:08:18Z</dcterms:modified>
</cp:coreProperties>
</file>