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 Guerreiro" initials="GG" lastIdx="1" clrIdx="0">
    <p:extLst>
      <p:ext uri="{19B8F6BF-5375-455C-9EA6-DF929625EA0E}">
        <p15:presenceInfo xmlns:p15="http://schemas.microsoft.com/office/powerpoint/2012/main" userId="52cb7ecd5ad5b6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8T11:54:59.244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9250C7E-BD97-B741-B1AC-6556E0F92368}"/>
              </a:ext>
            </a:extLst>
          </p:cNvPr>
          <p:cNvSpPr txBox="1"/>
          <p:nvPr/>
        </p:nvSpPr>
        <p:spPr>
          <a:xfrm>
            <a:off x="6097679" y="2982513"/>
            <a:ext cx="6433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PT"/>
              <a:t>I’m </a:t>
            </a:r>
            <a:r>
              <a:rPr lang="pt-PT" b="1"/>
              <a:t>17 years old </a:t>
            </a:r>
            <a:r>
              <a:rPr lang="pt-PT"/>
              <a:t>and I am an ordinary student from Portugal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PT"/>
              <a:t>I live near </a:t>
            </a:r>
            <a:r>
              <a:rPr lang="pt-PT" b="1"/>
              <a:t>Almodôvar</a:t>
            </a:r>
            <a:r>
              <a:rPr lang="pt-PT"/>
              <a:t>, a small town in the south of Portugal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PT"/>
              <a:t>I just love every single subject related to </a:t>
            </a:r>
            <a:r>
              <a:rPr lang="pt-PT" b="1"/>
              <a:t>science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PT"/>
              <a:t>I do </a:t>
            </a:r>
            <a:r>
              <a:rPr lang="pt-PT" b="1"/>
              <a:t>photography</a:t>
            </a:r>
            <a:r>
              <a:rPr lang="pt-PT"/>
              <a:t> as a hobbie</a:t>
            </a:r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156E29D3-A770-894B-9676-3F554A4E8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98" y="1519064"/>
            <a:ext cx="5527764" cy="368517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E101E99-4F70-1F43-9B2C-6E23E465A188}"/>
              </a:ext>
            </a:extLst>
          </p:cNvPr>
          <p:cNvSpPr txBox="1"/>
          <p:nvPr/>
        </p:nvSpPr>
        <p:spPr>
          <a:xfrm>
            <a:off x="6429424" y="1778926"/>
            <a:ext cx="442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4000"/>
              <a:t>Gabriel Dos Santos</a:t>
            </a:r>
          </a:p>
        </p:txBody>
      </p:sp>
    </p:spTree>
    <p:extLst>
      <p:ext uri="{BB962C8B-B14F-4D97-AF65-F5344CB8AC3E}">
        <p14:creationId xmlns:p14="http://schemas.microsoft.com/office/powerpoint/2010/main" val="2347638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Ecrã Panorâmico</PresentationFormat>
  <Slides>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Celestial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revision>1</cp:revision>
  <dcterms:modified xsi:type="dcterms:W3CDTF">2017-10-18T12:15:22Z</dcterms:modified>
</cp:coreProperties>
</file>