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sldIdLst>
    <p:sldId id="259" r:id="rId2"/>
    <p:sldId id="264" r:id="rId3"/>
    <p:sldId id="261" r:id="rId4"/>
    <p:sldId id="262" r:id="rId5"/>
    <p:sldId id="258" r:id="rId6"/>
    <p:sldId id="263" r:id="rId7"/>
  </p:sldIdLst>
  <p:sldSz cx="9906000" cy="6858000" type="A4"/>
  <p:notesSz cx="9144000" cy="6858000"/>
  <p:defaultTextStyle>
    <a:defPPr>
      <a:defRPr lang="cs-CZ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6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3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1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ka" initials="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72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148" indent="0" algn="ctr">
              <a:buNone/>
            </a:lvl2pPr>
            <a:lvl3pPr marL="914298" indent="0" algn="ctr">
              <a:buNone/>
            </a:lvl3pPr>
            <a:lvl4pPr marL="1371446" indent="0" algn="ctr">
              <a:buNone/>
            </a:lvl4pPr>
            <a:lvl5pPr marL="1828595" indent="0" algn="ctr">
              <a:buNone/>
            </a:lvl5pPr>
            <a:lvl6pPr marL="2285744" indent="0" algn="ctr">
              <a:buNone/>
            </a:lvl6pPr>
            <a:lvl7pPr marL="2742893" indent="0" algn="ctr">
              <a:buNone/>
            </a:lvl7pPr>
            <a:lvl8pPr marL="3200041" indent="0" algn="ctr">
              <a:buNone/>
            </a:lvl8pPr>
            <a:lvl9pPr marL="3657191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412751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99365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320801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182004" y="5500633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18161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8"/>
            <a:ext cx="2286000" cy="412750"/>
          </a:xfrm>
        </p:spPr>
        <p:txBody>
          <a:bodyPr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412751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99365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320801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182004" y="5500633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802892" y="5791201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452335" y="4928702"/>
            <a:ext cx="660400" cy="517524"/>
          </a:xfrm>
        </p:spPr>
        <p:txBody>
          <a:bodyPr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95300" y="1600201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26102" y="1600201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736306" y="2362201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379971" y="274321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30200" y="274321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29615" y="264796"/>
            <a:ext cx="1651000" cy="4956048"/>
          </a:xfrm>
        </p:spPr>
        <p:txBody>
          <a:bodyPr rot="0" spcFirstLastPara="0" vertOverflow="overflow" horzOverflow="overflow" vert="horz" wrap="square" lIns="91429" tIns="45715" rIns="91429" bIns="45715" numCol="1" spcCol="274289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lIns="91429" tIns="45715" rIns="91429" bIns="45715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 lIns="91429" tIns="45715" rIns="91429" bIns="45715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8305801" y="1065849"/>
            <a:ext cx="2011680" cy="416052"/>
          </a:xfrm>
          <a:prstGeom prst="rect">
            <a:avLst/>
          </a:prstGeom>
        </p:spPr>
        <p:txBody>
          <a:bodyPr vert="horz" lIns="91429" tIns="45715" rIns="91429" bIns="45715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51D7D1-CB5A-49B1-BB5D-F6647519F216}" type="datetimeFigureOut">
              <a:rPr lang="cs-CZ" smtClean="0"/>
              <a:pPr/>
              <a:t>30.9.2017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7706053" y="3722000"/>
            <a:ext cx="3200400" cy="396240"/>
          </a:xfrm>
          <a:prstGeom prst="rect">
            <a:avLst/>
          </a:prstGeom>
        </p:spPr>
        <p:txBody>
          <a:bodyPr vert="horz" lIns="91429" tIns="45715" rIns="91429" bIns="45715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806435" y="5734051"/>
            <a:ext cx="660400" cy="521208"/>
          </a:xfrm>
          <a:prstGeom prst="rect">
            <a:avLst/>
          </a:prstGeom>
        </p:spPr>
        <p:txBody>
          <a:bodyPr vert="horz" lIns="91429" tIns="45715" rIns="91429" bIns="45715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10CBC4-2D4D-4FEA-8341-4D664FE78B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89" indent="-274289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8" indent="-274289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indent="-1828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86" indent="-1828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76" indent="-1828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65" indent="-1828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455" indent="-1828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744" indent="-1828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033" indent="-1828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88504" y="1700809"/>
            <a:ext cx="8928992" cy="242237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6600" i="1" dirty="0"/>
              <a:t>FORCES AROUND </a:t>
            </a:r>
            <a:br>
              <a:rPr lang="cs-CZ" sz="6600" i="1" dirty="0"/>
            </a:br>
            <a:r>
              <a:rPr lang="cs-CZ" sz="6600" i="1" dirty="0"/>
              <a:t>US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60513" y="4869160"/>
            <a:ext cx="6934200" cy="1219200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Tina </a:t>
            </a:r>
            <a:r>
              <a:rPr lang="cs-CZ" b="1" dirty="0" err="1" smtClean="0">
                <a:solidFill>
                  <a:schemeClr val="tx1"/>
                </a:solidFill>
              </a:rPr>
              <a:t>Marijczuková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Czech Republic, Liberec</a:t>
            </a:r>
            <a:endParaRPr lang="cs-CZ" b="1" dirty="0" smtClean="0">
              <a:solidFill>
                <a:schemeClr val="tx1"/>
              </a:solidFill>
            </a:endParaRPr>
          </a:p>
          <a:p>
            <a:pPr algn="l"/>
            <a:r>
              <a:rPr lang="cs-CZ" b="1" dirty="0" err="1" smtClean="0">
                <a:solidFill>
                  <a:schemeClr val="tx1"/>
                </a:solidFill>
              </a:rPr>
              <a:t>Doctrina</a:t>
            </a:r>
            <a:r>
              <a:rPr lang="cs-CZ" b="1" dirty="0" smtClean="0">
                <a:solidFill>
                  <a:schemeClr val="tx1"/>
                </a:solidFill>
              </a:rPr>
              <a:t> – Podještědské gymnázium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315416"/>
            <a:ext cx="9906000" cy="1428800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5400" b="1" i="1" dirty="0">
                <a:solidFill>
                  <a:schemeClr val="accent1"/>
                </a:solidFill>
              </a:rPr>
              <a:t> HI, I’M TINA!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664968" y="1312169"/>
            <a:ext cx="5425507" cy="55458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at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Doctrina-Podještědské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gymnáziu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Liberec and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I’ve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 a lot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I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lying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my sofa and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films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and </a:t>
            </a:r>
            <a:r>
              <a:rPr lang="cs-CZ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dog </a:t>
            </a:r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Cassie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inka\Desktop\DSCN56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2" y="1988840"/>
            <a:ext cx="4621891" cy="389772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</p:spPr>
        <p:txBody>
          <a:bodyPr>
            <a:noAutofit/>
          </a:bodyPr>
          <a:lstStyle/>
          <a:p>
            <a:pPr algn="ctr"/>
            <a:r>
              <a:rPr lang="cs-CZ" sz="5400" b="1" i="1" dirty="0" smtClean="0">
                <a:solidFill>
                  <a:schemeClr val="accent1"/>
                </a:solidFill>
              </a:rPr>
              <a:t>SOME OF MY SPORTS</a:t>
            </a:r>
            <a:endParaRPr lang="cs-CZ" sz="5400" b="1" i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Tinka\Desktop\IMG-20170909-WA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0472" y="1911868"/>
            <a:ext cx="351038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Tinka\Desktop\IMG-20160326-WA00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77136" y="1942229"/>
            <a:ext cx="3528392" cy="47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inka\Downloads\FB_IMG_1495966059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4766" y="2708920"/>
            <a:ext cx="4192167" cy="31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lů 1"/>
          <p:cNvSpPr/>
          <p:nvPr/>
        </p:nvSpPr>
        <p:spPr>
          <a:xfrm rot="20354104">
            <a:off x="4622086" y="3099081"/>
            <a:ext cx="131732" cy="64567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130104" y="2780928"/>
            <a:ext cx="59120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ME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56856" y="5853045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My dancing </a:t>
            </a:r>
            <a:r>
              <a:rPr lang="cs-CZ" dirty="0" err="1" smtClean="0"/>
              <a:t>group</a:t>
            </a:r>
            <a:r>
              <a:rPr lang="cs-CZ" dirty="0" smtClean="0"/>
              <a:t>            ‘‘THE OTHERS‘‘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05128" y="15550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 love </a:t>
            </a:r>
            <a:r>
              <a:rPr lang="cs-CZ" dirty="0" err="1" smtClean="0"/>
              <a:t>skiing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r>
              <a:rPr lang="cs-CZ" dirty="0" smtClean="0"/>
              <a:t> and Italy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83851" y="1542536"/>
            <a:ext cx="355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My </a:t>
            </a:r>
            <a:r>
              <a:rPr lang="cs-CZ" dirty="0" err="1" smtClean="0"/>
              <a:t>favourite</a:t>
            </a:r>
            <a:r>
              <a:rPr lang="cs-CZ" dirty="0" smtClean="0"/>
              <a:t> sport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cycling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33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136"/>
            <a:ext cx="9906000" cy="11430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5400" b="1" i="1" dirty="0" smtClean="0">
                <a:solidFill>
                  <a:schemeClr val="accent1"/>
                </a:solidFill>
              </a:rPr>
              <a:t>I LOVE TO TRAVEL</a:t>
            </a:r>
            <a:endParaRPr lang="cs-CZ" sz="5400" b="1" i="1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Tinka\Desktop\20161028_1134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324" y="1503548"/>
            <a:ext cx="430057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nka\Desktop\20160811_15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46" y="1484784"/>
            <a:ext cx="4337159" cy="24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nka\Desktop\2016-07-18 06.56.59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46" y="4303035"/>
            <a:ext cx="430380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inka\Desktop\20160327_125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293653"/>
            <a:ext cx="4337159" cy="24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136576" y="391570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322289" y="112723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185475" y="112723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178796" y="391570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2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913" y="1500016"/>
            <a:ext cx="5627202" cy="386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9" y="0"/>
            <a:ext cx="9906000" cy="121277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5400" b="1" i="1" dirty="0" smtClean="0">
                <a:solidFill>
                  <a:schemeClr val="accent1"/>
                </a:solidFill>
              </a:rPr>
              <a:t>MY HOMETOWN - LIBEREC</a:t>
            </a:r>
            <a:endParaRPr lang="cs-CZ" sz="5400" b="1" i="1" dirty="0">
              <a:solidFill>
                <a:schemeClr val="accent1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8464" y="2852936"/>
            <a:ext cx="5170766" cy="387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19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0552" y="1556792"/>
            <a:ext cx="8089900" cy="2943200"/>
          </a:xfrm>
        </p:spPr>
        <p:txBody>
          <a:bodyPr>
            <a:noAutofit/>
          </a:bodyPr>
          <a:lstStyle/>
          <a:p>
            <a:pPr algn="ctr"/>
            <a:r>
              <a:rPr lang="cs-CZ" sz="5400" b="1" i="1" dirty="0" smtClean="0">
                <a:solidFill>
                  <a:schemeClr val="accent1"/>
                </a:solidFill>
              </a:rPr>
              <a:t>I WOULD LIKE TO WORK WITH YOU </a:t>
            </a:r>
            <a:endParaRPr lang="cs-CZ" sz="5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1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118</Words>
  <Application>Microsoft Office PowerPoint</Application>
  <PresentationFormat>A4 (210 x 297 mm)</PresentationFormat>
  <Paragraphs>26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Arkýř</vt:lpstr>
      <vt:lpstr>FORCES AROUND  US</vt:lpstr>
      <vt:lpstr> HI, I’M TINA!</vt:lpstr>
      <vt:lpstr>SOME OF MY SPORTS</vt:lpstr>
      <vt:lpstr>I LOVE TO TRAVEL</vt:lpstr>
      <vt:lpstr>MY HOMETOWN - LIBEREC</vt:lpstr>
      <vt:lpstr>I WOULD LIKE TO WORK WITH YOU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Tinka</dc:creator>
  <cp:lastModifiedBy>Vladimíra Erhartová</cp:lastModifiedBy>
  <cp:revision>48</cp:revision>
  <dcterms:created xsi:type="dcterms:W3CDTF">2017-09-29T08:52:53Z</dcterms:created>
  <dcterms:modified xsi:type="dcterms:W3CDTF">2017-09-30T12:46:35Z</dcterms:modified>
</cp:coreProperties>
</file>