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D9483B6-D2CD-4721-B48A-DA28EDBBAA9D}" type="datetimeFigureOut">
              <a:rPr lang="pt-PT" smtClean="0"/>
              <a:t>20-10-2017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CC5FC6F-2912-4067-A7DC-93DC69F76E34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56992"/>
            <a:ext cx="7543800" cy="1524000"/>
          </a:xfrm>
          <a:noFill/>
        </p:spPr>
        <p:txBody>
          <a:bodyPr>
            <a:normAutofit/>
          </a:bodyPr>
          <a:lstStyle/>
          <a:p>
            <a:r>
              <a:rPr lang="pt-PT" sz="4800" dirty="0" err="1" smtClean="0">
                <a:latin typeface="+mn-lt"/>
                <a:cs typeface="Aharoni" panose="02010803020104030203" pitchFamily="2" charset="-79"/>
              </a:rPr>
              <a:t>Presentations</a:t>
            </a:r>
            <a:endParaRPr lang="pt-PT" sz="4800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202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Rita Mendes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9168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4143"/>
            <a:ext cx="3291830" cy="438910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854060"/>
            <a:ext cx="38884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err="1" smtClean="0"/>
              <a:t>I’m</a:t>
            </a:r>
            <a:r>
              <a:rPr lang="pt-PT" sz="2800" dirty="0" smtClean="0"/>
              <a:t> 17 </a:t>
            </a:r>
            <a:r>
              <a:rPr lang="pt-PT" sz="2800" dirty="0" err="1" smtClean="0"/>
              <a:t>years</a:t>
            </a:r>
            <a:r>
              <a:rPr lang="pt-PT" sz="2800" dirty="0" smtClean="0"/>
              <a:t> </a:t>
            </a:r>
            <a:r>
              <a:rPr lang="pt-PT" sz="2800" dirty="0" err="1" smtClean="0"/>
              <a:t>old</a:t>
            </a:r>
            <a:r>
              <a:rPr lang="pt-PT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/>
              <a:t>I live in Portugal.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/>
              <a:t>I </a:t>
            </a:r>
            <a:r>
              <a:rPr lang="pt-PT" sz="2800" dirty="0" err="1" smtClean="0"/>
              <a:t>have</a:t>
            </a:r>
            <a:r>
              <a:rPr lang="pt-PT" sz="2800" dirty="0" smtClean="0"/>
              <a:t> 2 </a:t>
            </a:r>
            <a:r>
              <a:rPr lang="pt-PT" sz="2800" dirty="0" err="1" smtClean="0"/>
              <a:t>dogs</a:t>
            </a:r>
            <a:r>
              <a:rPr lang="pt-PT" sz="2800" dirty="0" smtClean="0"/>
              <a:t> </a:t>
            </a:r>
            <a:r>
              <a:rPr lang="pt-PT" sz="2800" dirty="0" err="1" smtClean="0"/>
              <a:t>and</a:t>
            </a:r>
            <a:r>
              <a:rPr lang="pt-PT" sz="2800" dirty="0" smtClean="0"/>
              <a:t> a cat.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/>
              <a:t>I </a:t>
            </a:r>
            <a:r>
              <a:rPr lang="pt-PT" sz="2800" dirty="0" err="1" smtClean="0"/>
              <a:t>like</a:t>
            </a:r>
            <a:r>
              <a:rPr lang="pt-PT" sz="2800" dirty="0" smtClean="0"/>
              <a:t> to </a:t>
            </a:r>
            <a:r>
              <a:rPr lang="pt-PT" sz="2800" dirty="0" err="1" smtClean="0"/>
              <a:t>watch</a:t>
            </a:r>
            <a:r>
              <a:rPr lang="pt-PT" sz="2800" dirty="0" smtClean="0"/>
              <a:t> </a:t>
            </a:r>
            <a:r>
              <a:rPr lang="pt-PT" sz="2800" dirty="0" err="1" smtClean="0"/>
              <a:t>Tv</a:t>
            </a:r>
            <a:r>
              <a:rPr lang="pt-PT" sz="2800" dirty="0" smtClean="0"/>
              <a:t> shows </a:t>
            </a:r>
            <a:r>
              <a:rPr lang="pt-PT" sz="2800" dirty="0" err="1" smtClean="0"/>
              <a:t>and</a:t>
            </a:r>
            <a:r>
              <a:rPr lang="pt-PT" sz="2800" dirty="0" smtClean="0"/>
              <a:t> i </a:t>
            </a:r>
            <a:r>
              <a:rPr lang="pt-PT" sz="2800" dirty="0" err="1" smtClean="0"/>
              <a:t>like</a:t>
            </a:r>
            <a:r>
              <a:rPr lang="pt-PT" sz="2800" dirty="0" smtClean="0"/>
              <a:t> to </a:t>
            </a:r>
            <a:r>
              <a:rPr lang="pt-PT" sz="2800" dirty="0" err="1" smtClean="0"/>
              <a:t>read</a:t>
            </a:r>
            <a:r>
              <a:rPr lang="pt-PT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0548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Pedro </a:t>
            </a:r>
            <a:r>
              <a:rPr lang="pt-PT" dirty="0" smtClean="0"/>
              <a:t>Rodrigues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341641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Im</a:t>
            </a:r>
            <a:r>
              <a:rPr lang="pt-PT" sz="2000" dirty="0" smtClean="0"/>
              <a:t> 17 </a:t>
            </a:r>
            <a:r>
              <a:rPr lang="pt-PT" sz="2000" dirty="0" err="1" smtClean="0"/>
              <a:t>years</a:t>
            </a:r>
            <a:r>
              <a:rPr lang="pt-PT" sz="2000" dirty="0" smtClean="0"/>
              <a:t> </a:t>
            </a:r>
            <a:r>
              <a:rPr lang="pt-PT" sz="2000" dirty="0" err="1" smtClean="0"/>
              <a:t>old</a:t>
            </a:r>
            <a:r>
              <a:rPr lang="pt-PT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From</a:t>
            </a:r>
            <a:r>
              <a:rPr lang="pt-PT" sz="2000" dirty="0" smtClean="0"/>
              <a:t> Portugal.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I </a:t>
            </a:r>
            <a:r>
              <a:rPr lang="pt-PT" sz="2000" dirty="0" err="1" smtClean="0"/>
              <a:t>like</a:t>
            </a:r>
            <a:r>
              <a:rPr lang="pt-PT" sz="2000" dirty="0" smtClean="0"/>
              <a:t> sports.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Like</a:t>
            </a:r>
            <a:r>
              <a:rPr lang="pt-PT" sz="2000" dirty="0" smtClean="0"/>
              <a:t> to </a:t>
            </a:r>
            <a:r>
              <a:rPr lang="pt-PT" sz="2000" dirty="0" err="1" smtClean="0"/>
              <a:t>listen</a:t>
            </a:r>
            <a:r>
              <a:rPr lang="pt-PT" sz="2000" dirty="0" smtClean="0"/>
              <a:t> to </a:t>
            </a:r>
            <a:r>
              <a:rPr lang="pt-PT" sz="2000" dirty="0" err="1" smtClean="0"/>
              <a:t>halsey,selena</a:t>
            </a:r>
            <a:r>
              <a:rPr lang="pt-PT" sz="2000" dirty="0" smtClean="0"/>
              <a:t> </a:t>
            </a:r>
            <a:r>
              <a:rPr lang="pt-PT" sz="2000" dirty="0" err="1" smtClean="0"/>
              <a:t>gomez,troye</a:t>
            </a:r>
            <a:r>
              <a:rPr lang="pt-PT" sz="2000" dirty="0" smtClean="0"/>
              <a:t> </a:t>
            </a:r>
            <a:r>
              <a:rPr lang="pt-PT" sz="2000" dirty="0" err="1" smtClean="0"/>
              <a:t>sivan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Woke</a:t>
            </a:r>
            <a:r>
              <a:rPr lang="pt-PT" sz="2000" dirty="0" smtClean="0"/>
              <a:t> </a:t>
            </a:r>
            <a:r>
              <a:rPr lang="pt-PT" sz="2000" dirty="0" err="1" smtClean="0"/>
              <a:t>queen</a:t>
            </a:r>
            <a:r>
              <a:rPr lang="pt-PT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err="1" smtClean="0"/>
              <a:t>Likes</a:t>
            </a:r>
            <a:r>
              <a:rPr lang="pt-PT" sz="2000" dirty="0" smtClean="0"/>
              <a:t> to </a:t>
            </a:r>
            <a:r>
              <a:rPr lang="pt-PT" sz="2000" dirty="0" err="1" smtClean="0"/>
              <a:t>watch</a:t>
            </a:r>
            <a:r>
              <a:rPr lang="pt-PT" sz="2000" dirty="0" smtClean="0"/>
              <a:t> </a:t>
            </a:r>
            <a:r>
              <a:rPr lang="pt-PT" sz="2000" dirty="0" err="1" smtClean="0"/>
              <a:t>tv</a:t>
            </a:r>
            <a:r>
              <a:rPr lang="pt-PT" sz="2000" dirty="0" smtClean="0"/>
              <a:t> shows </a:t>
            </a:r>
            <a:r>
              <a:rPr lang="pt-PT" sz="2000" dirty="0" err="1" smtClean="0"/>
              <a:t>and</a:t>
            </a:r>
            <a:r>
              <a:rPr lang="pt-PT" sz="2000" dirty="0" smtClean="0"/>
              <a:t> play videogames.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8459"/>
            <a:ext cx="222364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Mariana Vaz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2808312" cy="499618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3568" y="170080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Im</a:t>
            </a:r>
            <a:r>
              <a:rPr lang="pt-PT" dirty="0" smtClean="0"/>
              <a:t> 17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Im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Portugal.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 </a:t>
            </a:r>
            <a:r>
              <a:rPr lang="pt-PT" dirty="0" err="1" smtClean="0"/>
              <a:t>like</a:t>
            </a:r>
            <a:r>
              <a:rPr lang="pt-PT" dirty="0" smtClean="0"/>
              <a:t> to </a:t>
            </a:r>
            <a:r>
              <a:rPr lang="pt-PT" dirty="0" err="1" smtClean="0"/>
              <a:t>watch</a:t>
            </a:r>
            <a:r>
              <a:rPr lang="pt-PT" dirty="0" smtClean="0"/>
              <a:t> </a:t>
            </a:r>
            <a:r>
              <a:rPr lang="pt-PT" dirty="0" err="1" smtClean="0"/>
              <a:t>tv</a:t>
            </a:r>
            <a:r>
              <a:rPr lang="pt-PT" dirty="0" smtClean="0"/>
              <a:t> shows, </a:t>
            </a:r>
            <a:r>
              <a:rPr lang="pt-PT" dirty="0" err="1" smtClean="0"/>
              <a:t>movies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anime.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 play videogames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volleyball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978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Mariana Mendinhos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84482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Im</a:t>
            </a:r>
            <a:r>
              <a:rPr lang="pt-PT" dirty="0" smtClean="0"/>
              <a:t> 17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I’m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Portugal.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 do </a:t>
            </a:r>
            <a:r>
              <a:rPr lang="pt-PT" dirty="0" err="1" smtClean="0"/>
              <a:t>Karate</a:t>
            </a:r>
            <a:r>
              <a:rPr lang="pt-P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 </a:t>
            </a:r>
            <a:r>
              <a:rPr lang="pt-PT" dirty="0" err="1" smtClean="0"/>
              <a:t>have</a:t>
            </a:r>
            <a:r>
              <a:rPr lang="pt-PT" dirty="0" smtClean="0"/>
              <a:t> a </a:t>
            </a:r>
            <a:r>
              <a:rPr lang="pt-PT" dirty="0" err="1" smtClean="0"/>
              <a:t>cat</a:t>
            </a:r>
            <a:r>
              <a:rPr lang="pt-PT" dirty="0" smtClean="0"/>
              <a:t> </a:t>
            </a:r>
            <a:r>
              <a:rPr lang="pt-PT" dirty="0" err="1" smtClean="0"/>
              <a:t>named</a:t>
            </a:r>
            <a:r>
              <a:rPr lang="pt-PT" dirty="0" smtClean="0"/>
              <a:t> Chili.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My</a:t>
            </a:r>
            <a:r>
              <a:rPr lang="pt-PT" dirty="0" smtClean="0"/>
              <a:t> </a:t>
            </a:r>
            <a:r>
              <a:rPr lang="pt-PT" dirty="0" err="1" smtClean="0"/>
              <a:t>favourite</a:t>
            </a:r>
            <a:r>
              <a:rPr lang="pt-PT" dirty="0" smtClean="0"/>
              <a:t> </a:t>
            </a:r>
            <a:r>
              <a:rPr lang="pt-PT" dirty="0" err="1" smtClean="0"/>
              <a:t>band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red</a:t>
            </a:r>
            <a:r>
              <a:rPr lang="pt-PT" dirty="0" smtClean="0"/>
              <a:t> hot chili </a:t>
            </a:r>
            <a:r>
              <a:rPr lang="pt-PT" dirty="0" err="1" smtClean="0"/>
              <a:t>peppers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0171"/>
            <a:ext cx="31683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52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0F0F0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</TotalTime>
  <Words>128</Words>
  <Application>Microsoft Office PowerPoint</Application>
  <PresentationFormat>Apresentação no Ecrã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NewsPrint</vt:lpstr>
      <vt:lpstr>Presentations</vt:lpstr>
      <vt:lpstr>Rita Mendes</vt:lpstr>
      <vt:lpstr>Pedro Rodrigues</vt:lpstr>
      <vt:lpstr>Mariana Vaz</vt:lpstr>
      <vt:lpstr>Mariana Mendinhos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creator>Mariana Vaz</dc:creator>
  <cp:lastModifiedBy>Mariana Vaz</cp:lastModifiedBy>
  <cp:revision>6</cp:revision>
  <dcterms:created xsi:type="dcterms:W3CDTF">2017-10-18T11:53:01Z</dcterms:created>
  <dcterms:modified xsi:type="dcterms:W3CDTF">2017-10-20T11:55:54Z</dcterms:modified>
</cp:coreProperties>
</file>