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1" r:id="rId2"/>
    <p:sldId id="287" r:id="rId3"/>
    <p:sldId id="288" r:id="rId4"/>
    <p:sldId id="289" r:id="rId5"/>
    <p:sldId id="290" r:id="rId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6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97FEE7A-1B29-4487-BFDA-FFE6990E9C56}" type="datetimeFigureOut">
              <a:rPr lang="cs-CZ"/>
              <a:pPr>
                <a:defRPr/>
              </a:pPr>
              <a:t>29.8.2017</a:t>
            </a:fld>
            <a:endParaRPr lang="cs-CZ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E189860-7F68-4704-B52D-B0AFA6EA6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95B8-FD3A-49AA-A7DD-71568513AB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85387-F882-4868-A705-FCB626F49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4DA0-DEBE-43B7-BF90-637EC98158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1481-11AF-44F5-B572-28066848C0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9C80-21E1-4643-892C-94AC9DAE0B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5CF5-84F6-4A72-BB02-2541C3C9DD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BCB43-EA2B-4623-95BC-108F1482F8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2CD41-F805-47B0-A502-7CFD8E6A6F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DE33-128B-45F6-AE06-C93647FE1E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B8DB3-30AA-4BBB-A632-8234AD3072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DAA6-D5F9-45D2-881B-CCE2AF0008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3A53-E02C-4D1C-BCBE-F9F47C2247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DC07-8B61-4B45-9444-891F33D37B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7D9E-E5E2-4A99-A3F8-ADA725D018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D25EDA7-FF21-45B9-8319-3D7AABE448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endParaRPr lang="cs-CZ" dirty="0"/>
          </a:p>
        </p:txBody>
      </p:sp>
      <p:pic>
        <p:nvPicPr>
          <p:cNvPr id="1026" name="Picture 2" descr="C:\Users\Máma\Pictures\Rakety 15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098550"/>
            <a:ext cx="4319587" cy="5759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err="1" smtClean="0">
                <a:solidFill>
                  <a:schemeClr val="tx1"/>
                </a:solidFill>
                <a:latin typeface="Comic Sans MS" pitchFamily="66" charset="0"/>
              </a:rPr>
              <a:t>Hi</a:t>
            </a:r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I´m </a:t>
            </a:r>
            <a:r>
              <a:rPr lang="en-US" sz="4800" dirty="0" err="1" smtClean="0">
                <a:solidFill>
                  <a:schemeClr val="tx1"/>
                </a:solidFill>
                <a:latin typeface="Comic Sans MS" pitchFamily="66" charset="0"/>
              </a:rPr>
              <a:t>Vladimíra</a:t>
            </a:r>
            <a:endParaRPr lang="cs-CZ" sz="4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2205038"/>
            <a:ext cx="2847975" cy="4267200"/>
          </a:xfr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51050" y="1773238"/>
            <a:ext cx="4841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1EEFF"/>
              </a:buClr>
              <a:buSzPct val="100000"/>
              <a:buFont typeface="Consolas" pitchFamily="49" charset="0"/>
              <a:buNone/>
            </a:pPr>
            <a:r>
              <a:rPr lang="en-US" sz="2400" dirty="0"/>
              <a:t>I am a math and physics </a:t>
            </a:r>
            <a:r>
              <a:rPr lang="en-US" sz="2400" dirty="0" smtClean="0"/>
              <a:t>teacher</a:t>
            </a:r>
            <a:endParaRPr lang="en-US" sz="2400" dirty="0"/>
          </a:p>
          <a:p>
            <a:endParaRPr lang="cs-CZ" sz="2400" dirty="0"/>
          </a:p>
        </p:txBody>
      </p:sp>
      <p:grpSp>
        <p:nvGrpSpPr>
          <p:cNvPr id="2053" name="Group 7"/>
          <p:cNvGrpSpPr>
            <a:grpSpLocks/>
          </p:cNvGrpSpPr>
          <p:nvPr/>
        </p:nvGrpSpPr>
        <p:grpSpPr bwMode="auto">
          <a:xfrm>
            <a:off x="0" y="3141663"/>
            <a:ext cx="2843213" cy="3716337"/>
            <a:chOff x="135" y="1980"/>
            <a:chExt cx="1661" cy="2216"/>
          </a:xfrm>
        </p:grpSpPr>
        <p:pic>
          <p:nvPicPr>
            <p:cNvPr id="205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" y="1980"/>
              <a:ext cx="1662" cy="2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9" name="Text Box 9"/>
            <p:cNvSpPr txBox="1">
              <a:spLocks noChangeArrowheads="1"/>
            </p:cNvSpPr>
            <p:nvPr/>
          </p:nvSpPr>
          <p:spPr bwMode="auto">
            <a:xfrm>
              <a:off x="135" y="1980"/>
              <a:ext cx="1662" cy="2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104000"/>
                </a:lnSpc>
                <a:buClr>
                  <a:srgbClr val="FFFFFF"/>
                </a:buClr>
                <a:buSzPct val="100000"/>
                <a:buFont typeface="Corbel" pitchFamily="34" charset="0"/>
                <a:buNone/>
              </a:pPr>
              <a:endParaRPr lang="cs-CZ">
                <a:solidFill>
                  <a:schemeClr val="bg1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2054" name="Obrázek 13" descr="Silná č. v.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7763" y="3141663"/>
            <a:ext cx="2916237" cy="3716337"/>
          </a:xfrm>
          <a:noFill/>
        </p:spPr>
      </p:pic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0" y="2708275"/>
            <a:ext cx="309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>
                <a:latin typeface="Arial" charset="0"/>
              </a:rPr>
              <a:t>W</a:t>
            </a:r>
            <a:r>
              <a:rPr lang="en-GB" sz="1400" b="1"/>
              <a:t>ater pressure holding a student</a:t>
            </a:r>
            <a:endParaRPr lang="cs-CZ" sz="1400" b="1"/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3492500" y="6524625"/>
            <a:ext cx="2447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00"/>
              </a:spcBef>
              <a:buClr>
                <a:srgbClr val="D6ECFF"/>
              </a:buClr>
              <a:buSzPct val="100000"/>
              <a:buFont typeface="Wingdings" pitchFamily="2" charset="2"/>
              <a:buNone/>
            </a:pPr>
            <a:r>
              <a:rPr lang="en-GB" sz="1400" b="1"/>
              <a:t>Walking on </a:t>
            </a:r>
            <a:r>
              <a:rPr lang="cs-CZ" sz="1400" b="1">
                <a:latin typeface="Arial" charset="0"/>
              </a:rPr>
              <a:t>the </a:t>
            </a:r>
            <a:r>
              <a:rPr lang="en-GB" sz="1400" b="1"/>
              <a:t>Moon</a:t>
            </a:r>
          </a:p>
          <a:p>
            <a:endParaRPr lang="cs-CZ" sz="1400"/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6732588" y="2708275"/>
            <a:ext cx="186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Strong  Czech eggs</a:t>
            </a:r>
            <a:endParaRPr lang="cs-CZ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SAM_1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000" y="738000"/>
            <a:ext cx="8160000" cy="6120000"/>
          </a:xfr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I am a mother and a wife</a:t>
            </a:r>
            <a:endParaRPr lang="cs-CZ" sz="2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0"/>
            <a:ext cx="2684463" cy="3716338"/>
          </a:xfrm>
          <a:noFill/>
        </p:spPr>
      </p:pic>
      <p:pic>
        <p:nvPicPr>
          <p:cNvPr id="409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0"/>
            <a:ext cx="3059112" cy="3716338"/>
          </a:xfrm>
          <a:noFill/>
        </p:spPr>
      </p:pic>
      <p:pic>
        <p:nvPicPr>
          <p:cNvPr id="410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716338"/>
            <a:ext cx="4500563" cy="3141662"/>
          </a:xfrm>
          <a:noFill/>
        </p:spPr>
      </p:pic>
      <p:grpSp>
        <p:nvGrpSpPr>
          <p:cNvPr id="4101" name="Group 1"/>
          <p:cNvGrpSpPr>
            <a:grpSpLocks/>
          </p:cNvGrpSpPr>
          <p:nvPr/>
        </p:nvGrpSpPr>
        <p:grpSpPr bwMode="auto">
          <a:xfrm>
            <a:off x="0" y="908050"/>
            <a:ext cx="3419475" cy="2808288"/>
            <a:chOff x="0" y="981"/>
            <a:chExt cx="2313" cy="1548"/>
          </a:xfrm>
        </p:grpSpPr>
        <p:pic>
          <p:nvPicPr>
            <p:cNvPr id="410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981"/>
              <a:ext cx="2314" cy="1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105" name="Text Box 3"/>
            <p:cNvSpPr txBox="1">
              <a:spLocks noChangeArrowheads="1"/>
            </p:cNvSpPr>
            <p:nvPr/>
          </p:nvSpPr>
          <p:spPr bwMode="auto">
            <a:xfrm>
              <a:off x="0" y="981"/>
              <a:ext cx="2314" cy="1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104000"/>
                </a:lnSpc>
                <a:buClr>
                  <a:srgbClr val="FFFFFF"/>
                </a:buClr>
                <a:buSzPct val="100000"/>
                <a:buFont typeface="Corbel" pitchFamily="34" charset="0"/>
                <a:buNone/>
              </a:pPr>
              <a:endParaRPr lang="cs-CZ">
                <a:solidFill>
                  <a:schemeClr val="bg1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10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00563" y="3716338"/>
            <a:ext cx="4643437" cy="3141662"/>
          </a:xfrm>
          <a:noFill/>
        </p:spPr>
      </p:pic>
      <p:sp>
        <p:nvSpPr>
          <p:cNvPr id="4103" name="Text Box 19"/>
          <p:cNvSpPr txBox="1">
            <a:spLocks noChangeArrowheads="1"/>
          </p:cNvSpPr>
          <p:nvPr/>
        </p:nvSpPr>
        <p:spPr bwMode="auto">
          <a:xfrm>
            <a:off x="179388" y="188913"/>
            <a:ext cx="2887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/>
              <a:t>I live in </a:t>
            </a:r>
            <a:r>
              <a:rPr lang="cs-CZ" sz="2800" dirty="0" smtClean="0"/>
              <a:t>Liberec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916238" cy="3860800"/>
          </a:xfr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63975"/>
            <a:ext cx="4643438" cy="2994025"/>
          </a:xfrm>
          <a:noFill/>
        </p:spPr>
      </p:pic>
      <p:pic>
        <p:nvPicPr>
          <p:cNvPr id="5124" name="Picture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854450"/>
            <a:ext cx="4500562" cy="3003550"/>
          </a:xfrm>
          <a:noFill/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916238" y="2852738"/>
            <a:ext cx="6227762" cy="1008062"/>
          </a:xfrm>
          <a:noFill/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0"/>
            <a:ext cx="6227762" cy="284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1619250" y="260350"/>
            <a:ext cx="6372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I like hiking and cross-country </a:t>
            </a:r>
            <a:r>
              <a:rPr lang="en-GB" sz="2800" dirty="0" smtClean="0"/>
              <a:t>skiing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42</Words>
  <Application>Microsoft Office PowerPoint</Application>
  <PresentationFormat>Předvádění na obrazovce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Výchozí návrh</vt:lpstr>
      <vt:lpstr>Forces Around Us</vt:lpstr>
      <vt:lpstr>Hi, I´m Vladimíra</vt:lpstr>
      <vt:lpstr>I am a mother and a wife</vt:lpstr>
      <vt:lpstr>Snímek 4</vt:lpstr>
      <vt:lpstr>Snímek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 ČESKÁ REPUBLIKA</dc:title>
  <dc:creator>Denisa Kovačovičová</dc:creator>
  <cp:lastModifiedBy>Vladimíra Erhartová</cp:lastModifiedBy>
  <cp:revision>26</cp:revision>
  <dcterms:created xsi:type="dcterms:W3CDTF">2011-05-30T19:06:52Z</dcterms:created>
  <dcterms:modified xsi:type="dcterms:W3CDTF">2017-08-29T14:56:28Z</dcterms:modified>
</cp:coreProperties>
</file>