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4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Forces around us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54690" y="5916706"/>
            <a:ext cx="8166084" cy="777875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Tereza isabella matějovská</a:t>
            </a:r>
          </a:p>
          <a:p>
            <a:r>
              <a:rPr lang="cs-CZ" dirty="0" smtClean="0"/>
              <a:t>Adéla růžičková</a:t>
            </a:r>
          </a:p>
          <a:p>
            <a:r>
              <a:rPr lang="cs-CZ" dirty="0" smtClean="0"/>
              <a:t>Natálie bergmannová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39310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0"/>
            <a:ext cx="10178322" cy="5879593"/>
          </a:xfrm>
        </p:spPr>
        <p:txBody>
          <a:bodyPr>
            <a:normAutofit/>
          </a:bodyPr>
          <a:lstStyle/>
          <a:p>
            <a:r>
              <a:rPr lang="en-US" sz="2400" dirty="0"/>
              <a:t>Hi, my name is </a:t>
            </a:r>
            <a:r>
              <a:rPr lang="en-US" sz="2400" dirty="0" err="1"/>
              <a:t>Tereza</a:t>
            </a:r>
            <a:r>
              <a:rPr lang="en-US" sz="2400" dirty="0"/>
              <a:t> Isabella </a:t>
            </a:r>
            <a:r>
              <a:rPr lang="en-US" sz="2400" dirty="0" err="1"/>
              <a:t>Matějovská</a:t>
            </a:r>
            <a:r>
              <a:rPr lang="en-US" sz="2400" dirty="0"/>
              <a:t>. I'm 15 years old. I'm from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en-US" sz="2400" dirty="0" smtClean="0"/>
              <a:t>Czech </a:t>
            </a:r>
            <a:r>
              <a:rPr lang="cs-CZ" sz="2400" dirty="0" smtClean="0"/>
              <a:t>R</a:t>
            </a:r>
            <a:r>
              <a:rPr lang="en-US" sz="2400" dirty="0" err="1" smtClean="0"/>
              <a:t>epublic</a:t>
            </a:r>
            <a:r>
              <a:rPr lang="en-US" sz="2400" dirty="0" smtClean="0"/>
              <a:t> </a:t>
            </a:r>
            <a:r>
              <a:rPr lang="en-US" sz="2400" dirty="0"/>
              <a:t>exactly Liberec. My favourite subjects are history, geography, Czech with literature and law. I </a:t>
            </a:r>
            <a:r>
              <a:rPr lang="en-US" sz="2400" dirty="0" smtClean="0"/>
              <a:t>play the </a:t>
            </a:r>
            <a:r>
              <a:rPr lang="en-US" sz="2400" dirty="0"/>
              <a:t>piano and I learn Spanish, Russian and English. I like politics and travel. In future, I want to be a politician and I want to study law </a:t>
            </a:r>
            <a:r>
              <a:rPr lang="en-US" sz="2400" dirty="0" smtClean="0"/>
              <a:t>and </a:t>
            </a:r>
            <a:r>
              <a:rPr lang="en-US" sz="2400" dirty="0"/>
              <a:t>political science</a:t>
            </a:r>
            <a:r>
              <a:rPr lang="en-US" sz="2400" dirty="0" smtClean="0"/>
              <a:t>.</a:t>
            </a:r>
            <a:r>
              <a:rPr lang="cs-CZ" sz="2400" dirty="0" smtClean="0"/>
              <a:t> I </a:t>
            </a:r>
            <a:r>
              <a:rPr lang="cs-CZ" sz="2400" dirty="0" smtClean="0"/>
              <a:t>do </a:t>
            </a:r>
            <a:r>
              <a:rPr lang="cs-CZ" sz="2400" dirty="0" err="1" smtClean="0"/>
              <a:t>like</a:t>
            </a:r>
            <a:r>
              <a:rPr lang="cs-CZ" sz="2400" dirty="0" smtClean="0"/>
              <a:t> Prague,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capital</a:t>
            </a:r>
            <a:r>
              <a:rPr lang="cs-CZ" sz="2400" dirty="0" smtClean="0"/>
              <a:t> </a:t>
            </a:r>
            <a:r>
              <a:rPr lang="cs-CZ" sz="2400" dirty="0" smtClean="0"/>
              <a:t>city of the </a:t>
            </a:r>
            <a:r>
              <a:rPr lang="cs-CZ" sz="2400" dirty="0" err="1" smtClean="0"/>
              <a:t>Czech</a:t>
            </a:r>
            <a:r>
              <a:rPr lang="cs-CZ" sz="2400" dirty="0" smtClean="0"/>
              <a:t> </a:t>
            </a:r>
            <a:r>
              <a:rPr lang="cs-CZ" sz="2400" dirty="0" err="1" smtClean="0"/>
              <a:t>R</a:t>
            </a:r>
            <a:r>
              <a:rPr lang="cs-CZ" sz="2400" dirty="0" err="1" smtClean="0"/>
              <a:t>epublic</a:t>
            </a:r>
            <a:r>
              <a:rPr lang="cs-CZ" sz="2400" dirty="0" smtClean="0"/>
              <a:t>.</a:t>
            </a:r>
            <a:r>
              <a:rPr lang="en-US" sz="2400" dirty="0" smtClean="0"/>
              <a:t> </a:t>
            </a:r>
            <a:r>
              <a:rPr lang="en-US" sz="2400" dirty="0"/>
              <a:t>Nice to meet you. </a:t>
            </a:r>
            <a:r>
              <a:rPr lang="en-US" sz="2400" dirty="0" err="1"/>
              <a:t>Tereza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660" y="3039034"/>
            <a:ext cx="5226119" cy="36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095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47" y="881656"/>
            <a:ext cx="10058400" cy="5154930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This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smtClean="0"/>
              <a:t>THE </a:t>
            </a:r>
            <a:r>
              <a:rPr lang="cs-CZ" dirty="0" err="1" smtClean="0"/>
              <a:t>capital</a:t>
            </a:r>
            <a:r>
              <a:rPr lang="cs-CZ" dirty="0" smtClean="0"/>
              <a:t> </a:t>
            </a:r>
            <a:r>
              <a:rPr lang="cs-CZ" dirty="0" smtClean="0"/>
              <a:t>city of the Czech </a:t>
            </a:r>
            <a:r>
              <a:rPr lang="cs-CZ" dirty="0" err="1" smtClean="0"/>
              <a:t>republic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99525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524435"/>
            <a:ext cx="10178322" cy="5355158"/>
          </a:xfrm>
        </p:spPr>
        <p:txBody>
          <a:bodyPr>
            <a:normAutofit/>
          </a:bodyPr>
          <a:lstStyle/>
          <a:p>
            <a:r>
              <a:rPr lang="en-US" sz="2400" dirty="0"/>
              <a:t>Hello, my name is </a:t>
            </a:r>
            <a:r>
              <a:rPr lang="en-US" sz="2400" dirty="0" err="1"/>
              <a:t>Adéla</a:t>
            </a:r>
            <a:r>
              <a:rPr lang="en-US" sz="2400" dirty="0"/>
              <a:t> </a:t>
            </a:r>
            <a:r>
              <a:rPr lang="en-US" sz="2400" dirty="0" err="1"/>
              <a:t>Růžičková</a:t>
            </a:r>
            <a:r>
              <a:rPr lang="en-US" sz="2400" dirty="0"/>
              <a:t>. I'm 16 years old. I'm from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en-US" sz="2400" dirty="0" smtClean="0"/>
              <a:t>Czech </a:t>
            </a:r>
            <a:r>
              <a:rPr lang="cs-CZ" sz="2400" dirty="0" smtClean="0"/>
              <a:t>R</a:t>
            </a:r>
            <a:r>
              <a:rPr lang="en-US" sz="2400" dirty="0" err="1" smtClean="0"/>
              <a:t>epublic</a:t>
            </a:r>
            <a:r>
              <a:rPr lang="en-US" sz="2400" dirty="0" smtClean="0"/>
              <a:t> </a:t>
            </a:r>
            <a:r>
              <a:rPr lang="en-US" sz="2400" dirty="0"/>
              <a:t>exactly </a:t>
            </a:r>
            <a:r>
              <a:rPr lang="en-US" sz="2400" dirty="0" err="1"/>
              <a:t>Hrádek</a:t>
            </a:r>
            <a:r>
              <a:rPr lang="en-US" sz="2400" dirty="0"/>
              <a:t> </a:t>
            </a:r>
            <a:r>
              <a:rPr lang="en-US" sz="2400" dirty="0" err="1"/>
              <a:t>nad</a:t>
            </a:r>
            <a:r>
              <a:rPr lang="en-US" sz="2400" dirty="0"/>
              <a:t> </a:t>
            </a:r>
            <a:r>
              <a:rPr lang="en-US" sz="2400" dirty="0" err="1"/>
              <a:t>Nisou</a:t>
            </a:r>
            <a:r>
              <a:rPr lang="en-US" sz="2400" dirty="0"/>
              <a:t> (It's near to </a:t>
            </a:r>
            <a:r>
              <a:rPr lang="en-US" sz="2400" dirty="0" err="1"/>
              <a:t>Zittau</a:t>
            </a:r>
            <a:r>
              <a:rPr lang="en-US" sz="2400" dirty="0"/>
              <a:t>). I like to paint pictures and I like to ride on roller skates. Every Wednesday I go to horses. I really like horses. One day I would like to be a dentist. Nice to meet you. </a:t>
            </a:r>
            <a:r>
              <a:rPr lang="en-US" sz="2400" dirty="0" err="1"/>
              <a:t>Adéla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733" y="2665595"/>
            <a:ext cx="5444516" cy="408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200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01" y="317383"/>
            <a:ext cx="5606578" cy="31537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2998" y="218638"/>
            <a:ext cx="3659001" cy="650489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5738" y="539378"/>
            <a:ext cx="3332135" cy="5923795"/>
          </a:xfrm>
          <a:prstGeom prst="rect">
            <a:avLst/>
          </a:prstGeom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251678" y="1106575"/>
            <a:ext cx="10178322" cy="1492132"/>
          </a:xfrm>
        </p:spPr>
        <p:txBody>
          <a:bodyPr/>
          <a:lstStyle/>
          <a:p>
            <a:pPr algn="ctr"/>
            <a:r>
              <a:rPr lang="cs-CZ" dirty="0" err="1" smtClean="0">
                <a:solidFill>
                  <a:schemeClr val="bg1"/>
                </a:solidFill>
              </a:rPr>
              <a:t>ThEsE</a:t>
            </a:r>
            <a:r>
              <a:rPr lang="cs-CZ" dirty="0" smtClean="0">
                <a:solidFill>
                  <a:schemeClr val="bg1"/>
                </a:solidFill>
              </a:rPr>
              <a:t> ARE </a:t>
            </a:r>
            <a:r>
              <a:rPr lang="cs-CZ" dirty="0" smtClean="0">
                <a:solidFill>
                  <a:schemeClr val="bg1"/>
                </a:solidFill>
              </a:rPr>
              <a:t>my </a:t>
            </a:r>
            <a:r>
              <a:rPr lang="cs-CZ" dirty="0" smtClean="0">
                <a:solidFill>
                  <a:schemeClr val="bg1"/>
                </a:solidFill>
              </a:rPr>
              <a:t>OWN </a:t>
            </a:r>
            <a:r>
              <a:rPr lang="cs-CZ" dirty="0" err="1" smtClean="0">
                <a:solidFill>
                  <a:schemeClr val="bg1"/>
                </a:solidFill>
              </a:rPr>
              <a:t>pictures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01" y="3531467"/>
            <a:ext cx="4924612" cy="27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350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1678" y="0"/>
            <a:ext cx="10178322" cy="5610651"/>
          </a:xfrm>
        </p:spPr>
        <p:txBody>
          <a:bodyPr>
            <a:normAutofit/>
          </a:bodyPr>
          <a:lstStyle/>
          <a:p>
            <a:r>
              <a:rPr lang="en-US" sz="2400" dirty="0"/>
              <a:t>Hello, my name is Natálie Bergmannová. I'm 16 years old. I'm from </a:t>
            </a:r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en-US" sz="2400" dirty="0" smtClean="0"/>
              <a:t>Czech </a:t>
            </a:r>
            <a:r>
              <a:rPr lang="cs-CZ" sz="2400" dirty="0" smtClean="0"/>
              <a:t>R</a:t>
            </a:r>
            <a:r>
              <a:rPr lang="en-US" sz="2400" dirty="0" err="1" smtClean="0"/>
              <a:t>epublic</a:t>
            </a:r>
            <a:r>
              <a:rPr lang="en-US" sz="2400" dirty="0" smtClean="0"/>
              <a:t> </a:t>
            </a:r>
            <a:r>
              <a:rPr lang="en-US" sz="2400" dirty="0"/>
              <a:t>too, like my two friends </a:t>
            </a:r>
            <a:r>
              <a:rPr lang="en-US" sz="2400" dirty="0" err="1"/>
              <a:t>Tereza</a:t>
            </a:r>
            <a:r>
              <a:rPr lang="en-US" sz="2400" dirty="0"/>
              <a:t> and </a:t>
            </a:r>
            <a:r>
              <a:rPr lang="en-US" sz="2400" dirty="0" err="1"/>
              <a:t>Adéla</a:t>
            </a:r>
            <a:r>
              <a:rPr lang="en-US" sz="2400" dirty="0"/>
              <a:t>. My favourite subjects are English, Czech with literature and Music. I'm little bit interested in fashion and I like reading books. </a:t>
            </a:r>
            <a:r>
              <a:rPr lang="cs-CZ" sz="2400" dirty="0" smtClean="0"/>
              <a:t>I </a:t>
            </a:r>
            <a:r>
              <a:rPr lang="cs-CZ" sz="2400" dirty="0" err="1" smtClean="0"/>
              <a:t>have</a:t>
            </a:r>
            <a:r>
              <a:rPr lang="cs-CZ" sz="2400" dirty="0" smtClean="0"/>
              <a:t> got a dog. I </a:t>
            </a:r>
            <a:r>
              <a:rPr lang="cs-CZ" sz="2400" dirty="0" err="1" smtClean="0"/>
              <a:t>like</a:t>
            </a:r>
            <a:r>
              <a:rPr lang="cs-CZ" sz="2400" dirty="0" smtClean="0"/>
              <a:t> to go with </a:t>
            </a:r>
            <a:r>
              <a:rPr lang="cs-CZ" sz="2400" dirty="0" err="1" smtClean="0"/>
              <a:t>him</a:t>
            </a:r>
            <a:r>
              <a:rPr lang="cs-CZ" sz="2400" dirty="0" smtClean="0"/>
              <a:t> for a </a:t>
            </a:r>
            <a:r>
              <a:rPr lang="cs-CZ" sz="2400" dirty="0" err="1" smtClean="0"/>
              <a:t>walk</a:t>
            </a:r>
            <a:r>
              <a:rPr lang="cs-CZ" sz="2400" dirty="0" smtClean="0"/>
              <a:t>. </a:t>
            </a:r>
            <a:r>
              <a:rPr lang="en-US" sz="2400" dirty="0" smtClean="0"/>
              <a:t>One </a:t>
            </a:r>
            <a:r>
              <a:rPr lang="en-US" sz="2400" dirty="0"/>
              <a:t>day, I want to be English translator or I want to have my own coffee shop. Nice to meet you. Natálie</a:t>
            </a:r>
            <a:r>
              <a:rPr lang="en-US" sz="2400" dirty="0" smtClean="0"/>
              <a:t>.</a:t>
            </a:r>
            <a:endParaRPr lang="cs-CZ" sz="2400" dirty="0" smtClean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523" y="2958353"/>
            <a:ext cx="6350632" cy="35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535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4685" y="32270"/>
            <a:ext cx="5208493" cy="3504306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848" y="3044902"/>
            <a:ext cx="5038165" cy="377862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824" y="3219715"/>
            <a:ext cx="4805081" cy="36038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246" y="32270"/>
            <a:ext cx="4912659" cy="3684494"/>
          </a:xfrm>
          <a:prstGeom prst="rect">
            <a:avLst/>
          </a:prstGeom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009631" y="1552770"/>
            <a:ext cx="10178322" cy="1492132"/>
          </a:xfrm>
        </p:spPr>
        <p:txBody>
          <a:bodyPr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This is my dog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063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118" y="3453541"/>
            <a:ext cx="5109882" cy="3404459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303" y="77467"/>
            <a:ext cx="5118718" cy="3594100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97" y="3101228"/>
            <a:ext cx="6010835" cy="37567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4857" y="0"/>
            <a:ext cx="6454588" cy="39803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     Liberec is </a:t>
            </a:r>
            <a:r>
              <a:rPr lang="cs-CZ" dirty="0" err="1" smtClean="0">
                <a:solidFill>
                  <a:schemeClr val="bg1"/>
                </a:solidFill>
              </a:rPr>
              <a:t>our</a:t>
            </a:r>
            <a:r>
              <a:rPr lang="cs-CZ" smtClean="0">
                <a:solidFill>
                  <a:schemeClr val="bg1"/>
                </a:solidFill>
              </a:rPr>
              <a:t> </a:t>
            </a:r>
            <a:r>
              <a:rPr lang="cs-CZ" smtClean="0">
                <a:solidFill>
                  <a:schemeClr val="bg1"/>
                </a:solidFill>
              </a:rPr>
              <a:t>HOME city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703542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A1A3E1F0-B5EF-49C5-810A-B1B32AEDDC8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TM10001106[[fn=Značka]]</Template>
  <TotalTime>58</TotalTime>
  <Words>296</Words>
  <Application>Microsoft Office PowerPoint</Application>
  <PresentationFormat>Vlastní</PresentationFormat>
  <Paragraphs>12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Badge</vt:lpstr>
      <vt:lpstr>Forces around us</vt:lpstr>
      <vt:lpstr>Snímek 2</vt:lpstr>
      <vt:lpstr>This is THE capital city of the Czech republic</vt:lpstr>
      <vt:lpstr>Snímek 4</vt:lpstr>
      <vt:lpstr>ThEsE ARE my OWN pictures</vt:lpstr>
      <vt:lpstr>Snímek 6</vt:lpstr>
      <vt:lpstr>This is my dog</vt:lpstr>
      <vt:lpstr>     Liberec is our HOME city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Forces around us</dc:title>
  <dc:creator>Natálie Bergmannová</dc:creator>
  <cp:lastModifiedBy>Vladimíra Erhartová</cp:lastModifiedBy>
  <cp:revision>7</cp:revision>
  <dcterms:created xsi:type="dcterms:W3CDTF">2017-10-03T14:41:36Z</dcterms:created>
  <dcterms:modified xsi:type="dcterms:W3CDTF">2017-10-03T17:37:06Z</dcterms:modified>
</cp:coreProperties>
</file>