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57860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Podještědské gymnázium Liberec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Czech Republic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Hi, my name is Štěpán.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16 and I live in Liberec.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favorite subjects are history, chemistry and languages.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play tennis and I like reading books.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interested in military technology and history. 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part of my free time I spent with PC games.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I have got guinea pig as a pet.</a:t>
            </a: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780" y="1798661"/>
            <a:ext cx="2135945" cy="28592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Hi, my name is Lukáš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15 years old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live in Liberec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do calisthenics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only pet I have is guinea-pig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favorite subjects is English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8825" y="1844824"/>
            <a:ext cx="1520925" cy="277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102</Words>
  <Application>Microsoft Office PowerPoint</Application>
  <PresentationFormat>Širokoúhlá obrazovka</PresentationFormat>
  <Paragraphs>16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Office</vt:lpstr>
      <vt:lpstr>Introduction</vt:lpstr>
      <vt:lpstr>Hi, my name is Štěpán.</vt:lpstr>
      <vt:lpstr>Hi, my name is Lukáš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cp:lastModifiedBy>Štěpán Hyk</cp:lastModifiedBy>
  <cp:revision>2</cp:revision>
  <dcterms:modified xsi:type="dcterms:W3CDTF">2017-10-02T17:54:10Z</dcterms:modified>
</cp:coreProperties>
</file>