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249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274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703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14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535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16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462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478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007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443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305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C264-70B3-410B-9F73-76A71C0B97B1}" type="datetimeFigureOut">
              <a:rPr lang="pt-PT" smtClean="0"/>
              <a:t>18-10-2017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C71D-6FA7-43B6-AC1D-EC24C60A5E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307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Afonso Clara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 </a:t>
            </a:r>
            <a:r>
              <a:rPr lang="pt-PT" dirty="0" err="1" smtClean="0"/>
              <a:t>am</a:t>
            </a:r>
            <a:r>
              <a:rPr lang="pt-PT" dirty="0" smtClean="0"/>
              <a:t> 17 </a:t>
            </a:r>
            <a:r>
              <a:rPr lang="pt-PT" dirty="0" err="1" smtClean="0"/>
              <a:t>years</a:t>
            </a:r>
            <a:r>
              <a:rPr lang="pt-PT" dirty="0" smtClean="0"/>
              <a:t> </a:t>
            </a:r>
            <a:r>
              <a:rPr lang="pt-PT" dirty="0" err="1" smtClean="0"/>
              <a:t>old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Live in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village</a:t>
            </a:r>
            <a:r>
              <a:rPr lang="pt-PT" dirty="0" smtClean="0"/>
              <a:t> in Portugal </a:t>
            </a:r>
            <a:r>
              <a:rPr lang="pt-PT" dirty="0" err="1" smtClean="0"/>
              <a:t>named</a:t>
            </a:r>
            <a:r>
              <a:rPr lang="pt-PT" dirty="0" smtClean="0"/>
              <a:t> Almodôvar.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like</a:t>
            </a:r>
            <a:r>
              <a:rPr lang="pt-PT" dirty="0" smtClean="0"/>
              <a:t> to play futsal </a:t>
            </a:r>
            <a:r>
              <a:rPr lang="pt-PT" dirty="0" err="1" smtClean="0"/>
              <a:t>on</a:t>
            </a:r>
            <a:r>
              <a:rPr lang="pt-PT" dirty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free times.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240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Rúben Lúcio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 </a:t>
            </a:r>
            <a:r>
              <a:rPr lang="pt-PT" dirty="0" err="1" smtClean="0"/>
              <a:t>am</a:t>
            </a:r>
            <a:r>
              <a:rPr lang="pt-PT" dirty="0" smtClean="0"/>
              <a:t> 17 </a:t>
            </a:r>
            <a:r>
              <a:rPr lang="pt-PT" dirty="0" err="1" smtClean="0"/>
              <a:t>years</a:t>
            </a:r>
            <a:r>
              <a:rPr lang="pt-PT" dirty="0" smtClean="0"/>
              <a:t> </a:t>
            </a:r>
            <a:r>
              <a:rPr lang="pt-PT" dirty="0" err="1" smtClean="0"/>
              <a:t>old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live in </a:t>
            </a:r>
            <a:r>
              <a:rPr lang="pt-PT" dirty="0" err="1" smtClean="0"/>
              <a:t>Semblana</a:t>
            </a:r>
            <a:r>
              <a:rPr lang="pt-PT" dirty="0" smtClean="0"/>
              <a:t>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Almodôvar.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like</a:t>
            </a:r>
            <a:r>
              <a:rPr lang="pt-PT" dirty="0" smtClean="0"/>
              <a:t> to </a:t>
            </a:r>
            <a:r>
              <a:rPr lang="pt-PT" dirty="0" err="1" smtClean="0"/>
              <a:t>hunt</a:t>
            </a:r>
            <a:r>
              <a:rPr lang="pt-PT" dirty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agriculture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I´m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goalkeeper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our</a:t>
            </a:r>
            <a:r>
              <a:rPr lang="pt-PT" dirty="0" smtClean="0"/>
              <a:t> team </a:t>
            </a:r>
            <a:r>
              <a:rPr lang="pt-PT" dirty="0" err="1" smtClean="0"/>
              <a:t>of</a:t>
            </a:r>
            <a:r>
              <a:rPr lang="pt-PT" dirty="0" smtClean="0"/>
              <a:t> futebol.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453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Roberto Sousa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 </a:t>
            </a:r>
            <a:r>
              <a:rPr lang="pt-PT" dirty="0" err="1" smtClean="0"/>
              <a:t>am</a:t>
            </a:r>
            <a:r>
              <a:rPr lang="pt-PT" dirty="0" smtClean="0"/>
              <a:t> 17 </a:t>
            </a:r>
            <a:r>
              <a:rPr lang="pt-PT" dirty="0" err="1" smtClean="0"/>
              <a:t>years</a:t>
            </a:r>
            <a:r>
              <a:rPr lang="pt-PT" dirty="0" smtClean="0"/>
              <a:t> </a:t>
            </a:r>
            <a:r>
              <a:rPr lang="pt-PT" dirty="0" err="1" smtClean="0"/>
              <a:t>old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live in Monte das Viúvas, a </a:t>
            </a:r>
            <a:r>
              <a:rPr lang="pt-PT" dirty="0" err="1" smtClean="0"/>
              <a:t>very</a:t>
            </a:r>
            <a:r>
              <a:rPr lang="pt-PT" dirty="0" smtClean="0"/>
              <a:t>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place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Almodôvar. </a:t>
            </a:r>
            <a:r>
              <a:rPr lang="pt-PT" dirty="0" err="1" smtClean="0"/>
              <a:t>Really</a:t>
            </a:r>
            <a:r>
              <a:rPr lang="pt-PT" dirty="0" smtClean="0"/>
              <a:t> </a:t>
            </a:r>
            <a:r>
              <a:rPr lang="pt-PT" dirty="0" err="1" smtClean="0"/>
              <a:t>small</a:t>
            </a:r>
            <a:r>
              <a:rPr lang="pt-PT" dirty="0" smtClean="0"/>
              <a:t>.</a:t>
            </a:r>
          </a:p>
          <a:p>
            <a:r>
              <a:rPr lang="pt-PT" dirty="0" smtClean="0"/>
              <a:t>In </a:t>
            </a:r>
            <a:r>
              <a:rPr lang="pt-PT" dirty="0" err="1" smtClean="0"/>
              <a:t>my</a:t>
            </a:r>
            <a:r>
              <a:rPr lang="pt-PT" dirty="0" smtClean="0"/>
              <a:t> free time, I </a:t>
            </a:r>
            <a:r>
              <a:rPr lang="pt-PT" dirty="0" err="1" smtClean="0"/>
              <a:t>like</a:t>
            </a:r>
            <a:r>
              <a:rPr lang="pt-PT" dirty="0" smtClean="0"/>
              <a:t> to play </a:t>
            </a:r>
            <a:r>
              <a:rPr lang="pt-PT" dirty="0" err="1" smtClean="0"/>
              <a:t>computer</a:t>
            </a:r>
            <a:r>
              <a:rPr lang="pt-PT" dirty="0" smtClean="0"/>
              <a:t> games, </a:t>
            </a:r>
            <a:r>
              <a:rPr lang="pt-PT" dirty="0" err="1" smtClean="0"/>
              <a:t>playing</a:t>
            </a:r>
            <a:r>
              <a:rPr lang="pt-PT" dirty="0" smtClean="0"/>
              <a:t> </a:t>
            </a:r>
            <a:r>
              <a:rPr lang="pt-PT" dirty="0" err="1" smtClean="0"/>
              <a:t>handball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cards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help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in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coffe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60458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Apresentação no Ecrã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Afonso Clara</vt:lpstr>
      <vt:lpstr>Rúben Lúcio</vt:lpstr>
      <vt:lpstr>Roberto Sousa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Afonso Clara</dc:title>
  <dc:creator>Miguel Mendes</dc:creator>
  <cp:lastModifiedBy>Miguel Mendes</cp:lastModifiedBy>
  <cp:revision>1</cp:revision>
  <dcterms:created xsi:type="dcterms:W3CDTF">2017-10-18T12:07:28Z</dcterms:created>
  <dcterms:modified xsi:type="dcterms:W3CDTF">2017-10-18T12:16:55Z</dcterms:modified>
</cp:coreProperties>
</file>