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81" d="100"/>
          <a:sy n="81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1BDE-D244-486F-B2CA-B2CEA4740B1E}" type="datetimeFigureOut">
              <a:rPr lang="fr-FR" smtClean="0"/>
              <a:t>07/02/2017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CBA7E-5AB2-4484-85F0-00E5BF4B34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0201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1BDE-D244-486F-B2CA-B2CEA4740B1E}" type="datetimeFigureOut">
              <a:rPr lang="fr-FR" smtClean="0"/>
              <a:t>07/02/2017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CBA7E-5AB2-4484-85F0-00E5BF4B34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6672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1BDE-D244-486F-B2CA-B2CEA4740B1E}" type="datetimeFigureOut">
              <a:rPr lang="fr-FR" smtClean="0"/>
              <a:t>07/02/2017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CBA7E-5AB2-4484-85F0-00E5BF4B34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8841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1BDE-D244-486F-B2CA-B2CEA4740B1E}" type="datetimeFigureOut">
              <a:rPr lang="fr-FR" smtClean="0"/>
              <a:t>07/02/2017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CBA7E-5AB2-4484-85F0-00E5BF4B34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7196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1BDE-D244-486F-B2CA-B2CEA4740B1E}" type="datetimeFigureOut">
              <a:rPr lang="fr-FR" smtClean="0"/>
              <a:t>07/02/2017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CBA7E-5AB2-4484-85F0-00E5BF4B34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5717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1BDE-D244-486F-B2CA-B2CEA4740B1E}" type="datetimeFigureOut">
              <a:rPr lang="fr-FR" smtClean="0"/>
              <a:t>07/02/2017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CBA7E-5AB2-4484-85F0-00E5BF4B34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2061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1BDE-D244-486F-B2CA-B2CEA4740B1E}" type="datetimeFigureOut">
              <a:rPr lang="fr-FR" smtClean="0"/>
              <a:t>07/02/2017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CBA7E-5AB2-4484-85F0-00E5BF4B34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1521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1BDE-D244-486F-B2CA-B2CEA4740B1E}" type="datetimeFigureOut">
              <a:rPr lang="fr-FR" smtClean="0"/>
              <a:t>07/02/2017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CBA7E-5AB2-4484-85F0-00E5BF4B34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9692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1BDE-D244-486F-B2CA-B2CEA4740B1E}" type="datetimeFigureOut">
              <a:rPr lang="fr-FR" smtClean="0"/>
              <a:t>07/02/2017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CBA7E-5AB2-4484-85F0-00E5BF4B34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2081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1BDE-D244-486F-B2CA-B2CEA4740B1E}" type="datetimeFigureOut">
              <a:rPr lang="fr-FR" smtClean="0"/>
              <a:t>07/02/2017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CBA7E-5AB2-4484-85F0-00E5BF4B34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7216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1BDE-D244-486F-B2CA-B2CEA4740B1E}" type="datetimeFigureOut">
              <a:rPr lang="fr-FR" smtClean="0"/>
              <a:t>07/02/2017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CBA7E-5AB2-4484-85F0-00E5BF4B34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0905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B1BDE-D244-486F-B2CA-B2CEA4740B1E}" type="datetimeFigureOut">
              <a:rPr lang="fr-FR" smtClean="0"/>
              <a:t>07/02/2017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CBA7E-5AB2-4484-85F0-00E5BF4B34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511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FRANCOIS LEGROS SCHOOL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02365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A BIG COLLEGE IN REIMS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3811" y="1588809"/>
            <a:ext cx="5181600" cy="4351338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MORE THAN 560 STUDENTS </a:t>
            </a:r>
          </a:p>
          <a:p>
            <a:r>
              <a:rPr lang="fr-FR" dirty="0" smtClean="0"/>
              <a:t>32 DIFFERENT NATIONALITIES</a:t>
            </a:r>
          </a:p>
          <a:p>
            <a:r>
              <a:rPr lang="fr-FR" dirty="0" smtClean="0"/>
              <a:t>24 DIVISIONS OR CLASSES WITH A MAXIMUM OF 24 STUDIENTS IN EACH.</a:t>
            </a:r>
          </a:p>
          <a:p>
            <a:r>
              <a:rPr lang="fr-FR" dirty="0" smtClean="0"/>
              <a:t>47 TEACHERS</a:t>
            </a:r>
          </a:p>
          <a:p>
            <a:r>
              <a:rPr lang="fr-FR" dirty="0" smtClean="0"/>
              <a:t>ULIS ( INTEGRATION OF HARD-OF-HEARING WITH A TEACHER WHO TRANSLATES IN SIGN LANGUAGE)</a:t>
            </a: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28904" y="1543792"/>
            <a:ext cx="6151418" cy="444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72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GENERAL VIEW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205850" y="2624447"/>
            <a:ext cx="2600695" cy="1911928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 smtClean="0"/>
              <a:t>The </a:t>
            </a:r>
            <a:r>
              <a:rPr lang="fr-FR" dirty="0" err="1" smtClean="0"/>
              <a:t>playground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view</a:t>
            </a:r>
            <a:r>
              <a:rPr lang="fr-FR" dirty="0" smtClean="0"/>
              <a:t> of the class room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13" y="1825625"/>
            <a:ext cx="7481455" cy="4207040"/>
          </a:xfrm>
        </p:spPr>
      </p:pic>
    </p:spTree>
    <p:extLst>
      <p:ext uri="{BB962C8B-B14F-4D97-AF65-F5344CB8AC3E}">
        <p14:creationId xmlns:p14="http://schemas.microsoft.com/office/powerpoint/2010/main" val="537146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mtClean="0"/>
              <a:t>THE </a:t>
            </a:r>
            <a:r>
              <a:rPr lang="fr-FR" smtClean="0"/>
              <a:t>LIBRARY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327862402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6765" y="175120"/>
            <a:ext cx="10515600" cy="905535"/>
          </a:xfrm>
        </p:spPr>
        <p:txBody>
          <a:bodyPr/>
          <a:lstStyle/>
          <a:p>
            <a:pPr algn="ctr"/>
            <a:r>
              <a:rPr lang="fr-FR" dirty="0" smtClean="0"/>
              <a:t>I.T ROOM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98" y="1215046"/>
            <a:ext cx="6724333" cy="5043250"/>
          </a:xfrm>
        </p:spPr>
      </p:pic>
    </p:spTree>
    <p:extLst>
      <p:ext uri="{BB962C8B-B14F-4D97-AF65-F5344CB8AC3E}">
        <p14:creationId xmlns:p14="http://schemas.microsoft.com/office/powerpoint/2010/main" val="3394522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3665"/>
          </a:xfrm>
        </p:spPr>
        <p:txBody>
          <a:bodyPr/>
          <a:lstStyle/>
          <a:p>
            <a:pPr algn="ctr"/>
            <a:r>
              <a:rPr lang="fr-FR" dirty="0" smtClean="0"/>
              <a:t>CLASS OF HYSTORY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70" y="1543792"/>
            <a:ext cx="11150930" cy="4476997"/>
          </a:xfrm>
        </p:spPr>
      </p:pic>
    </p:spTree>
    <p:extLst>
      <p:ext uri="{BB962C8B-B14F-4D97-AF65-F5344CB8AC3E}">
        <p14:creationId xmlns:p14="http://schemas.microsoft.com/office/powerpoint/2010/main" val="59374805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THE PLAYGROUND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9568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4906"/>
          </a:xfrm>
        </p:spPr>
        <p:txBody>
          <a:bodyPr/>
          <a:lstStyle/>
          <a:p>
            <a:pPr algn="ctr"/>
            <a:r>
              <a:rPr lang="fr-FR" smtClean="0"/>
              <a:t>THE POND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54" y="1690688"/>
            <a:ext cx="6310745" cy="4733059"/>
          </a:xfrm>
        </p:spPr>
      </p:pic>
    </p:spTree>
    <p:extLst>
      <p:ext uri="{BB962C8B-B14F-4D97-AF65-F5344CB8AC3E}">
        <p14:creationId xmlns:p14="http://schemas.microsoft.com/office/powerpoint/2010/main" val="137194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65</Words>
  <Application>Microsoft Office PowerPoint</Application>
  <PresentationFormat>Grand écran</PresentationFormat>
  <Paragraphs>14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Thème Office</vt:lpstr>
      <vt:lpstr>FRANCOIS LEGROS SCHOOL</vt:lpstr>
      <vt:lpstr>A BIG COLLEGE IN REIMS</vt:lpstr>
      <vt:lpstr>GENERAL VIEW</vt:lpstr>
      <vt:lpstr>THE LIBRARY</vt:lpstr>
      <vt:lpstr>I.T ROOM</vt:lpstr>
      <vt:lpstr>CLASS OF HYSTORY</vt:lpstr>
      <vt:lpstr>THE PLAYGROUND</vt:lpstr>
      <vt:lpstr>THE POND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FRANCOIS LEGROS SCHOOL</dc:title>
  <dc:creator>patrick minutolo</dc:creator>
  <cp:lastModifiedBy>patrick minutolo</cp:lastModifiedBy>
  <cp:revision>16</cp:revision>
  <dcterms:created xsi:type="dcterms:W3CDTF">2017-02-07T16:13:41Z</dcterms:created>
  <dcterms:modified xsi:type="dcterms:W3CDTF">2017-02-07T19:49:34Z</dcterms:modified>
</cp:coreProperties>
</file>