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00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0377A-F6FC-45AA-859E-2FA516564990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6EDC2-3A9E-4907-8B7A-C735B8D4E86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523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6EDC2-3A9E-4907-8B7A-C735B8D4E86A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492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79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4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79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8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1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9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1" y="1576104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5" y="2253386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1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1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79" y="5051293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1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1" y="1100629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18AAB6E-FEE7-4062-B6EC-77C1CA4AAEDF}" type="datetimeFigureOut">
              <a:rPr lang="it-IT" smtClean="0"/>
              <a:t>22/03/2016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5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9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271632D-37CB-4CC9-B9D1-E958FDC97F85}" type="slidenum">
              <a:rPr lang="it-IT" smtClean="0"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150" y="483866"/>
            <a:ext cx="4693065" cy="1412776"/>
          </a:xfrm>
        </p:spPr>
        <p:txBody>
          <a:bodyPr/>
          <a:lstStyle/>
          <a:p>
            <a:r>
              <a:rPr lang="it-IT" sz="9600" dirty="0" smtClean="0">
                <a:solidFill>
                  <a:srgbClr val="00B050"/>
                </a:solidFill>
              </a:rPr>
              <a:t>P</a:t>
            </a:r>
            <a:r>
              <a:rPr lang="it-IT" sz="9600" dirty="0" smtClean="0">
                <a:solidFill>
                  <a:srgbClr val="00B0F0"/>
                </a:solidFill>
                <a:latin typeface="Times New Roman"/>
                <a:cs typeface="Times New Roman"/>
              </a:rPr>
              <a:t>Â</a:t>
            </a:r>
            <a:r>
              <a:rPr lang="it-IT" sz="9600" dirty="0" smtClean="0">
                <a:solidFill>
                  <a:srgbClr val="00B050"/>
                </a:solidFill>
              </a:rPr>
              <a:t>Q</a:t>
            </a:r>
            <a:r>
              <a:rPr lang="it-IT" sz="9600" dirty="0" smtClean="0">
                <a:solidFill>
                  <a:srgbClr val="00B0F0"/>
                </a:solidFill>
              </a:rPr>
              <a:t>U</a:t>
            </a:r>
            <a:r>
              <a:rPr lang="it-IT" sz="9600" dirty="0" smtClean="0">
                <a:solidFill>
                  <a:srgbClr val="00B050"/>
                </a:solidFill>
              </a:rPr>
              <a:t>E</a:t>
            </a:r>
            <a:r>
              <a:rPr lang="it-IT" sz="9600" dirty="0" smtClean="0">
                <a:solidFill>
                  <a:srgbClr val="00B0F0"/>
                </a:solidFill>
              </a:rPr>
              <a:t>S</a:t>
            </a:r>
            <a:endParaRPr lang="it-IT" sz="9600" dirty="0">
              <a:solidFill>
                <a:srgbClr val="00B0F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802">
            <a:off x="5050331" y="517766"/>
            <a:ext cx="389497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6351">
            <a:off x="447320" y="2934058"/>
            <a:ext cx="3863876" cy="273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906">
            <a:off x="6161177" y="4416820"/>
            <a:ext cx="2171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t ce que tu m'aim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93.3" end="154281.3284"/>
                  <p14:fade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9102" y="5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052736"/>
            <a:ext cx="7520940" cy="3579849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00B0F0"/>
                </a:solidFill>
                <a:latin typeface="Times New Roman"/>
                <a:cs typeface="Times New Roman"/>
              </a:rPr>
              <a:t>À</a:t>
            </a:r>
            <a:r>
              <a:rPr lang="it-IT" sz="4000" dirty="0" smtClean="0">
                <a:solidFill>
                  <a:prstClr val="black"/>
                </a:solidFill>
              </a:rPr>
              <a:t> </a:t>
            </a:r>
            <a:r>
              <a:rPr lang="it-IT" sz="4000" dirty="0">
                <a:solidFill>
                  <a:srgbClr val="00B050"/>
                </a:solidFill>
              </a:rPr>
              <a:t>P</a:t>
            </a:r>
            <a:r>
              <a:rPr lang="it-IT" sz="4000" dirty="0">
                <a:solidFill>
                  <a:srgbClr val="00B050"/>
                </a:solidFill>
                <a:latin typeface="Times New Roman"/>
                <a:cs typeface="Times New Roman"/>
              </a:rPr>
              <a:t>Â</a:t>
            </a:r>
            <a:r>
              <a:rPr lang="it-IT" sz="4000" dirty="0">
                <a:solidFill>
                  <a:srgbClr val="00B050"/>
                </a:solidFill>
              </a:rPr>
              <a:t>QUES </a:t>
            </a:r>
            <a:r>
              <a:rPr lang="it-IT" sz="4000" dirty="0" smtClean="0">
                <a:solidFill>
                  <a:srgbClr val="00B0F0"/>
                </a:solidFill>
              </a:rPr>
              <a:t>LE</a:t>
            </a:r>
            <a:r>
              <a:rPr lang="it-IT" sz="4000" dirty="0" smtClean="0"/>
              <a:t> </a:t>
            </a:r>
            <a:r>
              <a:rPr lang="it-IT" sz="4000" dirty="0" smtClean="0">
                <a:solidFill>
                  <a:srgbClr val="00B050"/>
                </a:solidFill>
              </a:rPr>
              <a:t>CHOCOLAT</a:t>
            </a:r>
          </a:p>
          <a:p>
            <a:r>
              <a:rPr lang="it-IT" sz="4000" dirty="0" smtClean="0">
                <a:solidFill>
                  <a:srgbClr val="00B0F0"/>
                </a:solidFill>
                <a:latin typeface="Times New Roman"/>
                <a:cs typeface="Times New Roman"/>
              </a:rPr>
              <a:t>À</a:t>
            </a:r>
            <a:r>
              <a:rPr lang="it-IT" sz="4000" dirty="0" smtClean="0"/>
              <a:t> </a:t>
            </a:r>
            <a:r>
              <a:rPr lang="it-IT" sz="4000" dirty="0" smtClean="0">
                <a:solidFill>
                  <a:srgbClr val="00B050"/>
                </a:solidFill>
              </a:rPr>
              <a:t>MANGER</a:t>
            </a:r>
            <a:r>
              <a:rPr lang="it-IT" sz="4000" dirty="0">
                <a:solidFill>
                  <a:srgbClr val="00B0F0"/>
                </a:solidFill>
              </a:rPr>
              <a:t> ON</a:t>
            </a:r>
            <a:r>
              <a:rPr lang="it-IT" sz="4000" dirty="0">
                <a:solidFill>
                  <a:prstClr val="black"/>
                </a:solidFill>
              </a:rPr>
              <a:t> </a:t>
            </a:r>
            <a:r>
              <a:rPr lang="it-IT" sz="4000" dirty="0">
                <a:solidFill>
                  <a:srgbClr val="00B050"/>
                </a:solidFill>
              </a:rPr>
              <a:t>VA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131">
            <a:off x="494657" y="3292664"/>
            <a:ext cx="2232045" cy="27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9407">
            <a:off x="5629860" y="3515244"/>
            <a:ext cx="2880320" cy="240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70" y="3660249"/>
            <a:ext cx="4774854" cy="243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7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43608" y="1124744"/>
            <a:ext cx="7520940" cy="1680299"/>
          </a:xfrm>
        </p:spPr>
        <p:txBody>
          <a:bodyPr>
            <a:normAutofit/>
          </a:bodyPr>
          <a:lstStyle/>
          <a:p>
            <a:r>
              <a:rPr lang="it-IT" sz="4400" dirty="0" smtClean="0">
                <a:solidFill>
                  <a:srgbClr val="00B050"/>
                </a:solidFill>
              </a:rPr>
              <a:t>ET</a:t>
            </a:r>
            <a:r>
              <a:rPr lang="it-IT" sz="4400" dirty="0" smtClean="0"/>
              <a:t> </a:t>
            </a:r>
            <a:r>
              <a:rPr lang="it-IT" sz="4400" dirty="0" smtClean="0">
                <a:solidFill>
                  <a:srgbClr val="00B0F0"/>
                </a:solidFill>
              </a:rPr>
              <a:t>VOUS?</a:t>
            </a:r>
          </a:p>
          <a:p>
            <a:r>
              <a:rPr lang="it-IT" sz="4400" dirty="0" smtClean="0">
                <a:solidFill>
                  <a:srgbClr val="00B050"/>
                </a:solidFill>
              </a:rPr>
              <a:t>VOULEZ </a:t>
            </a:r>
            <a:r>
              <a:rPr lang="it-IT" sz="4400" dirty="0" smtClean="0">
                <a:solidFill>
                  <a:srgbClr val="00B0F0"/>
                </a:solidFill>
              </a:rPr>
              <a:t>VENIR</a:t>
            </a:r>
            <a:r>
              <a:rPr lang="it-IT" sz="4400" dirty="0" smtClean="0"/>
              <a:t> </a:t>
            </a:r>
            <a:r>
              <a:rPr lang="it-IT" sz="4400" dirty="0" smtClean="0">
                <a:solidFill>
                  <a:srgbClr val="00B050"/>
                </a:solidFill>
              </a:rPr>
              <a:t>AVEC</a:t>
            </a:r>
            <a:r>
              <a:rPr lang="it-IT" sz="4400" dirty="0" smtClean="0"/>
              <a:t>  </a:t>
            </a:r>
            <a:r>
              <a:rPr lang="it-IT" sz="4400" dirty="0" smtClean="0">
                <a:solidFill>
                  <a:srgbClr val="00B0F0"/>
                </a:solidFill>
              </a:rPr>
              <a:t>NOUS?</a:t>
            </a:r>
            <a:endParaRPr lang="it-IT" sz="4400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52">
            <a:off x="707169" y="3384641"/>
            <a:ext cx="3342152" cy="25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317">
            <a:off x="5354915" y="3040923"/>
            <a:ext cx="3321358" cy="31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91490"/>
            <a:ext cx="5544616" cy="368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47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1" y="1100629"/>
            <a:ext cx="7520940" cy="1392267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00B050"/>
                </a:solidFill>
              </a:rPr>
              <a:t>CHEZ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00B0F0"/>
                </a:solidFill>
              </a:rPr>
              <a:t>NOUS ,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00B050"/>
                </a:solidFill>
              </a:rPr>
              <a:t>NOUS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00B0F0"/>
                </a:solidFill>
              </a:rPr>
              <a:t>MANGEONS,</a:t>
            </a:r>
          </a:p>
          <a:p>
            <a:r>
              <a:rPr lang="it-IT" sz="3600" dirty="0" smtClean="0">
                <a:solidFill>
                  <a:srgbClr val="00B0F0"/>
                </a:solidFill>
              </a:rPr>
              <a:t>DANSONS</a:t>
            </a:r>
            <a:r>
              <a:rPr lang="it-IT" sz="3600" dirty="0" smtClean="0"/>
              <a:t>  </a:t>
            </a:r>
            <a:r>
              <a:rPr lang="it-IT" sz="3600" dirty="0" smtClean="0">
                <a:solidFill>
                  <a:srgbClr val="00B050"/>
                </a:solidFill>
              </a:rPr>
              <a:t>ET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00B0F0"/>
                </a:solidFill>
              </a:rPr>
              <a:t>CHANTONS</a:t>
            </a:r>
            <a:endParaRPr lang="it-IT" sz="3600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9018">
            <a:off x="334203" y="3515057"/>
            <a:ext cx="4477216" cy="189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4655">
            <a:off x="4925863" y="2722611"/>
            <a:ext cx="2951954" cy="347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40302"/>
            <a:ext cx="4865216" cy="36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7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1" y="1100629"/>
            <a:ext cx="7520940" cy="1896323"/>
          </a:xfrm>
        </p:spPr>
        <p:txBody>
          <a:bodyPr>
            <a:normAutofit/>
          </a:bodyPr>
          <a:lstStyle/>
          <a:p>
            <a:r>
              <a:rPr lang="it-IT" sz="5400" dirty="0" smtClean="0">
                <a:solidFill>
                  <a:srgbClr val="00B050"/>
                </a:solidFill>
              </a:rPr>
              <a:t>AVEC</a:t>
            </a:r>
            <a:r>
              <a:rPr lang="it-IT" sz="5400" dirty="0" smtClean="0"/>
              <a:t> </a:t>
            </a:r>
            <a:r>
              <a:rPr lang="it-IT" sz="5400" dirty="0" smtClean="0">
                <a:solidFill>
                  <a:srgbClr val="00B0F0"/>
                </a:solidFill>
              </a:rPr>
              <a:t>DES</a:t>
            </a:r>
            <a:r>
              <a:rPr lang="it-IT" sz="5400" dirty="0" smtClean="0"/>
              <a:t> </a:t>
            </a:r>
            <a:r>
              <a:rPr lang="it-IT" sz="5400" dirty="0" smtClean="0">
                <a:solidFill>
                  <a:srgbClr val="00B050"/>
                </a:solidFill>
              </a:rPr>
              <a:t>AMIS</a:t>
            </a:r>
            <a:r>
              <a:rPr lang="it-IT" sz="5400" dirty="0" smtClean="0"/>
              <a:t> </a:t>
            </a:r>
          </a:p>
          <a:p>
            <a:r>
              <a:rPr lang="it-IT" sz="5400" dirty="0" smtClean="0">
                <a:solidFill>
                  <a:srgbClr val="00B0F0"/>
                </a:solidFill>
              </a:rPr>
              <a:t>VOUS</a:t>
            </a:r>
            <a:r>
              <a:rPr lang="it-IT" sz="5400" dirty="0" smtClean="0"/>
              <a:t> </a:t>
            </a:r>
            <a:r>
              <a:rPr lang="it-IT" sz="5400" dirty="0" smtClean="0">
                <a:solidFill>
                  <a:srgbClr val="00B050"/>
                </a:solidFill>
              </a:rPr>
              <a:t>AUREZ</a:t>
            </a:r>
            <a:r>
              <a:rPr lang="it-IT" sz="5400" dirty="0" smtClean="0"/>
              <a:t> </a:t>
            </a:r>
            <a:r>
              <a:rPr lang="it-IT" sz="5400" dirty="0" smtClean="0">
                <a:solidFill>
                  <a:srgbClr val="00B0F0"/>
                </a:solidFill>
              </a:rPr>
              <a:t>DU</a:t>
            </a:r>
            <a:r>
              <a:rPr lang="it-IT" sz="5400" dirty="0" smtClean="0"/>
              <a:t> </a:t>
            </a:r>
            <a:r>
              <a:rPr lang="it-IT" sz="5400" dirty="0" smtClean="0">
                <a:solidFill>
                  <a:srgbClr val="00B050"/>
                </a:solidFill>
              </a:rPr>
              <a:t>PLASIR</a:t>
            </a:r>
            <a:endParaRPr lang="it-IT" sz="5400" dirty="0">
              <a:solidFill>
                <a:srgbClr val="00B05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9622">
            <a:off x="4761653" y="3484622"/>
            <a:ext cx="4101828" cy="230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3523">
            <a:off x="428896" y="353510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6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659" y="1196752"/>
            <a:ext cx="7578677" cy="3744416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00B050"/>
                </a:solidFill>
              </a:rPr>
              <a:t>Merci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00B0F0"/>
                </a:solidFill>
              </a:rPr>
              <a:t>pour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00B050"/>
                </a:solidFill>
              </a:rPr>
              <a:t>votre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00B0F0"/>
                </a:solidFill>
              </a:rPr>
              <a:t>attention!</a:t>
            </a:r>
          </a:p>
          <a:p>
            <a:r>
              <a:rPr lang="it-IT" sz="3600" dirty="0" smtClean="0">
                <a:solidFill>
                  <a:srgbClr val="00B050"/>
                </a:solidFill>
              </a:rPr>
              <a:t>Réalisé </a:t>
            </a:r>
            <a:r>
              <a:rPr lang="it-IT" sz="3600" dirty="0" smtClean="0">
                <a:solidFill>
                  <a:srgbClr val="00B0F0"/>
                </a:solidFill>
              </a:rPr>
              <a:t>par: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 smtClean="0">
                <a:solidFill>
                  <a:srgbClr val="00B050"/>
                </a:solidFill>
              </a:rPr>
              <a:t>A</a:t>
            </a:r>
            <a:r>
              <a:rPr lang="it-IT" sz="3600" dirty="0" smtClean="0">
                <a:solidFill>
                  <a:srgbClr val="00B0F0"/>
                </a:solidFill>
              </a:rPr>
              <a:t>n</a:t>
            </a:r>
            <a:r>
              <a:rPr lang="it-IT" sz="3600" dirty="0" smtClean="0">
                <a:solidFill>
                  <a:srgbClr val="00B050"/>
                </a:solidFill>
              </a:rPr>
              <a:t>g</a:t>
            </a:r>
            <a:r>
              <a:rPr lang="it-IT" sz="3600" dirty="0" smtClean="0">
                <a:solidFill>
                  <a:srgbClr val="00B0F0"/>
                </a:solidFill>
              </a:rPr>
              <a:t>e</a:t>
            </a:r>
            <a:r>
              <a:rPr lang="it-IT" sz="3600" dirty="0" smtClean="0">
                <a:solidFill>
                  <a:srgbClr val="00B050"/>
                </a:solidFill>
              </a:rPr>
              <a:t>l</a:t>
            </a:r>
            <a:r>
              <a:rPr lang="it-IT" sz="3600" dirty="0" smtClean="0">
                <a:solidFill>
                  <a:srgbClr val="00B0F0"/>
                </a:solidFill>
              </a:rPr>
              <a:t>o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00B050"/>
                </a:solidFill>
              </a:rPr>
              <a:t>S</a:t>
            </a:r>
            <a:r>
              <a:rPr lang="it-IT" sz="3600" dirty="0" smtClean="0">
                <a:solidFill>
                  <a:srgbClr val="00B0F0"/>
                </a:solidFill>
              </a:rPr>
              <a:t>c</a:t>
            </a:r>
            <a:r>
              <a:rPr lang="it-IT" sz="3600" dirty="0" smtClean="0">
                <a:solidFill>
                  <a:srgbClr val="00B050"/>
                </a:solidFill>
              </a:rPr>
              <a:t>a</a:t>
            </a:r>
            <a:r>
              <a:rPr lang="it-IT" sz="3600" dirty="0" smtClean="0">
                <a:solidFill>
                  <a:srgbClr val="00B0F0"/>
                </a:solidFill>
              </a:rPr>
              <a:t>p</a:t>
            </a:r>
            <a:r>
              <a:rPr lang="it-IT" sz="3600" dirty="0" smtClean="0">
                <a:solidFill>
                  <a:srgbClr val="00B050"/>
                </a:solidFill>
              </a:rPr>
              <a:t>o</a:t>
            </a:r>
            <a:r>
              <a:rPr lang="it-IT" sz="3600" dirty="0" smtClean="0">
                <a:solidFill>
                  <a:srgbClr val="00B0F0"/>
                </a:solidFill>
              </a:rPr>
              <a:t>l</a:t>
            </a:r>
            <a:r>
              <a:rPr lang="it-IT" sz="3600" dirty="0" smtClean="0">
                <a:solidFill>
                  <a:srgbClr val="00B050"/>
                </a:solidFill>
              </a:rPr>
              <a:t>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 smtClean="0">
                <a:solidFill>
                  <a:srgbClr val="00B0F0"/>
                </a:solidFill>
              </a:rPr>
              <a:t>F</a:t>
            </a:r>
            <a:r>
              <a:rPr lang="it-IT" sz="3600" dirty="0" smtClean="0">
                <a:solidFill>
                  <a:srgbClr val="00B050"/>
                </a:solidFill>
              </a:rPr>
              <a:t>r</a:t>
            </a:r>
            <a:r>
              <a:rPr lang="it-IT" sz="3600" dirty="0" smtClean="0">
                <a:solidFill>
                  <a:srgbClr val="00B0F0"/>
                </a:solidFill>
              </a:rPr>
              <a:t>a</a:t>
            </a:r>
            <a:r>
              <a:rPr lang="it-IT" sz="3600" dirty="0" smtClean="0">
                <a:solidFill>
                  <a:srgbClr val="00B050"/>
                </a:solidFill>
              </a:rPr>
              <a:t>n</a:t>
            </a:r>
            <a:r>
              <a:rPr lang="it-IT" sz="3600" dirty="0" smtClean="0">
                <a:solidFill>
                  <a:srgbClr val="00B0F0"/>
                </a:solidFill>
              </a:rPr>
              <a:t>c</a:t>
            </a:r>
            <a:r>
              <a:rPr lang="it-IT" sz="3600" dirty="0" smtClean="0">
                <a:solidFill>
                  <a:srgbClr val="00B050"/>
                </a:solidFill>
              </a:rPr>
              <a:t>e</a:t>
            </a:r>
            <a:r>
              <a:rPr lang="it-IT" sz="3600" dirty="0" smtClean="0">
                <a:solidFill>
                  <a:srgbClr val="00B0F0"/>
                </a:solidFill>
              </a:rPr>
              <a:t>s</a:t>
            </a:r>
            <a:r>
              <a:rPr lang="it-IT" sz="3600" dirty="0" smtClean="0">
                <a:solidFill>
                  <a:srgbClr val="00B050"/>
                </a:solidFill>
              </a:rPr>
              <a:t>c</a:t>
            </a:r>
            <a:r>
              <a:rPr lang="it-IT" sz="3600" dirty="0" smtClean="0">
                <a:solidFill>
                  <a:srgbClr val="00B0F0"/>
                </a:solidFill>
              </a:rPr>
              <a:t>o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00B050"/>
                </a:solidFill>
              </a:rPr>
              <a:t>P</a:t>
            </a:r>
            <a:r>
              <a:rPr lang="it-IT" sz="3600" dirty="0" smtClean="0">
                <a:solidFill>
                  <a:srgbClr val="00B0F0"/>
                </a:solidFill>
              </a:rPr>
              <a:t>i</a:t>
            </a:r>
            <a:r>
              <a:rPr lang="it-IT" sz="3600" dirty="0" smtClean="0">
                <a:solidFill>
                  <a:srgbClr val="00B050"/>
                </a:solidFill>
              </a:rPr>
              <a:t>o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rgbClr val="00B0F0"/>
                </a:solidFill>
              </a:rPr>
              <a:t>B</a:t>
            </a:r>
            <a:r>
              <a:rPr lang="it-IT" sz="3600" dirty="0" smtClean="0">
                <a:solidFill>
                  <a:srgbClr val="00B050"/>
                </a:solidFill>
              </a:rPr>
              <a:t>l</a:t>
            </a:r>
            <a:r>
              <a:rPr lang="it-IT" sz="3600" dirty="0" smtClean="0">
                <a:solidFill>
                  <a:srgbClr val="00B0F0"/>
                </a:solidFill>
              </a:rPr>
              <a:t>o</a:t>
            </a:r>
            <a:r>
              <a:rPr lang="it-IT" sz="3600" dirty="0" smtClean="0">
                <a:solidFill>
                  <a:srgbClr val="00B050"/>
                </a:solidFill>
              </a:rPr>
              <a:t>n</a:t>
            </a:r>
            <a:r>
              <a:rPr lang="it-IT" sz="3600" dirty="0" smtClean="0">
                <a:solidFill>
                  <a:srgbClr val="00B0F0"/>
                </a:solidFill>
              </a:rPr>
              <a:t>n</a:t>
            </a:r>
            <a:r>
              <a:rPr lang="it-IT" sz="3600" dirty="0" smtClean="0">
                <a:solidFill>
                  <a:srgbClr val="00B050"/>
                </a:solidFill>
              </a:rPr>
              <a:t>a</a:t>
            </a:r>
            <a:endParaRPr lang="it-IT" sz="3600" dirty="0">
              <a:solidFill>
                <a:srgbClr val="00B050"/>
              </a:solidFill>
            </a:endParaRPr>
          </a:p>
        </p:txBody>
      </p:sp>
      <p:pic>
        <p:nvPicPr>
          <p:cNvPr id="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116632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5496">
            <a:off x="5158208" y="2091526"/>
            <a:ext cx="3511514" cy="281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2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oli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ngol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ol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47</Words>
  <Application>Microsoft Office PowerPoint</Application>
  <PresentationFormat>Presentazione su schermo (4:3)</PresentationFormat>
  <Paragraphs>14</Paragraphs>
  <Slides>6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Angoli</vt:lpstr>
      <vt:lpstr>PÂQUES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PQUES</dc:title>
  <dc:creator>Francesco 7</dc:creator>
  <cp:lastModifiedBy>Francesco 7</cp:lastModifiedBy>
  <cp:revision>25</cp:revision>
  <dcterms:created xsi:type="dcterms:W3CDTF">2016-02-26T15:52:16Z</dcterms:created>
  <dcterms:modified xsi:type="dcterms:W3CDTF">2016-03-22T11:58:49Z</dcterms:modified>
</cp:coreProperties>
</file>