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9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3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1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77067-4369-4B54-832B-E8FB76706741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7DFE-1626-47EF-95A8-23834EF23E7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Qui suis-je?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rgbClr val="FFFF00"/>
                </a:solidFill>
              </a:rPr>
              <a:t>Photographe amateur:</a:t>
            </a:r>
          </a:p>
          <a:p>
            <a:pPr algn="r"/>
            <a:r>
              <a:rPr lang="fr-FR" dirty="0" smtClean="0">
                <a:solidFill>
                  <a:srgbClr val="FFFF00"/>
                </a:solidFill>
              </a:rPr>
              <a:t>Iulia </a:t>
            </a:r>
            <a:r>
              <a:rPr lang="fr-FR" dirty="0" err="1" smtClean="0">
                <a:solidFill>
                  <a:srgbClr val="FFFF00"/>
                </a:solidFill>
              </a:rPr>
              <a:t>Bultean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b="1" dirty="0">
                <a:solidFill>
                  <a:srgbClr val="FFFF00"/>
                </a:solidFill>
              </a:rPr>
              <a:t>B</a:t>
            </a:r>
            <a:r>
              <a:rPr lang="fr-FR" b="1" dirty="0" smtClean="0">
                <a:solidFill>
                  <a:srgbClr val="FFFF00"/>
                </a:solidFill>
              </a:rPr>
              <a:t>on Succès!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beaucoup!</a:t>
            </a:r>
            <a:br>
              <a:rPr lang="fr-FR" dirty="0" smtClean="0"/>
            </a:br>
            <a:r>
              <a:rPr lang="fr-FR" dirty="0" smtClean="0"/>
              <a:t>On se revoit avec un nouveau défi!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7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Qui c’est?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429000" cy="246888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383280" cy="2537460"/>
          </a:xfrm>
        </p:spPr>
      </p:pic>
      <p:pic>
        <p:nvPicPr>
          <p:cNvPr id="4098" name="Picture 2" descr="F:\prezentari proiect etwinning\iulia bultean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9" y="1371600"/>
            <a:ext cx="4389120" cy="51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Qui suis-je?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1447800"/>
            <a:ext cx="3472543" cy="247105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474720" cy="2606040"/>
          </a:xfrm>
        </p:spPr>
      </p:pic>
      <p:pic>
        <p:nvPicPr>
          <p:cNvPr id="2050" name="Picture 2" descr="F:\prezentari proiect etwinning\maria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43000"/>
            <a:ext cx="3931920" cy="54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Devine le personnage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733800" cy="2606040"/>
          </a:xfrm>
        </p:spPr>
      </p:pic>
      <p:pic>
        <p:nvPicPr>
          <p:cNvPr id="3074" name="Picture 2" descr="F:\prezentari proiect etwinning\emanuel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8" y="1600200"/>
            <a:ext cx="418991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Trouvez </a:t>
            </a:r>
            <a:r>
              <a:rPr lang="fr-FR" dirty="0" err="1" smtClean="0">
                <a:solidFill>
                  <a:srgbClr val="FFFF00"/>
                </a:solidFill>
              </a:rPr>
              <a:t>Lavinia</a:t>
            </a:r>
            <a:r>
              <a:rPr lang="fr-FR" dirty="0" smtClean="0">
                <a:solidFill>
                  <a:srgbClr val="FFFF00"/>
                </a:solidFill>
              </a:rPr>
              <a:t>…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8600"/>
            <a:ext cx="3429000" cy="253746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291840" cy="2468880"/>
          </a:xfrm>
        </p:spPr>
      </p:pic>
      <p:pic>
        <p:nvPicPr>
          <p:cNvPr id="5122" name="Picture 2" descr="F:\prezentari proiect etwinning\lavinia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" y="1524000"/>
            <a:ext cx="3657600" cy="50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Où est Alexia?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9163"/>
            <a:ext cx="3657600" cy="2743200"/>
          </a:xfrm>
        </p:spPr>
      </p:pic>
      <p:pic>
        <p:nvPicPr>
          <p:cNvPr id="6146" name="Picture 2" descr="F:\prezentari proiect etwinning\alexiaprezent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" y="1248229"/>
            <a:ext cx="4480560" cy="54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40577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Je suis la plus petite</a:t>
            </a:r>
            <a:r>
              <a:rPr lang="fr-FR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91000"/>
            <a:ext cx="3810000" cy="24003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657600" cy="2537460"/>
          </a:xfrm>
        </p:spPr>
      </p:pic>
      <p:pic>
        <p:nvPicPr>
          <p:cNvPr id="7170" name="Picture 2" descr="F:\prezentari proiect etwinning\andreea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191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Qui c’est?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3657600" cy="2743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733800" cy="2537460"/>
          </a:xfrm>
        </p:spPr>
      </p:pic>
      <p:pic>
        <p:nvPicPr>
          <p:cNvPr id="8194" name="Picture 2" descr="F:\prezentari proiect etwinning\carla 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24000"/>
            <a:ext cx="4206240" cy="50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Trouvez Darius…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657600" cy="2514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566160" cy="2514600"/>
          </a:xfrm>
        </p:spPr>
      </p:pic>
      <p:pic>
        <p:nvPicPr>
          <p:cNvPr id="9218" name="Picture 2" descr="F:\prezentari proiect etwinning\darius prezent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Qui suis-je?</vt:lpstr>
      <vt:lpstr>Qui c’est?</vt:lpstr>
      <vt:lpstr>Qui suis-je?</vt:lpstr>
      <vt:lpstr>Devine le personnage</vt:lpstr>
      <vt:lpstr>Trouvez Lavinia…</vt:lpstr>
      <vt:lpstr>Où est Alexia?</vt:lpstr>
      <vt:lpstr>Je suis la plus petite</vt:lpstr>
      <vt:lpstr>Qui c’est?</vt:lpstr>
      <vt:lpstr>Trouvez Darius…</vt:lpstr>
      <vt:lpstr>Merci beaucoup! On se revoit avec un nouveau défi!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2016-03-03T13:40:10Z</dcterms:created>
  <dcterms:modified xsi:type="dcterms:W3CDTF">2016-03-03T14:43:35Z</dcterms:modified>
</cp:coreProperties>
</file>