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17.03.2016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</a:rPr>
              <a:t>Ma ville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400800" cy="1752600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rgbClr val="FF0000"/>
                </a:solidFill>
              </a:rPr>
              <a:t>Oradea</a:t>
            </a:r>
            <a:endParaRPr lang="ro-RO" sz="3600" dirty="0">
              <a:solidFill>
                <a:srgbClr val="FF0000"/>
              </a:solidFill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903">
            <a:off x="771903" y="3401828"/>
            <a:ext cx="2465208" cy="2504686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23">
            <a:off x="3000248" y="2412695"/>
            <a:ext cx="5391076" cy="3568575"/>
          </a:xfrm>
          <a:prstGeom prst="rect">
            <a:avLst/>
          </a:prstGeom>
        </p:spPr>
      </p:pic>
      <p:pic>
        <p:nvPicPr>
          <p:cNvPr id="10" name="MS900074269[1].m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332656"/>
            <a:ext cx="504056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lick.wav"/>
          </p:stSnd>
        </p:sndAc>
      </p:transition>
    </mc:Choice>
    <mc:Fallback xmlns="">
      <p:transition spd="slow">
        <p:blinds dir="vert"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6"/>
          <p:cNvSpPr>
            <a:spLocks noGrp="1"/>
          </p:cNvSpPr>
          <p:nvPr>
            <p:ph type="title"/>
          </p:nvPr>
        </p:nvSpPr>
        <p:spPr>
          <a:xfrm>
            <a:off x="479272" y="-171400"/>
            <a:ext cx="8041440" cy="620688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Activit</a:t>
            </a:r>
            <a:r>
              <a:rPr lang="fr-FR" dirty="0" smtClean="0"/>
              <a:t>é</a:t>
            </a:r>
            <a:r>
              <a:rPr lang="ro-RO" dirty="0" smtClean="0"/>
              <a:t>s</a:t>
            </a:r>
            <a:endParaRPr lang="ro-RO" dirty="0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3017520" cy="542395"/>
          </a:xfrm>
        </p:spPr>
        <p:txBody>
          <a:bodyPr/>
          <a:lstStyle/>
          <a:p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Bowling</a:t>
            </a:r>
            <a:endParaRPr lang="ro-R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Substituent text 8"/>
          <p:cNvSpPr>
            <a:spLocks noGrp="1"/>
          </p:cNvSpPr>
          <p:nvPr>
            <p:ph type="body" sz="half" idx="3"/>
          </p:nvPr>
        </p:nvSpPr>
        <p:spPr>
          <a:xfrm>
            <a:off x="5292080" y="3789040"/>
            <a:ext cx="3014708" cy="542394"/>
          </a:xfrm>
        </p:spPr>
        <p:txBody>
          <a:bodyPr/>
          <a:lstStyle/>
          <a:p>
            <a:r>
              <a:rPr lang="ro-RO" dirty="0" err="1" smtClean="0">
                <a:solidFill>
                  <a:schemeClr val="bg2">
                    <a:lumMod val="50000"/>
                  </a:schemeClr>
                </a:solidFill>
              </a:rPr>
              <a:t>Swiming</a:t>
            </a:r>
            <a:endParaRPr lang="ro-R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Substituent conținut 11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2973588" cy="2232248"/>
          </a:xfrm>
        </p:spPr>
      </p:pic>
      <p:pic>
        <p:nvPicPr>
          <p:cNvPr id="13" name="Substituent conținut 1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385"/>
            <a:ext cx="4289425" cy="3217068"/>
          </a:xfrm>
        </p:spPr>
      </p:pic>
      <p:pic>
        <p:nvPicPr>
          <p:cNvPr id="14" name="I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59" y="1124744"/>
            <a:ext cx="3456384" cy="2295255"/>
          </a:xfrm>
          <a:prstGeom prst="rect">
            <a:avLst/>
          </a:prstGeom>
        </p:spPr>
      </p:pic>
      <p:sp>
        <p:nvSpPr>
          <p:cNvPr id="16" name="CasetăText 15"/>
          <p:cNvSpPr txBox="1"/>
          <p:nvPr/>
        </p:nvSpPr>
        <p:spPr>
          <a:xfrm>
            <a:off x="2771800" y="6836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Des promenades dans les</a:t>
            </a:r>
            <a:r>
              <a:rPr lang="ro-RO" dirty="0" smtClean="0">
                <a:solidFill>
                  <a:srgbClr val="FFFF00"/>
                </a:solidFill>
              </a:rPr>
              <a:t> par</a:t>
            </a:r>
            <a:r>
              <a:rPr lang="fr-FR" dirty="0" smtClean="0">
                <a:solidFill>
                  <a:srgbClr val="FFFF00"/>
                </a:solidFill>
              </a:rPr>
              <a:t>c</a:t>
            </a:r>
            <a:r>
              <a:rPr lang="ro-RO" dirty="0" smtClean="0">
                <a:solidFill>
                  <a:srgbClr val="FFFF00"/>
                </a:solidFill>
              </a:rPr>
              <a:t>s</a:t>
            </a:r>
            <a:endParaRPr lang="ro-R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041440" cy="1442674"/>
          </a:xfrm>
        </p:spPr>
        <p:txBody>
          <a:bodyPr/>
          <a:lstStyle/>
          <a:p>
            <a:r>
              <a:rPr lang="en-US" dirty="0" err="1" smtClean="0"/>
              <a:t>visitez</a:t>
            </a:r>
            <a:r>
              <a:rPr lang="en-US" dirty="0" smtClean="0"/>
              <a:t>  Oradea</a:t>
            </a:r>
            <a:r>
              <a:rPr lang="ro-RO" dirty="0" smtClean="0"/>
              <a:t>,</a:t>
            </a:r>
            <a:r>
              <a:rPr lang="en-US" dirty="0" smtClean="0"/>
              <a:t> tout le monde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venu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5" name="Dreptunghi 4"/>
          <p:cNvSpPr/>
          <p:nvPr/>
        </p:nvSpPr>
        <p:spPr>
          <a:xfrm>
            <a:off x="3491880" y="664906"/>
            <a:ext cx="180382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o-RO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</a:t>
            </a:r>
            <a:r>
              <a:rPr lang="ro-RO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</a:t>
            </a:r>
            <a:endParaRPr lang="ro-RO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8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41440" cy="14426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rémercions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régarder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présentation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1259632" y="278092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: Drugas Corina </a:t>
            </a:r>
          </a:p>
          <a:p>
            <a:pPr marL="9525" algn="just"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o-RO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 rot="156277">
            <a:off x="6156176" y="5442354"/>
            <a:ext cx="272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o-RO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Oradea</a:t>
            </a:r>
            <a:endParaRPr lang="ro-RO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6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44267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Position d’ Oradea    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7584" y="1340768"/>
            <a:ext cx="7467600" cy="395133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Oradea (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Bihor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mpte) 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situ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dans le nord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ouest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de la Roumanie.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a 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climat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temp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avec des hivers doux et des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s chauds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4726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faits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Historiques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Oradea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est un des plus importants </a:t>
            </a: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conomiques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socials 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culturel de notre pays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et elle est consid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e comme une porte 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L’Europe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de West.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premièrement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mentionnée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1113,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sous le nom Latin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Varadinum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fleuri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point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conomique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culturel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partir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13eme siècle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6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Oradea a de beaux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bâtiments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historiques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construits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pendant la domination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l’Áutriche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l’Hongrois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Oradea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réconnu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Roumanie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bâtiments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style baroque et pour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riche collection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éléments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d’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architecture Art Nouveau.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2403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8" y="4221088"/>
            <a:ext cx="338437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timents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classiques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Calibri"/>
              </a:rPr>
              <a:t>Le </a:t>
            </a:r>
            <a:r>
              <a:rPr lang="en-US" dirty="0" err="1" smtClean="0">
                <a:latin typeface="Times New Roman"/>
                <a:ea typeface="Calibri"/>
              </a:rPr>
              <a:t>Palais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b="1" dirty="0" smtClean="0">
                <a:latin typeface="Times New Roman"/>
                <a:ea typeface="Calibri"/>
              </a:rPr>
              <a:t>Bishop               La </a:t>
            </a:r>
            <a:r>
              <a:rPr lang="en-US" b="1" dirty="0" err="1" smtClean="0">
                <a:latin typeface="Times New Roman"/>
                <a:ea typeface="Calibri"/>
              </a:rPr>
              <a:t>Mairie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2" y="2492896"/>
            <a:ext cx="33123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44" y="2492896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41440" cy="144267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lieux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3568" y="1916832"/>
            <a:ext cx="7467600" cy="395133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Il y a beaucoup 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lieux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précieux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à Oradea,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tels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des monuments</a:t>
            </a:r>
            <a:endParaRPr lang="ro-RO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timents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l’établissement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ea typeface="Calibri"/>
                <a:cs typeface="Times New Roman" pitchFamily="18" charset="0"/>
              </a:rPr>
              <a:t>baroque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formé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du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Palais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Episcopal, de la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Basilique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Romano-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Catholique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avec de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numeraux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fresques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et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l’énsemble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Canonique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, le Theatre, le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Palais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Black Eagle, le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Palais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Ulmann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Palais</a:t>
            </a:r>
            <a:r>
              <a:rPr lang="en-US" sz="4400" dirty="0" smtClean="0">
                <a:latin typeface="Times New Roman" pitchFamily="18" charset="0"/>
                <a:ea typeface="Calibri"/>
                <a:cs typeface="Times New Roman" pitchFamily="18" charset="0"/>
              </a:rPr>
              <a:t> de la </a:t>
            </a:r>
            <a:r>
              <a:rPr lang="en-US" sz="4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Mairie</a:t>
            </a:r>
            <a:endParaRPr lang="ro-RO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glises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à la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lune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(un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systeme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indique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les phases de 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lune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400" dirty="0" smtClean="0">
                <a:solidFill>
                  <a:srgbClr val="4E3B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la </a:t>
            </a:r>
            <a:r>
              <a:rPr lang="en-US" sz="4400" dirty="0" err="1" smtClean="0">
                <a:solidFill>
                  <a:srgbClr val="4E3B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Cathédrale</a:t>
            </a:r>
            <a:r>
              <a:rPr lang="en-US" sz="4400" dirty="0" smtClean="0">
                <a:solidFill>
                  <a:srgbClr val="4E3B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Romano </a:t>
            </a:r>
            <a:r>
              <a:rPr lang="en-US" sz="4400" dirty="0" err="1" smtClean="0">
                <a:solidFill>
                  <a:srgbClr val="4E3B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Catholique</a:t>
            </a:r>
            <a:endParaRPr lang="ro-RO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 Oradea</a:t>
            </a: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ro-RO" sz="4400" b="1" dirty="0" smtClean="0">
                <a:latin typeface="Times New Roman" pitchFamily="18" charset="0"/>
                <a:cs typeface="Times New Roman" pitchFamily="18" charset="0"/>
              </a:rPr>
              <a:t>Zoo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récemment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modernisé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o-RO" sz="4400" b="1" dirty="0" smtClean="0">
                <a:latin typeface="Times New Roman" pitchFamily="18" charset="0"/>
                <a:cs typeface="Times New Roman" pitchFamily="18" charset="0"/>
              </a:rPr>
              <a:t>mus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‘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Tarii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Crisurilor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Iosif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Vulcan’</a:t>
            </a:r>
            <a:endParaRPr lang="ro-RO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050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E6DCAC"/>
            </a:gs>
            <a:gs pos="10000">
              <a:srgbClr val="E6D78A"/>
            </a:gs>
            <a:gs pos="22000">
              <a:srgbClr val="C7AC4C"/>
            </a:gs>
            <a:gs pos="44000">
              <a:srgbClr val="E6D78A"/>
            </a:gs>
            <a:gs pos="70000">
              <a:srgbClr val="C7AC4C"/>
            </a:gs>
            <a:gs pos="93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-39757"/>
            <a:ext cx="8041440" cy="1196752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La cit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Oradea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980728"/>
            <a:ext cx="7467600" cy="39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d’Oradea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considérée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8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monument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architectural 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Romanie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utilisé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l’éspace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interieur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complétement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rénové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aujourd’hui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gardant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architecturels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n’a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conquéri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 aux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els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au-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dessous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communiquent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avec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l’éxterieur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016">
            <a:off x="4995116" y="4189754"/>
            <a:ext cx="3068867" cy="2561086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" y="4437112"/>
            <a:ext cx="3960440" cy="25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1000">
              <a:schemeClr val="bg1"/>
            </a:gs>
            <a:gs pos="5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-19878"/>
            <a:ext cx="8041440" cy="1442674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glise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lune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1124744"/>
            <a:ext cx="7467600" cy="39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Construit</a:t>
            </a:r>
            <a:r>
              <a:rPr lang="en-US" dirty="0" smtClean="0"/>
              <a:t> entre 1784-1790 et </a:t>
            </a:r>
            <a:r>
              <a:rPr lang="en-US" dirty="0" err="1" smtClean="0"/>
              <a:t>nomé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/>
              <a:t>ç</a:t>
            </a:r>
            <a:r>
              <a:rPr lang="en-US" dirty="0" err="1" smtClean="0"/>
              <a:t>a</a:t>
            </a:r>
            <a:r>
              <a:rPr lang="en-US" dirty="0" smtClean="0"/>
              <a:t> gr</a:t>
            </a:r>
            <a:r>
              <a:rPr lang="en-US" dirty="0"/>
              <a:t>â</a:t>
            </a:r>
            <a:r>
              <a:rPr lang="en-US" dirty="0" smtClean="0"/>
              <a:t>ce au </a:t>
            </a:r>
            <a:r>
              <a:rPr lang="en-US" dirty="0" err="1" smtClean="0"/>
              <a:t>mécanisme</a:t>
            </a:r>
            <a:r>
              <a:rPr lang="en-US" dirty="0" smtClean="0"/>
              <a:t> unique en Europe,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sphère</a:t>
            </a:r>
            <a:r>
              <a:rPr lang="en-US" dirty="0" smtClean="0"/>
              <a:t> de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métres</a:t>
            </a:r>
            <a:r>
              <a:rPr lang="en-US" dirty="0" smtClean="0"/>
              <a:t> qui communique les phases de la </a:t>
            </a:r>
            <a:r>
              <a:rPr lang="en-US" dirty="0" err="1" smtClean="0"/>
              <a:t>lune</a:t>
            </a:r>
            <a:r>
              <a:rPr lang="en-US" dirty="0" smtClean="0"/>
              <a:t> par rotation. </a:t>
            </a:r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392488" cy="25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-35903"/>
            <a:ext cx="8041440" cy="1442674"/>
          </a:xfrm>
        </p:spPr>
        <p:txBody>
          <a:bodyPr/>
          <a:lstStyle/>
          <a:p>
            <a:r>
              <a:rPr lang="fr-FR" dirty="0" smtClean="0"/>
              <a:t>Des choses à faire en </a:t>
            </a:r>
            <a:r>
              <a:rPr lang="ro-RO" dirty="0" smtClean="0"/>
              <a:t>Oradea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1268760"/>
            <a:ext cx="7467600" cy="39513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o-RO" sz="11200" b="1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11200" b="1" dirty="0" smtClean="0">
                <a:latin typeface="Times New Roman" pitchFamily="18" charset="0"/>
                <a:cs typeface="Times New Roman" pitchFamily="18" charset="0"/>
              </a:rPr>
              <a:t>s loisirs préférés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promenades dans les parcs et dans les 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fr-FR" sz="112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endParaRPr lang="ro-RO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Natation dans les piscines et aqua parcs</a:t>
            </a:r>
            <a:endParaRPr lang="ro-RO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Faire des achats</a:t>
            </a:r>
            <a:endParaRPr lang="ro-RO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- Danc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er dans les</a:t>
            </a: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 clubs</a:t>
            </a:r>
          </a:p>
          <a:p>
            <a:pPr marL="0" indent="0" algn="just">
              <a:buNone/>
            </a:pP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Régarder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des films au</a:t>
            </a: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 cin</a:t>
            </a: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o-RO" sz="11200" dirty="0" smtClean="0">
                <a:latin typeface="Times New Roman" pitchFamily="18" charset="0"/>
                <a:cs typeface="Times New Roman" pitchFamily="18" charset="0"/>
              </a:rPr>
              <a:t>ma</a:t>
            </a:r>
            <a:endParaRPr lang="ro-RO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11200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 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>
              <a:buFontTx/>
              <a:buChar char="-"/>
            </a:pPr>
            <a:endParaRPr lang="ro-RO" dirty="0" smtClean="0"/>
          </a:p>
          <a:p>
            <a:pPr>
              <a:buFontTx/>
              <a:buChar char="-"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23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412</TotalTime>
  <Words>479</Words>
  <Application>Microsoft Office PowerPoint</Application>
  <PresentationFormat>Expunere pe ecran (4:3)</PresentationFormat>
  <Paragraphs>51</Paragraphs>
  <Slides>12</Slides>
  <Notes>0</Notes>
  <HiddenSlides>0</HiddenSlides>
  <MMClips>1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Trek</vt:lpstr>
      <vt:lpstr>Ma ville</vt:lpstr>
      <vt:lpstr>La Position d’ Oradea     </vt:lpstr>
      <vt:lpstr>Des faits Historiques</vt:lpstr>
      <vt:lpstr>Prezentare PowerPoint</vt:lpstr>
      <vt:lpstr>Des bâtiments Neo classiques</vt:lpstr>
      <vt:lpstr> quelques lieux à visiter </vt:lpstr>
      <vt:lpstr>La cité d’ Oradea</vt:lpstr>
      <vt:lpstr>L’église à la lune</vt:lpstr>
      <vt:lpstr>Des choses à faire en Oradea</vt:lpstr>
      <vt:lpstr>Activités</vt:lpstr>
      <vt:lpstr>visitez  Oradea, tout le monde est bien venu.</vt:lpstr>
      <vt:lpstr>Nous vous rémercions pour régarder notre présentation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Flaviu</dc:creator>
  <cp:lastModifiedBy>Profesor</cp:lastModifiedBy>
  <cp:revision>40</cp:revision>
  <dcterms:created xsi:type="dcterms:W3CDTF">2014-11-06T18:06:37Z</dcterms:created>
  <dcterms:modified xsi:type="dcterms:W3CDTF">2016-03-17T09:05:55Z</dcterms:modified>
</cp:coreProperties>
</file>