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9" r:id="rId4"/>
    <p:sldId id="260" r:id="rId5"/>
    <p:sldId id="261" r:id="rId6"/>
    <p:sldId id="264" r:id="rId7"/>
    <p:sldId id="256" r:id="rId8"/>
    <p:sldId id="257" r:id="rId9"/>
    <p:sldId id="258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97C-DAF9-45D9-8A35-F0C23EC7685C}" type="datetimeFigureOut">
              <a:rPr lang="uk-UA" smtClean="0"/>
              <a:pPr/>
              <a:t>13.03.2016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A4-94A0-4EED-9BB9-3F4C4B2AA2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97C-DAF9-45D9-8A35-F0C23EC7685C}" type="datetimeFigureOut">
              <a:rPr lang="uk-UA" smtClean="0"/>
              <a:pPr/>
              <a:t>13.03.2016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A4-94A0-4EED-9BB9-3F4C4B2AA2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97C-DAF9-45D9-8A35-F0C23EC7685C}" type="datetimeFigureOut">
              <a:rPr lang="uk-UA" smtClean="0"/>
              <a:pPr/>
              <a:t>13.03.2016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A4-94A0-4EED-9BB9-3F4C4B2AA2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97C-DAF9-45D9-8A35-F0C23EC7685C}" type="datetimeFigureOut">
              <a:rPr lang="uk-UA" smtClean="0"/>
              <a:pPr/>
              <a:t>13.03.2016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A4-94A0-4EED-9BB9-3F4C4B2AA2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97C-DAF9-45D9-8A35-F0C23EC7685C}" type="datetimeFigureOut">
              <a:rPr lang="uk-UA" smtClean="0"/>
              <a:pPr/>
              <a:t>13.03.2016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A4-94A0-4EED-9BB9-3F4C4B2AA2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97C-DAF9-45D9-8A35-F0C23EC7685C}" type="datetimeFigureOut">
              <a:rPr lang="uk-UA" smtClean="0"/>
              <a:pPr/>
              <a:t>13.03.2016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A4-94A0-4EED-9BB9-3F4C4B2AA2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97C-DAF9-45D9-8A35-F0C23EC7685C}" type="datetimeFigureOut">
              <a:rPr lang="uk-UA" smtClean="0"/>
              <a:pPr/>
              <a:t>13.03.2016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A4-94A0-4EED-9BB9-3F4C4B2AA2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97C-DAF9-45D9-8A35-F0C23EC7685C}" type="datetimeFigureOut">
              <a:rPr lang="uk-UA" smtClean="0"/>
              <a:pPr/>
              <a:t>13.03.2016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A4-94A0-4EED-9BB9-3F4C4B2AA2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97C-DAF9-45D9-8A35-F0C23EC7685C}" type="datetimeFigureOut">
              <a:rPr lang="uk-UA" smtClean="0"/>
              <a:pPr/>
              <a:t>13.03.2016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A4-94A0-4EED-9BB9-3F4C4B2AA2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97C-DAF9-45D9-8A35-F0C23EC7685C}" type="datetimeFigureOut">
              <a:rPr lang="uk-UA" smtClean="0"/>
              <a:pPr/>
              <a:t>13.03.2016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A4-94A0-4EED-9BB9-3F4C4B2AA2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897C-DAF9-45D9-8A35-F0C23EC7685C}" type="datetimeFigureOut">
              <a:rPr lang="uk-UA" smtClean="0"/>
              <a:pPr/>
              <a:t>13.03.2016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A4-94A0-4EED-9BB9-3F4C4B2AA2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79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2897C-DAF9-45D9-8A35-F0C23EC7685C}" type="datetimeFigureOut">
              <a:rPr lang="uk-UA" smtClean="0"/>
              <a:pPr/>
              <a:t>13.03.2016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CFA4-94A0-4EED-9BB9-3F4C4B2AA26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  <a:latin typeface="Script MT Bold" pitchFamily="66" charset="0"/>
              </a:rPr>
              <a:t>Le quiz</a:t>
            </a:r>
            <a:r>
              <a:rPr lang="fr-FR" dirty="0" smtClean="0">
                <a:latin typeface="Script MT Bold" pitchFamily="66" charset="0"/>
              </a:rPr>
              <a:t/>
            </a:r>
            <a:br>
              <a:rPr lang="fr-FR" dirty="0" smtClean="0">
                <a:latin typeface="Script MT Bold" pitchFamily="66" charset="0"/>
              </a:rPr>
            </a:br>
            <a:r>
              <a:rPr lang="fr-FR" sz="6000" dirty="0" smtClean="0">
                <a:solidFill>
                  <a:srgbClr val="7030A0"/>
                </a:solidFill>
                <a:latin typeface="Script MT Bold" pitchFamily="66" charset="0"/>
              </a:rPr>
              <a:t>Qui </a:t>
            </a:r>
            <a:r>
              <a:rPr lang="fr-FR" sz="6000" dirty="0" smtClean="0">
                <a:solidFill>
                  <a:srgbClr val="7030A0"/>
                </a:solidFill>
                <a:latin typeface="Script MT Bold" pitchFamily="66" charset="0"/>
              </a:rPr>
              <a:t>suis-je </a:t>
            </a:r>
            <a:r>
              <a:rPr lang="fr-FR" sz="6000" dirty="0" smtClean="0">
                <a:solidFill>
                  <a:srgbClr val="7030A0"/>
                </a:solidFill>
                <a:latin typeface="Script MT Bold" pitchFamily="66" charset="0"/>
              </a:rPr>
              <a:t>?</a:t>
            </a:r>
            <a:endParaRPr lang="uk-UA" sz="6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>Fait par les élèves de 8A de l’école 20 de Zhytomyr en Ukraine</a:t>
            </a:r>
            <a:endParaRPr lang="uk-UA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2050" name="Picture 2" descr="C:\Users\Администратор\Downloads\ETWINNING\eco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429684" cy="31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C0066"/>
                </a:solidFill>
                <a:latin typeface="Script MT Bold" pitchFamily="66" charset="0"/>
              </a:rPr>
              <a:t>Au revoir! </a:t>
            </a:r>
            <a:r>
              <a:rPr lang="fr-FR" dirty="0" smtClean="0">
                <a:solidFill>
                  <a:srgbClr val="00B0F0"/>
                </a:solidFill>
                <a:latin typeface="Script MT Bold" pitchFamily="66" charset="0"/>
              </a:rPr>
              <a:t/>
            </a:r>
            <a:br>
              <a:rPr lang="fr-FR" dirty="0" smtClean="0">
                <a:solidFill>
                  <a:srgbClr val="00B0F0"/>
                </a:solidFill>
                <a:latin typeface="Script MT Bold" pitchFamily="66" charset="0"/>
              </a:rPr>
            </a:br>
            <a:r>
              <a:rPr lang="fr-FR" dirty="0" smtClean="0">
                <a:solidFill>
                  <a:srgbClr val="00B0F0"/>
                </a:solidFill>
                <a:latin typeface="Script MT Bold" pitchFamily="66" charset="0"/>
              </a:rPr>
              <a:t>Bonne journée!</a:t>
            </a:r>
            <a:br>
              <a:rPr lang="fr-FR" dirty="0" smtClean="0">
                <a:solidFill>
                  <a:srgbClr val="00B0F0"/>
                </a:solidFill>
                <a:latin typeface="Script MT Bold" pitchFamily="66" charset="0"/>
              </a:rPr>
            </a:b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Безымянный.png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7040937" cy="3998557"/>
          </a:xfrm>
        </p:spPr>
      </p:pic>
      <p:sp>
        <p:nvSpPr>
          <p:cNvPr id="6" name="TextBox 5"/>
          <p:cNvSpPr txBox="1"/>
          <p:nvPr/>
        </p:nvSpPr>
        <p:spPr>
          <a:xfrm>
            <a:off x="3857620" y="5857892"/>
            <a:ext cx="135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Script MT Bold" pitchFamily="66" charset="0"/>
              </a:rPr>
              <a:t>Merci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786874" cy="928694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Script MT Bold" pitchFamily="66" charset="0"/>
              </a:rPr>
              <a:t>Salut!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/>
            </a:r>
            <a:b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</a:br>
            <a:r>
              <a:rPr lang="fr-FR" sz="2800" dirty="0" smtClean="0">
                <a:solidFill>
                  <a:srgbClr val="00B050"/>
                </a:solidFill>
                <a:latin typeface="Script MT Bold" pitchFamily="66" charset="0"/>
              </a:rPr>
              <a:t>Nous sommes les élèves de 8A de l’école de Zhytomyr 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/>
            </a:r>
            <a:b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</a:b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Script MT Bold" pitchFamily="66" charset="0"/>
              </a:rPr>
              <a:t> </a:t>
            </a:r>
            <a:r>
              <a:rPr lang="fr-FR" sz="4000" dirty="0" smtClean="0">
                <a:solidFill>
                  <a:srgbClr val="C00000"/>
                </a:solidFill>
                <a:latin typeface="Script MT Bold" pitchFamily="66" charset="0"/>
              </a:rPr>
              <a:t>Devinez qui est-ce qui ?</a:t>
            </a:r>
            <a:endParaRPr lang="uk-UA" sz="4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2788063_1716511688564944_88874197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0024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5334037" cy="4000528"/>
          </a:xfrm>
        </p:spPr>
      </p:pic>
      <p:sp>
        <p:nvSpPr>
          <p:cNvPr id="5" name="TextBox 4"/>
          <p:cNvSpPr txBox="1"/>
          <p:nvPr/>
        </p:nvSpPr>
        <p:spPr>
          <a:xfrm>
            <a:off x="428596" y="4572008"/>
            <a:ext cx="3929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  <a:latin typeface="Script MT Bold" pitchFamily="66" charset="0"/>
              </a:rPr>
              <a:t>Cou-cou, trouvez-moi!</a:t>
            </a:r>
          </a:p>
          <a:p>
            <a:pPr algn="ctr"/>
            <a:r>
              <a:rPr lang="fr-FR" sz="2000" dirty="0" smtClean="0">
                <a:solidFill>
                  <a:srgbClr val="FF0066"/>
                </a:solidFill>
                <a:latin typeface="Script MT Bold" pitchFamily="66" charset="0"/>
              </a:rPr>
              <a:t>Je suis Yulia. J’ai 14 ans. Je suis une blonde aux yeux  bleus. Je n’ai pas d’animaux domestiques. Je suis bonne en français et anglais. J’adore voyager.</a:t>
            </a:r>
            <a:endParaRPr lang="uk-UA" sz="2000" dirty="0" smtClean="0">
              <a:solidFill>
                <a:srgbClr val="FF0066"/>
              </a:solidFill>
            </a:endParaRPr>
          </a:p>
          <a:p>
            <a:pPr algn="just"/>
            <a:endParaRPr lang="uk-UA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4500570"/>
            <a:ext cx="3929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FF00"/>
                </a:solidFill>
                <a:latin typeface="Script MT Bold" pitchFamily="66" charset="0"/>
              </a:rPr>
              <a:t>Pouvez-vous me trouver?</a:t>
            </a:r>
          </a:p>
          <a:p>
            <a:pPr algn="just"/>
            <a:r>
              <a:rPr lang="fr-FR" sz="2000" dirty="0" smtClean="0">
                <a:solidFill>
                  <a:schemeClr val="bg1"/>
                </a:solidFill>
                <a:latin typeface="Script MT Bold" pitchFamily="66" charset="0"/>
              </a:rPr>
              <a:t>Je m’appelle Daryna. J’ai des cheveux longs et lisses. Mes yeux sont bleus. J’adore broder. J’ai un chien qui s’appelle Rada.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1142984"/>
            <a:ext cx="26432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Script MT Bold" pitchFamily="66" charset="0"/>
              </a:rPr>
              <a:t>Où suis-je? </a:t>
            </a:r>
          </a:p>
          <a:p>
            <a:pPr algn="just"/>
            <a:r>
              <a:rPr lang="fr-FR" sz="2000" dirty="0" smtClean="0">
                <a:solidFill>
                  <a:srgbClr val="FF0000"/>
                </a:solidFill>
                <a:latin typeface="Script MT Bold" pitchFamily="66" charset="0"/>
              </a:rPr>
              <a:t>Salut à tous! Je m’appelle Bojena. J’ai 13 ans. Je suis une brune aux yeux verts et j’ai une tresse. Je porte une couronne  rouge et une chemise en jean.</a:t>
            </a:r>
            <a:r>
              <a:rPr lang="fr-FR" sz="2000" dirty="0" smtClean="0">
                <a:latin typeface="Script MT Bold" pitchFamily="66" charset="0"/>
              </a:rPr>
              <a:t> 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6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357166"/>
            <a:ext cx="5334035" cy="4000527"/>
          </a:xfrm>
        </p:spPr>
      </p:pic>
      <p:sp>
        <p:nvSpPr>
          <p:cNvPr id="5" name="TextBox 4"/>
          <p:cNvSpPr txBox="1"/>
          <p:nvPr/>
        </p:nvSpPr>
        <p:spPr>
          <a:xfrm>
            <a:off x="4857752" y="4500570"/>
            <a:ext cx="3929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FF00"/>
                </a:solidFill>
                <a:latin typeface="Script MT Bold" pitchFamily="66" charset="0"/>
              </a:rPr>
              <a:t>Où suis-je? </a:t>
            </a:r>
          </a:p>
          <a:p>
            <a:pPr algn="just"/>
            <a:r>
              <a:rPr lang="fr-FR" sz="2000" dirty="0" smtClean="0">
                <a:solidFill>
                  <a:schemeClr val="bg1"/>
                </a:solidFill>
                <a:latin typeface="Script MT Bold" pitchFamily="66" charset="0"/>
              </a:rPr>
              <a:t>Je suis Nazar. J’ai 14 ans. J’ai les yeux verts et les cheveux  chatains. Je porte une veste noire. J’aime jouer au footbal. J’adore la pizza.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714356"/>
            <a:ext cx="307183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MT Bold" pitchFamily="66" charset="0"/>
              </a:rPr>
              <a:t>Pouvez-vous me trouver?</a:t>
            </a:r>
          </a:p>
          <a:p>
            <a:pPr algn="just"/>
            <a:r>
              <a:rPr lang="fr-FR" sz="2000" dirty="0" smtClean="0">
                <a:solidFill>
                  <a:srgbClr val="0070C0"/>
                </a:solidFill>
                <a:latin typeface="Script MT Bold" pitchFamily="66" charset="0"/>
              </a:rPr>
              <a:t>Salut! Mon prénom est  Nastya. J’ai 13 ans. Je suis une blonde aux yeux bleus. Je suis de taille moyenne. Je suis sociable. J’aime chanter et danser.  </a:t>
            </a:r>
            <a:endParaRPr lang="uk-UA" sz="2000" dirty="0" smtClean="0">
              <a:solidFill>
                <a:srgbClr val="0070C0"/>
              </a:solidFill>
            </a:endParaRPr>
          </a:p>
          <a:p>
            <a:pPr algn="just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429132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  <a:latin typeface="Script MT Bold" pitchFamily="66" charset="0"/>
              </a:rPr>
              <a:t>Cou-cou, trouvez-moi!</a:t>
            </a:r>
          </a:p>
          <a:p>
            <a:pPr algn="just"/>
            <a:r>
              <a:rPr lang="fr-FR" sz="2000" dirty="0" smtClean="0">
                <a:solidFill>
                  <a:srgbClr val="C00000"/>
                </a:solidFill>
                <a:latin typeface="Script MT Bold" pitchFamily="66" charset="0"/>
              </a:rPr>
              <a:t>Je m’appelle Margaryta. J’ai 13 ans. Je suis de haute taille. Je suis une brune aux yeux marron. J’aime écouter de la musique et lire des livres.</a:t>
            </a:r>
            <a:endParaRPr lang="uk-UA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6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3071810"/>
            <a:ext cx="4429156" cy="3321868"/>
          </a:xfrm>
        </p:spPr>
      </p:pic>
      <p:sp>
        <p:nvSpPr>
          <p:cNvPr id="5" name="TextBox 4"/>
          <p:cNvSpPr txBox="1"/>
          <p:nvPr/>
        </p:nvSpPr>
        <p:spPr>
          <a:xfrm>
            <a:off x="5500694" y="2000240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Script MT Bold" pitchFamily="66" charset="0"/>
              </a:rPr>
              <a:t>Pouvez-vous me trouver?</a:t>
            </a:r>
          </a:p>
          <a:p>
            <a:pPr algn="just"/>
            <a:r>
              <a:rPr lang="fr-FR" sz="2000" dirty="0" smtClean="0">
                <a:solidFill>
                  <a:srgbClr val="7030A0"/>
                </a:solidFill>
                <a:latin typeface="Script MT Bold" pitchFamily="66" charset="0"/>
              </a:rPr>
              <a:t>Je m’appelle Valéryi. Je suis brun. J’aime les chiens mais je n’ai pas d’animal domestique. Mon hobby est le sport. Je suis fort en maths.</a:t>
            </a:r>
            <a:endParaRPr lang="uk-UA" sz="2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571480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Script MT Bold" pitchFamily="66" charset="0"/>
              </a:rPr>
              <a:t>Où suis-je? </a:t>
            </a:r>
          </a:p>
          <a:p>
            <a:pPr algn="just"/>
            <a:r>
              <a:rPr lang="fr-FR" sz="2000" dirty="0" smtClean="0">
                <a:solidFill>
                  <a:schemeClr val="bg1"/>
                </a:solidFill>
                <a:latin typeface="Script MT Bold" pitchFamily="66" charset="0"/>
              </a:rPr>
              <a:t>Je suis Chrystyna. Je suis une brune de taille moyenne. Je porte mes cheveux en couettes. J’ai le sens de l’humour. J’aime écouter de la musique et dessiner.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C00000"/>
                </a:solidFill>
                <a:latin typeface="Script MT Bold" pitchFamily="66" charset="0"/>
              </a:rPr>
              <a:t>Avez-vous réussi à nous deviner?</a:t>
            </a:r>
            <a:endParaRPr lang="uk-UA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5400" dirty="0" smtClean="0">
                <a:solidFill>
                  <a:srgbClr val="0070C0"/>
                </a:solidFill>
                <a:latin typeface="Script MT Bold" pitchFamily="66" charset="0"/>
              </a:rPr>
              <a:t>Voilà les réponses:</a:t>
            </a:r>
            <a:endParaRPr lang="uk-UA" sz="5400" dirty="0">
              <a:solidFill>
                <a:srgbClr val="0070C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786182" y="3571876"/>
            <a:ext cx="1428760" cy="2214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Безымянный.png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2214578" cy="267594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Администратор\Desktop\Безымянный.png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500174"/>
            <a:ext cx="2143140" cy="266509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Администратор\Desktop\Безымянный.png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643182"/>
            <a:ext cx="2186486" cy="271464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28662" y="3357562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Script MT Bold" pitchFamily="66" charset="0"/>
              </a:rPr>
              <a:t>Bojena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450057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00"/>
                </a:solidFill>
                <a:latin typeface="Script MT Bold" pitchFamily="66" charset="0"/>
              </a:rPr>
              <a:t>Daryna</a:t>
            </a:r>
            <a:endParaRPr lang="uk-UA" sz="3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92" y="550070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Script MT Bold" pitchFamily="66" charset="0"/>
              </a:rPr>
              <a:t>Yulia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19" y="285728"/>
            <a:ext cx="2286017" cy="269175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Администратор\Desktop\Безымянный.png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643050"/>
            <a:ext cx="2214578" cy="266695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Администратор\Desktop\Безымянный.png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214686"/>
            <a:ext cx="2143140" cy="271923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328612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CC0066"/>
                </a:solidFill>
                <a:latin typeface="Script MT Bold" pitchFamily="66" charset="0"/>
              </a:rPr>
              <a:t>Margaryta</a:t>
            </a:r>
            <a:endParaRPr lang="uk-UA" sz="3200" dirty="0">
              <a:solidFill>
                <a:srgbClr val="CC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4500570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Script MT Bold" pitchFamily="66" charset="0"/>
              </a:rPr>
              <a:t>Nastya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614364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00"/>
                </a:solidFill>
                <a:latin typeface="Script MT Bold" pitchFamily="66" charset="0"/>
              </a:rPr>
              <a:t>Nazar</a:t>
            </a:r>
            <a:endParaRPr lang="uk-UA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642918"/>
            <a:ext cx="2405395" cy="271464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Администратор\Desktop\Безымянный.png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7720" y="2143117"/>
            <a:ext cx="2448990" cy="288869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14480" y="364331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Script MT Bold" pitchFamily="66" charset="0"/>
              </a:rPr>
              <a:t>Valéryi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521495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00"/>
                </a:solidFill>
                <a:latin typeface="Script MT Bold" pitchFamily="66" charset="0"/>
              </a:rPr>
              <a:t>Chrystyna</a:t>
            </a:r>
            <a:endParaRPr lang="uk-UA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323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Le quiz Qui suis-je ?</vt:lpstr>
      <vt:lpstr>Salut! Nous sommes les élèves de 8A de l’école de Zhytomyr   Devinez qui est-ce qui ?</vt:lpstr>
      <vt:lpstr>Слайд 3</vt:lpstr>
      <vt:lpstr>Слайд 4</vt:lpstr>
      <vt:lpstr>Слайд 5</vt:lpstr>
      <vt:lpstr>Avez-vous réussi à nous deviner?</vt:lpstr>
      <vt:lpstr>Слайд 7</vt:lpstr>
      <vt:lpstr>Слайд 8</vt:lpstr>
      <vt:lpstr>Слайд 9</vt:lpstr>
      <vt:lpstr>Au revoir!  Bonne journée!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61</cp:revision>
  <dcterms:created xsi:type="dcterms:W3CDTF">2016-03-11T20:12:05Z</dcterms:created>
  <dcterms:modified xsi:type="dcterms:W3CDTF">2016-03-13T18:39:48Z</dcterms:modified>
</cp:coreProperties>
</file>