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25ADA2F-C687-4754-9A96-9A138220D133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Naamloze sectie" id="{8D19F313-CCEB-4C1B-804F-BBD4540E85F7}">
          <p14:sldIdLst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71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569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6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923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59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153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9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66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846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899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5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AC6E-9AA6-47C5-8DE0-9BAEFCFB9A3D}" type="datetimeFigureOut">
              <a:rPr lang="nl-BE" smtClean="0"/>
              <a:t>13/04/2016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3E01-D104-4171-8FC6-3AAC84EEC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GENK se </a:t>
            </a:r>
            <a:r>
              <a:rPr lang="nl-BE" dirty="0" err="1" smtClean="0"/>
              <a:t>trouve</a:t>
            </a:r>
            <a:r>
              <a:rPr lang="nl-BE" dirty="0" smtClean="0"/>
              <a:t> en BELGIQUE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9963"/>
            <a:ext cx="2487827" cy="1658551"/>
          </a:xfrm>
          <a:prstGeom prst="rect">
            <a:avLst/>
          </a:prstGeom>
        </p:spPr>
      </p:pic>
      <p:sp>
        <p:nvSpPr>
          <p:cNvPr id="5" name="AutoShape 4" descr="https://upload.wikimedia.org/wikipedia/commons/thumb/9/92/Flag_of_Belgium_%28civil%29.svg/450px-Flag_of_Belgium_%28civil%29.svg.pn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3509963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sp>
        <p:nvSpPr>
          <p:cNvPr id="6" name="AutoShape 6" descr="https://upload.wikimedia.org/wikipedia/commons/thumb/9/92/Flag_of_Belgium_%28civil%29.svg/450px-Flag_of_Belgium_%28civil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8" descr="https://upload.wikimedia.org/wikipedia/commons/thumb/9/92/Flag_of_Belgium_%28civil%29.svg/450px-Flag_of_Belgium_%28civil%29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76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mosquée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17901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mairie</a:t>
            </a:r>
            <a:r>
              <a:rPr lang="nl-BE" dirty="0" smtClean="0"/>
              <a:t> </a:t>
            </a:r>
            <a:r>
              <a:rPr lang="nl-BE" dirty="0" err="1" smtClean="0"/>
              <a:t>est</a:t>
            </a:r>
            <a:r>
              <a:rPr lang="nl-BE" dirty="0" smtClean="0"/>
              <a:t> </a:t>
            </a:r>
            <a:r>
              <a:rPr lang="nl-BE" dirty="0" err="1" smtClean="0"/>
              <a:t>très</a:t>
            </a:r>
            <a:r>
              <a:rPr lang="nl-BE" dirty="0" smtClean="0"/>
              <a:t> moderne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8294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4137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Carnaval à Genk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10" y="2983817"/>
            <a:ext cx="2301529" cy="1530517"/>
          </a:xfrm>
        </p:spPr>
      </p:pic>
    </p:spTree>
    <p:extLst>
      <p:ext uri="{BB962C8B-B14F-4D97-AF65-F5344CB8AC3E}">
        <p14:creationId xmlns:p14="http://schemas.microsoft.com/office/powerpoint/2010/main" val="41430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Un</a:t>
            </a:r>
            <a:r>
              <a:rPr lang="nl-BE" dirty="0" smtClean="0"/>
              <a:t> festival de </a:t>
            </a:r>
            <a:r>
              <a:rPr lang="nl-BE" dirty="0" err="1" smtClean="0"/>
              <a:t>musique</a:t>
            </a:r>
            <a:r>
              <a:rPr lang="nl-BE" dirty="0" smtClean="0"/>
              <a:t> gratuit </a:t>
            </a:r>
            <a:r>
              <a:rPr lang="nl-BE" dirty="0" smtClean="0"/>
              <a:t>pour </a:t>
            </a:r>
            <a:r>
              <a:rPr lang="nl-BE" dirty="0" err="1" smtClean="0"/>
              <a:t>tout</a:t>
            </a:r>
            <a:r>
              <a:rPr lang="nl-BE" dirty="0" smtClean="0"/>
              <a:t> </a:t>
            </a:r>
            <a:r>
              <a:rPr lang="nl-BE" dirty="0" err="1" smtClean="0"/>
              <a:t>le</a:t>
            </a:r>
            <a:r>
              <a:rPr lang="nl-BE" dirty="0" smtClean="0"/>
              <a:t> monde!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048794"/>
            <a:ext cx="1905000" cy="1905000"/>
          </a:xfrm>
        </p:spPr>
      </p:pic>
    </p:spTree>
    <p:extLst>
      <p:ext uri="{BB962C8B-B14F-4D97-AF65-F5344CB8AC3E}">
        <p14:creationId xmlns:p14="http://schemas.microsoft.com/office/powerpoint/2010/main" val="36052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Chaque</a:t>
            </a:r>
            <a:r>
              <a:rPr lang="nl-BE" dirty="0" smtClean="0"/>
              <a:t> </a:t>
            </a:r>
            <a:r>
              <a:rPr lang="nl-BE" dirty="0" err="1" smtClean="0"/>
              <a:t>semaine</a:t>
            </a:r>
            <a:r>
              <a:rPr lang="nl-BE" dirty="0" smtClean="0"/>
              <a:t> </a:t>
            </a:r>
            <a:r>
              <a:rPr lang="nl-BE" dirty="0" err="1" smtClean="0"/>
              <a:t>il</a:t>
            </a:r>
            <a:r>
              <a:rPr lang="nl-BE" dirty="0" smtClean="0"/>
              <a:t> y a </a:t>
            </a:r>
            <a:r>
              <a:rPr lang="nl-BE" dirty="0" err="1" smtClean="0"/>
              <a:t>un</a:t>
            </a:r>
            <a:r>
              <a:rPr lang="nl-BE" dirty="0" smtClean="0"/>
              <a:t> marché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jeudi</a:t>
            </a:r>
            <a:r>
              <a:rPr lang="nl-BE" dirty="0" smtClean="0"/>
              <a:t> </a:t>
            </a:r>
            <a:r>
              <a:rPr lang="nl-BE" dirty="0" err="1" smtClean="0"/>
              <a:t>matin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97" y="1825625"/>
            <a:ext cx="9485205" cy="4351338"/>
          </a:xfrm>
        </p:spPr>
      </p:pic>
    </p:spTree>
    <p:extLst>
      <p:ext uri="{BB962C8B-B14F-4D97-AF65-F5344CB8AC3E}">
        <p14:creationId xmlns:p14="http://schemas.microsoft.com/office/powerpoint/2010/main" val="19819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L’équipe</a:t>
            </a:r>
            <a:r>
              <a:rPr lang="nl-BE" dirty="0" smtClean="0"/>
              <a:t> de </a:t>
            </a:r>
            <a:r>
              <a:rPr lang="nl-BE" dirty="0" err="1" smtClean="0"/>
              <a:t>foot</a:t>
            </a:r>
            <a:r>
              <a:rPr lang="nl-BE" dirty="0" smtClean="0"/>
              <a:t> de GENK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638"/>
            <a:ext cx="10515600" cy="4339312"/>
          </a:xfrm>
        </p:spPr>
      </p:pic>
    </p:spTree>
    <p:extLst>
      <p:ext uri="{BB962C8B-B14F-4D97-AF65-F5344CB8AC3E}">
        <p14:creationId xmlns:p14="http://schemas.microsoft.com/office/powerpoint/2010/main" val="3404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 grand </a:t>
            </a:r>
            <a:r>
              <a:rPr lang="nl-BE" dirty="0" err="1" smtClean="0"/>
              <a:t>parc</a:t>
            </a:r>
            <a:r>
              <a:rPr lang="nl-BE" dirty="0" smtClean="0"/>
              <a:t>: Molenvijvers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039144"/>
            <a:ext cx="5238750" cy="3924300"/>
          </a:xfrm>
        </p:spPr>
      </p:pic>
    </p:spTree>
    <p:extLst>
      <p:ext uri="{BB962C8B-B14F-4D97-AF65-F5344CB8AC3E}">
        <p14:creationId xmlns:p14="http://schemas.microsoft.com/office/powerpoint/2010/main" val="4529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Bienvenue</a:t>
            </a:r>
            <a:r>
              <a:rPr lang="nl-BE" dirty="0" smtClean="0"/>
              <a:t> à Genk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6" y="2198195"/>
            <a:ext cx="1549887" cy="1162415"/>
          </a:xfrm>
        </p:spPr>
      </p:pic>
      <p:sp>
        <p:nvSpPr>
          <p:cNvPr id="5" name="Tekstvak 4"/>
          <p:cNvSpPr txBox="1"/>
          <p:nvPr/>
        </p:nvSpPr>
        <p:spPr>
          <a:xfrm>
            <a:off x="765532" y="1828863"/>
            <a:ext cx="193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Eveline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96" y="2198195"/>
            <a:ext cx="940658" cy="125421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743201" y="1828863"/>
            <a:ext cx="101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Renier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7" y="2198195"/>
            <a:ext cx="940658" cy="125421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298607" y="1828863"/>
            <a:ext cx="102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Ahmed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17" y="2264998"/>
            <a:ext cx="1583210" cy="1187408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781417" y="1690688"/>
            <a:ext cx="158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Yasmine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7" y="4258276"/>
            <a:ext cx="1291796" cy="1722394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0789" y="3929449"/>
            <a:ext cx="13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Berna</a:t>
            </a:r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24" y="4298781"/>
            <a:ext cx="1358471" cy="1811295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701424" y="3929449"/>
            <a:ext cx="135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Loredana</a:t>
            </a:r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40" y="4387682"/>
            <a:ext cx="1291796" cy="1722394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4580239" y="3929449"/>
            <a:ext cx="138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Youssef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21" y="4482075"/>
            <a:ext cx="2044811" cy="1533608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6211331" y="402006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Büse</a:t>
            </a:r>
            <a:endParaRPr lang="nl-BE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7" r="30784" b="36946"/>
          <a:stretch/>
        </p:blipFill>
        <p:spPr>
          <a:xfrm>
            <a:off x="7810035" y="2264998"/>
            <a:ext cx="1745857" cy="1375719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7727092" y="1875354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Madame </a:t>
            </a:r>
            <a:r>
              <a:rPr lang="nl-BE" dirty="0" err="1" smtClean="0"/>
              <a:t>Gerits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57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 fait des </a:t>
            </a:r>
            <a:r>
              <a:rPr lang="nl-BE" dirty="0" err="1" smtClean="0"/>
              <a:t>achats</a:t>
            </a:r>
            <a:r>
              <a:rPr lang="nl-BE" dirty="0" smtClean="0"/>
              <a:t> dans </a:t>
            </a:r>
            <a:r>
              <a:rPr lang="nl-BE" dirty="0" err="1" smtClean="0"/>
              <a:t>un</a:t>
            </a:r>
            <a:r>
              <a:rPr lang="nl-BE" dirty="0" smtClean="0"/>
              <a:t> grand </a:t>
            </a:r>
            <a:r>
              <a:rPr lang="nl-BE" dirty="0" err="1" smtClean="0"/>
              <a:t>centre</a:t>
            </a:r>
            <a:r>
              <a:rPr lang="nl-BE" dirty="0" smtClean="0"/>
              <a:t> commercial au </a:t>
            </a:r>
            <a:r>
              <a:rPr lang="nl-BE" dirty="0" err="1" smtClean="0"/>
              <a:t>centre</a:t>
            </a:r>
            <a:r>
              <a:rPr lang="nl-BE" dirty="0" smtClean="0"/>
              <a:t> </a:t>
            </a:r>
            <a:r>
              <a:rPr lang="nl-BE" dirty="0" err="1" smtClean="0"/>
              <a:t>ville</a:t>
            </a:r>
            <a:endParaRPr lang="nl-BE" dirty="0"/>
          </a:p>
        </p:txBody>
      </p:sp>
      <p:sp>
        <p:nvSpPr>
          <p:cNvPr id="4" name="AutoShape 2" descr="https://upload.wikimedia.org/wikipedia/commons/thumb/9/92/Flag_of_Belgium_%28civil%29.svg/450px-Flag_of_Belgium_%28civil%29.svg.p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871898" cy="38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Genk </a:t>
            </a:r>
            <a:r>
              <a:rPr lang="nl-BE" dirty="0" err="1" smtClean="0"/>
              <a:t>il</a:t>
            </a:r>
            <a:r>
              <a:rPr lang="nl-BE" dirty="0" smtClean="0"/>
              <a:t> y a 50 </a:t>
            </a:r>
            <a:r>
              <a:rPr lang="nl-BE" dirty="0" err="1" smtClean="0"/>
              <a:t>ans</a:t>
            </a:r>
            <a:r>
              <a:rPr lang="nl-BE" dirty="0" smtClean="0"/>
              <a:t> à </a:t>
            </a:r>
            <a:r>
              <a:rPr lang="nl-BE" dirty="0" err="1" smtClean="0"/>
              <a:t>visiter</a:t>
            </a:r>
            <a:r>
              <a:rPr lang="nl-BE" dirty="0" smtClean="0"/>
              <a:t> dans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vrai</a:t>
            </a:r>
            <a:r>
              <a:rPr lang="nl-BE" dirty="0" smtClean="0"/>
              <a:t> </a:t>
            </a:r>
            <a:r>
              <a:rPr lang="nl-BE" dirty="0" err="1" smtClean="0"/>
              <a:t>musée</a:t>
            </a:r>
            <a:r>
              <a:rPr lang="nl-BE" dirty="0" smtClean="0"/>
              <a:t> (=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espace</a:t>
            </a:r>
            <a:r>
              <a:rPr lang="nl-BE" dirty="0" smtClean="0"/>
              <a:t> extérieur: BOKRIJK)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887" y="2920206"/>
            <a:ext cx="4838463" cy="25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Le </a:t>
            </a:r>
            <a:r>
              <a:rPr lang="nl-BE" dirty="0" err="1" smtClean="0"/>
              <a:t>charbon</a:t>
            </a:r>
            <a:r>
              <a:rPr lang="nl-BE" dirty="0" smtClean="0"/>
              <a:t> </a:t>
            </a:r>
            <a:r>
              <a:rPr lang="nl-BE" dirty="0" err="1" smtClean="0"/>
              <a:t>forme</a:t>
            </a:r>
            <a:r>
              <a:rPr lang="nl-BE" dirty="0" smtClean="0"/>
              <a:t> la base de beaucoup de </a:t>
            </a:r>
            <a:r>
              <a:rPr lang="nl-BE" dirty="0" err="1" smtClean="0"/>
              <a:t>travail</a:t>
            </a:r>
            <a:r>
              <a:rPr lang="nl-BE" dirty="0" smtClean="0"/>
              <a:t> pour des </a:t>
            </a:r>
            <a:r>
              <a:rPr lang="nl-BE" dirty="0" err="1" smtClean="0"/>
              <a:t>pères</a:t>
            </a:r>
            <a:r>
              <a:rPr lang="nl-BE" dirty="0" smtClean="0"/>
              <a:t> de </a:t>
            </a:r>
            <a:r>
              <a:rPr lang="nl-BE" dirty="0" err="1" smtClean="0"/>
              <a:t>l’Italie</a:t>
            </a:r>
            <a:r>
              <a:rPr lang="nl-BE" dirty="0" smtClean="0"/>
              <a:t>, de la </a:t>
            </a:r>
            <a:r>
              <a:rPr lang="nl-BE" dirty="0" err="1" smtClean="0"/>
              <a:t>Turquie</a:t>
            </a:r>
            <a:r>
              <a:rPr lang="nl-BE" dirty="0" smtClean="0"/>
              <a:t> et du </a:t>
            </a:r>
            <a:r>
              <a:rPr lang="nl-BE" dirty="0" err="1" smtClean="0"/>
              <a:t>Maroc</a:t>
            </a:r>
            <a:r>
              <a:rPr lang="nl-BE" dirty="0" smtClean="0"/>
              <a:t>. </a:t>
            </a:r>
            <a:r>
              <a:rPr lang="nl-BE" dirty="0" err="1" smtClean="0"/>
              <a:t>Maintenant</a:t>
            </a:r>
            <a:r>
              <a:rPr lang="nl-BE" dirty="0" smtClean="0"/>
              <a:t>, les mines </a:t>
            </a:r>
            <a:r>
              <a:rPr lang="nl-BE" dirty="0" err="1" smtClean="0"/>
              <a:t>sont</a:t>
            </a:r>
            <a:r>
              <a:rPr lang="nl-BE" dirty="0" smtClean="0"/>
              <a:t> </a:t>
            </a:r>
            <a:r>
              <a:rPr lang="nl-BE" dirty="0" err="1" smtClean="0"/>
              <a:t>fermées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1" y="1825625"/>
            <a:ext cx="6518858" cy="4351338"/>
          </a:xfrm>
        </p:spPr>
      </p:pic>
    </p:spTree>
    <p:extLst>
      <p:ext uri="{BB962C8B-B14F-4D97-AF65-F5344CB8AC3E}">
        <p14:creationId xmlns:p14="http://schemas.microsoft.com/office/powerpoint/2010/main" val="42659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deuxième</a:t>
            </a:r>
            <a:r>
              <a:rPr lang="nl-BE" dirty="0" smtClean="0"/>
              <a:t> </a:t>
            </a:r>
            <a:r>
              <a:rPr lang="nl-BE" dirty="0" err="1" smtClean="0"/>
              <a:t>usine</a:t>
            </a:r>
            <a:r>
              <a:rPr lang="nl-BE" dirty="0" smtClean="0"/>
              <a:t> </a:t>
            </a:r>
            <a:r>
              <a:rPr lang="nl-BE" dirty="0" err="1" smtClean="0"/>
              <a:t>fermée</a:t>
            </a:r>
            <a:r>
              <a:rPr lang="nl-BE" dirty="0" smtClean="0"/>
              <a:t>: FORD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2251742"/>
            <a:ext cx="6217920" cy="3499104"/>
          </a:xfrm>
        </p:spPr>
      </p:pic>
    </p:spTree>
    <p:extLst>
      <p:ext uri="{BB962C8B-B14F-4D97-AF65-F5344CB8AC3E}">
        <p14:creationId xmlns:p14="http://schemas.microsoft.com/office/powerpoint/2010/main" val="25382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Genk se </a:t>
            </a:r>
            <a:r>
              <a:rPr lang="nl-BE" dirty="0" err="1" smtClean="0"/>
              <a:t>trouve</a:t>
            </a:r>
            <a:r>
              <a:rPr lang="nl-BE" dirty="0" smtClean="0"/>
              <a:t> dans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nord-est</a:t>
            </a:r>
            <a:r>
              <a:rPr lang="nl-BE" dirty="0" smtClean="0"/>
              <a:t> du </a:t>
            </a:r>
            <a:r>
              <a:rPr lang="nl-BE" dirty="0" err="1" smtClean="0"/>
              <a:t>pays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2013744"/>
            <a:ext cx="5461000" cy="3975100"/>
          </a:xfrm>
        </p:spPr>
      </p:pic>
    </p:spTree>
    <p:extLst>
      <p:ext uri="{BB962C8B-B14F-4D97-AF65-F5344CB8AC3E}">
        <p14:creationId xmlns:p14="http://schemas.microsoft.com/office/powerpoint/2010/main" val="8818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Il</a:t>
            </a:r>
            <a:r>
              <a:rPr lang="nl-BE" dirty="0" smtClean="0"/>
              <a:t> y a </a:t>
            </a:r>
            <a:r>
              <a:rPr lang="nl-BE" dirty="0" err="1" smtClean="0"/>
              <a:t>une</a:t>
            </a:r>
            <a:r>
              <a:rPr lang="nl-BE" dirty="0" smtClean="0"/>
              <a:t> gare pour les </a:t>
            </a:r>
            <a:r>
              <a:rPr lang="nl-BE" dirty="0" err="1" smtClean="0"/>
              <a:t>trains</a:t>
            </a:r>
            <a:r>
              <a:rPr lang="nl-BE" dirty="0" smtClean="0"/>
              <a:t> et les autobus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87" y="3218685"/>
            <a:ext cx="2347826" cy="1565217"/>
          </a:xfrm>
        </p:spPr>
      </p:pic>
    </p:spTree>
    <p:extLst>
      <p:ext uri="{BB962C8B-B14F-4D97-AF65-F5344CB8AC3E}">
        <p14:creationId xmlns:p14="http://schemas.microsoft.com/office/powerpoint/2010/main" val="2836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Il</a:t>
            </a:r>
            <a:r>
              <a:rPr lang="nl-BE" dirty="0" smtClean="0"/>
              <a:t> y a </a:t>
            </a:r>
            <a:r>
              <a:rPr lang="nl-BE" dirty="0" err="1" smtClean="0"/>
              <a:t>un</a:t>
            </a:r>
            <a:r>
              <a:rPr lang="nl-BE" dirty="0" smtClean="0"/>
              <a:t> grand </a:t>
            </a:r>
            <a:r>
              <a:rPr lang="nl-BE" dirty="0" err="1" smtClean="0"/>
              <a:t>hôpital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2010569"/>
            <a:ext cx="5991225" cy="3981450"/>
          </a:xfrm>
        </p:spPr>
      </p:pic>
    </p:spTree>
    <p:extLst>
      <p:ext uri="{BB962C8B-B14F-4D97-AF65-F5344CB8AC3E}">
        <p14:creationId xmlns:p14="http://schemas.microsoft.com/office/powerpoint/2010/main" val="19279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église</a:t>
            </a:r>
            <a:r>
              <a:rPr lang="nl-BE" dirty="0" smtClean="0"/>
              <a:t> </a:t>
            </a:r>
            <a:r>
              <a:rPr lang="nl-BE" dirty="0" err="1" smtClean="0"/>
              <a:t>catholique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7450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152</Words>
  <Application>Microsoft Office PowerPoint</Application>
  <PresentationFormat>Breedbeeld</PresentationFormat>
  <Paragraphs>26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GENK se trouve en BELGIQUE </vt:lpstr>
      <vt:lpstr>On fait des achats dans un grand centre commercial au centre ville</vt:lpstr>
      <vt:lpstr>Genk il y a 50 ans à visiter dans un vrai musée (=un espace extérieur: BOKRIJK)</vt:lpstr>
      <vt:lpstr>Le charbon forme la base de beaucoup de travail pour des pères de l’Italie, de la Turquie et du Maroc. Maintenant, les mines sont fermées.</vt:lpstr>
      <vt:lpstr>Une deuxième usine fermée: FORD </vt:lpstr>
      <vt:lpstr>Genk se trouve dans le nord-est du pays</vt:lpstr>
      <vt:lpstr>Il y a une gare pour les trains et les autobus</vt:lpstr>
      <vt:lpstr>Il y a un grand hôpital</vt:lpstr>
      <vt:lpstr>Une église catholique</vt:lpstr>
      <vt:lpstr>Une mosquée</vt:lpstr>
      <vt:lpstr>La mairie est très moderne</vt:lpstr>
      <vt:lpstr>Carnaval à Genk</vt:lpstr>
      <vt:lpstr>Un festival de musique gratuit pour tout le monde!</vt:lpstr>
      <vt:lpstr>Chaque semaine il y a un marché le jeudi matin</vt:lpstr>
      <vt:lpstr>L’équipe de foot de GENK </vt:lpstr>
      <vt:lpstr>Le grand parc: Molenvijvers</vt:lpstr>
      <vt:lpstr>Bienvenue à Genk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GENK se trouve en BELGIQUE</dc:title>
  <dc:creator>Onbekende gebruiker</dc:creator>
  <cp:lastModifiedBy>Onbekende gebruiker</cp:lastModifiedBy>
  <cp:revision>5</cp:revision>
  <dcterms:created xsi:type="dcterms:W3CDTF">2016-04-13T17:54:29Z</dcterms:created>
  <dcterms:modified xsi:type="dcterms:W3CDTF">2016-04-13T18:40:13Z</dcterms:modified>
</cp:coreProperties>
</file>