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69" r:id="rId3"/>
    <p:sldId id="257" r:id="rId4"/>
    <p:sldId id="260" r:id="rId5"/>
    <p:sldId id="258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270" r:id="rId14"/>
    <p:sldId id="271" r:id="rId15"/>
    <p:sldId id="272" r:id="rId16"/>
    <p:sldId id="267" r:id="rId17"/>
    <p:sldId id="268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6" d="100"/>
          <a:sy n="66" d="100"/>
        </p:scale>
        <p:origin x="-1506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C70E66-5394-4F01-BAF3-3A7F6B1812EC}" type="datetimeFigureOut">
              <a:rPr lang="fr-FR" smtClean="0"/>
              <a:t>19/03/2016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EBCCF7-2535-42F5-AFDD-F8F8320492C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5718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EBCCF7-2535-42F5-AFDD-F8F8320492C9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9155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2F8CA-F575-40BD-AB9F-0AE14664B802}" type="datetimeFigureOut">
              <a:rPr lang="fr-FR" smtClean="0"/>
              <a:t>19/03/2016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B2783-C512-4E7C-ADB7-061B5F5E662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8792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2F8CA-F575-40BD-AB9F-0AE14664B802}" type="datetimeFigureOut">
              <a:rPr lang="fr-FR" smtClean="0"/>
              <a:t>19/03/2016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B2783-C512-4E7C-ADB7-061B5F5E662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0207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2F8CA-F575-40BD-AB9F-0AE14664B802}" type="datetimeFigureOut">
              <a:rPr lang="fr-FR" smtClean="0"/>
              <a:t>19/03/2016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B2783-C512-4E7C-ADB7-061B5F5E662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7919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2F8CA-F575-40BD-AB9F-0AE14664B802}" type="datetimeFigureOut">
              <a:rPr lang="fr-FR" smtClean="0"/>
              <a:t>19/03/2016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B2783-C512-4E7C-ADB7-061B5F5E662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0024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2F8CA-F575-40BD-AB9F-0AE14664B802}" type="datetimeFigureOut">
              <a:rPr lang="fr-FR" smtClean="0"/>
              <a:t>19/03/2016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B2783-C512-4E7C-ADB7-061B5F5E662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7988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2F8CA-F575-40BD-AB9F-0AE14664B802}" type="datetimeFigureOut">
              <a:rPr lang="fr-FR" smtClean="0"/>
              <a:t>19/03/2016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B2783-C512-4E7C-ADB7-061B5F5E662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6463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2F8CA-F575-40BD-AB9F-0AE14664B802}" type="datetimeFigureOut">
              <a:rPr lang="fr-FR" smtClean="0"/>
              <a:t>19/03/2016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B2783-C512-4E7C-ADB7-061B5F5E662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8199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2F8CA-F575-40BD-AB9F-0AE14664B802}" type="datetimeFigureOut">
              <a:rPr lang="fr-FR" smtClean="0"/>
              <a:t>19/03/2016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B2783-C512-4E7C-ADB7-061B5F5E662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3533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2F8CA-F575-40BD-AB9F-0AE14664B802}" type="datetimeFigureOut">
              <a:rPr lang="fr-FR" smtClean="0"/>
              <a:t>19/03/2016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B2783-C512-4E7C-ADB7-061B5F5E662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4336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2F8CA-F575-40BD-AB9F-0AE14664B802}" type="datetimeFigureOut">
              <a:rPr lang="fr-FR" smtClean="0"/>
              <a:t>19/03/2016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B2783-C512-4E7C-ADB7-061B5F5E662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2134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2F8CA-F575-40BD-AB9F-0AE14664B802}" type="datetimeFigureOut">
              <a:rPr lang="fr-FR" smtClean="0"/>
              <a:t>19/03/2016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9B2783-C512-4E7C-ADB7-061B5F5E662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1561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52F8CA-F575-40BD-AB9F-0AE14664B802}" type="datetimeFigureOut">
              <a:rPr lang="fr-FR" smtClean="0"/>
              <a:t>19/03/2016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9B2783-C512-4E7C-ADB7-061B5F5E662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8387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Curved Down Ribbon 3"/>
          <p:cNvSpPr/>
          <p:nvPr/>
        </p:nvSpPr>
        <p:spPr>
          <a:xfrm>
            <a:off x="-21771" y="4401457"/>
            <a:ext cx="9144000" cy="2130552"/>
          </a:xfrm>
          <a:prstGeom prst="ellipseRibb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400" b="1" dirty="0" smtClean="0">
                <a:solidFill>
                  <a:schemeClr val="tx1"/>
                </a:solidFill>
                <a:latin typeface="Gigi" pitchFamily="82" charset="0"/>
              </a:rPr>
              <a:t>Pays de </a:t>
            </a:r>
            <a:r>
              <a:rPr lang="fr-FR" sz="5400" b="1" dirty="0" err="1" smtClean="0">
                <a:solidFill>
                  <a:schemeClr val="tx1"/>
                </a:solidFill>
                <a:latin typeface="Gigi" pitchFamily="82" charset="0"/>
              </a:rPr>
              <a:t>Hateg</a:t>
            </a:r>
            <a:endParaRPr lang="fr-FR" sz="5400" b="1" dirty="0">
              <a:solidFill>
                <a:schemeClr val="tx1"/>
              </a:solidFill>
              <a:latin typeface="Gigi" pitchFamily="82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7696199" cy="3886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71800" y="6019800"/>
            <a:ext cx="22252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 smtClean="0">
                <a:latin typeface="Gigi" pitchFamily="82" charset="0"/>
              </a:rPr>
              <a:t>Roumanie</a:t>
            </a:r>
            <a:endParaRPr lang="fr-FR" sz="4000" b="1" dirty="0">
              <a:latin typeface="Gigi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56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b="1" dirty="0" smtClean="0"/>
              <a:t>La  réserve de bisons</a:t>
            </a:r>
            <a:endParaRPr lang="fr-FR" b="1" dirty="0"/>
          </a:p>
        </p:txBody>
      </p:sp>
      <p:pic>
        <p:nvPicPr>
          <p:cNvPr id="3" name="Picture 5" descr="Rezervatia zimbrii (48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7620000" cy="5394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00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Octombrie1 (3)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73" y="1219200"/>
            <a:ext cx="7852227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33600" y="381000"/>
            <a:ext cx="51444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4400" b="1" dirty="0" smtClean="0">
                <a:latin typeface="+mj-lt"/>
              </a:rPr>
              <a:t>Un  bel  </a:t>
            </a:r>
            <a:r>
              <a:rPr lang="ro-RO" sz="4400" b="1" dirty="0" smtClean="0">
                <a:latin typeface="+mj-lt"/>
              </a:rPr>
              <a:t>exemplaire</a:t>
            </a:r>
            <a:r>
              <a:rPr lang="en-US" sz="4400" b="1" dirty="0" smtClean="0">
                <a:latin typeface="+mj-lt"/>
              </a:rPr>
              <a:t>…</a:t>
            </a:r>
            <a:endParaRPr lang="fr-FR" sz="4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2588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b="1" dirty="0" smtClean="0"/>
              <a:t>Notre  école</a:t>
            </a:r>
            <a:endParaRPr lang="fr-FR" b="1" dirty="0"/>
          </a:p>
        </p:txBody>
      </p:sp>
      <p:pic>
        <p:nvPicPr>
          <p:cNvPr id="3" name="Picture 4" descr="scoala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236" y="1752600"/>
            <a:ext cx="7373527" cy="493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734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b="1" dirty="0" smtClean="0"/>
              <a:t>Notre classe…</a:t>
            </a:r>
            <a:endParaRPr lang="fr-FR" sz="4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76" y="1600200"/>
            <a:ext cx="7538847" cy="4525963"/>
          </a:xfrm>
        </p:spPr>
      </p:pic>
    </p:spTree>
    <p:extLst>
      <p:ext uri="{BB962C8B-B14F-4D97-AF65-F5344CB8AC3E}">
        <p14:creationId xmlns:p14="http://schemas.microsoft.com/office/powerpoint/2010/main" val="3883027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b="1" dirty="0" smtClean="0"/>
              <a:t>…et notre message pour vous</a:t>
            </a:r>
            <a:endParaRPr lang="fr-FR" sz="4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00200"/>
            <a:ext cx="7764853" cy="4663440"/>
          </a:xfrm>
        </p:spPr>
      </p:pic>
    </p:spTree>
    <p:extLst>
      <p:ext uri="{BB962C8B-B14F-4D97-AF65-F5344CB8AC3E}">
        <p14:creationId xmlns:p14="http://schemas.microsoft.com/office/powerpoint/2010/main" val="22600997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4000" b="1" dirty="0" smtClean="0"/>
              <a:t>Je vous propose un exercice du type </a:t>
            </a:r>
            <a:br>
              <a:rPr lang="fr-FR" sz="4000" b="1" dirty="0" smtClean="0"/>
            </a:br>
            <a:r>
              <a:rPr lang="fr-FR" sz="4000" b="1" dirty="0" smtClean="0"/>
              <a:t>VRAI ou Faux:</a:t>
            </a:r>
            <a:endParaRPr lang="fr-FR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b="1" dirty="0" smtClean="0">
                <a:latin typeface="+mj-lt"/>
              </a:rPr>
              <a:t>1.Le Pays de </a:t>
            </a:r>
            <a:r>
              <a:rPr lang="fr-FR" b="1" dirty="0" err="1" smtClean="0">
                <a:latin typeface="+mj-lt"/>
              </a:rPr>
              <a:t>Hateg</a:t>
            </a:r>
            <a:r>
              <a:rPr lang="fr-FR" b="1" dirty="0" smtClean="0">
                <a:latin typeface="+mj-lt"/>
              </a:rPr>
              <a:t> se trouve au Nord de Roumanie. </a:t>
            </a:r>
          </a:p>
          <a:p>
            <a:pPr marL="0" indent="0">
              <a:buNone/>
            </a:pPr>
            <a:r>
              <a:rPr lang="fr-FR" b="1" dirty="0" smtClean="0">
                <a:latin typeface="+mj-lt"/>
              </a:rPr>
              <a:t>2.La ville se trouve près d’une montagne.</a:t>
            </a:r>
          </a:p>
          <a:p>
            <a:pPr marL="0" indent="0">
              <a:buNone/>
            </a:pPr>
            <a:r>
              <a:rPr lang="fr-FR" b="1" dirty="0" smtClean="0">
                <a:latin typeface="+mj-lt"/>
              </a:rPr>
              <a:t>3.La mairie se trouve à coté d’une église.</a:t>
            </a:r>
          </a:p>
          <a:p>
            <a:pPr marL="0" indent="0">
              <a:buNone/>
            </a:pPr>
            <a:r>
              <a:rPr lang="fr-FR" b="1" dirty="0" smtClean="0">
                <a:latin typeface="+mj-lt"/>
              </a:rPr>
              <a:t>4. Parmi les objectifs touristiques de la ville, on retrouve la réserve de bisons.</a:t>
            </a:r>
          </a:p>
          <a:p>
            <a:pPr marL="0" indent="0">
              <a:buNone/>
            </a:pPr>
            <a:endParaRPr lang="fr-FR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91148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Toamna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47675"/>
            <a:ext cx="8229600" cy="550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990751" y="2967335"/>
            <a:ext cx="1876649" cy="1097280"/>
          </a:xfrm>
          <a:prstGeom prst="rect">
            <a:avLst/>
          </a:prstGeom>
          <a:noFill/>
        </p:spPr>
        <p:txBody>
          <a:bodyPr wrap="none" lIns="91440" tIns="45720" rIns="91440" bIns="45720" anchor="b">
            <a:prstTxWarp prst="textFadeRight">
              <a:avLst/>
            </a:prstTxWarp>
            <a:spAutoFit/>
            <a:scene3d>
              <a:camera prst="orthographicFront">
                <a:rot lat="21299999" lon="600000" rev="0"/>
              </a:camera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o-RO" sz="54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FIN</a:t>
            </a:r>
            <a:endParaRPr lang="en-US" sz="54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095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886200"/>
            <a:ext cx="8382000" cy="1752600"/>
          </a:xfrm>
        </p:spPr>
        <p:txBody>
          <a:bodyPr>
            <a:noAutofit/>
          </a:bodyPr>
          <a:lstStyle/>
          <a:p>
            <a:r>
              <a:rPr lang="ro-RO" sz="4000" b="1" dirty="0" smtClean="0">
                <a:solidFill>
                  <a:schemeClr val="tx1"/>
                </a:solidFill>
                <a:latin typeface="+mj-lt"/>
              </a:rPr>
              <a:t>Un  grand  merci  à  ma  collègue, Groza Mihaela, pour ces belles photos!</a:t>
            </a:r>
            <a:endParaRPr lang="fr-FR" sz="40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7071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fr-FR" sz="4000" b="1" dirty="0" smtClean="0"/>
              <a:t>Nous sommes </a:t>
            </a:r>
          </a:p>
          <a:p>
            <a:r>
              <a:rPr lang="fr-FR" sz="4000" b="1" dirty="0" smtClean="0"/>
              <a:t>Ici, au Sud-Ouest de Roumanie</a:t>
            </a:r>
            <a:endParaRPr lang="fr-FR" sz="4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111" y="533400"/>
            <a:ext cx="550164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lowchart: Connector 4"/>
          <p:cNvSpPr/>
          <p:nvPr/>
        </p:nvSpPr>
        <p:spPr>
          <a:xfrm>
            <a:off x="5105400" y="3581400"/>
            <a:ext cx="91440" cy="9144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ight Arrow 6"/>
          <p:cNvSpPr/>
          <p:nvPr/>
        </p:nvSpPr>
        <p:spPr>
          <a:xfrm rot="948246">
            <a:off x="2071003" y="3168764"/>
            <a:ext cx="3017520" cy="91440"/>
          </a:xfrm>
          <a:prstGeom prst="rightArrow">
            <a:avLst>
              <a:gd name="adj1" fmla="val 10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7606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endParaRPr lang="fr-FR" sz="32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" y="1371600"/>
            <a:ext cx="3389313" cy="4754563"/>
          </a:xfrm>
        </p:spPr>
        <p:txBody>
          <a:bodyPr>
            <a:normAutofit/>
          </a:bodyPr>
          <a:lstStyle/>
          <a:p>
            <a:endParaRPr lang="fr-FR" sz="3600" b="1" dirty="0" smtClean="0">
              <a:latin typeface="Gigi" pitchFamily="82" charset="0"/>
            </a:endParaRPr>
          </a:p>
          <a:p>
            <a:r>
              <a:rPr lang="fr-FR" sz="3600" b="1" dirty="0" smtClean="0">
                <a:latin typeface="+mj-lt"/>
              </a:rPr>
              <a:t>La ville se trouve au pied d’une de plus belles montagnes de Roumanie, </a:t>
            </a:r>
            <a:r>
              <a:rPr lang="fr-FR" sz="3600" b="1" dirty="0" err="1" smtClean="0">
                <a:latin typeface="+mj-lt"/>
              </a:rPr>
              <a:t>Retezat</a:t>
            </a:r>
            <a:r>
              <a:rPr lang="fr-FR" sz="3600" b="1" dirty="0" smtClean="0">
                <a:latin typeface="+mj-lt"/>
              </a:rPr>
              <a:t>, dans les Carpates </a:t>
            </a:r>
            <a:endParaRPr lang="fr-FR" sz="3600" b="1" dirty="0">
              <a:latin typeface="+mj-lt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838200"/>
            <a:ext cx="511175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442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800" b="1" dirty="0" smtClean="0"/>
              <a:t>Les montagnes </a:t>
            </a:r>
            <a:r>
              <a:rPr lang="fr-FR" sz="4800" b="1" dirty="0" err="1" smtClean="0"/>
              <a:t>Retezat</a:t>
            </a:r>
            <a:endParaRPr lang="fr-FR" sz="4800" b="1" dirty="0"/>
          </a:p>
        </p:txBody>
      </p:sp>
      <p:pic>
        <p:nvPicPr>
          <p:cNvPr id="4" name="Picture 5" descr="r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231" y="1295400"/>
            <a:ext cx="7927537" cy="530352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797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r>
              <a:rPr lang="fr-FR" sz="4400" b="1" dirty="0" smtClean="0">
                <a:latin typeface="+mj-lt"/>
              </a:rPr>
              <a:t>Notre  ville  en  hiver!!!</a:t>
            </a:r>
            <a:endParaRPr lang="fr-FR" sz="4400" b="1" dirty="0">
              <a:latin typeface="+mj-lt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8" r="5358"/>
          <a:stretch>
            <a:fillRect/>
          </a:stretch>
        </p:blipFill>
        <p:spPr bwMode="auto">
          <a:xfrm>
            <a:off x="914400" y="152400"/>
            <a:ext cx="7641168" cy="5212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907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Cité  royale  de Ha</a:t>
            </a:r>
            <a:r>
              <a:rPr lang="ro-RO" b="1" dirty="0"/>
              <a:t>t</a:t>
            </a:r>
            <a:r>
              <a:rPr lang="fr-FR" b="1" dirty="0" err="1" smtClean="0"/>
              <a:t>eg</a:t>
            </a:r>
            <a:endParaRPr lang="fr-FR" b="1" dirty="0"/>
          </a:p>
        </p:txBody>
      </p:sp>
      <p:pic>
        <p:nvPicPr>
          <p:cNvPr id="4" name="Picture 5" descr="Orlea Toamna (126)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1295400"/>
            <a:ext cx="6248400" cy="530352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815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b="1" dirty="0" smtClean="0"/>
              <a:t>La mairie de la ville</a:t>
            </a:r>
            <a:endParaRPr lang="fr-FR" b="1" dirty="0"/>
          </a:p>
        </p:txBody>
      </p:sp>
      <p:pic>
        <p:nvPicPr>
          <p:cNvPr id="3" name="Picture 5" descr="HSept (10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20371"/>
            <a:ext cx="7791069" cy="5212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602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Februar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33400"/>
            <a:ext cx="7244329" cy="484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38400" y="6096000"/>
            <a:ext cx="39753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 smtClean="0">
                <a:latin typeface="+mj-lt"/>
              </a:rPr>
              <a:t>Au centre-ville</a:t>
            </a:r>
            <a:r>
              <a:rPr lang="fr-FR" sz="4400" dirty="0" smtClean="0"/>
              <a:t>…</a:t>
            </a:r>
            <a:endParaRPr lang="fr-FR" sz="4400" dirty="0"/>
          </a:p>
        </p:txBody>
      </p:sp>
    </p:spTree>
    <p:extLst>
      <p:ext uri="{BB962C8B-B14F-4D97-AF65-F5344CB8AC3E}">
        <p14:creationId xmlns:p14="http://schemas.microsoft.com/office/powerpoint/2010/main" val="334148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b="1" dirty="0" smtClean="0"/>
              <a:t>Dans  le  parc...</a:t>
            </a:r>
            <a:endParaRPr lang="fr-FR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676" y="1656806"/>
            <a:ext cx="7523923" cy="4972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755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145</Words>
  <Application>Microsoft Office PowerPoint</Application>
  <PresentationFormat>On-screen Show (4:3)</PresentationFormat>
  <Paragraphs>25</Paragraphs>
  <Slides>17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Les montagnes Retezat</vt:lpstr>
      <vt:lpstr>PowerPoint Presentation</vt:lpstr>
      <vt:lpstr>Cité  royale  de Hateg</vt:lpstr>
      <vt:lpstr>La mairie de la ville</vt:lpstr>
      <vt:lpstr>PowerPoint Presentation</vt:lpstr>
      <vt:lpstr>Dans  le  parc...</vt:lpstr>
      <vt:lpstr>La  réserve de bisons</vt:lpstr>
      <vt:lpstr>PowerPoint Presentation</vt:lpstr>
      <vt:lpstr>Notre  école</vt:lpstr>
      <vt:lpstr>Notre classe…</vt:lpstr>
      <vt:lpstr>…et notre message pour vous</vt:lpstr>
      <vt:lpstr>Je vous propose un exercice du type  VRAI ou Faux: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12</cp:revision>
  <dcterms:created xsi:type="dcterms:W3CDTF">2016-03-08T15:11:52Z</dcterms:created>
  <dcterms:modified xsi:type="dcterms:W3CDTF">2016-03-19T18:48:59Z</dcterms:modified>
</cp:coreProperties>
</file>