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 id="256" r:id="rId3"/>
    <p:sldId id="258" r:id="rId4"/>
    <p:sldId id="259" r:id="rId5"/>
    <p:sldId id="260" r:id="rId6"/>
    <p:sldId id="262" r:id="rId7"/>
    <p:sldId id="264" r:id="rId8"/>
    <p:sldId id="266" r:id="rId9"/>
    <p:sldId id="267" r:id="rId10"/>
    <p:sldId id="275" r:id="rId11"/>
    <p:sldId id="270" r:id="rId12"/>
    <p:sldId id="272" r:id="rId13"/>
    <p:sldId id="273" r:id="rId14"/>
    <p:sldId id="27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99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1" autoAdjust="0"/>
    <p:restoredTop sz="94660"/>
  </p:normalViewPr>
  <p:slideViewPr>
    <p:cSldViewPr>
      <p:cViewPr varScale="1">
        <p:scale>
          <a:sx n="98" d="100"/>
          <a:sy n="98" d="100"/>
        </p:scale>
        <p:origin x="-78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77493FD-14A4-41C0-ABA6-6586BE547E3B}"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769554-3D95-488C-BF16-8DA2AF4B941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7493FD-14A4-41C0-ABA6-6586BE547E3B}"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769554-3D95-488C-BF16-8DA2AF4B941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7493FD-14A4-41C0-ABA6-6586BE547E3B}"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769554-3D95-488C-BF16-8DA2AF4B941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7493FD-14A4-41C0-ABA6-6586BE547E3B}"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769554-3D95-488C-BF16-8DA2AF4B941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77493FD-14A4-41C0-ABA6-6586BE547E3B}"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769554-3D95-488C-BF16-8DA2AF4B941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77493FD-14A4-41C0-ABA6-6586BE547E3B}"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769554-3D95-488C-BF16-8DA2AF4B941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77493FD-14A4-41C0-ABA6-6586BE547E3B}" type="datetimeFigureOut">
              <a:rPr lang="ru-RU" smtClean="0"/>
              <a:pPr/>
              <a:t>04.04.2016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A769554-3D95-488C-BF16-8DA2AF4B941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7493FD-14A4-41C0-ABA6-6586BE547E3B}" type="datetimeFigureOut">
              <a:rPr lang="ru-RU" smtClean="0"/>
              <a:pPr/>
              <a:t>04.04.2016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A769554-3D95-488C-BF16-8DA2AF4B941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7493FD-14A4-41C0-ABA6-6586BE547E3B}" type="datetimeFigureOut">
              <a:rPr lang="ru-RU" smtClean="0"/>
              <a:pPr/>
              <a:t>04.04.2016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A769554-3D95-488C-BF16-8DA2AF4B941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7493FD-14A4-41C0-ABA6-6586BE547E3B}"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769554-3D95-488C-BF16-8DA2AF4B941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7493FD-14A4-41C0-ABA6-6586BE547E3B}"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769554-3D95-488C-BF16-8DA2AF4B941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493FD-14A4-41C0-ABA6-6586BE547E3B}" type="datetimeFigureOut">
              <a:rPr lang="ru-RU" smtClean="0"/>
              <a:pPr/>
              <a:t>04.04.2016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69554-3D95-488C-BF16-8DA2AF4B941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71570"/>
          </a:xfrm>
        </p:spPr>
        <p:style>
          <a:lnRef idx="0">
            <a:schemeClr val="accent6"/>
          </a:lnRef>
          <a:fillRef idx="3">
            <a:schemeClr val="accent6"/>
          </a:fillRef>
          <a:effectRef idx="3">
            <a:schemeClr val="accent6"/>
          </a:effectRef>
          <a:fontRef idx="minor">
            <a:schemeClr val="lt1"/>
          </a:fontRef>
        </p:style>
        <p:txBody>
          <a:bodyPr/>
          <a:lstStyle/>
          <a:p>
            <a:r>
              <a:rPr lang="en-US" b="1" dirty="0" err="1" smtClean="0">
                <a:latin typeface="+mj-lt"/>
              </a:rPr>
              <a:t>Pȃques</a:t>
            </a:r>
            <a:r>
              <a:rPr lang="en-US" b="1" dirty="0" smtClean="0">
                <a:latin typeface="+mj-lt"/>
              </a:rPr>
              <a:t> en Ukraine </a:t>
            </a:r>
            <a:endParaRPr lang="uk-UA" b="1" dirty="0">
              <a:latin typeface="+mj-lt"/>
            </a:endParaRPr>
          </a:p>
        </p:txBody>
      </p:sp>
      <p:pic>
        <p:nvPicPr>
          <p:cNvPr id="1026" name="Picture 2" descr="C:\Users\Администратор\Desktop\IMG_4703.JPG"/>
          <p:cNvPicPr>
            <a:picLocks noChangeAspect="1" noChangeArrowheads="1"/>
          </p:cNvPicPr>
          <p:nvPr/>
        </p:nvPicPr>
        <p:blipFill>
          <a:blip r:embed="rId2" cstate="print"/>
          <a:srcRect/>
          <a:stretch>
            <a:fillRect/>
          </a:stretch>
        </p:blipFill>
        <p:spPr bwMode="auto">
          <a:xfrm>
            <a:off x="1000100" y="1357298"/>
            <a:ext cx="7072362" cy="5089666"/>
          </a:xfrm>
          <a:prstGeom prst="rect">
            <a:avLst/>
          </a:prstGeom>
        </p:spPr>
        <p:style>
          <a:lnRef idx="3">
            <a:schemeClr val="lt1"/>
          </a:lnRef>
          <a:fillRef idx="1">
            <a:schemeClr val="accent1"/>
          </a:fillRef>
          <a:effectRef idx="1">
            <a:schemeClr val="accent1"/>
          </a:effectRef>
          <a:fontRef idx="minor">
            <a:schemeClr val="lt1"/>
          </a:fontRef>
        </p:style>
      </p:pic>
    </p:spTree>
  </p:cSld>
  <p:clrMapOvr>
    <a:masterClrMapping/>
  </p:clrMapOvr>
  <p:transition>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uk-UA" b="1" dirty="0" err="1" smtClean="0"/>
              <a:t>Les</a:t>
            </a:r>
            <a:r>
              <a:rPr lang="uk-UA" b="1" dirty="0" smtClean="0"/>
              <a:t> </a:t>
            </a:r>
            <a:r>
              <a:rPr lang="uk-UA" b="1" dirty="0" err="1" smtClean="0"/>
              <a:t>oeufs</a:t>
            </a:r>
            <a:r>
              <a:rPr lang="uk-UA" b="1" dirty="0" smtClean="0"/>
              <a:t> </a:t>
            </a:r>
            <a:r>
              <a:rPr lang="uk-UA" b="1" dirty="0" err="1" smtClean="0"/>
              <a:t>peints</a:t>
            </a:r>
            <a:endParaRPr lang="uk-UA" b="1" dirty="0"/>
          </a:p>
        </p:txBody>
      </p:sp>
      <p:sp>
        <p:nvSpPr>
          <p:cNvPr id="3" name="Содержимое 2"/>
          <p:cNvSpPr>
            <a:spLocks noGrp="1"/>
          </p:cNvSpPr>
          <p:nvPr>
            <p:ph idx="1"/>
          </p:nvPr>
        </p:nvSpPr>
        <p:spPr/>
        <p:txBody>
          <a:bodyPr>
            <a:normAutofit/>
          </a:bodyPr>
          <a:lstStyle/>
          <a:p>
            <a:r>
              <a:rPr lang="uk-UA" sz="3000" b="1" dirty="0" err="1" smtClean="0">
                <a:solidFill>
                  <a:schemeClr val="accent2">
                    <a:lumMod val="75000"/>
                  </a:schemeClr>
                </a:solidFill>
              </a:rPr>
              <a:t>Les</a:t>
            </a:r>
            <a:r>
              <a:rPr lang="uk-UA" sz="3000" b="1" dirty="0" smtClean="0">
                <a:solidFill>
                  <a:schemeClr val="accent2">
                    <a:lumMod val="75000"/>
                  </a:schemeClr>
                </a:solidFill>
              </a:rPr>
              <a:t> </a:t>
            </a:r>
            <a:r>
              <a:rPr lang="uk-UA" sz="3000" b="1" dirty="0" err="1" smtClean="0">
                <a:solidFill>
                  <a:schemeClr val="accent2">
                    <a:lumMod val="75000"/>
                  </a:schemeClr>
                </a:solidFill>
              </a:rPr>
              <a:t>oeufs</a:t>
            </a:r>
            <a:r>
              <a:rPr lang="uk-UA" sz="3000" b="1" dirty="0" smtClean="0">
                <a:solidFill>
                  <a:schemeClr val="accent2">
                    <a:lumMod val="75000"/>
                  </a:schemeClr>
                </a:solidFill>
              </a:rPr>
              <a:t> </a:t>
            </a:r>
            <a:r>
              <a:rPr lang="uk-UA" sz="3000" b="1" dirty="0" err="1" smtClean="0">
                <a:solidFill>
                  <a:schemeClr val="accent2">
                    <a:lumMod val="75000"/>
                  </a:schemeClr>
                </a:solidFill>
              </a:rPr>
              <a:t>peint</a:t>
            </a:r>
            <a:r>
              <a:rPr lang="en-US" sz="3000" b="1" dirty="0" smtClean="0">
                <a:solidFill>
                  <a:schemeClr val="accent2">
                    <a:lumMod val="75000"/>
                  </a:schemeClr>
                </a:solidFill>
              </a:rPr>
              <a:t>s</a:t>
            </a:r>
            <a:r>
              <a:rPr lang="uk-UA" sz="3000" b="1" dirty="0" smtClean="0">
                <a:solidFill>
                  <a:schemeClr val="accent2">
                    <a:lumMod val="75000"/>
                  </a:schemeClr>
                </a:solidFill>
              </a:rPr>
              <a:t> - </a:t>
            </a:r>
            <a:r>
              <a:rPr lang="uk-UA" sz="3000" b="1" dirty="0" err="1" smtClean="0">
                <a:solidFill>
                  <a:schemeClr val="accent2">
                    <a:lumMod val="75000"/>
                  </a:schemeClr>
                </a:solidFill>
              </a:rPr>
              <a:t>c'est</a:t>
            </a:r>
            <a:r>
              <a:rPr lang="uk-UA" sz="3000" b="1" dirty="0" smtClean="0">
                <a:solidFill>
                  <a:schemeClr val="accent2">
                    <a:lumMod val="75000"/>
                  </a:schemeClr>
                </a:solidFill>
              </a:rPr>
              <a:t> </a:t>
            </a:r>
            <a:r>
              <a:rPr lang="uk-UA" sz="3000" b="1" dirty="0" err="1" smtClean="0">
                <a:solidFill>
                  <a:schemeClr val="accent2">
                    <a:lumMod val="75000"/>
                  </a:schemeClr>
                </a:solidFill>
              </a:rPr>
              <a:t>une</a:t>
            </a:r>
            <a:r>
              <a:rPr lang="uk-UA" sz="3000" b="1" dirty="0" smtClean="0">
                <a:solidFill>
                  <a:schemeClr val="accent2">
                    <a:lumMod val="75000"/>
                  </a:schemeClr>
                </a:solidFill>
              </a:rPr>
              <a:t> </a:t>
            </a:r>
            <a:r>
              <a:rPr lang="uk-UA" sz="3000" b="1" dirty="0" err="1" smtClean="0">
                <a:solidFill>
                  <a:schemeClr val="accent2">
                    <a:lumMod val="75000"/>
                  </a:schemeClr>
                </a:solidFill>
              </a:rPr>
              <a:t>des</a:t>
            </a:r>
            <a:r>
              <a:rPr lang="uk-UA" sz="3000" b="1" dirty="0" smtClean="0">
                <a:solidFill>
                  <a:schemeClr val="accent2">
                    <a:lumMod val="75000"/>
                  </a:schemeClr>
                </a:solidFill>
              </a:rPr>
              <a:t> </a:t>
            </a:r>
            <a:r>
              <a:rPr lang="uk-UA" sz="3000" b="1" dirty="0" err="1" smtClean="0">
                <a:solidFill>
                  <a:schemeClr val="accent2">
                    <a:lumMod val="75000"/>
                  </a:schemeClr>
                </a:solidFill>
              </a:rPr>
              <a:t>obligatoires</a:t>
            </a:r>
            <a:r>
              <a:rPr lang="uk-UA" sz="3000" b="1" dirty="0" smtClean="0">
                <a:solidFill>
                  <a:schemeClr val="accent2">
                    <a:lumMod val="75000"/>
                  </a:schemeClr>
                </a:solidFill>
              </a:rPr>
              <a:t> </a:t>
            </a:r>
            <a:r>
              <a:rPr lang="uk-UA" sz="3000" b="1" dirty="0" err="1" smtClean="0">
                <a:solidFill>
                  <a:schemeClr val="accent2">
                    <a:lumMod val="75000"/>
                  </a:schemeClr>
                </a:solidFill>
              </a:rPr>
              <a:t>décorations</a:t>
            </a:r>
            <a:r>
              <a:rPr lang="uk-UA" sz="3000" b="1" dirty="0" smtClean="0">
                <a:solidFill>
                  <a:schemeClr val="accent2">
                    <a:lumMod val="75000"/>
                  </a:schemeClr>
                </a:solidFill>
              </a:rPr>
              <a:t> </a:t>
            </a:r>
            <a:r>
              <a:rPr lang="uk-UA" sz="3000" b="1" dirty="0" err="1" smtClean="0">
                <a:solidFill>
                  <a:schemeClr val="accent2">
                    <a:lumMod val="75000"/>
                  </a:schemeClr>
                </a:solidFill>
              </a:rPr>
              <a:t>de</a:t>
            </a:r>
            <a:r>
              <a:rPr lang="uk-UA" sz="3000" b="1" dirty="0" smtClean="0">
                <a:solidFill>
                  <a:schemeClr val="accent2">
                    <a:lumMod val="75000"/>
                  </a:schemeClr>
                </a:solidFill>
              </a:rPr>
              <a:t> </a:t>
            </a:r>
            <a:r>
              <a:rPr lang="uk-UA" sz="3000" b="1" dirty="0" err="1" smtClean="0">
                <a:solidFill>
                  <a:schemeClr val="accent2">
                    <a:lumMod val="75000"/>
                  </a:schemeClr>
                </a:solidFill>
              </a:rPr>
              <a:t>la</a:t>
            </a:r>
            <a:r>
              <a:rPr lang="uk-UA" sz="3000" b="1" dirty="0" smtClean="0">
                <a:solidFill>
                  <a:schemeClr val="accent2">
                    <a:lumMod val="75000"/>
                  </a:schemeClr>
                </a:solidFill>
              </a:rPr>
              <a:t> </a:t>
            </a:r>
            <a:r>
              <a:rPr lang="uk-UA" sz="3000" b="1" dirty="0" err="1" smtClean="0">
                <a:solidFill>
                  <a:schemeClr val="accent2">
                    <a:lumMod val="75000"/>
                  </a:schemeClr>
                </a:solidFill>
              </a:rPr>
              <a:t>table</a:t>
            </a:r>
            <a:r>
              <a:rPr lang="uk-UA" sz="3000" b="1" dirty="0" smtClean="0">
                <a:solidFill>
                  <a:schemeClr val="accent2">
                    <a:lumMod val="75000"/>
                  </a:schemeClr>
                </a:solidFill>
              </a:rPr>
              <a:t> </a:t>
            </a:r>
            <a:r>
              <a:rPr lang="uk-UA" sz="3000" b="1" dirty="0" err="1" smtClean="0">
                <a:solidFill>
                  <a:schemeClr val="accent2">
                    <a:lumMod val="75000"/>
                  </a:schemeClr>
                </a:solidFill>
              </a:rPr>
              <a:t>festive</a:t>
            </a:r>
            <a:r>
              <a:rPr lang="uk-UA" sz="3000" b="1" dirty="0" smtClean="0">
                <a:solidFill>
                  <a:schemeClr val="accent2">
                    <a:lumMod val="75000"/>
                  </a:schemeClr>
                </a:solidFill>
              </a:rPr>
              <a:t> </a:t>
            </a:r>
            <a:r>
              <a:rPr lang="uk-UA" sz="3000" b="1" dirty="0" err="1" smtClean="0">
                <a:solidFill>
                  <a:schemeClr val="accent2">
                    <a:lumMod val="75000"/>
                  </a:schemeClr>
                </a:solidFill>
              </a:rPr>
              <a:t>de</a:t>
            </a:r>
            <a:r>
              <a:rPr lang="uk-UA" sz="3000" b="1" dirty="0" smtClean="0">
                <a:solidFill>
                  <a:schemeClr val="accent2">
                    <a:lumMod val="75000"/>
                  </a:schemeClr>
                </a:solidFill>
              </a:rPr>
              <a:t> </a:t>
            </a:r>
            <a:r>
              <a:rPr lang="uk-UA" sz="3000" b="1" dirty="0" err="1" smtClean="0">
                <a:solidFill>
                  <a:schemeClr val="accent2">
                    <a:lumMod val="75000"/>
                  </a:schemeClr>
                </a:solidFill>
              </a:rPr>
              <a:t>Pâques</a:t>
            </a:r>
            <a:r>
              <a:rPr lang="en-US" sz="3000" b="1" dirty="0" smtClean="0">
                <a:solidFill>
                  <a:schemeClr val="accent2">
                    <a:lumMod val="75000"/>
                  </a:schemeClr>
                </a:solidFill>
              </a:rPr>
              <a:t>.</a:t>
            </a:r>
            <a:endParaRPr lang="uk-UA" sz="3000" b="1" dirty="0">
              <a:solidFill>
                <a:schemeClr val="accent2">
                  <a:lumMod val="75000"/>
                </a:schemeClr>
              </a:solidFill>
            </a:endParaRPr>
          </a:p>
        </p:txBody>
      </p:sp>
      <p:pic>
        <p:nvPicPr>
          <p:cNvPr id="4" name="Содержимое 10" descr="пасха8.jpg"/>
          <p:cNvPicPr>
            <a:picLocks noChangeAspect="1"/>
          </p:cNvPicPr>
          <p:nvPr/>
        </p:nvPicPr>
        <p:blipFill>
          <a:blip r:embed="rId2" cstate="print"/>
          <a:stretch>
            <a:fillRect/>
          </a:stretch>
        </p:blipFill>
        <p:spPr>
          <a:xfrm>
            <a:off x="714348" y="3071810"/>
            <a:ext cx="4040188" cy="3030141"/>
          </a:xfrm>
          <a:prstGeom prst="rect">
            <a:avLst/>
          </a:prstGeom>
        </p:spPr>
      </p:pic>
      <p:sp>
        <p:nvSpPr>
          <p:cNvPr id="6" name="TextBox 5"/>
          <p:cNvSpPr txBox="1"/>
          <p:nvPr/>
        </p:nvSpPr>
        <p:spPr>
          <a:xfrm>
            <a:off x="5072066" y="3571876"/>
            <a:ext cx="3643338" cy="1938992"/>
          </a:xfrm>
          <a:prstGeom prst="rect">
            <a:avLst/>
          </a:prstGeom>
          <a:noFill/>
        </p:spPr>
        <p:txBody>
          <a:bodyPr wrap="square" rtlCol="0">
            <a:spAutoFit/>
          </a:bodyPr>
          <a:lstStyle/>
          <a:p>
            <a:r>
              <a:rPr lang="en-US" sz="3000" dirty="0" smtClean="0"/>
              <a:t>           </a:t>
            </a:r>
            <a:r>
              <a:rPr lang="uk-UA" sz="3000" b="1" dirty="0" err="1" smtClean="0">
                <a:solidFill>
                  <a:schemeClr val="accent2">
                    <a:lumMod val="75000"/>
                  </a:schemeClr>
                </a:solidFill>
              </a:rPr>
              <a:t>Krachenki</a:t>
            </a:r>
            <a:endParaRPr lang="en-US" sz="3000" b="1" dirty="0" smtClean="0">
              <a:solidFill>
                <a:schemeClr val="accent2">
                  <a:lumMod val="75000"/>
                </a:schemeClr>
              </a:solidFill>
            </a:endParaRPr>
          </a:p>
          <a:p>
            <a:r>
              <a:rPr lang="uk-UA" sz="3000" dirty="0" smtClean="0">
                <a:solidFill>
                  <a:schemeClr val="accent2">
                    <a:lumMod val="75000"/>
                  </a:schemeClr>
                </a:solidFill>
              </a:rPr>
              <a:t>(</a:t>
            </a:r>
            <a:r>
              <a:rPr lang="uk-UA" sz="3000" dirty="0" err="1" smtClean="0">
                <a:solidFill>
                  <a:schemeClr val="accent2">
                    <a:lumMod val="75000"/>
                  </a:schemeClr>
                </a:solidFill>
              </a:rPr>
              <a:t>les</a:t>
            </a:r>
            <a:r>
              <a:rPr lang="uk-UA" sz="3000" dirty="0" smtClean="0">
                <a:solidFill>
                  <a:schemeClr val="accent2">
                    <a:lumMod val="75000"/>
                  </a:schemeClr>
                </a:solidFill>
              </a:rPr>
              <a:t> </a:t>
            </a:r>
            <a:r>
              <a:rPr lang="uk-UA" sz="3000" dirty="0" err="1" smtClean="0">
                <a:solidFill>
                  <a:schemeClr val="accent2">
                    <a:lumMod val="75000"/>
                  </a:schemeClr>
                </a:solidFill>
              </a:rPr>
              <a:t>oeufs</a:t>
            </a:r>
            <a:r>
              <a:rPr lang="uk-UA" sz="3000" dirty="0" smtClean="0">
                <a:solidFill>
                  <a:schemeClr val="accent2">
                    <a:lumMod val="75000"/>
                  </a:schemeClr>
                </a:solidFill>
              </a:rPr>
              <a:t> </a:t>
            </a:r>
            <a:r>
              <a:rPr lang="uk-UA" sz="3000" dirty="0" err="1" smtClean="0">
                <a:solidFill>
                  <a:schemeClr val="accent2">
                    <a:lumMod val="75000"/>
                  </a:schemeClr>
                </a:solidFill>
              </a:rPr>
              <a:t>peints</a:t>
            </a:r>
            <a:r>
              <a:rPr lang="uk-UA" sz="3000" dirty="0" smtClean="0">
                <a:solidFill>
                  <a:schemeClr val="accent2">
                    <a:lumMod val="75000"/>
                  </a:schemeClr>
                </a:solidFill>
              </a:rPr>
              <a:t> </a:t>
            </a:r>
            <a:r>
              <a:rPr lang="uk-UA" sz="3000" dirty="0" err="1" smtClean="0">
                <a:solidFill>
                  <a:schemeClr val="accent2">
                    <a:lumMod val="75000"/>
                  </a:schemeClr>
                </a:solidFill>
              </a:rPr>
              <a:t>dans</a:t>
            </a:r>
            <a:r>
              <a:rPr lang="uk-UA" sz="3000" dirty="0" smtClean="0">
                <a:solidFill>
                  <a:schemeClr val="accent2">
                    <a:lumMod val="75000"/>
                  </a:schemeClr>
                </a:solidFill>
              </a:rPr>
              <a:t> </a:t>
            </a:r>
            <a:r>
              <a:rPr lang="uk-UA" sz="3000" dirty="0" err="1" smtClean="0">
                <a:solidFill>
                  <a:schemeClr val="accent2">
                    <a:lumMod val="75000"/>
                  </a:schemeClr>
                </a:solidFill>
              </a:rPr>
              <a:t>une</a:t>
            </a:r>
            <a:r>
              <a:rPr lang="uk-UA" sz="3000" dirty="0" smtClean="0">
                <a:solidFill>
                  <a:schemeClr val="accent2">
                    <a:lumMod val="75000"/>
                  </a:schemeClr>
                </a:solidFill>
              </a:rPr>
              <a:t> </a:t>
            </a:r>
            <a:r>
              <a:rPr lang="uk-UA" sz="3000" dirty="0" err="1" smtClean="0">
                <a:solidFill>
                  <a:schemeClr val="accent2">
                    <a:lumMod val="75000"/>
                  </a:schemeClr>
                </a:solidFill>
              </a:rPr>
              <a:t>ou</a:t>
            </a:r>
            <a:r>
              <a:rPr lang="uk-UA" sz="3000" dirty="0" smtClean="0">
                <a:solidFill>
                  <a:schemeClr val="accent2">
                    <a:lumMod val="75000"/>
                  </a:schemeClr>
                </a:solidFill>
              </a:rPr>
              <a:t> </a:t>
            </a:r>
            <a:r>
              <a:rPr lang="uk-UA" sz="3000" dirty="0" err="1" smtClean="0">
                <a:solidFill>
                  <a:schemeClr val="accent2">
                    <a:lumMod val="75000"/>
                  </a:schemeClr>
                </a:solidFill>
              </a:rPr>
              <a:t>en</a:t>
            </a:r>
            <a:r>
              <a:rPr lang="uk-UA" sz="3000" dirty="0" smtClean="0">
                <a:solidFill>
                  <a:schemeClr val="accent2">
                    <a:lumMod val="75000"/>
                  </a:schemeClr>
                </a:solidFill>
              </a:rPr>
              <a:t> </a:t>
            </a:r>
            <a:r>
              <a:rPr lang="uk-UA" sz="3000" dirty="0" err="1" smtClean="0">
                <a:solidFill>
                  <a:schemeClr val="accent2">
                    <a:lumMod val="75000"/>
                  </a:schemeClr>
                </a:solidFill>
              </a:rPr>
              <a:t>plusieurs</a:t>
            </a:r>
            <a:r>
              <a:rPr lang="uk-UA" sz="3000" dirty="0" smtClean="0">
                <a:solidFill>
                  <a:schemeClr val="accent2">
                    <a:lumMod val="75000"/>
                  </a:schemeClr>
                </a:solidFill>
              </a:rPr>
              <a:t> </a:t>
            </a:r>
            <a:r>
              <a:rPr lang="uk-UA" sz="3000" dirty="0" err="1" smtClean="0">
                <a:solidFill>
                  <a:schemeClr val="accent2">
                    <a:lumMod val="75000"/>
                  </a:schemeClr>
                </a:solidFill>
              </a:rPr>
              <a:t>couleurs</a:t>
            </a:r>
            <a:r>
              <a:rPr lang="uk-UA" sz="3000" dirty="0" smtClean="0">
                <a:solidFill>
                  <a:schemeClr val="accent2">
                    <a:lumMod val="75000"/>
                  </a:schemeClr>
                </a:solidFill>
              </a:rPr>
              <a:t>)</a:t>
            </a:r>
            <a:endParaRPr lang="uk-UA" sz="3000" dirty="0">
              <a:solidFill>
                <a:schemeClr val="accent2">
                  <a:lumMod val="75000"/>
                </a:schemeClr>
              </a:solidFill>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Содержимое 11" descr="пасха10.jpg"/>
          <p:cNvPicPr>
            <a:picLocks noGrp="1" noChangeAspect="1"/>
          </p:cNvPicPr>
          <p:nvPr>
            <p:ph sz="quarter" idx="4"/>
          </p:nvPr>
        </p:nvPicPr>
        <p:blipFill>
          <a:blip r:embed="rId2" cstate="print"/>
          <a:stretch>
            <a:fillRect/>
          </a:stretch>
        </p:blipFill>
        <p:spPr>
          <a:xfrm>
            <a:off x="5000628" y="357166"/>
            <a:ext cx="3714776" cy="3024336"/>
          </a:xfrm>
        </p:spPr>
      </p:pic>
      <p:sp>
        <p:nvSpPr>
          <p:cNvPr id="13" name="TextBox 12"/>
          <p:cNvSpPr txBox="1"/>
          <p:nvPr/>
        </p:nvSpPr>
        <p:spPr>
          <a:xfrm>
            <a:off x="428596" y="357166"/>
            <a:ext cx="4357718" cy="2400657"/>
          </a:xfrm>
          <a:prstGeom prst="rect">
            <a:avLst/>
          </a:prstGeom>
          <a:noFill/>
        </p:spPr>
        <p:txBody>
          <a:bodyPr wrap="square" rtlCol="0">
            <a:spAutoFit/>
          </a:bodyPr>
          <a:lstStyle/>
          <a:p>
            <a:r>
              <a:rPr lang="en-US" sz="3000" dirty="0" smtClean="0"/>
              <a:t>           </a:t>
            </a:r>
            <a:r>
              <a:rPr lang="uk-UA" sz="3000" b="1" dirty="0" err="1" smtClean="0">
                <a:solidFill>
                  <a:srgbClr val="C00000"/>
                </a:solidFill>
              </a:rPr>
              <a:t>Skrobanki</a:t>
            </a:r>
            <a:endParaRPr lang="ru-RU" sz="3000" b="1" dirty="0" smtClean="0">
              <a:solidFill>
                <a:srgbClr val="C00000"/>
              </a:solidFill>
            </a:endParaRPr>
          </a:p>
          <a:p>
            <a:r>
              <a:rPr lang="uk-UA" sz="3000" dirty="0" smtClean="0">
                <a:solidFill>
                  <a:srgbClr val="C00000"/>
                </a:solidFill>
              </a:rPr>
              <a:t>(</a:t>
            </a:r>
            <a:r>
              <a:rPr lang="uk-UA" sz="3000" dirty="0" err="1" smtClean="0">
                <a:solidFill>
                  <a:srgbClr val="C00000"/>
                </a:solidFill>
              </a:rPr>
              <a:t>les</a:t>
            </a:r>
            <a:r>
              <a:rPr lang="uk-UA" sz="3000" dirty="0" smtClean="0">
                <a:solidFill>
                  <a:srgbClr val="C00000"/>
                </a:solidFill>
              </a:rPr>
              <a:t> </a:t>
            </a:r>
            <a:r>
              <a:rPr lang="uk-UA" sz="3000" dirty="0" err="1" smtClean="0">
                <a:solidFill>
                  <a:srgbClr val="C00000"/>
                </a:solidFill>
              </a:rPr>
              <a:t>œufs</a:t>
            </a:r>
            <a:r>
              <a:rPr lang="uk-UA" sz="3000" dirty="0" smtClean="0">
                <a:solidFill>
                  <a:srgbClr val="C00000"/>
                </a:solidFill>
              </a:rPr>
              <a:t>, </a:t>
            </a:r>
            <a:r>
              <a:rPr lang="uk-UA" sz="3000" dirty="0" err="1" smtClean="0">
                <a:solidFill>
                  <a:srgbClr val="C00000"/>
                </a:solidFill>
              </a:rPr>
              <a:t>sur</a:t>
            </a:r>
            <a:r>
              <a:rPr lang="uk-UA" sz="3000" dirty="0" smtClean="0">
                <a:solidFill>
                  <a:srgbClr val="C00000"/>
                </a:solidFill>
              </a:rPr>
              <a:t> </a:t>
            </a:r>
            <a:r>
              <a:rPr lang="uk-UA" sz="3000" dirty="0" err="1" smtClean="0">
                <a:solidFill>
                  <a:srgbClr val="C00000"/>
                </a:solidFill>
              </a:rPr>
              <a:t>lesquels</a:t>
            </a:r>
            <a:r>
              <a:rPr lang="uk-UA" sz="3000" dirty="0" smtClean="0">
                <a:solidFill>
                  <a:srgbClr val="C00000"/>
                </a:solidFill>
              </a:rPr>
              <a:t> </a:t>
            </a:r>
            <a:r>
              <a:rPr lang="uk-UA" sz="3000" dirty="0" err="1" smtClean="0">
                <a:solidFill>
                  <a:srgbClr val="C00000"/>
                </a:solidFill>
              </a:rPr>
              <a:t>il</a:t>
            </a:r>
            <a:r>
              <a:rPr lang="uk-UA" sz="3000" dirty="0" smtClean="0">
                <a:solidFill>
                  <a:srgbClr val="C00000"/>
                </a:solidFill>
              </a:rPr>
              <a:t> y a </a:t>
            </a:r>
            <a:r>
              <a:rPr lang="uk-UA" sz="3000" dirty="0" err="1" smtClean="0">
                <a:solidFill>
                  <a:srgbClr val="C00000"/>
                </a:solidFill>
              </a:rPr>
              <a:t>un</a:t>
            </a:r>
            <a:r>
              <a:rPr lang="uk-UA" sz="3000" dirty="0" smtClean="0">
                <a:solidFill>
                  <a:srgbClr val="C00000"/>
                </a:solidFill>
              </a:rPr>
              <a:t> </a:t>
            </a:r>
            <a:r>
              <a:rPr lang="uk-UA" sz="3000" dirty="0" err="1" smtClean="0">
                <a:solidFill>
                  <a:srgbClr val="C00000"/>
                </a:solidFill>
              </a:rPr>
              <a:t>motif</a:t>
            </a:r>
            <a:r>
              <a:rPr lang="uk-UA" sz="3000" dirty="0" smtClean="0">
                <a:solidFill>
                  <a:srgbClr val="C00000"/>
                </a:solidFill>
              </a:rPr>
              <a:t> </a:t>
            </a:r>
            <a:r>
              <a:rPr lang="uk-UA" sz="3000" dirty="0" err="1" smtClean="0">
                <a:solidFill>
                  <a:srgbClr val="C00000"/>
                </a:solidFill>
              </a:rPr>
              <a:t>qui</a:t>
            </a:r>
            <a:r>
              <a:rPr lang="uk-UA" sz="3000" dirty="0" smtClean="0">
                <a:solidFill>
                  <a:srgbClr val="C00000"/>
                </a:solidFill>
              </a:rPr>
              <a:t> </a:t>
            </a:r>
            <a:r>
              <a:rPr lang="uk-UA" sz="3000" dirty="0" err="1" smtClean="0">
                <a:solidFill>
                  <a:srgbClr val="C00000"/>
                </a:solidFill>
              </a:rPr>
              <a:t>est</a:t>
            </a:r>
            <a:r>
              <a:rPr lang="uk-UA" sz="3000" dirty="0" smtClean="0">
                <a:solidFill>
                  <a:srgbClr val="C00000"/>
                </a:solidFill>
              </a:rPr>
              <a:t> </a:t>
            </a:r>
            <a:r>
              <a:rPr lang="uk-UA" sz="3000" dirty="0" err="1" smtClean="0">
                <a:solidFill>
                  <a:srgbClr val="C00000"/>
                </a:solidFill>
              </a:rPr>
              <a:t>appliqué</a:t>
            </a:r>
            <a:r>
              <a:rPr lang="uk-UA" sz="3000" dirty="0" smtClean="0">
                <a:solidFill>
                  <a:srgbClr val="C00000"/>
                </a:solidFill>
              </a:rPr>
              <a:t> </a:t>
            </a:r>
            <a:r>
              <a:rPr lang="uk-UA" sz="3000" dirty="0" err="1" smtClean="0">
                <a:solidFill>
                  <a:srgbClr val="C00000"/>
                </a:solidFill>
              </a:rPr>
              <a:t>par</a:t>
            </a:r>
            <a:r>
              <a:rPr lang="uk-UA" sz="3000" dirty="0" smtClean="0">
                <a:solidFill>
                  <a:srgbClr val="C00000"/>
                </a:solidFill>
              </a:rPr>
              <a:t> </a:t>
            </a:r>
            <a:r>
              <a:rPr lang="uk-UA" sz="3000" dirty="0" err="1" smtClean="0">
                <a:solidFill>
                  <a:srgbClr val="C00000"/>
                </a:solidFill>
              </a:rPr>
              <a:t>un</a:t>
            </a:r>
            <a:r>
              <a:rPr lang="uk-UA" sz="3000" dirty="0" smtClean="0">
                <a:solidFill>
                  <a:srgbClr val="C00000"/>
                </a:solidFill>
              </a:rPr>
              <a:t> </a:t>
            </a:r>
            <a:r>
              <a:rPr lang="uk-UA" sz="3000" dirty="0" err="1" smtClean="0">
                <a:solidFill>
                  <a:srgbClr val="C00000"/>
                </a:solidFill>
              </a:rPr>
              <a:t>instrument</a:t>
            </a:r>
            <a:r>
              <a:rPr lang="uk-UA" sz="3000" dirty="0" smtClean="0">
                <a:solidFill>
                  <a:srgbClr val="C00000"/>
                </a:solidFill>
              </a:rPr>
              <a:t> </a:t>
            </a:r>
            <a:r>
              <a:rPr lang="uk-UA" sz="3000" dirty="0" err="1" smtClean="0">
                <a:solidFill>
                  <a:srgbClr val="C00000"/>
                </a:solidFill>
              </a:rPr>
              <a:t>tranchant</a:t>
            </a:r>
            <a:r>
              <a:rPr lang="uk-UA" sz="3000" dirty="0" smtClean="0">
                <a:solidFill>
                  <a:srgbClr val="C00000"/>
                </a:solidFill>
              </a:rPr>
              <a:t>)</a:t>
            </a:r>
            <a:r>
              <a:rPr lang="en-US" sz="3000" dirty="0" smtClean="0">
                <a:solidFill>
                  <a:srgbClr val="C00000"/>
                </a:solidFill>
              </a:rPr>
              <a:t>.</a:t>
            </a:r>
            <a:endParaRPr lang="uk-UA" sz="3000" dirty="0">
              <a:solidFill>
                <a:srgbClr val="C00000"/>
              </a:solidFill>
            </a:endParaRPr>
          </a:p>
        </p:txBody>
      </p:sp>
      <p:pic>
        <p:nvPicPr>
          <p:cNvPr id="15" name="Picture 2" descr="http://dengi-i-udacha.ru/images/stories/700.jpg"/>
          <p:cNvPicPr>
            <a:picLocks noGrp="1" noChangeAspect="1" noChangeArrowheads="1"/>
          </p:cNvPicPr>
          <p:nvPr>
            <p:ph sz="half" idx="2"/>
          </p:nvPr>
        </p:nvPicPr>
        <p:blipFill>
          <a:blip r:embed="rId3"/>
          <a:srcRect/>
          <a:stretch>
            <a:fillRect/>
          </a:stretch>
        </p:blipFill>
        <p:spPr bwMode="auto">
          <a:xfrm>
            <a:off x="428596" y="3786190"/>
            <a:ext cx="4040188" cy="2557624"/>
          </a:xfrm>
          <a:prstGeom prst="rect">
            <a:avLst/>
          </a:prstGeom>
          <a:noFill/>
        </p:spPr>
      </p:pic>
      <p:sp>
        <p:nvSpPr>
          <p:cNvPr id="11" name="Текст 10"/>
          <p:cNvSpPr>
            <a:spLocks noGrp="1"/>
          </p:cNvSpPr>
          <p:nvPr>
            <p:ph type="body" sz="quarter" idx="3"/>
          </p:nvPr>
        </p:nvSpPr>
        <p:spPr>
          <a:xfrm>
            <a:off x="5072066" y="4714884"/>
            <a:ext cx="3827461" cy="1571636"/>
          </a:xfrm>
        </p:spPr>
        <p:txBody>
          <a:bodyPr>
            <a:noAutofit/>
          </a:bodyPr>
          <a:lstStyle/>
          <a:p>
            <a:r>
              <a:rPr lang="en-US" sz="3000" dirty="0" smtClean="0">
                <a:solidFill>
                  <a:srgbClr val="0070C0"/>
                </a:solidFill>
              </a:rPr>
              <a:t>              </a:t>
            </a:r>
            <a:r>
              <a:rPr lang="uk-UA" sz="3000" dirty="0" err="1" smtClean="0">
                <a:solidFill>
                  <a:srgbClr val="0070C0"/>
                </a:solidFill>
              </a:rPr>
              <a:t>Pisanki</a:t>
            </a:r>
            <a:endParaRPr lang="en-US" sz="3000" dirty="0" smtClean="0">
              <a:solidFill>
                <a:srgbClr val="0070C0"/>
              </a:solidFill>
            </a:endParaRPr>
          </a:p>
          <a:p>
            <a:r>
              <a:rPr lang="uk-UA" sz="3000" b="0" dirty="0" smtClean="0">
                <a:solidFill>
                  <a:srgbClr val="0070C0"/>
                </a:solidFill>
              </a:rPr>
              <a:t>(</a:t>
            </a:r>
            <a:r>
              <a:rPr lang="uk-UA" sz="3000" b="0" dirty="0" err="1" smtClean="0">
                <a:solidFill>
                  <a:srgbClr val="0070C0"/>
                </a:solidFill>
              </a:rPr>
              <a:t>les</a:t>
            </a:r>
            <a:r>
              <a:rPr lang="uk-UA" sz="3000" b="0" dirty="0" smtClean="0">
                <a:solidFill>
                  <a:srgbClr val="0070C0"/>
                </a:solidFill>
              </a:rPr>
              <a:t> </a:t>
            </a:r>
            <a:r>
              <a:rPr lang="uk-UA" sz="3000" b="0" dirty="0" err="1" smtClean="0">
                <a:solidFill>
                  <a:srgbClr val="0070C0"/>
                </a:solidFill>
              </a:rPr>
              <a:t>oeufs</a:t>
            </a:r>
            <a:r>
              <a:rPr lang="uk-UA" sz="3000" b="0" dirty="0" smtClean="0">
                <a:solidFill>
                  <a:srgbClr val="0070C0"/>
                </a:solidFill>
              </a:rPr>
              <a:t> </a:t>
            </a:r>
            <a:r>
              <a:rPr lang="uk-UA" sz="3000" b="0" dirty="0" err="1" smtClean="0">
                <a:solidFill>
                  <a:srgbClr val="0070C0"/>
                </a:solidFill>
              </a:rPr>
              <a:t>peints</a:t>
            </a:r>
            <a:r>
              <a:rPr lang="uk-UA" sz="3000" b="0" dirty="0" smtClean="0">
                <a:solidFill>
                  <a:srgbClr val="0070C0"/>
                </a:solidFill>
              </a:rPr>
              <a:t> </a:t>
            </a:r>
            <a:r>
              <a:rPr lang="uk-UA" sz="3000" b="0" dirty="0" err="1" smtClean="0">
                <a:solidFill>
                  <a:srgbClr val="0070C0"/>
                </a:solidFill>
              </a:rPr>
              <a:t>avec</a:t>
            </a:r>
            <a:r>
              <a:rPr lang="uk-UA" sz="3000" b="0" dirty="0" smtClean="0">
                <a:solidFill>
                  <a:srgbClr val="0070C0"/>
                </a:solidFill>
              </a:rPr>
              <a:t> </a:t>
            </a:r>
            <a:r>
              <a:rPr lang="uk-UA" sz="3000" b="0" dirty="0" err="1" smtClean="0">
                <a:solidFill>
                  <a:srgbClr val="0070C0"/>
                </a:solidFill>
              </a:rPr>
              <a:t>l’ornement</a:t>
            </a:r>
            <a:r>
              <a:rPr lang="uk-UA" sz="3000" b="0" dirty="0" smtClean="0">
                <a:solidFill>
                  <a:srgbClr val="0070C0"/>
                </a:solidFill>
              </a:rPr>
              <a:t>)</a:t>
            </a:r>
            <a:r>
              <a:rPr lang="en-US" sz="3000" b="0" dirty="0" smtClean="0">
                <a:solidFill>
                  <a:srgbClr val="0070C0"/>
                </a:solidFill>
              </a:rPr>
              <a:t>.</a:t>
            </a:r>
            <a:endParaRPr lang="uk-UA" sz="3000" b="0" dirty="0">
              <a:solidFill>
                <a:srgbClr val="0070C0"/>
              </a:solidFill>
            </a:endParaRPr>
          </a:p>
        </p:txBody>
      </p:sp>
      <p:sp>
        <p:nvSpPr>
          <p:cNvPr id="14" name="Стрелка вниз 13"/>
          <p:cNvSpPr/>
          <p:nvPr/>
        </p:nvSpPr>
        <p:spPr>
          <a:xfrm>
            <a:off x="2214546" y="2714620"/>
            <a:ext cx="285752" cy="76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accent2">
                  <a:lumMod val="75000"/>
                </a:schemeClr>
              </a:solidFill>
            </a:endParaRPr>
          </a:p>
        </p:txBody>
      </p:sp>
      <p:sp>
        <p:nvSpPr>
          <p:cNvPr id="16" name="Стрелка вниз 15"/>
          <p:cNvSpPr/>
          <p:nvPr/>
        </p:nvSpPr>
        <p:spPr>
          <a:xfrm rot="10800000">
            <a:off x="6715140" y="3714752"/>
            <a:ext cx="28575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285729"/>
            <a:ext cx="8229600" cy="2500329"/>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uk-UA" sz="3000" dirty="0" err="1" smtClean="0">
                <a:solidFill>
                  <a:schemeClr val="accent1">
                    <a:lumMod val="75000"/>
                  </a:schemeClr>
                </a:solidFill>
              </a:rPr>
              <a:t>La</a:t>
            </a:r>
            <a:r>
              <a:rPr lang="uk-UA" sz="3000" dirty="0" smtClean="0">
                <a:solidFill>
                  <a:schemeClr val="accent1">
                    <a:lumMod val="75000"/>
                  </a:schemeClr>
                </a:solidFill>
              </a:rPr>
              <a:t> </a:t>
            </a:r>
            <a:r>
              <a:rPr lang="uk-UA" sz="3000" dirty="0" err="1" smtClean="0">
                <a:solidFill>
                  <a:schemeClr val="accent1">
                    <a:lumMod val="75000"/>
                  </a:schemeClr>
                </a:solidFill>
              </a:rPr>
              <a:t>célébration</a:t>
            </a:r>
            <a:r>
              <a:rPr lang="uk-UA" sz="3000" dirty="0" smtClean="0">
                <a:solidFill>
                  <a:schemeClr val="accent1">
                    <a:lumMod val="75000"/>
                  </a:schemeClr>
                </a:solidFill>
              </a:rPr>
              <a:t> </a:t>
            </a:r>
            <a:r>
              <a:rPr lang="uk-UA" sz="3000" dirty="0" err="1" smtClean="0">
                <a:solidFill>
                  <a:schemeClr val="accent1">
                    <a:lumMod val="75000"/>
                  </a:schemeClr>
                </a:solidFill>
              </a:rPr>
              <a:t>de</a:t>
            </a:r>
            <a:r>
              <a:rPr lang="uk-UA" sz="3000" dirty="0" smtClean="0">
                <a:solidFill>
                  <a:schemeClr val="accent1">
                    <a:lumMod val="75000"/>
                  </a:schemeClr>
                </a:solidFill>
              </a:rPr>
              <a:t> </a:t>
            </a:r>
            <a:r>
              <a:rPr lang="uk-UA" sz="3000" dirty="0" err="1" smtClean="0">
                <a:solidFill>
                  <a:schemeClr val="accent1">
                    <a:lumMod val="75000"/>
                  </a:schemeClr>
                </a:solidFill>
              </a:rPr>
              <a:t>Pâques</a:t>
            </a:r>
            <a:r>
              <a:rPr lang="uk-UA" sz="3000" dirty="0" smtClean="0">
                <a:solidFill>
                  <a:schemeClr val="accent1">
                    <a:lumMod val="75000"/>
                  </a:schemeClr>
                </a:solidFill>
              </a:rPr>
              <a:t> </a:t>
            </a:r>
            <a:r>
              <a:rPr lang="uk-UA" sz="3000" dirty="0" err="1" smtClean="0">
                <a:solidFill>
                  <a:schemeClr val="accent1">
                    <a:lumMod val="75000"/>
                  </a:schemeClr>
                </a:solidFill>
              </a:rPr>
              <a:t>en</a:t>
            </a:r>
            <a:r>
              <a:rPr lang="uk-UA" sz="3000" dirty="0" smtClean="0">
                <a:solidFill>
                  <a:schemeClr val="accent1">
                    <a:lumMod val="75000"/>
                  </a:schemeClr>
                </a:solidFill>
              </a:rPr>
              <a:t> </a:t>
            </a:r>
            <a:r>
              <a:rPr lang="uk-UA" sz="3000" dirty="0" err="1" smtClean="0">
                <a:solidFill>
                  <a:schemeClr val="accent1">
                    <a:lumMod val="75000"/>
                  </a:schemeClr>
                </a:solidFill>
              </a:rPr>
              <a:t>Ukraine</a:t>
            </a:r>
            <a:r>
              <a:rPr lang="uk-UA" sz="3000" dirty="0" smtClean="0">
                <a:solidFill>
                  <a:schemeClr val="accent1">
                    <a:lumMod val="75000"/>
                  </a:schemeClr>
                </a:solidFill>
              </a:rPr>
              <a:t> </a:t>
            </a:r>
            <a:r>
              <a:rPr lang="uk-UA" sz="3000" dirty="0" err="1" smtClean="0">
                <a:solidFill>
                  <a:schemeClr val="accent1">
                    <a:lumMod val="75000"/>
                  </a:schemeClr>
                </a:solidFill>
              </a:rPr>
              <a:t>continue</a:t>
            </a:r>
            <a:r>
              <a:rPr lang="uk-UA" sz="3000" dirty="0" smtClean="0">
                <a:solidFill>
                  <a:schemeClr val="accent1">
                    <a:lumMod val="75000"/>
                  </a:schemeClr>
                </a:solidFill>
              </a:rPr>
              <a:t> 40 </a:t>
            </a:r>
            <a:r>
              <a:rPr lang="uk-UA" sz="3000" dirty="0" err="1" smtClean="0">
                <a:solidFill>
                  <a:schemeClr val="accent1">
                    <a:lumMod val="75000"/>
                  </a:schemeClr>
                </a:solidFill>
              </a:rPr>
              <a:t>jours</a:t>
            </a:r>
            <a:r>
              <a:rPr lang="uk-UA" sz="3000" dirty="0" smtClean="0">
                <a:solidFill>
                  <a:schemeClr val="accent1">
                    <a:lumMod val="75000"/>
                  </a:schemeClr>
                </a:solidFill>
              </a:rPr>
              <a:t>. </a:t>
            </a:r>
            <a:r>
              <a:rPr lang="uk-UA" sz="3000" dirty="0" err="1" smtClean="0">
                <a:solidFill>
                  <a:schemeClr val="accent1">
                    <a:lumMod val="75000"/>
                  </a:schemeClr>
                </a:solidFill>
              </a:rPr>
              <a:t>Pendant</a:t>
            </a:r>
            <a:r>
              <a:rPr lang="uk-UA" sz="3000" dirty="0" smtClean="0">
                <a:solidFill>
                  <a:schemeClr val="accent1">
                    <a:lumMod val="75000"/>
                  </a:schemeClr>
                </a:solidFill>
              </a:rPr>
              <a:t> </a:t>
            </a:r>
            <a:r>
              <a:rPr lang="fr-FR" sz="3000" dirty="0" smtClean="0">
                <a:solidFill>
                  <a:schemeClr val="accent1">
                    <a:lumMod val="75000"/>
                  </a:schemeClr>
                </a:solidFill>
              </a:rPr>
              <a:t>c</a:t>
            </a:r>
            <a:r>
              <a:rPr lang="uk-UA" sz="3000" dirty="0" smtClean="0">
                <a:solidFill>
                  <a:schemeClr val="accent1">
                    <a:lumMod val="75000"/>
                  </a:schemeClr>
                </a:solidFill>
              </a:rPr>
              <a:t>e</a:t>
            </a:r>
            <a:r>
              <a:rPr lang="fr-FR" sz="3000" dirty="0" smtClean="0">
                <a:solidFill>
                  <a:schemeClr val="accent1">
                    <a:lumMod val="75000"/>
                  </a:schemeClr>
                </a:solidFill>
              </a:rPr>
              <a:t> temps</a:t>
            </a:r>
            <a:r>
              <a:rPr lang="uk-UA" sz="3000" dirty="0" smtClean="0">
                <a:solidFill>
                  <a:schemeClr val="accent1">
                    <a:lumMod val="75000"/>
                  </a:schemeClr>
                </a:solidFill>
              </a:rPr>
              <a:t> </a:t>
            </a:r>
            <a:r>
              <a:rPr lang="uk-UA" sz="3000" dirty="0" err="1" smtClean="0">
                <a:solidFill>
                  <a:schemeClr val="accent1">
                    <a:lumMod val="75000"/>
                  </a:schemeClr>
                </a:solidFill>
              </a:rPr>
              <a:t>tous</a:t>
            </a:r>
            <a:r>
              <a:rPr lang="uk-UA" sz="3000" dirty="0" smtClean="0">
                <a:solidFill>
                  <a:schemeClr val="accent1">
                    <a:lumMod val="75000"/>
                  </a:schemeClr>
                </a:solidFill>
              </a:rPr>
              <a:t> </a:t>
            </a:r>
            <a:r>
              <a:rPr lang="uk-UA" sz="3000" dirty="0" err="1" smtClean="0">
                <a:solidFill>
                  <a:schemeClr val="accent1">
                    <a:lumMod val="75000"/>
                  </a:schemeClr>
                </a:solidFill>
              </a:rPr>
              <a:t>les</a:t>
            </a:r>
            <a:r>
              <a:rPr lang="uk-UA" sz="3000" dirty="0" smtClean="0">
                <a:solidFill>
                  <a:schemeClr val="accent1">
                    <a:lumMod val="75000"/>
                  </a:schemeClr>
                </a:solidFill>
              </a:rPr>
              <a:t> </a:t>
            </a:r>
            <a:r>
              <a:rPr lang="uk-UA" sz="3000" dirty="0" err="1" smtClean="0">
                <a:solidFill>
                  <a:schemeClr val="accent1">
                    <a:lumMod val="75000"/>
                  </a:schemeClr>
                </a:solidFill>
              </a:rPr>
              <a:t>orthodoxes</a:t>
            </a:r>
            <a:r>
              <a:rPr lang="uk-UA" sz="3000" dirty="0" smtClean="0">
                <a:solidFill>
                  <a:schemeClr val="accent1">
                    <a:lumMod val="75000"/>
                  </a:schemeClr>
                </a:solidFill>
              </a:rPr>
              <a:t> </a:t>
            </a:r>
            <a:r>
              <a:rPr lang="uk-UA" sz="3000" dirty="0" err="1" smtClean="0">
                <a:solidFill>
                  <a:schemeClr val="accent1">
                    <a:lumMod val="75000"/>
                  </a:schemeClr>
                </a:solidFill>
              </a:rPr>
              <a:t>doivent</a:t>
            </a:r>
            <a:r>
              <a:rPr lang="uk-UA" sz="3000" dirty="0" smtClean="0">
                <a:solidFill>
                  <a:schemeClr val="accent1">
                    <a:lumMod val="75000"/>
                  </a:schemeClr>
                </a:solidFill>
              </a:rPr>
              <a:t> </a:t>
            </a:r>
            <a:r>
              <a:rPr lang="uk-UA" sz="3000" dirty="0" err="1" smtClean="0">
                <a:solidFill>
                  <a:schemeClr val="accent1">
                    <a:lumMod val="75000"/>
                  </a:schemeClr>
                </a:solidFill>
              </a:rPr>
              <a:t>être</a:t>
            </a:r>
            <a:r>
              <a:rPr lang="uk-UA" sz="3000" dirty="0" smtClean="0">
                <a:solidFill>
                  <a:schemeClr val="accent1">
                    <a:lumMod val="75000"/>
                  </a:schemeClr>
                </a:solidFill>
              </a:rPr>
              <a:t> </a:t>
            </a:r>
            <a:r>
              <a:rPr lang="uk-UA" sz="3000" dirty="0" err="1" smtClean="0">
                <a:solidFill>
                  <a:schemeClr val="accent1">
                    <a:lumMod val="75000"/>
                  </a:schemeClr>
                </a:solidFill>
              </a:rPr>
              <a:t>accueillis</a:t>
            </a:r>
            <a:r>
              <a:rPr lang="uk-UA" sz="3000" dirty="0" smtClean="0">
                <a:solidFill>
                  <a:schemeClr val="accent1">
                    <a:lumMod val="75000"/>
                  </a:schemeClr>
                </a:solidFill>
              </a:rPr>
              <a:t> </a:t>
            </a:r>
            <a:r>
              <a:rPr lang="uk-UA" sz="3000" dirty="0" err="1" smtClean="0">
                <a:solidFill>
                  <a:schemeClr val="accent1">
                    <a:lumMod val="75000"/>
                  </a:schemeClr>
                </a:solidFill>
              </a:rPr>
              <a:t>avec</a:t>
            </a:r>
            <a:r>
              <a:rPr lang="uk-UA" sz="3000" dirty="0" smtClean="0">
                <a:solidFill>
                  <a:schemeClr val="accent1">
                    <a:lumMod val="75000"/>
                  </a:schemeClr>
                </a:solidFill>
              </a:rPr>
              <a:t> </a:t>
            </a:r>
            <a:r>
              <a:rPr lang="uk-UA" sz="3000" dirty="0" err="1" smtClean="0">
                <a:solidFill>
                  <a:schemeClr val="accent1">
                    <a:lumMod val="75000"/>
                  </a:schemeClr>
                </a:solidFill>
              </a:rPr>
              <a:t>les</a:t>
            </a:r>
            <a:r>
              <a:rPr lang="uk-UA" sz="3000" dirty="0" smtClean="0">
                <a:solidFill>
                  <a:schemeClr val="accent1">
                    <a:lumMod val="75000"/>
                  </a:schemeClr>
                </a:solidFill>
              </a:rPr>
              <a:t> </a:t>
            </a:r>
            <a:r>
              <a:rPr lang="uk-UA" sz="3000" dirty="0" err="1" smtClean="0">
                <a:solidFill>
                  <a:schemeClr val="accent1">
                    <a:lumMod val="75000"/>
                  </a:schemeClr>
                </a:solidFill>
              </a:rPr>
              <a:t>mots</a:t>
            </a:r>
            <a:r>
              <a:rPr lang="uk-UA" sz="3000" dirty="0" smtClean="0">
                <a:solidFill>
                  <a:schemeClr val="accent1">
                    <a:lumMod val="75000"/>
                  </a:schemeClr>
                </a:solidFill>
              </a:rPr>
              <a:t> «</a:t>
            </a:r>
            <a:r>
              <a:rPr lang="uk-UA" sz="3000" b="1" dirty="0" err="1" smtClean="0">
                <a:solidFill>
                  <a:schemeClr val="accent1">
                    <a:lumMod val="75000"/>
                  </a:schemeClr>
                </a:solidFill>
              </a:rPr>
              <a:t>Le</a:t>
            </a:r>
            <a:r>
              <a:rPr lang="uk-UA" sz="3000" b="1" dirty="0" smtClean="0">
                <a:solidFill>
                  <a:schemeClr val="accent1">
                    <a:lumMod val="75000"/>
                  </a:schemeClr>
                </a:solidFill>
              </a:rPr>
              <a:t> </a:t>
            </a:r>
            <a:r>
              <a:rPr lang="uk-UA" sz="3000" b="1" dirty="0" err="1" smtClean="0">
                <a:solidFill>
                  <a:schemeClr val="accent1">
                    <a:lumMod val="75000"/>
                  </a:schemeClr>
                </a:solidFill>
              </a:rPr>
              <a:t>Christ</a:t>
            </a:r>
            <a:r>
              <a:rPr lang="uk-UA" sz="3000" b="1" dirty="0" smtClean="0">
                <a:solidFill>
                  <a:schemeClr val="accent1">
                    <a:lumMod val="75000"/>
                  </a:schemeClr>
                </a:solidFill>
              </a:rPr>
              <a:t> </a:t>
            </a:r>
            <a:r>
              <a:rPr lang="uk-UA" sz="3000" b="1" dirty="0" err="1" smtClean="0">
                <a:solidFill>
                  <a:schemeClr val="accent1">
                    <a:lumMod val="75000"/>
                  </a:schemeClr>
                </a:solidFill>
              </a:rPr>
              <a:t>est</a:t>
            </a:r>
            <a:r>
              <a:rPr lang="uk-UA" sz="3000" b="1" dirty="0" smtClean="0">
                <a:solidFill>
                  <a:schemeClr val="accent1">
                    <a:lumMod val="75000"/>
                  </a:schemeClr>
                </a:solidFill>
              </a:rPr>
              <a:t> </a:t>
            </a:r>
            <a:r>
              <a:rPr lang="uk-UA" sz="3000" b="1" dirty="0" err="1" smtClean="0">
                <a:solidFill>
                  <a:schemeClr val="accent1">
                    <a:lumMod val="75000"/>
                  </a:schemeClr>
                </a:solidFill>
              </a:rPr>
              <a:t>ressuscité</a:t>
            </a:r>
            <a:r>
              <a:rPr lang="uk-UA" sz="3000" b="1" dirty="0" smtClean="0">
                <a:solidFill>
                  <a:schemeClr val="accent1">
                    <a:lumMod val="75000"/>
                  </a:schemeClr>
                </a:solidFill>
              </a:rPr>
              <a:t>!</a:t>
            </a:r>
            <a:r>
              <a:rPr lang="uk-UA" sz="3000" dirty="0" smtClean="0">
                <a:solidFill>
                  <a:schemeClr val="accent1">
                    <a:lumMod val="75000"/>
                  </a:schemeClr>
                </a:solidFill>
              </a:rPr>
              <a:t>" </a:t>
            </a:r>
            <a:r>
              <a:rPr lang="uk-UA" sz="3000" dirty="0" err="1" smtClean="0">
                <a:solidFill>
                  <a:schemeClr val="accent1">
                    <a:lumMod val="75000"/>
                  </a:schemeClr>
                </a:solidFill>
              </a:rPr>
              <a:t>Et</a:t>
            </a:r>
            <a:r>
              <a:rPr lang="uk-UA" sz="3000" dirty="0" smtClean="0">
                <a:solidFill>
                  <a:schemeClr val="accent1">
                    <a:lumMod val="75000"/>
                  </a:schemeClr>
                </a:solidFill>
              </a:rPr>
              <a:t> </a:t>
            </a:r>
            <a:r>
              <a:rPr lang="uk-UA" sz="3000" dirty="0" err="1" smtClean="0">
                <a:solidFill>
                  <a:schemeClr val="accent1">
                    <a:lumMod val="75000"/>
                  </a:schemeClr>
                </a:solidFill>
              </a:rPr>
              <a:t>recevez</a:t>
            </a:r>
            <a:r>
              <a:rPr lang="uk-UA" sz="3000" dirty="0" smtClean="0">
                <a:solidFill>
                  <a:schemeClr val="accent1">
                    <a:lumMod val="75000"/>
                  </a:schemeClr>
                </a:solidFill>
              </a:rPr>
              <a:t> </a:t>
            </a:r>
            <a:r>
              <a:rPr lang="uk-UA" sz="3000" dirty="0" err="1" smtClean="0">
                <a:solidFill>
                  <a:schemeClr val="accent1">
                    <a:lumMod val="75000"/>
                  </a:schemeClr>
                </a:solidFill>
              </a:rPr>
              <a:t>la</a:t>
            </a:r>
            <a:r>
              <a:rPr lang="uk-UA" sz="3000" dirty="0" smtClean="0">
                <a:solidFill>
                  <a:schemeClr val="accent1">
                    <a:lumMod val="75000"/>
                  </a:schemeClr>
                </a:solidFill>
              </a:rPr>
              <a:t> </a:t>
            </a:r>
            <a:r>
              <a:rPr lang="uk-UA" sz="3000" dirty="0" err="1" smtClean="0">
                <a:solidFill>
                  <a:schemeClr val="accent1">
                    <a:lumMod val="75000"/>
                  </a:schemeClr>
                </a:solidFill>
              </a:rPr>
              <a:t>confirmation</a:t>
            </a:r>
            <a:r>
              <a:rPr lang="uk-UA" sz="3000" dirty="0" smtClean="0">
                <a:solidFill>
                  <a:schemeClr val="accent1">
                    <a:lumMod val="75000"/>
                  </a:schemeClr>
                </a:solidFill>
              </a:rPr>
              <a:t> </a:t>
            </a:r>
            <a:r>
              <a:rPr lang="uk-UA" sz="3000" dirty="0" err="1" smtClean="0">
                <a:solidFill>
                  <a:schemeClr val="accent1">
                    <a:lumMod val="75000"/>
                  </a:schemeClr>
                </a:solidFill>
              </a:rPr>
              <a:t>en</a:t>
            </a:r>
            <a:r>
              <a:rPr lang="uk-UA" sz="3000" dirty="0" smtClean="0">
                <a:solidFill>
                  <a:schemeClr val="accent1">
                    <a:lumMod val="75000"/>
                  </a:schemeClr>
                </a:solidFill>
              </a:rPr>
              <a:t> </a:t>
            </a:r>
            <a:r>
              <a:rPr lang="uk-UA" sz="3000" dirty="0" err="1" smtClean="0">
                <a:solidFill>
                  <a:schemeClr val="accent1">
                    <a:lumMod val="75000"/>
                  </a:schemeClr>
                </a:solidFill>
              </a:rPr>
              <a:t>réponse</a:t>
            </a:r>
            <a:r>
              <a:rPr lang="uk-UA" sz="3000" dirty="0" smtClean="0">
                <a:solidFill>
                  <a:schemeClr val="accent1">
                    <a:lumMod val="75000"/>
                  </a:schemeClr>
                </a:solidFill>
              </a:rPr>
              <a:t> à </a:t>
            </a:r>
            <a:r>
              <a:rPr lang="uk-UA" sz="3000" dirty="0" err="1" smtClean="0">
                <a:solidFill>
                  <a:schemeClr val="accent1">
                    <a:lumMod val="75000"/>
                  </a:schemeClr>
                </a:solidFill>
              </a:rPr>
              <a:t>ces</a:t>
            </a:r>
            <a:r>
              <a:rPr lang="uk-UA" sz="3000" dirty="0" smtClean="0">
                <a:solidFill>
                  <a:schemeClr val="accent1">
                    <a:lumMod val="75000"/>
                  </a:schemeClr>
                </a:solidFill>
              </a:rPr>
              <a:t> </a:t>
            </a:r>
            <a:r>
              <a:rPr lang="uk-UA" sz="3000" dirty="0" err="1" smtClean="0">
                <a:solidFill>
                  <a:schemeClr val="accent1">
                    <a:lumMod val="75000"/>
                  </a:schemeClr>
                </a:solidFill>
              </a:rPr>
              <a:t>mots</a:t>
            </a:r>
            <a:r>
              <a:rPr lang="uk-UA" sz="3000" dirty="0" smtClean="0">
                <a:solidFill>
                  <a:schemeClr val="accent1">
                    <a:lumMod val="75000"/>
                  </a:schemeClr>
                </a:solidFill>
              </a:rPr>
              <a:t>: </a:t>
            </a:r>
            <a:r>
              <a:rPr lang="uk-UA" sz="3000" b="1" dirty="0" smtClean="0">
                <a:solidFill>
                  <a:schemeClr val="accent1">
                    <a:lumMod val="75000"/>
                  </a:schemeClr>
                </a:solidFill>
              </a:rPr>
              <a:t>«</a:t>
            </a:r>
            <a:r>
              <a:rPr lang="uk-UA" sz="3000" b="1" dirty="0" err="1" smtClean="0">
                <a:solidFill>
                  <a:schemeClr val="accent1">
                    <a:lumMod val="75000"/>
                  </a:schemeClr>
                </a:solidFill>
              </a:rPr>
              <a:t>Il</a:t>
            </a:r>
            <a:r>
              <a:rPr lang="uk-UA" sz="3000" b="1" dirty="0" smtClean="0">
                <a:solidFill>
                  <a:schemeClr val="accent1">
                    <a:lumMod val="75000"/>
                  </a:schemeClr>
                </a:solidFill>
              </a:rPr>
              <a:t> </a:t>
            </a:r>
            <a:r>
              <a:rPr lang="uk-UA" sz="3000" b="1" dirty="0" err="1" smtClean="0">
                <a:solidFill>
                  <a:schemeClr val="accent1">
                    <a:lumMod val="75000"/>
                  </a:schemeClr>
                </a:solidFill>
              </a:rPr>
              <a:t>est</a:t>
            </a:r>
            <a:r>
              <a:rPr lang="uk-UA" sz="3000" b="1" dirty="0" smtClean="0">
                <a:solidFill>
                  <a:schemeClr val="accent1">
                    <a:lumMod val="75000"/>
                  </a:schemeClr>
                </a:solidFill>
              </a:rPr>
              <a:t> </a:t>
            </a:r>
            <a:r>
              <a:rPr lang="uk-UA" sz="3000" b="1" dirty="0" err="1" smtClean="0">
                <a:solidFill>
                  <a:schemeClr val="accent1">
                    <a:lumMod val="75000"/>
                  </a:schemeClr>
                </a:solidFill>
              </a:rPr>
              <a:t>vraiment</a:t>
            </a:r>
            <a:r>
              <a:rPr lang="uk-UA" sz="3000" b="1" dirty="0" smtClean="0">
                <a:solidFill>
                  <a:schemeClr val="accent1">
                    <a:lumMod val="75000"/>
                  </a:schemeClr>
                </a:solidFill>
              </a:rPr>
              <a:t> </a:t>
            </a:r>
            <a:r>
              <a:rPr lang="uk-UA" sz="3000" b="1" dirty="0" err="1" smtClean="0">
                <a:solidFill>
                  <a:schemeClr val="accent1">
                    <a:lumMod val="75000"/>
                  </a:schemeClr>
                </a:solidFill>
              </a:rPr>
              <a:t>ressuscité</a:t>
            </a:r>
            <a:r>
              <a:rPr lang="uk-UA" sz="3000" b="1" dirty="0" smtClean="0">
                <a:solidFill>
                  <a:schemeClr val="accent1">
                    <a:lumMod val="75000"/>
                  </a:schemeClr>
                </a:solidFill>
              </a:rPr>
              <a:t>!"</a:t>
            </a:r>
            <a:endParaRPr lang="ru-RU" sz="3000" dirty="0">
              <a:solidFill>
                <a:schemeClr val="accent1">
                  <a:lumMod val="75000"/>
                </a:schemeClr>
              </a:solidFill>
            </a:endParaRPr>
          </a:p>
        </p:txBody>
      </p:sp>
      <p:pic>
        <p:nvPicPr>
          <p:cNvPr id="5122" name="Picture 2" descr="C:\Users\Администратор\Desktop\п1.jpg"/>
          <p:cNvPicPr>
            <a:picLocks noChangeAspect="1" noChangeArrowheads="1"/>
          </p:cNvPicPr>
          <p:nvPr/>
        </p:nvPicPr>
        <p:blipFill>
          <a:blip r:embed="rId2"/>
          <a:srcRect/>
          <a:stretch>
            <a:fillRect/>
          </a:stretch>
        </p:blipFill>
        <p:spPr bwMode="auto">
          <a:xfrm>
            <a:off x="500034" y="3071810"/>
            <a:ext cx="4056942" cy="2214578"/>
          </a:xfrm>
          <a:prstGeom prst="rect">
            <a:avLst/>
          </a:prstGeom>
          <a:noFill/>
        </p:spPr>
      </p:pic>
      <p:pic>
        <p:nvPicPr>
          <p:cNvPr id="5123" name="Picture 3" descr="C:\Users\Администратор\Desktop\Kiev.Victor-как отметить пасху.jpg"/>
          <p:cNvPicPr>
            <a:picLocks noChangeAspect="1" noChangeArrowheads="1"/>
          </p:cNvPicPr>
          <p:nvPr/>
        </p:nvPicPr>
        <p:blipFill>
          <a:blip r:embed="rId3" cstate="print"/>
          <a:srcRect/>
          <a:stretch>
            <a:fillRect/>
          </a:stretch>
        </p:blipFill>
        <p:spPr bwMode="auto">
          <a:xfrm>
            <a:off x="4786314" y="3857628"/>
            <a:ext cx="3839611" cy="2428892"/>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1"/>
            <a:ext cx="8229600" cy="1571636"/>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fr-FR" sz="3000" dirty="0" smtClean="0">
                <a:solidFill>
                  <a:schemeClr val="accent2">
                    <a:lumMod val="75000"/>
                  </a:schemeClr>
                </a:solidFill>
              </a:rPr>
              <a:t>L</a:t>
            </a:r>
            <a:r>
              <a:rPr lang="uk-UA" sz="3000" dirty="0" err="1" smtClean="0">
                <a:solidFill>
                  <a:schemeClr val="accent2">
                    <a:lumMod val="75000"/>
                  </a:schemeClr>
                </a:solidFill>
              </a:rPr>
              <a:t>es</a:t>
            </a:r>
            <a:r>
              <a:rPr lang="uk-UA" sz="3000" dirty="0" smtClean="0">
                <a:solidFill>
                  <a:schemeClr val="accent2">
                    <a:lumMod val="75000"/>
                  </a:schemeClr>
                </a:solidFill>
              </a:rPr>
              <a:t> </a:t>
            </a:r>
            <a:r>
              <a:rPr lang="uk-UA" sz="3000" dirty="0" err="1" smtClean="0">
                <a:solidFill>
                  <a:schemeClr val="accent2">
                    <a:lumMod val="75000"/>
                  </a:schemeClr>
                </a:solidFill>
              </a:rPr>
              <a:t>gens</a:t>
            </a:r>
            <a:r>
              <a:rPr lang="uk-UA" sz="3000" dirty="0" smtClean="0">
                <a:solidFill>
                  <a:schemeClr val="accent2">
                    <a:lumMod val="75000"/>
                  </a:schemeClr>
                </a:solidFill>
              </a:rPr>
              <a:t> </a:t>
            </a:r>
            <a:r>
              <a:rPr lang="uk-UA" sz="3000" dirty="0" err="1" smtClean="0">
                <a:solidFill>
                  <a:schemeClr val="accent2">
                    <a:lumMod val="75000"/>
                  </a:schemeClr>
                </a:solidFill>
              </a:rPr>
              <a:t>visitent</a:t>
            </a:r>
            <a:r>
              <a:rPr lang="uk-UA" sz="3000" dirty="0" smtClean="0">
                <a:solidFill>
                  <a:schemeClr val="accent2">
                    <a:lumMod val="75000"/>
                  </a:schemeClr>
                </a:solidFill>
              </a:rPr>
              <a:t> </a:t>
            </a:r>
            <a:r>
              <a:rPr lang="uk-UA" sz="3000" dirty="0" err="1" smtClean="0">
                <a:solidFill>
                  <a:schemeClr val="accent2">
                    <a:lumMod val="75000"/>
                  </a:schemeClr>
                </a:solidFill>
              </a:rPr>
              <a:t>l'un</a:t>
            </a:r>
            <a:r>
              <a:rPr lang="uk-UA" sz="3000" dirty="0" smtClean="0">
                <a:solidFill>
                  <a:schemeClr val="accent2">
                    <a:lumMod val="75000"/>
                  </a:schemeClr>
                </a:solidFill>
              </a:rPr>
              <a:t> </a:t>
            </a:r>
            <a:r>
              <a:rPr lang="uk-UA" sz="3000" dirty="0" err="1" smtClean="0">
                <a:solidFill>
                  <a:schemeClr val="accent2">
                    <a:lumMod val="75000"/>
                  </a:schemeClr>
                </a:solidFill>
              </a:rPr>
              <a:t>l'autre</a:t>
            </a:r>
            <a:r>
              <a:rPr lang="uk-UA" sz="3000" dirty="0" smtClean="0">
                <a:solidFill>
                  <a:schemeClr val="accent2">
                    <a:lumMod val="75000"/>
                  </a:schemeClr>
                </a:solidFill>
              </a:rPr>
              <a:t> à </a:t>
            </a:r>
            <a:r>
              <a:rPr lang="uk-UA" sz="3000" dirty="0" err="1" smtClean="0">
                <a:solidFill>
                  <a:schemeClr val="accent2">
                    <a:lumMod val="75000"/>
                  </a:schemeClr>
                </a:solidFill>
              </a:rPr>
              <a:t>la</a:t>
            </a:r>
            <a:r>
              <a:rPr lang="uk-UA" sz="3000" dirty="0" smtClean="0">
                <a:solidFill>
                  <a:schemeClr val="accent2">
                    <a:lumMod val="75000"/>
                  </a:schemeClr>
                </a:solidFill>
              </a:rPr>
              <a:t> </a:t>
            </a:r>
            <a:r>
              <a:rPr lang="uk-UA" sz="3000" dirty="0" err="1" smtClean="0">
                <a:solidFill>
                  <a:schemeClr val="accent2">
                    <a:lumMod val="75000"/>
                  </a:schemeClr>
                </a:solidFill>
              </a:rPr>
              <a:t>maison</a:t>
            </a:r>
            <a:r>
              <a:rPr lang="uk-UA" sz="3000" dirty="0" smtClean="0">
                <a:solidFill>
                  <a:schemeClr val="accent2">
                    <a:lumMod val="75000"/>
                  </a:schemeClr>
                </a:solidFill>
              </a:rPr>
              <a:t>, </a:t>
            </a:r>
            <a:r>
              <a:rPr lang="uk-UA" sz="3000" dirty="0" err="1" smtClean="0">
                <a:solidFill>
                  <a:schemeClr val="accent2">
                    <a:lumMod val="75000"/>
                  </a:schemeClr>
                </a:solidFill>
              </a:rPr>
              <a:t>donnent</a:t>
            </a:r>
            <a:r>
              <a:rPr lang="uk-UA" sz="3000" dirty="0" smtClean="0">
                <a:solidFill>
                  <a:schemeClr val="accent2">
                    <a:lumMod val="75000"/>
                  </a:schemeClr>
                </a:solidFill>
              </a:rPr>
              <a:t> </a:t>
            </a:r>
            <a:r>
              <a:rPr lang="uk-UA" sz="3000" dirty="0" err="1" smtClean="0">
                <a:solidFill>
                  <a:schemeClr val="accent2">
                    <a:lumMod val="75000"/>
                  </a:schemeClr>
                </a:solidFill>
              </a:rPr>
              <a:t>les</a:t>
            </a:r>
            <a:r>
              <a:rPr lang="uk-UA" sz="3000" dirty="0" smtClean="0">
                <a:solidFill>
                  <a:schemeClr val="accent2">
                    <a:lumMod val="75000"/>
                  </a:schemeClr>
                </a:solidFill>
              </a:rPr>
              <a:t> </a:t>
            </a:r>
            <a:r>
              <a:rPr lang="uk-UA" sz="3000" dirty="0" err="1" smtClean="0">
                <a:solidFill>
                  <a:schemeClr val="accent2">
                    <a:lumMod val="75000"/>
                  </a:schemeClr>
                </a:solidFill>
              </a:rPr>
              <a:t>oeufs</a:t>
            </a:r>
            <a:r>
              <a:rPr lang="uk-UA" sz="3000" dirty="0" smtClean="0">
                <a:solidFill>
                  <a:schemeClr val="accent2">
                    <a:lumMod val="75000"/>
                  </a:schemeClr>
                </a:solidFill>
              </a:rPr>
              <a:t>, </a:t>
            </a:r>
            <a:r>
              <a:rPr lang="uk-UA" sz="3000" dirty="0" err="1" smtClean="0">
                <a:solidFill>
                  <a:schemeClr val="accent2">
                    <a:lumMod val="75000"/>
                  </a:schemeClr>
                </a:solidFill>
              </a:rPr>
              <a:t>et</a:t>
            </a:r>
            <a:r>
              <a:rPr lang="uk-UA" sz="3000" dirty="0" smtClean="0">
                <a:solidFill>
                  <a:schemeClr val="accent2">
                    <a:lumMod val="75000"/>
                  </a:schemeClr>
                </a:solidFill>
              </a:rPr>
              <a:t> </a:t>
            </a:r>
            <a:r>
              <a:rPr lang="uk-UA" sz="3000" dirty="0" err="1" smtClean="0">
                <a:solidFill>
                  <a:schemeClr val="accent2">
                    <a:lumMod val="75000"/>
                  </a:schemeClr>
                </a:solidFill>
              </a:rPr>
              <a:t>les</a:t>
            </a:r>
            <a:r>
              <a:rPr lang="uk-UA" sz="3000" dirty="0" smtClean="0">
                <a:solidFill>
                  <a:schemeClr val="accent2">
                    <a:lumMod val="75000"/>
                  </a:schemeClr>
                </a:solidFill>
              </a:rPr>
              <a:t> </a:t>
            </a:r>
            <a:r>
              <a:rPr lang="uk-UA" sz="3000" dirty="0" err="1" smtClean="0">
                <a:solidFill>
                  <a:schemeClr val="accent2">
                    <a:lumMod val="75000"/>
                  </a:schemeClr>
                </a:solidFill>
              </a:rPr>
              <a:t>gâteaux</a:t>
            </a:r>
            <a:r>
              <a:rPr lang="uk-UA" sz="3000" dirty="0" smtClean="0">
                <a:solidFill>
                  <a:schemeClr val="accent2">
                    <a:lumMod val="75000"/>
                  </a:schemeClr>
                </a:solidFill>
              </a:rPr>
              <a:t>, </a:t>
            </a:r>
            <a:r>
              <a:rPr lang="uk-UA" sz="3000" dirty="0" err="1" smtClean="0">
                <a:solidFill>
                  <a:schemeClr val="accent2">
                    <a:lumMod val="75000"/>
                  </a:schemeClr>
                </a:solidFill>
              </a:rPr>
              <a:t>jouent</a:t>
            </a:r>
            <a:r>
              <a:rPr lang="uk-UA" sz="3000" dirty="0" smtClean="0">
                <a:solidFill>
                  <a:schemeClr val="accent2">
                    <a:lumMod val="75000"/>
                  </a:schemeClr>
                </a:solidFill>
              </a:rPr>
              <a:t> </a:t>
            </a:r>
            <a:r>
              <a:rPr lang="uk-UA" sz="3000" dirty="0" err="1" smtClean="0">
                <a:solidFill>
                  <a:schemeClr val="accent2">
                    <a:lumMod val="75000"/>
                  </a:schemeClr>
                </a:solidFill>
              </a:rPr>
              <a:t>aux</a:t>
            </a:r>
            <a:r>
              <a:rPr lang="uk-UA" sz="3000" dirty="0" smtClean="0">
                <a:solidFill>
                  <a:schemeClr val="accent2">
                    <a:lumMod val="75000"/>
                  </a:schemeClr>
                </a:solidFill>
              </a:rPr>
              <a:t> </a:t>
            </a:r>
            <a:r>
              <a:rPr lang="uk-UA" sz="3000" dirty="0" err="1" smtClean="0">
                <a:solidFill>
                  <a:schemeClr val="accent2">
                    <a:lumMod val="75000"/>
                  </a:schemeClr>
                </a:solidFill>
              </a:rPr>
              <a:t>jeux</a:t>
            </a:r>
            <a:r>
              <a:rPr lang="uk-UA" sz="3000" dirty="0" smtClean="0">
                <a:solidFill>
                  <a:schemeClr val="accent2">
                    <a:lumMod val="75000"/>
                  </a:schemeClr>
                </a:solidFill>
              </a:rPr>
              <a:t> </a:t>
            </a:r>
            <a:r>
              <a:rPr lang="uk-UA" sz="3000" dirty="0" err="1" smtClean="0">
                <a:solidFill>
                  <a:schemeClr val="accent2">
                    <a:lumMod val="75000"/>
                  </a:schemeClr>
                </a:solidFill>
              </a:rPr>
              <a:t>de</a:t>
            </a:r>
            <a:r>
              <a:rPr lang="uk-UA" sz="3000" dirty="0" smtClean="0">
                <a:solidFill>
                  <a:schemeClr val="accent2">
                    <a:lumMod val="75000"/>
                  </a:schemeClr>
                </a:solidFill>
              </a:rPr>
              <a:t> </a:t>
            </a:r>
            <a:r>
              <a:rPr lang="uk-UA" sz="3000" dirty="0" err="1" smtClean="0">
                <a:solidFill>
                  <a:schemeClr val="accent2">
                    <a:lumMod val="75000"/>
                  </a:schemeClr>
                </a:solidFill>
              </a:rPr>
              <a:t>Pâques</a:t>
            </a:r>
            <a:r>
              <a:rPr lang="uk-UA" sz="3000" dirty="0" smtClean="0">
                <a:solidFill>
                  <a:schemeClr val="accent2">
                    <a:lumMod val="75000"/>
                  </a:schemeClr>
                </a:solidFill>
              </a:rPr>
              <a:t>. </a:t>
            </a:r>
            <a:endParaRPr lang="ru-RU" sz="3000" dirty="0" smtClean="0">
              <a:solidFill>
                <a:schemeClr val="accent2">
                  <a:lumMod val="75000"/>
                </a:schemeClr>
              </a:solidFill>
            </a:endParaRPr>
          </a:p>
          <a:p>
            <a:endParaRPr lang="ru-RU" dirty="0"/>
          </a:p>
        </p:txBody>
      </p:sp>
      <p:pic>
        <p:nvPicPr>
          <p:cNvPr id="6148" name="Picture 4" descr="C:\Users\Администратор\Desktop\30844737.jpg"/>
          <p:cNvPicPr>
            <a:picLocks noChangeAspect="1" noChangeArrowheads="1"/>
          </p:cNvPicPr>
          <p:nvPr/>
        </p:nvPicPr>
        <p:blipFill>
          <a:blip r:embed="rId2" cstate="print"/>
          <a:srcRect/>
          <a:stretch>
            <a:fillRect/>
          </a:stretch>
        </p:blipFill>
        <p:spPr bwMode="auto">
          <a:xfrm>
            <a:off x="428596" y="1928802"/>
            <a:ext cx="2165700" cy="3857652"/>
          </a:xfrm>
          <a:prstGeom prst="rect">
            <a:avLst/>
          </a:prstGeom>
          <a:noFill/>
        </p:spPr>
      </p:pic>
      <p:pic>
        <p:nvPicPr>
          <p:cNvPr id="6151" name="Picture 7" descr="C:\Users\Администратор\Desktop\30844707.jpg"/>
          <p:cNvPicPr>
            <a:picLocks noChangeAspect="1" noChangeArrowheads="1"/>
          </p:cNvPicPr>
          <p:nvPr/>
        </p:nvPicPr>
        <p:blipFill>
          <a:blip r:embed="rId3" cstate="print"/>
          <a:srcRect/>
          <a:stretch>
            <a:fillRect/>
          </a:stretch>
        </p:blipFill>
        <p:spPr bwMode="auto">
          <a:xfrm>
            <a:off x="6643702" y="1928802"/>
            <a:ext cx="2165700" cy="3857652"/>
          </a:xfrm>
          <a:prstGeom prst="rect">
            <a:avLst/>
          </a:prstGeom>
          <a:noFill/>
        </p:spPr>
      </p:pic>
      <p:pic>
        <p:nvPicPr>
          <p:cNvPr id="6153" name="Picture 9" descr="C:\Users\Администратор\Desktop\Безымянный.pngnnnn.png"/>
          <p:cNvPicPr>
            <a:picLocks noChangeAspect="1" noChangeArrowheads="1"/>
          </p:cNvPicPr>
          <p:nvPr/>
        </p:nvPicPr>
        <p:blipFill>
          <a:blip r:embed="rId4" cstate="print"/>
          <a:srcRect/>
          <a:stretch>
            <a:fillRect/>
          </a:stretch>
        </p:blipFill>
        <p:spPr bwMode="auto">
          <a:xfrm>
            <a:off x="3500430" y="1571612"/>
            <a:ext cx="2143140" cy="2983587"/>
          </a:xfrm>
          <a:prstGeom prst="rect">
            <a:avLst/>
          </a:prstGeom>
          <a:noFill/>
        </p:spPr>
      </p:pic>
      <p:pic>
        <p:nvPicPr>
          <p:cNvPr id="6154" name="Picture 10" descr="C:\Users\Администратор\Desktop\30844498.jpg"/>
          <p:cNvPicPr>
            <a:picLocks noChangeAspect="1" noChangeArrowheads="1"/>
          </p:cNvPicPr>
          <p:nvPr/>
        </p:nvPicPr>
        <p:blipFill>
          <a:blip r:embed="rId5"/>
          <a:srcRect/>
          <a:stretch>
            <a:fillRect/>
          </a:stretch>
        </p:blipFill>
        <p:spPr bwMode="auto">
          <a:xfrm>
            <a:off x="2857488" y="4714884"/>
            <a:ext cx="3517890" cy="1978813"/>
          </a:xfrm>
          <a:prstGeom prst="rect">
            <a:avLst/>
          </a:prstGeom>
          <a:noFill/>
        </p:spPr>
      </p:pic>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14546" y="4929198"/>
            <a:ext cx="6472254" cy="1357322"/>
          </a:xfrm>
        </p:spPr>
        <p:txBody>
          <a:bodyPr>
            <a:normAutofit fontScale="92500" lnSpcReduction="20000"/>
          </a:bodyPr>
          <a:lstStyle/>
          <a:p>
            <a:r>
              <a:rPr lang="en-US" dirty="0" smtClean="0">
                <a:solidFill>
                  <a:schemeClr val="tx2">
                    <a:lumMod val="75000"/>
                  </a:schemeClr>
                </a:solidFill>
              </a:rPr>
              <a:t>Fait par </a:t>
            </a:r>
            <a:r>
              <a:rPr lang="en-US" dirty="0" err="1" smtClean="0">
                <a:solidFill>
                  <a:schemeClr val="tx2">
                    <a:lumMod val="75000"/>
                  </a:schemeClr>
                </a:solidFill>
              </a:rPr>
              <a:t>Nastya</a:t>
            </a:r>
            <a:r>
              <a:rPr lang="en-US" dirty="0" smtClean="0">
                <a:solidFill>
                  <a:schemeClr val="tx2">
                    <a:lumMod val="75000"/>
                  </a:schemeClr>
                </a:solidFill>
              </a:rPr>
              <a:t> </a:t>
            </a:r>
            <a:r>
              <a:rPr lang="en-US" dirty="0" err="1" smtClean="0">
                <a:solidFill>
                  <a:schemeClr val="tx2">
                    <a:lumMod val="75000"/>
                  </a:schemeClr>
                </a:solidFill>
              </a:rPr>
              <a:t>Chtcherbatiuk</a:t>
            </a:r>
            <a:endParaRPr lang="en-US" dirty="0" smtClean="0">
              <a:solidFill>
                <a:schemeClr val="tx2">
                  <a:lumMod val="75000"/>
                </a:schemeClr>
              </a:solidFill>
            </a:endParaRPr>
          </a:p>
          <a:p>
            <a:r>
              <a:rPr lang="fr-FR" dirty="0" smtClean="0">
                <a:solidFill>
                  <a:schemeClr val="tx2">
                    <a:lumMod val="75000"/>
                  </a:schemeClr>
                </a:solidFill>
              </a:rPr>
              <a:t>Élève de 8A , école 20 de Zhytomyr (Ukraine)</a:t>
            </a:r>
            <a:endParaRPr lang="uk-UA" dirty="0">
              <a:solidFill>
                <a:schemeClr val="tx2">
                  <a:lumMod val="75000"/>
                </a:schemeClr>
              </a:solidFill>
            </a:endParaRPr>
          </a:p>
        </p:txBody>
      </p:sp>
      <p:pic>
        <p:nvPicPr>
          <p:cNvPr id="7170" name="Picture 2" descr="C:\Users\Администратор\Desktop\Безымянный.pngoooo.png"/>
          <p:cNvPicPr>
            <a:picLocks noChangeAspect="1" noChangeArrowheads="1"/>
          </p:cNvPicPr>
          <p:nvPr/>
        </p:nvPicPr>
        <p:blipFill>
          <a:blip r:embed="rId2" cstate="print"/>
          <a:srcRect/>
          <a:stretch>
            <a:fillRect/>
          </a:stretch>
        </p:blipFill>
        <p:spPr bwMode="auto">
          <a:xfrm>
            <a:off x="500034" y="4071942"/>
            <a:ext cx="1500198" cy="2182107"/>
          </a:xfrm>
          <a:prstGeom prst="rect">
            <a:avLst/>
          </a:prstGeom>
          <a:noFill/>
        </p:spPr>
      </p:pic>
      <p:pic>
        <p:nvPicPr>
          <p:cNvPr id="7174" name="Picture 6" descr="C:\Users\Администратор\Desktop\88.jpg"/>
          <p:cNvPicPr>
            <a:picLocks noChangeAspect="1" noChangeArrowheads="1"/>
          </p:cNvPicPr>
          <p:nvPr/>
        </p:nvPicPr>
        <p:blipFill>
          <a:blip r:embed="rId3"/>
          <a:srcRect/>
          <a:stretch>
            <a:fillRect/>
          </a:stretch>
        </p:blipFill>
        <p:spPr bwMode="auto">
          <a:xfrm>
            <a:off x="1571604" y="357166"/>
            <a:ext cx="6424449" cy="3143272"/>
          </a:xfrm>
          <a:prstGeom prst="rect">
            <a:avLst/>
          </a:prstGeom>
          <a:noFill/>
        </p:spPr>
      </p:pic>
    </p:spTree>
  </p:cSld>
  <p:clrMapOvr>
    <a:masterClrMapping/>
  </p:clrMapOvr>
  <p:transition>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uk-UA" b="1" dirty="0" err="1">
                <a:solidFill>
                  <a:schemeClr val="tx2">
                    <a:lumMod val="60000"/>
                    <a:lumOff val="40000"/>
                  </a:schemeClr>
                </a:solidFill>
              </a:rPr>
              <a:t>Pâques</a:t>
            </a:r>
            <a:r>
              <a:rPr lang="uk-UA" b="1" dirty="0">
                <a:solidFill>
                  <a:schemeClr val="tx2">
                    <a:lumMod val="60000"/>
                    <a:lumOff val="40000"/>
                  </a:schemeClr>
                </a:solidFill>
              </a:rPr>
              <a:t> -Velikden </a:t>
            </a:r>
            <a:r>
              <a:rPr lang="uk-UA" b="1" dirty="0" err="1">
                <a:solidFill>
                  <a:schemeClr val="tx2">
                    <a:lumMod val="60000"/>
                    <a:lumOff val="40000"/>
                  </a:schemeClr>
                </a:solidFill>
              </a:rPr>
              <a:t>en</a:t>
            </a:r>
            <a:r>
              <a:rPr lang="uk-UA" b="1" dirty="0">
                <a:solidFill>
                  <a:schemeClr val="tx2">
                    <a:lumMod val="60000"/>
                    <a:lumOff val="40000"/>
                  </a:schemeClr>
                </a:solidFill>
              </a:rPr>
              <a:t> </a:t>
            </a:r>
            <a:r>
              <a:rPr lang="uk-UA" b="1" dirty="0" err="1" smtClean="0">
                <a:solidFill>
                  <a:schemeClr val="tx2">
                    <a:lumMod val="60000"/>
                    <a:lumOff val="40000"/>
                  </a:schemeClr>
                </a:solidFill>
              </a:rPr>
              <a:t>ukrainien</a:t>
            </a:r>
            <a:r>
              <a:rPr lang="uk-UA" b="1" dirty="0" smtClean="0">
                <a:solidFill>
                  <a:schemeClr val="tx2">
                    <a:lumMod val="60000"/>
                    <a:lumOff val="40000"/>
                  </a:schemeClr>
                </a:solidFill>
              </a:rPr>
              <a:t>!</a:t>
            </a:r>
            <a:endParaRPr lang="ru-RU" b="1" dirty="0">
              <a:solidFill>
                <a:schemeClr val="tx2">
                  <a:lumMod val="60000"/>
                  <a:lumOff val="40000"/>
                </a:schemeClr>
              </a:solidFill>
            </a:endParaRPr>
          </a:p>
        </p:txBody>
      </p:sp>
      <p:pic>
        <p:nvPicPr>
          <p:cNvPr id="6" name="Содержимое 5" descr="пасха1.jpg"/>
          <p:cNvPicPr>
            <a:picLocks noGrp="1" noChangeAspect="1"/>
          </p:cNvPicPr>
          <p:nvPr>
            <p:ph idx="1"/>
          </p:nvPr>
        </p:nvPicPr>
        <p:blipFill>
          <a:blip r:embed="rId2" cstate="print"/>
          <a:stretch>
            <a:fillRect/>
          </a:stretch>
        </p:blipFill>
        <p:spPr>
          <a:xfrm>
            <a:off x="1571604" y="1714488"/>
            <a:ext cx="6049978" cy="3405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500033" y="5929330"/>
            <a:ext cx="8286809" cy="5539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uk-UA" sz="3000" dirty="0" err="1" smtClean="0">
                <a:solidFill>
                  <a:schemeClr val="tx2"/>
                </a:solidFill>
              </a:rPr>
              <a:t>С'est</a:t>
            </a:r>
            <a:r>
              <a:rPr lang="uk-UA" sz="3000" dirty="0" smtClean="0">
                <a:solidFill>
                  <a:schemeClr val="tx2"/>
                </a:solidFill>
              </a:rPr>
              <a:t> </a:t>
            </a:r>
            <a:r>
              <a:rPr lang="uk-UA" sz="3000" dirty="0" err="1" smtClean="0">
                <a:solidFill>
                  <a:schemeClr val="tx2"/>
                </a:solidFill>
              </a:rPr>
              <a:t>la</a:t>
            </a:r>
            <a:r>
              <a:rPr lang="uk-UA" sz="3000" dirty="0" smtClean="0">
                <a:solidFill>
                  <a:schemeClr val="tx2"/>
                </a:solidFill>
              </a:rPr>
              <a:t> </a:t>
            </a:r>
            <a:r>
              <a:rPr lang="uk-UA" sz="3000" dirty="0" err="1" smtClean="0">
                <a:solidFill>
                  <a:schemeClr val="tx2"/>
                </a:solidFill>
              </a:rPr>
              <a:t>fête</a:t>
            </a:r>
            <a:r>
              <a:rPr lang="uk-UA" sz="3000" dirty="0" smtClean="0">
                <a:solidFill>
                  <a:schemeClr val="tx2"/>
                </a:solidFill>
              </a:rPr>
              <a:t> </a:t>
            </a:r>
            <a:r>
              <a:rPr lang="uk-UA" sz="3000" dirty="0" err="1" smtClean="0">
                <a:solidFill>
                  <a:schemeClr val="tx2"/>
                </a:solidFill>
              </a:rPr>
              <a:t>orthodoxe</a:t>
            </a:r>
            <a:r>
              <a:rPr lang="uk-UA" sz="3000" dirty="0" smtClean="0">
                <a:solidFill>
                  <a:schemeClr val="tx2"/>
                </a:solidFill>
              </a:rPr>
              <a:t> </a:t>
            </a:r>
            <a:r>
              <a:rPr lang="uk-UA" sz="3000" dirty="0" err="1" smtClean="0">
                <a:solidFill>
                  <a:schemeClr val="tx2"/>
                </a:solidFill>
              </a:rPr>
              <a:t>la</a:t>
            </a:r>
            <a:r>
              <a:rPr lang="uk-UA" sz="3000" dirty="0" smtClean="0">
                <a:solidFill>
                  <a:schemeClr val="tx2"/>
                </a:solidFill>
              </a:rPr>
              <a:t> </a:t>
            </a:r>
            <a:r>
              <a:rPr lang="uk-UA" sz="3000" dirty="0" err="1" smtClean="0">
                <a:solidFill>
                  <a:schemeClr val="tx2"/>
                </a:solidFill>
              </a:rPr>
              <a:t>plus</a:t>
            </a:r>
            <a:r>
              <a:rPr lang="uk-UA" sz="3000" dirty="0" smtClean="0">
                <a:solidFill>
                  <a:schemeClr val="tx2"/>
                </a:solidFill>
              </a:rPr>
              <a:t> </a:t>
            </a:r>
            <a:r>
              <a:rPr lang="uk-UA" sz="3000" dirty="0" err="1" smtClean="0">
                <a:solidFill>
                  <a:schemeClr val="tx2"/>
                </a:solidFill>
              </a:rPr>
              <a:t>importante</a:t>
            </a:r>
            <a:r>
              <a:rPr lang="uk-UA" sz="3000" dirty="0" smtClean="0">
                <a:solidFill>
                  <a:schemeClr val="tx2"/>
                </a:solidFill>
              </a:rPr>
              <a:t> </a:t>
            </a:r>
            <a:r>
              <a:rPr lang="uk-UA" sz="3000" dirty="0" err="1" smtClean="0">
                <a:solidFill>
                  <a:schemeClr val="tx2"/>
                </a:solidFill>
              </a:rPr>
              <a:t>d'Ukraine</a:t>
            </a:r>
            <a:r>
              <a:rPr lang="uk-UA" sz="3000" dirty="0" smtClean="0">
                <a:solidFill>
                  <a:schemeClr val="tx2"/>
                </a:solidFill>
              </a:rPr>
              <a:t>.</a:t>
            </a:r>
            <a:endParaRPr lang="ru-RU" sz="3000" dirty="0">
              <a:solidFill>
                <a:schemeClr val="tx2"/>
              </a:solidFill>
            </a:endParaRPr>
          </a:p>
        </p:txBody>
      </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274638"/>
            <a:ext cx="8572560" cy="2154230"/>
          </a:xfrm>
        </p:spPr>
        <p:style>
          <a:lnRef idx="1">
            <a:schemeClr val="accent2"/>
          </a:lnRef>
          <a:fillRef idx="2">
            <a:schemeClr val="accent2"/>
          </a:fillRef>
          <a:effectRef idx="1">
            <a:schemeClr val="accent2"/>
          </a:effectRef>
          <a:fontRef idx="minor">
            <a:schemeClr val="dk1"/>
          </a:fontRef>
        </p:style>
        <p:txBody>
          <a:bodyPr>
            <a:normAutofit/>
          </a:bodyPr>
          <a:lstStyle/>
          <a:p>
            <a:r>
              <a:rPr lang="uk-UA" sz="3000" dirty="0" err="1" smtClean="0">
                <a:solidFill>
                  <a:schemeClr val="accent2">
                    <a:lumMod val="75000"/>
                  </a:schemeClr>
                </a:solidFill>
              </a:rPr>
              <a:t>Avant</a:t>
            </a:r>
            <a:r>
              <a:rPr lang="uk-UA" sz="3000" dirty="0" smtClean="0">
                <a:solidFill>
                  <a:schemeClr val="accent2">
                    <a:lumMod val="75000"/>
                  </a:schemeClr>
                </a:solidFill>
              </a:rPr>
              <a:t> </a:t>
            </a:r>
            <a:r>
              <a:rPr lang="uk-UA" sz="3000" dirty="0" err="1" smtClean="0">
                <a:solidFill>
                  <a:schemeClr val="accent2">
                    <a:lumMod val="75000"/>
                  </a:schemeClr>
                </a:solidFill>
              </a:rPr>
              <a:t>Pâques</a:t>
            </a:r>
            <a:r>
              <a:rPr lang="uk-UA" sz="3000" dirty="0" smtClean="0">
                <a:solidFill>
                  <a:schemeClr val="accent2">
                    <a:lumMod val="75000"/>
                  </a:schemeClr>
                </a:solidFill>
              </a:rPr>
              <a:t>, </a:t>
            </a:r>
            <a:r>
              <a:rPr lang="uk-UA" sz="3000" dirty="0" err="1" smtClean="0">
                <a:solidFill>
                  <a:schemeClr val="accent2">
                    <a:lumMod val="75000"/>
                  </a:schemeClr>
                </a:solidFill>
              </a:rPr>
              <a:t>en</a:t>
            </a:r>
            <a:r>
              <a:rPr lang="uk-UA" sz="3000" dirty="0" smtClean="0">
                <a:solidFill>
                  <a:schemeClr val="accent2">
                    <a:lumMod val="75000"/>
                  </a:schemeClr>
                </a:solidFill>
              </a:rPr>
              <a:t> </a:t>
            </a:r>
            <a:r>
              <a:rPr lang="uk-UA" sz="3000" dirty="0" err="1" smtClean="0">
                <a:solidFill>
                  <a:schemeClr val="accent2">
                    <a:lumMod val="75000"/>
                  </a:schemeClr>
                </a:solidFill>
              </a:rPr>
              <a:t>Ukraine</a:t>
            </a:r>
            <a:r>
              <a:rPr lang="uk-UA" sz="3000" dirty="0" smtClean="0">
                <a:solidFill>
                  <a:schemeClr val="accent2">
                    <a:lumMod val="75000"/>
                  </a:schemeClr>
                </a:solidFill>
              </a:rPr>
              <a:t> </a:t>
            </a:r>
            <a:r>
              <a:rPr lang="uk-UA" sz="3000" dirty="0" err="1" smtClean="0">
                <a:solidFill>
                  <a:schemeClr val="accent2">
                    <a:lumMod val="75000"/>
                  </a:schemeClr>
                </a:solidFill>
              </a:rPr>
              <a:t>il</a:t>
            </a:r>
            <a:r>
              <a:rPr lang="uk-UA" sz="3000" dirty="0" smtClean="0">
                <a:solidFill>
                  <a:schemeClr val="accent2">
                    <a:lumMod val="75000"/>
                  </a:schemeClr>
                </a:solidFill>
              </a:rPr>
              <a:t> </a:t>
            </a:r>
            <a:r>
              <a:rPr lang="uk-UA" sz="3000" dirty="0" err="1" smtClean="0">
                <a:solidFill>
                  <a:schemeClr val="accent2">
                    <a:lumMod val="75000"/>
                  </a:schemeClr>
                </a:solidFill>
              </a:rPr>
              <a:t>est</a:t>
            </a:r>
            <a:r>
              <a:rPr lang="uk-UA" sz="3000" dirty="0" smtClean="0">
                <a:solidFill>
                  <a:schemeClr val="accent2">
                    <a:lumMod val="75000"/>
                  </a:schemeClr>
                </a:solidFill>
              </a:rPr>
              <a:t> </a:t>
            </a:r>
            <a:r>
              <a:rPr lang="uk-UA" sz="3000" dirty="0" err="1" smtClean="0">
                <a:solidFill>
                  <a:schemeClr val="accent2">
                    <a:lumMod val="75000"/>
                  </a:schemeClr>
                </a:solidFill>
              </a:rPr>
              <a:t>nécessaire</a:t>
            </a:r>
            <a:r>
              <a:rPr lang="uk-UA" sz="3000" dirty="0" smtClean="0">
                <a:solidFill>
                  <a:schemeClr val="accent2">
                    <a:lumMod val="75000"/>
                  </a:schemeClr>
                </a:solidFill>
              </a:rPr>
              <a:t> </a:t>
            </a:r>
            <a:r>
              <a:rPr lang="uk-UA" sz="3000" dirty="0" err="1" smtClean="0">
                <a:solidFill>
                  <a:schemeClr val="accent2">
                    <a:lumMod val="75000"/>
                  </a:schemeClr>
                </a:solidFill>
              </a:rPr>
              <a:t>de</a:t>
            </a:r>
            <a:r>
              <a:rPr lang="uk-UA" sz="3000" dirty="0" smtClean="0">
                <a:solidFill>
                  <a:schemeClr val="accent2">
                    <a:lumMod val="75000"/>
                  </a:schemeClr>
                </a:solidFill>
              </a:rPr>
              <a:t> </a:t>
            </a:r>
            <a:r>
              <a:rPr lang="uk-UA" sz="3000" dirty="0" err="1" smtClean="0">
                <a:solidFill>
                  <a:schemeClr val="accent2">
                    <a:lumMod val="75000"/>
                  </a:schemeClr>
                </a:solidFill>
              </a:rPr>
              <a:t>jeûner</a:t>
            </a:r>
            <a:r>
              <a:rPr lang="uk-UA" sz="3000" dirty="0" smtClean="0">
                <a:solidFill>
                  <a:schemeClr val="accent2">
                    <a:lumMod val="75000"/>
                  </a:schemeClr>
                </a:solidFill>
              </a:rPr>
              <a:t>, </a:t>
            </a:r>
            <a:r>
              <a:rPr lang="uk-UA" sz="3000" dirty="0" err="1" smtClean="0">
                <a:solidFill>
                  <a:schemeClr val="accent2">
                    <a:lumMod val="75000"/>
                  </a:schemeClr>
                </a:solidFill>
              </a:rPr>
              <a:t>le</a:t>
            </a:r>
            <a:r>
              <a:rPr lang="uk-UA" sz="3000" dirty="0" smtClean="0">
                <a:solidFill>
                  <a:schemeClr val="accent2">
                    <a:lumMod val="75000"/>
                  </a:schemeClr>
                </a:solidFill>
              </a:rPr>
              <a:t> </a:t>
            </a:r>
            <a:r>
              <a:rPr lang="uk-UA" sz="3000" dirty="0" err="1" smtClean="0">
                <a:solidFill>
                  <a:schemeClr val="accent2">
                    <a:lumMod val="75000"/>
                  </a:schemeClr>
                </a:solidFill>
              </a:rPr>
              <a:t>carême</a:t>
            </a:r>
            <a:r>
              <a:rPr lang="uk-UA" sz="3000" dirty="0" smtClean="0">
                <a:solidFill>
                  <a:schemeClr val="accent2">
                    <a:lumMod val="75000"/>
                  </a:schemeClr>
                </a:solidFill>
              </a:rPr>
              <a:t> </a:t>
            </a:r>
            <a:r>
              <a:rPr lang="uk-UA" sz="3000" dirty="0" err="1" smtClean="0">
                <a:solidFill>
                  <a:schemeClr val="accent2">
                    <a:lumMod val="75000"/>
                  </a:schemeClr>
                </a:solidFill>
              </a:rPr>
              <a:t>dure</a:t>
            </a:r>
            <a:r>
              <a:rPr lang="uk-UA" sz="3000" dirty="0" smtClean="0">
                <a:solidFill>
                  <a:schemeClr val="accent2">
                    <a:lumMod val="75000"/>
                  </a:schemeClr>
                </a:solidFill>
              </a:rPr>
              <a:t> 40 </a:t>
            </a:r>
            <a:r>
              <a:rPr lang="uk-UA" sz="3000" dirty="0" err="1" smtClean="0">
                <a:solidFill>
                  <a:schemeClr val="accent2">
                    <a:lumMod val="75000"/>
                  </a:schemeClr>
                </a:solidFill>
              </a:rPr>
              <a:t>jours</a:t>
            </a:r>
            <a:r>
              <a:rPr lang="uk-UA" sz="3000" dirty="0" smtClean="0">
                <a:solidFill>
                  <a:schemeClr val="accent2">
                    <a:lumMod val="75000"/>
                  </a:schemeClr>
                </a:solidFill>
              </a:rPr>
              <a:t>.</a:t>
            </a:r>
            <a:r>
              <a:rPr lang="en-US" sz="3000" dirty="0" smtClean="0">
                <a:solidFill>
                  <a:schemeClr val="accent2">
                    <a:lumMod val="75000"/>
                  </a:schemeClr>
                </a:solidFill>
              </a:rPr>
              <a:t>  </a:t>
            </a:r>
            <a:r>
              <a:rPr lang="uk-UA" sz="3000" dirty="0" err="1" smtClean="0">
                <a:solidFill>
                  <a:schemeClr val="accent2">
                    <a:lumMod val="75000"/>
                  </a:schemeClr>
                </a:solidFill>
              </a:rPr>
              <a:t>La</a:t>
            </a:r>
            <a:r>
              <a:rPr lang="uk-UA" sz="3000" dirty="0" smtClean="0">
                <a:solidFill>
                  <a:schemeClr val="accent2">
                    <a:lumMod val="75000"/>
                  </a:schemeClr>
                </a:solidFill>
              </a:rPr>
              <a:t> </a:t>
            </a:r>
            <a:r>
              <a:rPr lang="uk-UA" sz="3000" dirty="0" err="1" smtClean="0">
                <a:solidFill>
                  <a:schemeClr val="accent2">
                    <a:lumMod val="75000"/>
                  </a:schemeClr>
                </a:solidFill>
              </a:rPr>
              <a:t>dernière</a:t>
            </a:r>
            <a:r>
              <a:rPr lang="uk-UA" sz="3000" dirty="0" smtClean="0">
                <a:solidFill>
                  <a:schemeClr val="accent2">
                    <a:lumMod val="75000"/>
                  </a:schemeClr>
                </a:solidFill>
              </a:rPr>
              <a:t> </a:t>
            </a:r>
            <a:r>
              <a:rPr lang="uk-UA" sz="3000" dirty="0" err="1" smtClean="0">
                <a:solidFill>
                  <a:schemeClr val="accent2">
                    <a:lumMod val="75000"/>
                  </a:schemeClr>
                </a:solidFill>
              </a:rPr>
              <a:t>semaine</a:t>
            </a:r>
            <a:r>
              <a:rPr lang="uk-UA" sz="3000" dirty="0" smtClean="0">
                <a:solidFill>
                  <a:schemeClr val="accent2">
                    <a:lumMod val="75000"/>
                  </a:schemeClr>
                </a:solidFill>
              </a:rPr>
              <a:t> </a:t>
            </a:r>
            <a:r>
              <a:rPr lang="uk-UA" sz="3000" dirty="0" err="1" smtClean="0">
                <a:solidFill>
                  <a:schemeClr val="accent2">
                    <a:lumMod val="75000"/>
                  </a:schemeClr>
                </a:solidFill>
              </a:rPr>
              <a:t>est</a:t>
            </a:r>
            <a:r>
              <a:rPr lang="uk-UA" sz="3000" dirty="0" smtClean="0">
                <a:solidFill>
                  <a:schemeClr val="accent2">
                    <a:lumMod val="75000"/>
                  </a:schemeClr>
                </a:solidFill>
              </a:rPr>
              <a:t> </a:t>
            </a:r>
            <a:r>
              <a:rPr lang="uk-UA" sz="3000" dirty="0" err="1" smtClean="0">
                <a:solidFill>
                  <a:schemeClr val="accent2">
                    <a:lumMod val="75000"/>
                  </a:schemeClr>
                </a:solidFill>
              </a:rPr>
              <a:t>la</a:t>
            </a:r>
            <a:r>
              <a:rPr lang="uk-UA" sz="3000" dirty="0" smtClean="0">
                <a:solidFill>
                  <a:schemeClr val="accent2">
                    <a:lumMod val="75000"/>
                  </a:schemeClr>
                </a:solidFill>
              </a:rPr>
              <a:t> </a:t>
            </a:r>
            <a:r>
              <a:rPr lang="uk-UA" sz="3000" dirty="0" err="1" smtClean="0">
                <a:solidFill>
                  <a:schemeClr val="accent2">
                    <a:lumMod val="75000"/>
                  </a:schemeClr>
                </a:solidFill>
              </a:rPr>
              <a:t>plus</a:t>
            </a:r>
            <a:r>
              <a:rPr lang="uk-UA" sz="3000" dirty="0" smtClean="0">
                <a:solidFill>
                  <a:schemeClr val="accent2">
                    <a:lumMod val="75000"/>
                  </a:schemeClr>
                </a:solidFill>
              </a:rPr>
              <a:t> </a:t>
            </a:r>
            <a:r>
              <a:rPr lang="uk-UA" sz="3000" dirty="0" err="1" smtClean="0">
                <a:solidFill>
                  <a:schemeClr val="accent2">
                    <a:lumMod val="75000"/>
                  </a:schemeClr>
                </a:solidFill>
              </a:rPr>
              <a:t>importante</a:t>
            </a:r>
            <a:r>
              <a:rPr lang="uk-UA" sz="3000" dirty="0" smtClean="0">
                <a:solidFill>
                  <a:schemeClr val="accent2">
                    <a:lumMod val="75000"/>
                  </a:schemeClr>
                </a:solidFill>
              </a:rPr>
              <a:t> </a:t>
            </a:r>
            <a:r>
              <a:rPr lang="uk-UA" sz="3000" dirty="0" err="1" smtClean="0">
                <a:solidFill>
                  <a:schemeClr val="accent2">
                    <a:lumMod val="75000"/>
                  </a:schemeClr>
                </a:solidFill>
              </a:rPr>
              <a:t>et</a:t>
            </a:r>
            <a:r>
              <a:rPr lang="uk-UA" sz="3000" dirty="0" smtClean="0">
                <a:solidFill>
                  <a:schemeClr val="accent2">
                    <a:lumMod val="75000"/>
                  </a:schemeClr>
                </a:solidFill>
              </a:rPr>
              <a:t> </a:t>
            </a:r>
            <a:r>
              <a:rPr lang="uk-UA" sz="3000" dirty="0" err="1" smtClean="0">
                <a:solidFill>
                  <a:schemeClr val="accent2">
                    <a:lumMod val="75000"/>
                  </a:schemeClr>
                </a:solidFill>
              </a:rPr>
              <a:t>stricte</a:t>
            </a:r>
            <a:r>
              <a:rPr lang="uk-UA" sz="3000" dirty="0" smtClean="0">
                <a:solidFill>
                  <a:schemeClr val="accent2">
                    <a:lumMod val="75000"/>
                  </a:schemeClr>
                </a:solidFill>
              </a:rPr>
              <a:t> </a:t>
            </a:r>
            <a:r>
              <a:rPr lang="uk-UA" sz="3000" dirty="0" err="1" smtClean="0">
                <a:solidFill>
                  <a:schemeClr val="accent2">
                    <a:lumMod val="75000"/>
                  </a:schemeClr>
                </a:solidFill>
              </a:rPr>
              <a:t>pour</a:t>
            </a:r>
            <a:r>
              <a:rPr lang="uk-UA" sz="3000" dirty="0" smtClean="0">
                <a:solidFill>
                  <a:schemeClr val="accent2">
                    <a:lumMod val="75000"/>
                  </a:schemeClr>
                </a:solidFill>
              </a:rPr>
              <a:t> </a:t>
            </a:r>
            <a:r>
              <a:rPr lang="uk-UA" sz="3000" dirty="0" err="1" smtClean="0">
                <a:solidFill>
                  <a:schemeClr val="accent2">
                    <a:lumMod val="75000"/>
                  </a:schemeClr>
                </a:solidFill>
              </a:rPr>
              <a:t>les</a:t>
            </a:r>
            <a:r>
              <a:rPr lang="uk-UA" sz="3000" dirty="0" smtClean="0">
                <a:solidFill>
                  <a:schemeClr val="accent2">
                    <a:lumMod val="75000"/>
                  </a:schemeClr>
                </a:solidFill>
              </a:rPr>
              <a:t> </a:t>
            </a:r>
            <a:r>
              <a:rPr lang="uk-UA" sz="3000" dirty="0" err="1" smtClean="0">
                <a:solidFill>
                  <a:schemeClr val="accent2">
                    <a:lumMod val="75000"/>
                  </a:schemeClr>
                </a:solidFill>
              </a:rPr>
              <a:t>croyants</a:t>
            </a:r>
            <a:r>
              <a:rPr lang="en-US" sz="3000" dirty="0" smtClean="0">
                <a:solidFill>
                  <a:schemeClr val="accent2">
                    <a:lumMod val="75000"/>
                  </a:schemeClr>
                </a:solidFill>
              </a:rPr>
              <a:t>.</a:t>
            </a:r>
            <a:endParaRPr lang="ru-RU" sz="3000" dirty="0">
              <a:solidFill>
                <a:schemeClr val="accent2">
                  <a:lumMod val="75000"/>
                </a:schemeClr>
              </a:solidFill>
            </a:endParaRPr>
          </a:p>
        </p:txBody>
      </p:sp>
      <p:pic>
        <p:nvPicPr>
          <p:cNvPr id="6" name="Содержимое 5" descr="post.jpg"/>
          <p:cNvPicPr>
            <a:picLocks noGrp="1" noChangeAspect="1"/>
          </p:cNvPicPr>
          <p:nvPr>
            <p:ph idx="1"/>
          </p:nvPr>
        </p:nvPicPr>
        <p:blipFill>
          <a:blip r:embed="rId2"/>
          <a:stretch>
            <a:fillRect/>
          </a:stretch>
        </p:blipFill>
        <p:spPr>
          <a:xfrm>
            <a:off x="1928794" y="2714620"/>
            <a:ext cx="5286412" cy="3663484"/>
          </a:xfrm>
        </p:spPr>
        <p:style>
          <a:lnRef idx="3">
            <a:schemeClr val="lt1"/>
          </a:lnRef>
          <a:fillRef idx="1">
            <a:schemeClr val="accent6"/>
          </a:fillRef>
          <a:effectRef idx="1">
            <a:schemeClr val="accent6"/>
          </a:effectRef>
          <a:fontRef idx="minor">
            <a:schemeClr val="lt1"/>
          </a:fontRef>
        </p:style>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uk-UA" b="1" dirty="0" err="1" smtClean="0">
                <a:solidFill>
                  <a:schemeClr val="bg1"/>
                </a:solidFill>
              </a:rPr>
              <a:t>Le</a:t>
            </a:r>
            <a:r>
              <a:rPr lang="uk-UA" b="1" dirty="0" smtClean="0">
                <a:solidFill>
                  <a:schemeClr val="bg1"/>
                </a:solidFill>
              </a:rPr>
              <a:t> </a:t>
            </a:r>
            <a:r>
              <a:rPr lang="uk-UA" b="1" dirty="0" err="1" smtClean="0">
                <a:solidFill>
                  <a:schemeClr val="bg1"/>
                </a:solidFill>
              </a:rPr>
              <a:t>Jeudi</a:t>
            </a:r>
            <a:r>
              <a:rPr lang="uk-UA" b="1" dirty="0" smtClean="0">
                <a:solidFill>
                  <a:schemeClr val="bg1"/>
                </a:solidFill>
              </a:rPr>
              <a:t> </a:t>
            </a:r>
            <a:r>
              <a:rPr lang="uk-UA" b="1" dirty="0" err="1" smtClean="0">
                <a:solidFill>
                  <a:schemeClr val="bg1"/>
                </a:solidFill>
              </a:rPr>
              <a:t>Saint</a:t>
            </a:r>
            <a:endParaRPr lang="ru-RU" b="1" dirty="0">
              <a:solidFill>
                <a:schemeClr val="bg1"/>
              </a:solidFill>
            </a:endParaRPr>
          </a:p>
        </p:txBody>
      </p:sp>
      <p:pic>
        <p:nvPicPr>
          <p:cNvPr id="4" name="Рисунок 3" descr="пасза3.jpg"/>
          <p:cNvPicPr>
            <a:picLocks noChangeAspect="1"/>
          </p:cNvPicPr>
          <p:nvPr/>
        </p:nvPicPr>
        <p:blipFill>
          <a:blip r:embed="rId2" cstate="print"/>
          <a:stretch>
            <a:fillRect/>
          </a:stretch>
        </p:blipFill>
        <p:spPr>
          <a:xfrm>
            <a:off x="2267744" y="3140968"/>
            <a:ext cx="4392488" cy="2881486"/>
          </a:xfrm>
          <a:prstGeom prst="rect">
            <a:avLst/>
          </a:prstGeom>
        </p:spPr>
        <p:style>
          <a:lnRef idx="1">
            <a:schemeClr val="accent5"/>
          </a:lnRef>
          <a:fillRef idx="2">
            <a:schemeClr val="accent5"/>
          </a:fillRef>
          <a:effectRef idx="1">
            <a:schemeClr val="accent5"/>
          </a:effectRef>
          <a:fontRef idx="minor">
            <a:schemeClr val="dk1"/>
          </a:fontRef>
        </p:style>
      </p:pic>
      <p:sp>
        <p:nvSpPr>
          <p:cNvPr id="3" name="Содержимое 2"/>
          <p:cNvSpPr>
            <a:spLocks noGrp="1"/>
          </p:cNvSpPr>
          <p:nvPr>
            <p:ph idx="1"/>
          </p:nvPr>
        </p:nvSpPr>
        <p:spPr>
          <a:xfrm>
            <a:off x="467544" y="1571612"/>
            <a:ext cx="8229600" cy="4799175"/>
          </a:xfrm>
        </p:spPr>
        <p:style>
          <a:lnRef idx="0">
            <a:schemeClr val="accent1"/>
          </a:lnRef>
          <a:fillRef idx="3">
            <a:schemeClr val="accent1"/>
          </a:fillRef>
          <a:effectRef idx="3">
            <a:schemeClr val="accent1"/>
          </a:effectRef>
          <a:fontRef idx="minor">
            <a:schemeClr val="lt1"/>
          </a:fontRef>
        </p:style>
        <p:txBody>
          <a:bodyPr/>
          <a:lstStyle/>
          <a:p>
            <a:pPr algn="ctr"/>
            <a:r>
              <a:rPr lang="uk-UA" sz="3000" dirty="0" err="1" smtClean="0">
                <a:solidFill>
                  <a:schemeClr val="tx2">
                    <a:lumMod val="50000"/>
                  </a:schemeClr>
                </a:solidFill>
              </a:rPr>
              <a:t>Le</a:t>
            </a:r>
            <a:r>
              <a:rPr lang="uk-UA" sz="3000" dirty="0" smtClean="0">
                <a:solidFill>
                  <a:schemeClr val="tx2">
                    <a:lumMod val="50000"/>
                  </a:schemeClr>
                </a:solidFill>
              </a:rPr>
              <a:t> </a:t>
            </a:r>
            <a:r>
              <a:rPr lang="uk-UA" sz="3000" dirty="0" err="1" smtClean="0">
                <a:solidFill>
                  <a:schemeClr val="tx2">
                    <a:lumMod val="50000"/>
                  </a:schemeClr>
                </a:solidFill>
              </a:rPr>
              <a:t>Jeudi</a:t>
            </a:r>
            <a:r>
              <a:rPr lang="uk-UA" sz="3000" dirty="0" smtClean="0">
                <a:solidFill>
                  <a:schemeClr val="tx2">
                    <a:lumMod val="50000"/>
                  </a:schemeClr>
                </a:solidFill>
              </a:rPr>
              <a:t> </a:t>
            </a:r>
            <a:r>
              <a:rPr lang="uk-UA" sz="3000" dirty="0" err="1" smtClean="0">
                <a:solidFill>
                  <a:schemeClr val="tx2">
                    <a:lumMod val="50000"/>
                  </a:schemeClr>
                </a:solidFill>
              </a:rPr>
              <a:t>Saint</a:t>
            </a:r>
            <a:r>
              <a:rPr lang="uk-UA" sz="3000" dirty="0" smtClean="0">
                <a:solidFill>
                  <a:schemeClr val="tx2">
                    <a:lumMod val="50000"/>
                  </a:schemeClr>
                </a:solidFill>
              </a:rPr>
              <a:t> </a:t>
            </a:r>
            <a:r>
              <a:rPr lang="uk-UA" sz="3000" dirty="0" err="1" smtClean="0">
                <a:solidFill>
                  <a:schemeClr val="tx2">
                    <a:lumMod val="50000"/>
                  </a:schemeClr>
                </a:solidFill>
              </a:rPr>
              <a:t>est</a:t>
            </a:r>
            <a:r>
              <a:rPr lang="uk-UA" sz="3000" dirty="0" smtClean="0">
                <a:solidFill>
                  <a:schemeClr val="tx2">
                    <a:lumMod val="50000"/>
                  </a:schemeClr>
                </a:solidFill>
              </a:rPr>
              <a:t> </a:t>
            </a:r>
            <a:r>
              <a:rPr lang="uk-UA" sz="3000" dirty="0" err="1" smtClean="0">
                <a:solidFill>
                  <a:schemeClr val="tx2">
                    <a:lumMod val="50000"/>
                  </a:schemeClr>
                </a:solidFill>
              </a:rPr>
              <a:t>aussi</a:t>
            </a:r>
            <a:r>
              <a:rPr lang="uk-UA" sz="3000" dirty="0" smtClean="0">
                <a:solidFill>
                  <a:schemeClr val="tx2">
                    <a:lumMod val="50000"/>
                  </a:schemeClr>
                </a:solidFill>
              </a:rPr>
              <a:t> </a:t>
            </a:r>
            <a:r>
              <a:rPr lang="uk-UA" sz="3000" dirty="0" err="1" smtClean="0">
                <a:solidFill>
                  <a:schemeClr val="tx2">
                    <a:lumMod val="50000"/>
                  </a:schemeClr>
                </a:solidFill>
              </a:rPr>
              <a:t>appelé</a:t>
            </a:r>
            <a:r>
              <a:rPr lang="uk-UA" sz="3000" dirty="0" smtClean="0">
                <a:solidFill>
                  <a:schemeClr val="tx2">
                    <a:lumMod val="50000"/>
                  </a:schemeClr>
                </a:solidFill>
              </a:rPr>
              <a:t> </a:t>
            </a:r>
            <a:r>
              <a:rPr lang="uk-UA" sz="3000" dirty="0" err="1" smtClean="0">
                <a:solidFill>
                  <a:schemeClr val="tx2">
                    <a:lumMod val="50000"/>
                  </a:schemeClr>
                </a:solidFill>
              </a:rPr>
              <a:t>le</a:t>
            </a:r>
            <a:r>
              <a:rPr lang="uk-UA" sz="3000" dirty="0" smtClean="0">
                <a:solidFill>
                  <a:schemeClr val="tx2">
                    <a:lumMod val="50000"/>
                  </a:schemeClr>
                </a:solidFill>
              </a:rPr>
              <a:t> </a:t>
            </a:r>
            <a:r>
              <a:rPr lang="uk-UA" sz="3000" dirty="0" err="1" smtClean="0">
                <a:solidFill>
                  <a:schemeClr val="tx2">
                    <a:lumMod val="50000"/>
                  </a:schemeClr>
                </a:solidFill>
              </a:rPr>
              <a:t>Jeudi</a:t>
            </a:r>
            <a:r>
              <a:rPr lang="uk-UA" sz="3000" dirty="0" smtClean="0">
                <a:solidFill>
                  <a:schemeClr val="tx2">
                    <a:lumMod val="50000"/>
                  </a:schemeClr>
                </a:solidFill>
              </a:rPr>
              <a:t> </a:t>
            </a:r>
            <a:r>
              <a:rPr lang="uk-UA" sz="3000" dirty="0" err="1" smtClean="0">
                <a:solidFill>
                  <a:schemeClr val="tx2">
                    <a:lumMod val="50000"/>
                  </a:schemeClr>
                </a:solidFill>
              </a:rPr>
              <a:t>Propre</a:t>
            </a:r>
            <a:r>
              <a:rPr lang="uk-UA" sz="3000" dirty="0" smtClean="0">
                <a:solidFill>
                  <a:schemeClr val="tx2">
                    <a:lumMod val="50000"/>
                  </a:schemeClr>
                </a:solidFill>
              </a:rPr>
              <a:t>, </a:t>
            </a:r>
            <a:r>
              <a:rPr lang="uk-UA" sz="3000" b="1" dirty="0" err="1" smtClean="0">
                <a:solidFill>
                  <a:schemeClr val="tx2">
                    <a:lumMod val="50000"/>
                  </a:schemeClr>
                </a:solidFill>
              </a:rPr>
              <a:t>Tchystyi</a:t>
            </a:r>
            <a:r>
              <a:rPr lang="uk-UA" sz="3000" b="1" dirty="0" smtClean="0">
                <a:solidFill>
                  <a:schemeClr val="tx2">
                    <a:lumMod val="50000"/>
                  </a:schemeClr>
                </a:solidFill>
              </a:rPr>
              <a:t> </a:t>
            </a:r>
            <a:r>
              <a:rPr lang="uk-UA" sz="3000" b="1" dirty="0" err="1" smtClean="0">
                <a:solidFill>
                  <a:schemeClr val="tx2">
                    <a:lumMod val="50000"/>
                  </a:schemeClr>
                </a:solidFill>
              </a:rPr>
              <a:t>Tchetver</a:t>
            </a:r>
            <a:r>
              <a:rPr lang="uk-UA" sz="3000" b="1" dirty="0" smtClean="0">
                <a:solidFill>
                  <a:schemeClr val="tx2">
                    <a:lumMod val="50000"/>
                  </a:schemeClr>
                </a:solidFill>
              </a:rPr>
              <a:t> </a:t>
            </a:r>
            <a:r>
              <a:rPr lang="uk-UA" sz="3000" dirty="0" err="1" smtClean="0">
                <a:solidFill>
                  <a:schemeClr val="tx2">
                    <a:lumMod val="50000"/>
                  </a:schemeClr>
                </a:solidFill>
              </a:rPr>
              <a:t>en</a:t>
            </a:r>
            <a:r>
              <a:rPr lang="uk-UA" sz="3000" dirty="0" smtClean="0">
                <a:solidFill>
                  <a:schemeClr val="tx2">
                    <a:lumMod val="50000"/>
                  </a:schemeClr>
                </a:solidFill>
              </a:rPr>
              <a:t> </a:t>
            </a:r>
            <a:r>
              <a:rPr lang="uk-UA" sz="3000" dirty="0" err="1" smtClean="0">
                <a:solidFill>
                  <a:schemeClr val="tx2">
                    <a:lumMod val="50000"/>
                  </a:schemeClr>
                </a:solidFill>
              </a:rPr>
              <a:t>ukrainien</a:t>
            </a:r>
            <a:r>
              <a:rPr lang="uk-UA" sz="3000" dirty="0" smtClean="0">
                <a:solidFill>
                  <a:schemeClr val="tx2">
                    <a:lumMod val="50000"/>
                  </a:schemeClr>
                </a:solidFill>
              </a:rPr>
              <a:t>, </a:t>
            </a:r>
            <a:r>
              <a:rPr lang="uk-UA" sz="3000" dirty="0" err="1" smtClean="0">
                <a:solidFill>
                  <a:schemeClr val="tx2">
                    <a:lumMod val="50000"/>
                  </a:schemeClr>
                </a:solidFill>
              </a:rPr>
              <a:t>toutes</a:t>
            </a:r>
            <a:r>
              <a:rPr lang="uk-UA" sz="3000" dirty="0" smtClean="0">
                <a:solidFill>
                  <a:schemeClr val="tx2">
                    <a:lumMod val="50000"/>
                  </a:schemeClr>
                </a:solidFill>
              </a:rPr>
              <a:t> </a:t>
            </a:r>
            <a:r>
              <a:rPr lang="uk-UA" sz="3000" dirty="0" err="1" smtClean="0">
                <a:solidFill>
                  <a:schemeClr val="tx2">
                    <a:lumMod val="50000"/>
                  </a:schemeClr>
                </a:solidFill>
              </a:rPr>
              <a:t>les</a:t>
            </a:r>
            <a:r>
              <a:rPr lang="uk-UA" sz="3000" dirty="0" smtClean="0">
                <a:solidFill>
                  <a:schemeClr val="tx2">
                    <a:lumMod val="50000"/>
                  </a:schemeClr>
                </a:solidFill>
              </a:rPr>
              <a:t> </a:t>
            </a:r>
            <a:r>
              <a:rPr lang="uk-UA" sz="3000" dirty="0" err="1" smtClean="0">
                <a:solidFill>
                  <a:schemeClr val="tx2">
                    <a:lumMod val="50000"/>
                  </a:schemeClr>
                </a:solidFill>
              </a:rPr>
              <a:t>tâches</a:t>
            </a:r>
            <a:r>
              <a:rPr lang="uk-UA" sz="3000" dirty="0" smtClean="0">
                <a:solidFill>
                  <a:schemeClr val="tx2">
                    <a:lumMod val="50000"/>
                  </a:schemeClr>
                </a:solidFill>
              </a:rPr>
              <a:t> </a:t>
            </a:r>
            <a:r>
              <a:rPr lang="uk-UA" sz="3000" dirty="0" err="1" smtClean="0">
                <a:solidFill>
                  <a:schemeClr val="tx2">
                    <a:lumMod val="50000"/>
                  </a:schemeClr>
                </a:solidFill>
              </a:rPr>
              <a:t>ménagères</a:t>
            </a:r>
            <a:r>
              <a:rPr lang="uk-UA" sz="3000" dirty="0" smtClean="0">
                <a:solidFill>
                  <a:schemeClr val="tx2">
                    <a:lumMod val="50000"/>
                  </a:schemeClr>
                </a:solidFill>
              </a:rPr>
              <a:t> </a:t>
            </a:r>
            <a:r>
              <a:rPr lang="uk-UA" sz="3000" dirty="0" err="1" smtClean="0">
                <a:solidFill>
                  <a:schemeClr val="tx2">
                    <a:lumMod val="50000"/>
                  </a:schemeClr>
                </a:solidFill>
              </a:rPr>
              <a:t>doivent</a:t>
            </a:r>
            <a:r>
              <a:rPr lang="uk-UA" sz="3000" dirty="0" smtClean="0">
                <a:solidFill>
                  <a:schemeClr val="tx2">
                    <a:lumMod val="50000"/>
                  </a:schemeClr>
                </a:solidFill>
              </a:rPr>
              <a:t> </a:t>
            </a:r>
            <a:r>
              <a:rPr lang="uk-UA" sz="3000" dirty="0" err="1" smtClean="0">
                <a:solidFill>
                  <a:schemeClr val="tx2">
                    <a:lumMod val="50000"/>
                  </a:schemeClr>
                </a:solidFill>
              </a:rPr>
              <a:t>être</a:t>
            </a:r>
            <a:r>
              <a:rPr lang="uk-UA" sz="3000" dirty="0" smtClean="0">
                <a:solidFill>
                  <a:schemeClr val="tx2">
                    <a:lumMod val="50000"/>
                  </a:schemeClr>
                </a:solidFill>
              </a:rPr>
              <a:t> </a:t>
            </a:r>
            <a:r>
              <a:rPr lang="uk-UA" sz="3000" dirty="0" err="1" smtClean="0">
                <a:solidFill>
                  <a:schemeClr val="tx2">
                    <a:lumMod val="50000"/>
                  </a:schemeClr>
                </a:solidFill>
              </a:rPr>
              <a:t>terminées</a:t>
            </a:r>
            <a:r>
              <a:rPr lang="uk-UA" sz="3000" dirty="0" smtClean="0">
                <a:solidFill>
                  <a:schemeClr val="tx2">
                    <a:lumMod val="50000"/>
                  </a:schemeClr>
                </a:solidFill>
              </a:rPr>
              <a:t> </a:t>
            </a:r>
            <a:r>
              <a:rPr lang="uk-UA" sz="3000" dirty="0" err="1" smtClean="0">
                <a:solidFill>
                  <a:schemeClr val="tx2">
                    <a:lumMod val="50000"/>
                  </a:schemeClr>
                </a:solidFill>
              </a:rPr>
              <a:t>ce</a:t>
            </a:r>
            <a:r>
              <a:rPr lang="uk-UA" sz="3000" dirty="0" smtClean="0">
                <a:solidFill>
                  <a:schemeClr val="tx2">
                    <a:lumMod val="50000"/>
                  </a:schemeClr>
                </a:solidFill>
              </a:rPr>
              <a:t> </a:t>
            </a:r>
            <a:r>
              <a:rPr lang="uk-UA" sz="3000" dirty="0" err="1" smtClean="0">
                <a:solidFill>
                  <a:schemeClr val="tx2">
                    <a:lumMod val="50000"/>
                  </a:schemeClr>
                </a:solidFill>
              </a:rPr>
              <a:t>jour</a:t>
            </a:r>
            <a:r>
              <a:rPr lang="uk-UA" sz="3000" dirty="0" smtClean="0">
                <a:solidFill>
                  <a:schemeClr val="tx2">
                    <a:lumMod val="50000"/>
                  </a:schemeClr>
                </a:solidFill>
              </a:rPr>
              <a:t>.</a:t>
            </a:r>
            <a:endParaRPr lang="ru-RU" sz="3000" dirty="0" smtClean="0">
              <a:solidFill>
                <a:schemeClr val="tx2">
                  <a:lumMod val="50000"/>
                </a:schemeClr>
              </a:solidFill>
            </a:endParaRPr>
          </a:p>
          <a:p>
            <a:endParaRPr lang="ru-RU" dirty="0"/>
          </a:p>
        </p:txBody>
      </p:sp>
      <p:pic>
        <p:nvPicPr>
          <p:cNvPr id="5" name="Рисунок 4" descr="пасза3.jpg"/>
          <p:cNvPicPr>
            <a:picLocks noChangeAspect="1"/>
          </p:cNvPicPr>
          <p:nvPr/>
        </p:nvPicPr>
        <p:blipFill>
          <a:blip r:embed="rId2" cstate="print"/>
          <a:stretch>
            <a:fillRect/>
          </a:stretch>
        </p:blipFill>
        <p:spPr>
          <a:xfrm>
            <a:off x="2555776" y="3429000"/>
            <a:ext cx="3888432" cy="2880320"/>
          </a:xfrm>
          <a:prstGeom prst="rect">
            <a:avLst/>
          </a:prstGeom>
        </p:spPr>
      </p:pic>
    </p:spTree>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429684"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uk-UA" b="1" dirty="0" err="1"/>
              <a:t>Le</a:t>
            </a:r>
            <a:r>
              <a:rPr lang="uk-UA" b="1" dirty="0"/>
              <a:t> </a:t>
            </a:r>
            <a:r>
              <a:rPr lang="uk-UA" b="1" dirty="0" err="1"/>
              <a:t>Vendredi</a:t>
            </a:r>
            <a:r>
              <a:rPr lang="uk-UA" b="1" dirty="0"/>
              <a:t> </a:t>
            </a:r>
            <a:r>
              <a:rPr lang="uk-UA" b="1" dirty="0" err="1"/>
              <a:t>Saint</a:t>
            </a:r>
            <a:endParaRPr lang="ru-RU" b="1" dirty="0"/>
          </a:p>
        </p:txBody>
      </p:sp>
      <p:sp>
        <p:nvSpPr>
          <p:cNvPr id="3" name="Содержимое 2"/>
          <p:cNvSpPr>
            <a:spLocks noGrp="1"/>
          </p:cNvSpPr>
          <p:nvPr>
            <p:ph idx="1"/>
          </p:nvPr>
        </p:nvSpPr>
        <p:spPr>
          <a:xfrm>
            <a:off x="357158" y="1600200"/>
            <a:ext cx="8429684" cy="5043510"/>
          </a:xfrm>
        </p:spPr>
        <p:style>
          <a:lnRef idx="1">
            <a:schemeClr val="accent2"/>
          </a:lnRef>
          <a:fillRef idx="2">
            <a:schemeClr val="accent2"/>
          </a:fillRef>
          <a:effectRef idx="1">
            <a:schemeClr val="accent2"/>
          </a:effectRef>
          <a:fontRef idx="minor">
            <a:schemeClr val="dk1"/>
          </a:fontRef>
        </p:style>
        <p:txBody>
          <a:bodyPr/>
          <a:lstStyle/>
          <a:p>
            <a:pPr algn="just"/>
            <a:r>
              <a:rPr lang="uk-UA" sz="3000" b="1" dirty="0" err="1">
                <a:solidFill>
                  <a:schemeClr val="accent2">
                    <a:lumMod val="50000"/>
                  </a:schemeClr>
                </a:solidFill>
              </a:rPr>
              <a:t>Le</a:t>
            </a:r>
            <a:r>
              <a:rPr lang="uk-UA" sz="3000" b="1" dirty="0">
                <a:solidFill>
                  <a:schemeClr val="accent2">
                    <a:lumMod val="50000"/>
                  </a:schemeClr>
                </a:solidFill>
              </a:rPr>
              <a:t> </a:t>
            </a:r>
            <a:r>
              <a:rPr lang="uk-UA" sz="3000" b="1" dirty="0" err="1">
                <a:solidFill>
                  <a:schemeClr val="accent2">
                    <a:lumMod val="50000"/>
                  </a:schemeClr>
                </a:solidFill>
              </a:rPr>
              <a:t>Vendredi</a:t>
            </a:r>
            <a:r>
              <a:rPr lang="uk-UA" sz="3000" b="1" dirty="0">
                <a:solidFill>
                  <a:schemeClr val="accent2">
                    <a:lumMod val="50000"/>
                  </a:schemeClr>
                </a:solidFill>
              </a:rPr>
              <a:t> </a:t>
            </a:r>
            <a:r>
              <a:rPr lang="uk-UA" sz="3000" b="1" dirty="0" err="1">
                <a:solidFill>
                  <a:schemeClr val="accent2">
                    <a:lumMod val="50000"/>
                  </a:schemeClr>
                </a:solidFill>
              </a:rPr>
              <a:t>Saint</a:t>
            </a:r>
            <a:r>
              <a:rPr lang="uk-UA" sz="3000" b="1" dirty="0">
                <a:solidFill>
                  <a:schemeClr val="accent2">
                    <a:lumMod val="50000"/>
                  </a:schemeClr>
                </a:solidFill>
              </a:rPr>
              <a:t> </a:t>
            </a:r>
            <a:r>
              <a:rPr lang="uk-UA" sz="3000" dirty="0" err="1">
                <a:solidFill>
                  <a:schemeClr val="accent2">
                    <a:lumMod val="50000"/>
                  </a:schemeClr>
                </a:solidFill>
              </a:rPr>
              <a:t>est</a:t>
            </a:r>
            <a:r>
              <a:rPr lang="uk-UA" sz="3000" dirty="0">
                <a:solidFill>
                  <a:schemeClr val="accent2">
                    <a:lumMod val="50000"/>
                  </a:schemeClr>
                </a:solidFill>
              </a:rPr>
              <a:t> </a:t>
            </a:r>
            <a:r>
              <a:rPr lang="uk-UA" sz="3000" dirty="0" err="1">
                <a:solidFill>
                  <a:schemeClr val="accent2">
                    <a:lumMod val="50000"/>
                  </a:schemeClr>
                </a:solidFill>
              </a:rPr>
              <a:t>très</a:t>
            </a:r>
            <a:r>
              <a:rPr lang="uk-UA" sz="3000" dirty="0">
                <a:solidFill>
                  <a:schemeClr val="accent2">
                    <a:lumMod val="50000"/>
                  </a:schemeClr>
                </a:solidFill>
              </a:rPr>
              <a:t> </a:t>
            </a:r>
            <a:r>
              <a:rPr lang="uk-UA" sz="3000" dirty="0" err="1">
                <a:solidFill>
                  <a:schemeClr val="accent2">
                    <a:lumMod val="50000"/>
                  </a:schemeClr>
                </a:solidFill>
              </a:rPr>
              <a:t>respecté</a:t>
            </a:r>
            <a:r>
              <a:rPr lang="uk-UA" sz="3000" dirty="0">
                <a:solidFill>
                  <a:schemeClr val="accent2">
                    <a:lumMod val="50000"/>
                  </a:schemeClr>
                </a:solidFill>
              </a:rPr>
              <a:t>, </a:t>
            </a:r>
            <a:r>
              <a:rPr lang="uk-UA" sz="3000" dirty="0" err="1">
                <a:solidFill>
                  <a:schemeClr val="accent2">
                    <a:lumMod val="50000"/>
                  </a:schemeClr>
                </a:solidFill>
              </a:rPr>
              <a:t>c’est</a:t>
            </a:r>
            <a:r>
              <a:rPr lang="uk-UA" sz="3000" dirty="0">
                <a:solidFill>
                  <a:schemeClr val="accent2">
                    <a:lumMod val="50000"/>
                  </a:schemeClr>
                </a:solidFill>
              </a:rPr>
              <a:t> </a:t>
            </a:r>
            <a:r>
              <a:rPr lang="uk-UA" sz="3000" dirty="0" err="1">
                <a:solidFill>
                  <a:schemeClr val="accent2">
                    <a:lumMod val="50000"/>
                  </a:schemeClr>
                </a:solidFill>
              </a:rPr>
              <a:t>le</a:t>
            </a:r>
            <a:r>
              <a:rPr lang="uk-UA" sz="3000" dirty="0">
                <a:solidFill>
                  <a:schemeClr val="accent2">
                    <a:lumMod val="50000"/>
                  </a:schemeClr>
                </a:solidFill>
              </a:rPr>
              <a:t> </a:t>
            </a:r>
            <a:r>
              <a:rPr lang="uk-UA" sz="3000" dirty="0" err="1">
                <a:solidFill>
                  <a:schemeClr val="accent2">
                    <a:lumMod val="50000"/>
                  </a:schemeClr>
                </a:solidFill>
              </a:rPr>
              <a:t>jour</a:t>
            </a:r>
            <a:r>
              <a:rPr lang="uk-UA" sz="3000" dirty="0">
                <a:solidFill>
                  <a:schemeClr val="accent2">
                    <a:lumMod val="50000"/>
                  </a:schemeClr>
                </a:solidFill>
              </a:rPr>
              <a:t> </a:t>
            </a:r>
            <a:r>
              <a:rPr lang="uk-UA" sz="3000" dirty="0" err="1">
                <a:solidFill>
                  <a:schemeClr val="accent2">
                    <a:lumMod val="50000"/>
                  </a:schemeClr>
                </a:solidFill>
              </a:rPr>
              <a:t>de</a:t>
            </a:r>
            <a:r>
              <a:rPr lang="uk-UA" sz="3000" dirty="0">
                <a:solidFill>
                  <a:schemeClr val="accent2">
                    <a:lumMod val="50000"/>
                  </a:schemeClr>
                </a:solidFill>
              </a:rPr>
              <a:t> </a:t>
            </a:r>
            <a:r>
              <a:rPr lang="uk-UA" sz="3000" dirty="0" err="1">
                <a:solidFill>
                  <a:schemeClr val="accent2">
                    <a:lumMod val="50000"/>
                  </a:schemeClr>
                </a:solidFill>
              </a:rPr>
              <a:t>la</a:t>
            </a:r>
            <a:r>
              <a:rPr lang="uk-UA" sz="3000" dirty="0">
                <a:solidFill>
                  <a:schemeClr val="accent2">
                    <a:lumMod val="50000"/>
                  </a:schemeClr>
                </a:solidFill>
              </a:rPr>
              <a:t> </a:t>
            </a:r>
            <a:r>
              <a:rPr lang="uk-UA" sz="3000" dirty="0" err="1">
                <a:solidFill>
                  <a:schemeClr val="accent2">
                    <a:lumMod val="50000"/>
                  </a:schemeClr>
                </a:solidFill>
              </a:rPr>
              <a:t>commémoration</a:t>
            </a:r>
            <a:r>
              <a:rPr lang="uk-UA" sz="3000" dirty="0">
                <a:solidFill>
                  <a:schemeClr val="accent2">
                    <a:lumMod val="50000"/>
                  </a:schemeClr>
                </a:solidFill>
              </a:rPr>
              <a:t> </a:t>
            </a:r>
            <a:r>
              <a:rPr lang="uk-UA" sz="3000" dirty="0" err="1">
                <a:solidFill>
                  <a:schemeClr val="accent2">
                    <a:lumMod val="50000"/>
                  </a:schemeClr>
                </a:solidFill>
              </a:rPr>
              <a:t>de</a:t>
            </a:r>
            <a:r>
              <a:rPr lang="uk-UA" sz="3000" dirty="0">
                <a:solidFill>
                  <a:schemeClr val="accent2">
                    <a:lumMod val="50000"/>
                  </a:schemeClr>
                </a:solidFill>
              </a:rPr>
              <a:t> </a:t>
            </a:r>
            <a:r>
              <a:rPr lang="uk-UA" sz="3000" dirty="0" err="1">
                <a:solidFill>
                  <a:schemeClr val="accent2">
                    <a:lumMod val="50000"/>
                  </a:schemeClr>
                </a:solidFill>
              </a:rPr>
              <a:t>la</a:t>
            </a:r>
            <a:r>
              <a:rPr lang="uk-UA" sz="3000" dirty="0">
                <a:solidFill>
                  <a:schemeClr val="accent2">
                    <a:lumMod val="50000"/>
                  </a:schemeClr>
                </a:solidFill>
              </a:rPr>
              <a:t> </a:t>
            </a:r>
            <a:r>
              <a:rPr lang="uk-UA" sz="3000" dirty="0" err="1">
                <a:solidFill>
                  <a:schemeClr val="accent2">
                    <a:lumMod val="50000"/>
                  </a:schemeClr>
                </a:solidFill>
              </a:rPr>
              <a:t>Passion</a:t>
            </a:r>
            <a:r>
              <a:rPr lang="uk-UA" sz="3000" dirty="0">
                <a:solidFill>
                  <a:schemeClr val="accent2">
                    <a:lumMod val="50000"/>
                  </a:schemeClr>
                </a:solidFill>
              </a:rPr>
              <a:t>. </a:t>
            </a:r>
            <a:r>
              <a:rPr lang="uk-UA" sz="3000" dirty="0" err="1">
                <a:solidFill>
                  <a:schemeClr val="accent2">
                    <a:lumMod val="50000"/>
                  </a:schemeClr>
                </a:solidFill>
              </a:rPr>
              <a:t>Des</a:t>
            </a:r>
            <a:r>
              <a:rPr lang="uk-UA" sz="3000" dirty="0">
                <a:solidFill>
                  <a:schemeClr val="accent2">
                    <a:lumMod val="50000"/>
                  </a:schemeClr>
                </a:solidFill>
              </a:rPr>
              <a:t> </a:t>
            </a:r>
            <a:r>
              <a:rPr lang="uk-UA" sz="3000" dirty="0" err="1">
                <a:solidFill>
                  <a:schemeClr val="accent2">
                    <a:lumMod val="50000"/>
                  </a:schemeClr>
                </a:solidFill>
              </a:rPr>
              <a:t>chemins</a:t>
            </a:r>
            <a:r>
              <a:rPr lang="uk-UA" sz="3000" dirty="0">
                <a:solidFill>
                  <a:schemeClr val="accent2">
                    <a:lumMod val="50000"/>
                  </a:schemeClr>
                </a:solidFill>
              </a:rPr>
              <a:t> </a:t>
            </a:r>
            <a:r>
              <a:rPr lang="uk-UA" sz="3000" dirty="0" err="1">
                <a:solidFill>
                  <a:schemeClr val="accent2">
                    <a:lumMod val="50000"/>
                  </a:schemeClr>
                </a:solidFill>
              </a:rPr>
              <a:t>de</a:t>
            </a:r>
            <a:r>
              <a:rPr lang="uk-UA" sz="3000" dirty="0">
                <a:solidFill>
                  <a:schemeClr val="accent2">
                    <a:lumMod val="50000"/>
                  </a:schemeClr>
                </a:solidFill>
              </a:rPr>
              <a:t> </a:t>
            </a:r>
            <a:r>
              <a:rPr lang="uk-UA" sz="3000" dirty="0" err="1">
                <a:solidFill>
                  <a:schemeClr val="accent2">
                    <a:lumMod val="50000"/>
                  </a:schemeClr>
                </a:solidFill>
              </a:rPr>
              <a:t>croix</a:t>
            </a:r>
            <a:r>
              <a:rPr lang="uk-UA" sz="3000" dirty="0">
                <a:solidFill>
                  <a:schemeClr val="accent2">
                    <a:lumMod val="50000"/>
                  </a:schemeClr>
                </a:solidFill>
              </a:rPr>
              <a:t> </a:t>
            </a:r>
            <a:r>
              <a:rPr lang="uk-UA" sz="3000" dirty="0" err="1">
                <a:solidFill>
                  <a:schemeClr val="accent2">
                    <a:lumMod val="50000"/>
                  </a:schemeClr>
                </a:solidFill>
              </a:rPr>
              <a:t>en</a:t>
            </a:r>
            <a:r>
              <a:rPr lang="uk-UA" sz="3000" dirty="0">
                <a:solidFill>
                  <a:schemeClr val="accent2">
                    <a:lumMod val="50000"/>
                  </a:schemeClr>
                </a:solidFill>
              </a:rPr>
              <a:t> </a:t>
            </a:r>
            <a:r>
              <a:rPr lang="uk-UA" sz="3000" dirty="0" err="1">
                <a:solidFill>
                  <a:schemeClr val="accent2">
                    <a:lumMod val="50000"/>
                  </a:schemeClr>
                </a:solidFill>
              </a:rPr>
              <a:t>quatorze</a:t>
            </a:r>
            <a:r>
              <a:rPr lang="uk-UA" sz="3000" dirty="0">
                <a:solidFill>
                  <a:schemeClr val="accent2">
                    <a:lumMod val="50000"/>
                  </a:schemeClr>
                </a:solidFill>
              </a:rPr>
              <a:t> </a:t>
            </a:r>
            <a:r>
              <a:rPr lang="uk-UA" sz="3000" dirty="0" err="1">
                <a:solidFill>
                  <a:schemeClr val="accent2">
                    <a:lumMod val="50000"/>
                  </a:schemeClr>
                </a:solidFill>
              </a:rPr>
              <a:t>stations</a:t>
            </a:r>
            <a:r>
              <a:rPr lang="uk-UA" sz="3000" dirty="0">
                <a:solidFill>
                  <a:schemeClr val="accent2">
                    <a:lumMod val="50000"/>
                  </a:schemeClr>
                </a:solidFill>
              </a:rPr>
              <a:t> </a:t>
            </a:r>
            <a:r>
              <a:rPr lang="uk-UA" sz="3000" dirty="0" err="1">
                <a:solidFill>
                  <a:schemeClr val="accent2">
                    <a:lumMod val="50000"/>
                  </a:schemeClr>
                </a:solidFill>
              </a:rPr>
              <a:t>ainsi</a:t>
            </a:r>
            <a:r>
              <a:rPr lang="uk-UA" sz="3000" dirty="0">
                <a:solidFill>
                  <a:schemeClr val="accent2">
                    <a:lumMod val="50000"/>
                  </a:schemeClr>
                </a:solidFill>
              </a:rPr>
              <a:t> </a:t>
            </a:r>
            <a:r>
              <a:rPr lang="uk-UA" sz="3000" dirty="0" err="1">
                <a:solidFill>
                  <a:schemeClr val="accent2">
                    <a:lumMod val="50000"/>
                  </a:schemeClr>
                </a:solidFill>
              </a:rPr>
              <a:t>que</a:t>
            </a:r>
            <a:r>
              <a:rPr lang="uk-UA" sz="3000" dirty="0">
                <a:solidFill>
                  <a:schemeClr val="accent2">
                    <a:lumMod val="50000"/>
                  </a:schemeClr>
                </a:solidFill>
              </a:rPr>
              <a:t> </a:t>
            </a:r>
            <a:r>
              <a:rPr lang="uk-UA" sz="3000" dirty="0" err="1">
                <a:solidFill>
                  <a:schemeClr val="accent2">
                    <a:lumMod val="50000"/>
                  </a:schemeClr>
                </a:solidFill>
              </a:rPr>
              <a:t>les</a:t>
            </a:r>
            <a:r>
              <a:rPr lang="uk-UA" sz="3000" dirty="0">
                <a:solidFill>
                  <a:schemeClr val="accent2">
                    <a:lumMod val="50000"/>
                  </a:schemeClr>
                </a:solidFill>
              </a:rPr>
              <a:t> </a:t>
            </a:r>
            <a:r>
              <a:rPr lang="uk-UA" sz="3000" dirty="0" err="1">
                <a:solidFill>
                  <a:schemeClr val="accent2">
                    <a:lumMod val="50000"/>
                  </a:schemeClr>
                </a:solidFill>
              </a:rPr>
              <a:t>vêpres</a:t>
            </a:r>
            <a:r>
              <a:rPr lang="uk-UA" sz="3000" dirty="0">
                <a:solidFill>
                  <a:schemeClr val="accent2">
                    <a:lumMod val="50000"/>
                  </a:schemeClr>
                </a:solidFill>
              </a:rPr>
              <a:t> </a:t>
            </a:r>
            <a:r>
              <a:rPr lang="uk-UA" sz="3000" dirty="0" err="1">
                <a:solidFill>
                  <a:schemeClr val="accent2">
                    <a:lumMod val="50000"/>
                  </a:schemeClr>
                </a:solidFill>
              </a:rPr>
              <a:t>et</a:t>
            </a:r>
            <a:r>
              <a:rPr lang="uk-UA" sz="3000" dirty="0">
                <a:solidFill>
                  <a:schemeClr val="accent2">
                    <a:lumMod val="50000"/>
                  </a:schemeClr>
                </a:solidFill>
              </a:rPr>
              <a:t> </a:t>
            </a:r>
            <a:r>
              <a:rPr lang="uk-UA" sz="3000" dirty="0" err="1">
                <a:solidFill>
                  <a:schemeClr val="accent2">
                    <a:lumMod val="50000"/>
                  </a:schemeClr>
                </a:solidFill>
              </a:rPr>
              <a:t>la</a:t>
            </a:r>
            <a:r>
              <a:rPr lang="uk-UA" sz="3000" dirty="0">
                <a:solidFill>
                  <a:schemeClr val="accent2">
                    <a:lumMod val="50000"/>
                  </a:schemeClr>
                </a:solidFill>
              </a:rPr>
              <a:t> </a:t>
            </a:r>
            <a:r>
              <a:rPr lang="uk-UA" sz="3000" dirty="0" err="1">
                <a:solidFill>
                  <a:schemeClr val="accent2">
                    <a:lumMod val="50000"/>
                  </a:schemeClr>
                </a:solidFill>
              </a:rPr>
              <a:t>vénération</a:t>
            </a:r>
            <a:r>
              <a:rPr lang="uk-UA" sz="3000" dirty="0">
                <a:solidFill>
                  <a:schemeClr val="accent2">
                    <a:lumMod val="50000"/>
                  </a:schemeClr>
                </a:solidFill>
              </a:rPr>
              <a:t> </a:t>
            </a:r>
            <a:r>
              <a:rPr lang="uk-UA" sz="3000" dirty="0" err="1">
                <a:solidFill>
                  <a:schemeClr val="accent2">
                    <a:lumMod val="50000"/>
                  </a:schemeClr>
                </a:solidFill>
              </a:rPr>
              <a:t>du</a:t>
            </a:r>
            <a:r>
              <a:rPr lang="uk-UA" sz="3000" dirty="0">
                <a:solidFill>
                  <a:schemeClr val="accent2">
                    <a:lumMod val="50000"/>
                  </a:schemeClr>
                </a:solidFill>
              </a:rPr>
              <a:t> </a:t>
            </a:r>
            <a:r>
              <a:rPr lang="uk-UA" sz="3000" dirty="0" err="1">
                <a:solidFill>
                  <a:schemeClr val="accent2">
                    <a:lumMod val="50000"/>
                  </a:schemeClr>
                </a:solidFill>
              </a:rPr>
              <a:t>Sainte</a:t>
            </a:r>
            <a:r>
              <a:rPr lang="uk-UA" sz="3000" dirty="0">
                <a:solidFill>
                  <a:schemeClr val="accent2">
                    <a:lumMod val="50000"/>
                  </a:schemeClr>
                </a:solidFill>
              </a:rPr>
              <a:t> </a:t>
            </a:r>
            <a:r>
              <a:rPr lang="uk-UA" sz="3000" dirty="0" err="1">
                <a:solidFill>
                  <a:schemeClr val="accent2">
                    <a:lumMod val="50000"/>
                  </a:schemeClr>
                </a:solidFill>
              </a:rPr>
              <a:t>Suaire</a:t>
            </a:r>
            <a:r>
              <a:rPr lang="uk-UA" sz="3000" dirty="0">
                <a:solidFill>
                  <a:schemeClr val="accent2">
                    <a:lumMod val="50000"/>
                  </a:schemeClr>
                </a:solidFill>
              </a:rPr>
              <a:t> </a:t>
            </a:r>
            <a:r>
              <a:rPr lang="uk-UA" sz="3000" dirty="0" err="1">
                <a:solidFill>
                  <a:schemeClr val="accent2">
                    <a:lumMod val="50000"/>
                  </a:schemeClr>
                </a:solidFill>
              </a:rPr>
              <a:t>ont</a:t>
            </a:r>
            <a:r>
              <a:rPr lang="uk-UA" sz="3000" dirty="0">
                <a:solidFill>
                  <a:schemeClr val="accent2">
                    <a:lumMod val="50000"/>
                  </a:schemeClr>
                </a:solidFill>
              </a:rPr>
              <a:t> </a:t>
            </a:r>
            <a:r>
              <a:rPr lang="uk-UA" sz="3000" dirty="0" err="1">
                <a:solidFill>
                  <a:schemeClr val="accent2">
                    <a:lumMod val="50000"/>
                  </a:schemeClr>
                </a:solidFill>
              </a:rPr>
              <a:t>lieu</a:t>
            </a:r>
            <a:r>
              <a:rPr lang="uk-UA" sz="3000" dirty="0">
                <a:solidFill>
                  <a:schemeClr val="accent2">
                    <a:lumMod val="50000"/>
                  </a:schemeClr>
                </a:solidFill>
              </a:rPr>
              <a:t> </a:t>
            </a:r>
            <a:r>
              <a:rPr lang="uk-UA" sz="3000" dirty="0" err="1">
                <a:solidFill>
                  <a:schemeClr val="accent2">
                    <a:lumMod val="50000"/>
                  </a:schemeClr>
                </a:solidFill>
              </a:rPr>
              <a:t>ce</a:t>
            </a:r>
            <a:r>
              <a:rPr lang="uk-UA" sz="3000" dirty="0">
                <a:solidFill>
                  <a:schemeClr val="accent2">
                    <a:lumMod val="50000"/>
                  </a:schemeClr>
                </a:solidFill>
              </a:rPr>
              <a:t> jour-là.</a:t>
            </a:r>
            <a:endParaRPr lang="ru-RU" sz="3000" dirty="0">
              <a:solidFill>
                <a:schemeClr val="accent2">
                  <a:lumMod val="50000"/>
                </a:schemeClr>
              </a:solidFill>
            </a:endParaRPr>
          </a:p>
          <a:p>
            <a:endParaRPr lang="ru-RU" dirty="0"/>
          </a:p>
        </p:txBody>
      </p:sp>
      <p:pic>
        <p:nvPicPr>
          <p:cNvPr id="4" name="Содержимое 3" descr="пасха4.jpg"/>
          <p:cNvPicPr>
            <a:picLocks noChangeAspect="1"/>
          </p:cNvPicPr>
          <p:nvPr/>
        </p:nvPicPr>
        <p:blipFill>
          <a:blip r:embed="rId2" cstate="print"/>
          <a:stretch>
            <a:fillRect/>
          </a:stretch>
        </p:blipFill>
        <p:spPr>
          <a:xfrm>
            <a:off x="3571868" y="3714752"/>
            <a:ext cx="2163660"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1"/>
            <a:ext cx="8258204" cy="2928957"/>
          </a:xfrm>
        </p:spPr>
        <p:style>
          <a:lnRef idx="1">
            <a:schemeClr val="accent6"/>
          </a:lnRef>
          <a:fillRef idx="2">
            <a:schemeClr val="accent6"/>
          </a:fillRef>
          <a:effectRef idx="1">
            <a:schemeClr val="accent6"/>
          </a:effectRef>
          <a:fontRef idx="minor">
            <a:schemeClr val="dk1"/>
          </a:fontRef>
        </p:style>
        <p:txBody>
          <a:bodyPr/>
          <a:lstStyle/>
          <a:p>
            <a:pPr algn="just"/>
            <a:r>
              <a:rPr lang="uk-UA" sz="3000" dirty="0" err="1">
                <a:solidFill>
                  <a:schemeClr val="accent2">
                    <a:lumMod val="75000"/>
                  </a:schemeClr>
                </a:solidFill>
              </a:rPr>
              <a:t>Dans</a:t>
            </a:r>
            <a:r>
              <a:rPr lang="uk-UA" sz="3000" dirty="0">
                <a:solidFill>
                  <a:schemeClr val="accent2">
                    <a:lumMod val="75000"/>
                  </a:schemeClr>
                </a:solidFill>
              </a:rPr>
              <a:t> </a:t>
            </a:r>
            <a:r>
              <a:rPr lang="uk-UA" sz="3000" dirty="0" err="1">
                <a:solidFill>
                  <a:schemeClr val="accent2">
                    <a:lumMod val="75000"/>
                  </a:schemeClr>
                </a:solidFill>
              </a:rPr>
              <a:t>les</a:t>
            </a:r>
            <a:r>
              <a:rPr lang="uk-UA" sz="3000" dirty="0">
                <a:solidFill>
                  <a:schemeClr val="accent2">
                    <a:lumMod val="75000"/>
                  </a:schemeClr>
                </a:solidFill>
              </a:rPr>
              <a:t> </a:t>
            </a:r>
            <a:r>
              <a:rPr lang="uk-UA" sz="3000" dirty="0" err="1">
                <a:solidFill>
                  <a:schemeClr val="accent2">
                    <a:lumMod val="75000"/>
                  </a:schemeClr>
                </a:solidFill>
              </a:rPr>
              <a:t>églises</a:t>
            </a:r>
            <a:r>
              <a:rPr lang="uk-UA" sz="3000" dirty="0">
                <a:solidFill>
                  <a:schemeClr val="accent2">
                    <a:lumMod val="75000"/>
                  </a:schemeClr>
                </a:solidFill>
              </a:rPr>
              <a:t> </a:t>
            </a:r>
            <a:r>
              <a:rPr lang="uk-UA" sz="3000" dirty="0" err="1">
                <a:solidFill>
                  <a:schemeClr val="accent2">
                    <a:lumMod val="75000"/>
                  </a:schemeClr>
                </a:solidFill>
              </a:rPr>
              <a:t>orthodoxes</a:t>
            </a:r>
            <a:r>
              <a:rPr lang="uk-UA" sz="3000" dirty="0">
                <a:solidFill>
                  <a:schemeClr val="accent2">
                    <a:lumMod val="75000"/>
                  </a:schemeClr>
                </a:solidFill>
              </a:rPr>
              <a:t>, </a:t>
            </a:r>
            <a:r>
              <a:rPr lang="uk-UA" sz="3000" dirty="0" err="1">
                <a:solidFill>
                  <a:schemeClr val="accent2">
                    <a:lumMod val="75000"/>
                  </a:schemeClr>
                </a:solidFill>
              </a:rPr>
              <a:t>en</a:t>
            </a:r>
            <a:r>
              <a:rPr lang="uk-UA" sz="3000" dirty="0">
                <a:solidFill>
                  <a:schemeClr val="accent2">
                    <a:lumMod val="75000"/>
                  </a:schemeClr>
                </a:solidFill>
              </a:rPr>
              <a:t> </a:t>
            </a:r>
            <a:r>
              <a:rPr lang="uk-UA" sz="3000" dirty="0" err="1">
                <a:solidFill>
                  <a:schemeClr val="accent2">
                    <a:lumMod val="75000"/>
                  </a:schemeClr>
                </a:solidFill>
              </a:rPr>
              <a:t>règle</a:t>
            </a:r>
            <a:r>
              <a:rPr lang="uk-UA" sz="3000" dirty="0">
                <a:solidFill>
                  <a:schemeClr val="accent2">
                    <a:lumMod val="75000"/>
                  </a:schemeClr>
                </a:solidFill>
              </a:rPr>
              <a:t> </a:t>
            </a:r>
            <a:r>
              <a:rPr lang="uk-UA" sz="3000" dirty="0" err="1">
                <a:solidFill>
                  <a:schemeClr val="accent2">
                    <a:lumMod val="75000"/>
                  </a:schemeClr>
                </a:solidFill>
              </a:rPr>
              <a:t>générale</a:t>
            </a:r>
            <a:r>
              <a:rPr lang="uk-UA" sz="3000" dirty="0">
                <a:solidFill>
                  <a:schemeClr val="accent2">
                    <a:lumMod val="75000"/>
                  </a:schemeClr>
                </a:solidFill>
              </a:rPr>
              <a:t>, </a:t>
            </a:r>
            <a:r>
              <a:rPr lang="uk-UA" sz="3000" dirty="0" err="1">
                <a:solidFill>
                  <a:schemeClr val="accent2">
                    <a:lumMod val="75000"/>
                  </a:schemeClr>
                </a:solidFill>
              </a:rPr>
              <a:t>le</a:t>
            </a:r>
            <a:r>
              <a:rPr lang="uk-UA" sz="3000" dirty="0">
                <a:solidFill>
                  <a:schemeClr val="accent2">
                    <a:lumMod val="75000"/>
                  </a:schemeClr>
                </a:solidFill>
              </a:rPr>
              <a:t> </a:t>
            </a:r>
            <a:r>
              <a:rPr lang="uk-UA" sz="3000" dirty="0" err="1">
                <a:solidFill>
                  <a:schemeClr val="accent2">
                    <a:lumMod val="75000"/>
                  </a:schemeClr>
                </a:solidFill>
              </a:rPr>
              <a:t>service</a:t>
            </a:r>
            <a:r>
              <a:rPr lang="uk-UA" sz="3000" dirty="0">
                <a:solidFill>
                  <a:schemeClr val="accent2">
                    <a:lumMod val="75000"/>
                  </a:schemeClr>
                </a:solidFill>
              </a:rPr>
              <a:t> </a:t>
            </a:r>
            <a:r>
              <a:rPr lang="uk-UA" sz="3000" dirty="0" err="1">
                <a:solidFill>
                  <a:schemeClr val="accent2">
                    <a:lumMod val="75000"/>
                  </a:schemeClr>
                </a:solidFill>
              </a:rPr>
              <a:t>de</a:t>
            </a:r>
            <a:r>
              <a:rPr lang="uk-UA" sz="3000" dirty="0">
                <a:solidFill>
                  <a:schemeClr val="accent2">
                    <a:lumMod val="75000"/>
                  </a:schemeClr>
                </a:solidFill>
              </a:rPr>
              <a:t> </a:t>
            </a:r>
            <a:r>
              <a:rPr lang="uk-UA" sz="3000" dirty="0" err="1">
                <a:solidFill>
                  <a:schemeClr val="accent2">
                    <a:lumMod val="75000"/>
                  </a:schemeClr>
                </a:solidFill>
              </a:rPr>
              <a:t>Pâques</a:t>
            </a:r>
            <a:r>
              <a:rPr lang="uk-UA" sz="3000" dirty="0">
                <a:solidFill>
                  <a:schemeClr val="accent2">
                    <a:lumMod val="75000"/>
                  </a:schemeClr>
                </a:solidFill>
              </a:rPr>
              <a:t> </a:t>
            </a:r>
            <a:r>
              <a:rPr lang="uk-UA" sz="3000" dirty="0" err="1">
                <a:solidFill>
                  <a:schemeClr val="accent2">
                    <a:lumMod val="75000"/>
                  </a:schemeClr>
                </a:solidFill>
              </a:rPr>
              <a:t>commence</a:t>
            </a:r>
            <a:r>
              <a:rPr lang="uk-UA" sz="3000" dirty="0">
                <a:solidFill>
                  <a:schemeClr val="accent2">
                    <a:lumMod val="75000"/>
                  </a:schemeClr>
                </a:solidFill>
              </a:rPr>
              <a:t> à </a:t>
            </a:r>
            <a:r>
              <a:rPr lang="uk-UA" sz="3000" dirty="0" err="1">
                <a:solidFill>
                  <a:schemeClr val="accent2">
                    <a:lumMod val="75000"/>
                  </a:schemeClr>
                </a:solidFill>
              </a:rPr>
              <a:t>minuit</a:t>
            </a:r>
            <a:r>
              <a:rPr lang="uk-UA" sz="3000" dirty="0">
                <a:solidFill>
                  <a:schemeClr val="accent2">
                    <a:lumMod val="75000"/>
                  </a:schemeClr>
                </a:solidFill>
              </a:rPr>
              <a:t>. </a:t>
            </a:r>
            <a:r>
              <a:rPr lang="uk-UA" sz="3000" dirty="0" err="1">
                <a:solidFill>
                  <a:schemeClr val="accent2">
                    <a:lumMod val="75000"/>
                  </a:schemeClr>
                </a:solidFill>
              </a:rPr>
              <a:t>Plus</a:t>
            </a:r>
            <a:r>
              <a:rPr lang="uk-UA" sz="3000" dirty="0">
                <a:solidFill>
                  <a:schemeClr val="accent2">
                    <a:lumMod val="75000"/>
                  </a:schemeClr>
                </a:solidFill>
              </a:rPr>
              <a:t> </a:t>
            </a:r>
            <a:r>
              <a:rPr lang="uk-UA" sz="3000" dirty="0" err="1">
                <a:solidFill>
                  <a:schemeClr val="accent2">
                    <a:lumMod val="75000"/>
                  </a:schemeClr>
                </a:solidFill>
              </a:rPr>
              <a:t>de</a:t>
            </a:r>
            <a:r>
              <a:rPr lang="uk-UA" sz="3000" dirty="0">
                <a:solidFill>
                  <a:schemeClr val="accent2">
                    <a:lumMod val="75000"/>
                  </a:schemeClr>
                </a:solidFill>
              </a:rPr>
              <a:t> </a:t>
            </a:r>
            <a:r>
              <a:rPr lang="uk-UA" sz="3000" dirty="0" err="1">
                <a:solidFill>
                  <a:schemeClr val="accent2">
                    <a:lumMod val="75000"/>
                  </a:schemeClr>
                </a:solidFill>
              </a:rPr>
              <a:t>mille</a:t>
            </a:r>
            <a:r>
              <a:rPr lang="uk-UA" sz="3000" dirty="0">
                <a:solidFill>
                  <a:schemeClr val="accent2">
                    <a:lumMod val="75000"/>
                  </a:schemeClr>
                </a:solidFill>
              </a:rPr>
              <a:t> </a:t>
            </a:r>
            <a:r>
              <a:rPr lang="uk-UA" sz="3000" dirty="0" err="1">
                <a:solidFill>
                  <a:schemeClr val="accent2">
                    <a:lumMod val="75000"/>
                  </a:schemeClr>
                </a:solidFill>
              </a:rPr>
              <a:t>cierges</a:t>
            </a:r>
            <a:r>
              <a:rPr lang="uk-UA" sz="3000" dirty="0">
                <a:solidFill>
                  <a:schemeClr val="accent2">
                    <a:lumMod val="75000"/>
                  </a:schemeClr>
                </a:solidFill>
              </a:rPr>
              <a:t> </a:t>
            </a:r>
            <a:r>
              <a:rPr lang="uk-UA" sz="3000" dirty="0" err="1">
                <a:solidFill>
                  <a:schemeClr val="accent2">
                    <a:lumMod val="75000"/>
                  </a:schemeClr>
                </a:solidFill>
              </a:rPr>
              <a:t>illuminent</a:t>
            </a:r>
            <a:r>
              <a:rPr lang="uk-UA" sz="3000" dirty="0">
                <a:solidFill>
                  <a:schemeClr val="accent2">
                    <a:lumMod val="75000"/>
                  </a:schemeClr>
                </a:solidFill>
              </a:rPr>
              <a:t> </a:t>
            </a:r>
            <a:r>
              <a:rPr lang="uk-UA" sz="3000" dirty="0" err="1">
                <a:solidFill>
                  <a:schemeClr val="accent2">
                    <a:lumMod val="75000"/>
                  </a:schemeClr>
                </a:solidFill>
              </a:rPr>
              <a:t>chaque</a:t>
            </a:r>
            <a:r>
              <a:rPr lang="uk-UA" sz="3000" dirty="0">
                <a:solidFill>
                  <a:schemeClr val="accent2">
                    <a:lumMod val="75000"/>
                  </a:schemeClr>
                </a:solidFill>
              </a:rPr>
              <a:t> </a:t>
            </a:r>
            <a:r>
              <a:rPr lang="uk-UA" sz="3000" dirty="0" err="1">
                <a:solidFill>
                  <a:schemeClr val="accent2">
                    <a:lumMod val="75000"/>
                  </a:schemeClr>
                </a:solidFill>
              </a:rPr>
              <a:t>église</a:t>
            </a:r>
            <a:r>
              <a:rPr lang="uk-UA" sz="3000" dirty="0">
                <a:solidFill>
                  <a:schemeClr val="accent2">
                    <a:lumMod val="75000"/>
                  </a:schemeClr>
                </a:solidFill>
              </a:rPr>
              <a:t> </a:t>
            </a:r>
            <a:r>
              <a:rPr lang="uk-UA" sz="3000" dirty="0" err="1">
                <a:solidFill>
                  <a:schemeClr val="accent2">
                    <a:lumMod val="75000"/>
                  </a:schemeClr>
                </a:solidFill>
              </a:rPr>
              <a:t>et</a:t>
            </a:r>
            <a:r>
              <a:rPr lang="uk-UA" sz="3000" dirty="0">
                <a:solidFill>
                  <a:schemeClr val="accent2">
                    <a:lumMod val="75000"/>
                  </a:schemeClr>
                </a:solidFill>
              </a:rPr>
              <a:t> </a:t>
            </a:r>
            <a:r>
              <a:rPr lang="uk-UA" sz="3000" dirty="0" err="1">
                <a:solidFill>
                  <a:schemeClr val="accent2">
                    <a:lumMod val="75000"/>
                  </a:schemeClr>
                </a:solidFill>
              </a:rPr>
              <a:t>le</a:t>
            </a:r>
            <a:r>
              <a:rPr lang="uk-UA" sz="3000" dirty="0">
                <a:solidFill>
                  <a:schemeClr val="accent2">
                    <a:lumMod val="75000"/>
                  </a:schemeClr>
                </a:solidFill>
              </a:rPr>
              <a:t> </a:t>
            </a:r>
            <a:r>
              <a:rPr lang="uk-UA" sz="3000" dirty="0" err="1">
                <a:solidFill>
                  <a:schemeClr val="accent2">
                    <a:lumMod val="75000"/>
                  </a:schemeClr>
                </a:solidFill>
              </a:rPr>
              <a:t>temple</a:t>
            </a:r>
            <a:r>
              <a:rPr lang="uk-UA" sz="3000" dirty="0">
                <a:solidFill>
                  <a:schemeClr val="accent2">
                    <a:lumMod val="75000"/>
                  </a:schemeClr>
                </a:solidFill>
              </a:rPr>
              <a:t> </a:t>
            </a:r>
            <a:r>
              <a:rPr lang="uk-UA" sz="3000" dirty="0" err="1">
                <a:solidFill>
                  <a:schemeClr val="accent2">
                    <a:lumMod val="75000"/>
                  </a:schemeClr>
                </a:solidFill>
              </a:rPr>
              <a:t>de</a:t>
            </a:r>
            <a:r>
              <a:rPr lang="uk-UA" sz="3000" dirty="0">
                <a:solidFill>
                  <a:schemeClr val="accent2">
                    <a:lumMod val="75000"/>
                  </a:schemeClr>
                </a:solidFill>
              </a:rPr>
              <a:t> </a:t>
            </a:r>
            <a:r>
              <a:rPr lang="uk-UA" sz="3000" dirty="0" err="1">
                <a:solidFill>
                  <a:schemeClr val="accent2">
                    <a:lumMod val="75000"/>
                  </a:schemeClr>
                </a:solidFill>
              </a:rPr>
              <a:t>la</a:t>
            </a:r>
            <a:r>
              <a:rPr lang="uk-UA" sz="3000" dirty="0">
                <a:solidFill>
                  <a:schemeClr val="accent2">
                    <a:lumMod val="75000"/>
                  </a:schemeClr>
                </a:solidFill>
              </a:rPr>
              <a:t> </a:t>
            </a:r>
            <a:r>
              <a:rPr lang="uk-UA" sz="3000" dirty="0" err="1">
                <a:solidFill>
                  <a:schemeClr val="accent2">
                    <a:lumMod val="75000"/>
                  </a:schemeClr>
                </a:solidFill>
              </a:rPr>
              <a:t>nuit</a:t>
            </a:r>
            <a:r>
              <a:rPr lang="uk-UA" sz="3000" dirty="0">
                <a:solidFill>
                  <a:schemeClr val="accent2">
                    <a:lumMod val="75000"/>
                  </a:schemeClr>
                </a:solidFill>
              </a:rPr>
              <a:t>. </a:t>
            </a:r>
            <a:r>
              <a:rPr lang="uk-UA" sz="3000" dirty="0" err="1">
                <a:solidFill>
                  <a:schemeClr val="accent2">
                    <a:lumMod val="75000"/>
                  </a:schemeClr>
                </a:solidFill>
              </a:rPr>
              <a:t>C'est</a:t>
            </a:r>
            <a:r>
              <a:rPr lang="uk-UA" sz="3000" dirty="0">
                <a:solidFill>
                  <a:schemeClr val="accent2">
                    <a:lumMod val="75000"/>
                  </a:schemeClr>
                </a:solidFill>
              </a:rPr>
              <a:t> </a:t>
            </a:r>
            <a:r>
              <a:rPr lang="uk-UA" sz="3000" dirty="0" err="1">
                <a:solidFill>
                  <a:schemeClr val="accent2">
                    <a:lumMod val="75000"/>
                  </a:schemeClr>
                </a:solidFill>
              </a:rPr>
              <a:t>un</a:t>
            </a:r>
            <a:r>
              <a:rPr lang="uk-UA" sz="3000" dirty="0">
                <a:solidFill>
                  <a:schemeClr val="accent2">
                    <a:lumMod val="75000"/>
                  </a:schemeClr>
                </a:solidFill>
              </a:rPr>
              <a:t> </a:t>
            </a:r>
            <a:r>
              <a:rPr lang="uk-UA" sz="3000" dirty="0" err="1">
                <a:solidFill>
                  <a:schemeClr val="accent2">
                    <a:lumMod val="75000"/>
                  </a:schemeClr>
                </a:solidFill>
              </a:rPr>
              <a:t>spectacle</a:t>
            </a:r>
            <a:r>
              <a:rPr lang="uk-UA" sz="3000" dirty="0">
                <a:solidFill>
                  <a:schemeClr val="accent2">
                    <a:lumMod val="75000"/>
                  </a:schemeClr>
                </a:solidFill>
              </a:rPr>
              <a:t> </a:t>
            </a:r>
            <a:r>
              <a:rPr lang="uk-UA" sz="3000" dirty="0" err="1">
                <a:solidFill>
                  <a:schemeClr val="accent2">
                    <a:lumMod val="75000"/>
                  </a:schemeClr>
                </a:solidFill>
              </a:rPr>
              <a:t>de</a:t>
            </a:r>
            <a:r>
              <a:rPr lang="uk-UA" sz="3000" dirty="0">
                <a:solidFill>
                  <a:schemeClr val="accent2">
                    <a:lumMod val="75000"/>
                  </a:schemeClr>
                </a:solidFill>
              </a:rPr>
              <a:t> </a:t>
            </a:r>
            <a:r>
              <a:rPr lang="uk-UA" sz="3000" dirty="0" err="1">
                <a:solidFill>
                  <a:schemeClr val="accent2">
                    <a:lumMod val="75000"/>
                  </a:schemeClr>
                </a:solidFill>
              </a:rPr>
              <a:t>la</a:t>
            </a:r>
            <a:r>
              <a:rPr lang="uk-UA" sz="3000" dirty="0">
                <a:solidFill>
                  <a:schemeClr val="accent2">
                    <a:lumMod val="75000"/>
                  </a:schemeClr>
                </a:solidFill>
              </a:rPr>
              <a:t> </a:t>
            </a:r>
            <a:r>
              <a:rPr lang="uk-UA" sz="3000" dirty="0" err="1">
                <a:solidFill>
                  <a:schemeClr val="accent2">
                    <a:lumMod val="75000"/>
                  </a:schemeClr>
                </a:solidFill>
              </a:rPr>
              <a:t>beauté</a:t>
            </a:r>
            <a:r>
              <a:rPr lang="uk-UA" sz="3000" dirty="0">
                <a:solidFill>
                  <a:schemeClr val="accent2">
                    <a:lumMod val="75000"/>
                  </a:schemeClr>
                </a:solidFill>
              </a:rPr>
              <a:t> </a:t>
            </a:r>
            <a:r>
              <a:rPr lang="uk-UA" sz="3000" dirty="0" err="1">
                <a:solidFill>
                  <a:schemeClr val="accent2">
                    <a:lumMod val="75000"/>
                  </a:schemeClr>
                </a:solidFill>
              </a:rPr>
              <a:t>indescriptible</a:t>
            </a:r>
            <a:r>
              <a:rPr lang="fr-FR" sz="3000" dirty="0">
                <a:solidFill>
                  <a:schemeClr val="accent2">
                    <a:lumMod val="75000"/>
                  </a:schemeClr>
                </a:solidFill>
              </a:rPr>
              <a:t>. </a:t>
            </a:r>
            <a:endParaRPr lang="ru-RU" sz="3000" dirty="0">
              <a:solidFill>
                <a:schemeClr val="accent2">
                  <a:lumMod val="75000"/>
                </a:schemeClr>
              </a:solidFill>
            </a:endParaRPr>
          </a:p>
          <a:p>
            <a:endParaRPr lang="ru-RU" dirty="0"/>
          </a:p>
        </p:txBody>
      </p:sp>
      <p:pic>
        <p:nvPicPr>
          <p:cNvPr id="2050" name="Picture 2" descr="C:\Users\Администратор\Desktop\425e9013548129ab6016a7c44255d41f.jpg"/>
          <p:cNvPicPr>
            <a:picLocks noChangeAspect="1" noChangeArrowheads="1"/>
          </p:cNvPicPr>
          <p:nvPr/>
        </p:nvPicPr>
        <p:blipFill>
          <a:blip r:embed="rId2"/>
          <a:srcRect/>
          <a:stretch>
            <a:fillRect/>
          </a:stretch>
        </p:blipFill>
        <p:spPr bwMode="auto">
          <a:xfrm>
            <a:off x="500034" y="3714752"/>
            <a:ext cx="4064028" cy="2286016"/>
          </a:xfrm>
          <a:prstGeom prst="rect">
            <a:avLst/>
          </a:prstGeom>
          <a:noFill/>
        </p:spPr>
      </p:pic>
      <p:pic>
        <p:nvPicPr>
          <p:cNvPr id="2051" name="Picture 3" descr="C:\Users\Администратор\Desktop\CoaIX70JQxY.jpg"/>
          <p:cNvPicPr>
            <a:picLocks noChangeAspect="1" noChangeArrowheads="1"/>
          </p:cNvPicPr>
          <p:nvPr/>
        </p:nvPicPr>
        <p:blipFill>
          <a:blip r:embed="rId3"/>
          <a:srcRect/>
          <a:stretch>
            <a:fillRect/>
          </a:stretch>
        </p:blipFill>
        <p:spPr bwMode="auto">
          <a:xfrm>
            <a:off x="5072066" y="2571744"/>
            <a:ext cx="2962265" cy="1971574"/>
          </a:xfrm>
          <a:prstGeom prst="rect">
            <a:avLst/>
          </a:prstGeom>
          <a:noFill/>
        </p:spPr>
      </p:pic>
      <p:pic>
        <p:nvPicPr>
          <p:cNvPr id="2052" name="Picture 4" descr="C:\Users\Администратор\Desktop\свечи.jpg"/>
          <p:cNvPicPr>
            <a:picLocks noChangeAspect="1" noChangeArrowheads="1"/>
          </p:cNvPicPr>
          <p:nvPr/>
        </p:nvPicPr>
        <p:blipFill>
          <a:blip r:embed="rId4"/>
          <a:srcRect/>
          <a:stretch>
            <a:fillRect/>
          </a:stretch>
        </p:blipFill>
        <p:spPr bwMode="auto">
          <a:xfrm>
            <a:off x="4786314" y="5000636"/>
            <a:ext cx="3571900" cy="1616285"/>
          </a:xfrm>
          <a:prstGeom prst="rect">
            <a:avLst/>
          </a:prstGeom>
          <a:noFill/>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342902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a:r>
              <a:rPr lang="fr-FR" sz="3000" dirty="0" smtClean="0"/>
              <a:t>D</a:t>
            </a:r>
            <a:r>
              <a:rPr lang="uk-UA" sz="3000" dirty="0" err="1" smtClean="0"/>
              <a:t>ans</a:t>
            </a:r>
            <a:r>
              <a:rPr lang="uk-UA" sz="3000" dirty="0" smtClean="0"/>
              <a:t> </a:t>
            </a:r>
            <a:r>
              <a:rPr lang="uk-UA" sz="3000" dirty="0" err="1" smtClean="0"/>
              <a:t>la</a:t>
            </a:r>
            <a:r>
              <a:rPr lang="uk-UA" sz="3000" dirty="0" smtClean="0"/>
              <a:t> </a:t>
            </a:r>
            <a:r>
              <a:rPr lang="uk-UA" sz="3000" dirty="0" err="1" smtClean="0"/>
              <a:t>soirée</a:t>
            </a:r>
            <a:r>
              <a:rPr lang="uk-UA" sz="3000" dirty="0" smtClean="0"/>
              <a:t>, </a:t>
            </a:r>
            <a:r>
              <a:rPr lang="uk-UA" sz="3000" dirty="0" err="1" smtClean="0"/>
              <a:t>les</a:t>
            </a:r>
            <a:r>
              <a:rPr lang="uk-UA" sz="3000" dirty="0" smtClean="0"/>
              <a:t> </a:t>
            </a:r>
            <a:r>
              <a:rPr lang="uk-UA" sz="3000" dirty="0" err="1" smtClean="0"/>
              <a:t>gens</a:t>
            </a:r>
            <a:r>
              <a:rPr lang="uk-UA" sz="3000" dirty="0" smtClean="0"/>
              <a:t> </a:t>
            </a:r>
            <a:r>
              <a:rPr lang="uk-UA" sz="3000" dirty="0" err="1" smtClean="0"/>
              <a:t>vont</a:t>
            </a:r>
            <a:r>
              <a:rPr lang="uk-UA" sz="3000" dirty="0" smtClean="0"/>
              <a:t> à </a:t>
            </a:r>
            <a:r>
              <a:rPr lang="uk-UA" sz="3000" dirty="0" err="1" smtClean="0"/>
              <a:t>l’église</a:t>
            </a:r>
            <a:r>
              <a:rPr lang="uk-UA" sz="3000" dirty="0" smtClean="0"/>
              <a:t> </a:t>
            </a:r>
            <a:r>
              <a:rPr lang="uk-UA" sz="3000" dirty="0" err="1" smtClean="0"/>
              <a:t>pour</a:t>
            </a:r>
            <a:r>
              <a:rPr lang="uk-UA" sz="3000" dirty="0" smtClean="0"/>
              <a:t> </a:t>
            </a:r>
            <a:r>
              <a:rPr lang="uk-UA" sz="3000" dirty="0" err="1" smtClean="0"/>
              <a:t>les</a:t>
            </a:r>
            <a:r>
              <a:rPr lang="uk-UA" sz="3000" dirty="0" smtClean="0"/>
              <a:t> </a:t>
            </a:r>
            <a:r>
              <a:rPr lang="uk-UA" sz="3000" dirty="0" err="1" smtClean="0"/>
              <a:t>vêpres</a:t>
            </a:r>
            <a:r>
              <a:rPr lang="uk-UA" sz="3000" dirty="0" smtClean="0"/>
              <a:t> </a:t>
            </a:r>
            <a:r>
              <a:rPr lang="uk-UA" sz="3000" dirty="0" err="1" smtClean="0"/>
              <a:t>et</a:t>
            </a:r>
            <a:r>
              <a:rPr lang="uk-UA" sz="3000" dirty="0" smtClean="0"/>
              <a:t> </a:t>
            </a:r>
            <a:r>
              <a:rPr lang="uk-UA" sz="3000" dirty="0" err="1" smtClean="0"/>
              <a:t>portent</a:t>
            </a:r>
            <a:r>
              <a:rPr lang="uk-UA" sz="3000" dirty="0" smtClean="0"/>
              <a:t> </a:t>
            </a:r>
            <a:r>
              <a:rPr lang="uk-UA" sz="3000" dirty="0" err="1" smtClean="0"/>
              <a:t>dans</a:t>
            </a:r>
            <a:r>
              <a:rPr lang="uk-UA" sz="3000" dirty="0" smtClean="0"/>
              <a:t> </a:t>
            </a:r>
            <a:r>
              <a:rPr lang="uk-UA" sz="3000" dirty="0" err="1" smtClean="0"/>
              <a:t>un</a:t>
            </a:r>
            <a:r>
              <a:rPr lang="uk-UA" sz="3000" dirty="0" smtClean="0"/>
              <a:t> </a:t>
            </a:r>
            <a:r>
              <a:rPr lang="uk-UA" sz="3000" dirty="0" err="1" smtClean="0"/>
              <a:t>panier</a:t>
            </a:r>
            <a:r>
              <a:rPr lang="uk-UA" sz="3000" dirty="0" smtClean="0"/>
              <a:t> </a:t>
            </a:r>
            <a:r>
              <a:rPr lang="uk-UA" sz="3000" dirty="0" err="1" smtClean="0"/>
              <a:t>une</a:t>
            </a:r>
            <a:r>
              <a:rPr lang="uk-UA" sz="3000" dirty="0" smtClean="0"/>
              <a:t> </a:t>
            </a:r>
            <a:r>
              <a:rPr lang="uk-UA" sz="3000" dirty="0" err="1" smtClean="0"/>
              <a:t>variété</a:t>
            </a:r>
            <a:r>
              <a:rPr lang="uk-UA" sz="3000" dirty="0" smtClean="0"/>
              <a:t> </a:t>
            </a:r>
            <a:r>
              <a:rPr lang="uk-UA" sz="3000" dirty="0" err="1" smtClean="0"/>
              <a:t>de</a:t>
            </a:r>
            <a:r>
              <a:rPr lang="uk-UA" sz="3000" dirty="0" smtClean="0"/>
              <a:t> </a:t>
            </a:r>
            <a:r>
              <a:rPr lang="uk-UA" sz="3000" dirty="0" err="1" smtClean="0"/>
              <a:t>plats</a:t>
            </a:r>
            <a:r>
              <a:rPr lang="uk-UA" sz="3000" dirty="0" smtClean="0"/>
              <a:t> : </a:t>
            </a:r>
            <a:r>
              <a:rPr lang="uk-UA" sz="3000" dirty="0" err="1" smtClean="0"/>
              <a:t>des</a:t>
            </a:r>
            <a:r>
              <a:rPr lang="uk-UA" sz="3000" dirty="0" smtClean="0"/>
              <a:t> </a:t>
            </a:r>
            <a:r>
              <a:rPr lang="uk-UA" sz="3000" dirty="0" err="1" smtClean="0"/>
              <a:t>pâques</a:t>
            </a:r>
            <a:r>
              <a:rPr lang="uk-UA" sz="3000" dirty="0" smtClean="0"/>
              <a:t> (</a:t>
            </a:r>
            <a:r>
              <a:rPr lang="uk-UA" sz="3000" dirty="0" err="1" smtClean="0"/>
              <a:t>pain</a:t>
            </a:r>
            <a:r>
              <a:rPr lang="uk-UA" sz="3000" dirty="0" smtClean="0"/>
              <a:t>, </a:t>
            </a:r>
            <a:r>
              <a:rPr lang="uk-UA" sz="3000" dirty="0" err="1" smtClean="0"/>
              <a:t>brioche</a:t>
            </a:r>
            <a:r>
              <a:rPr lang="uk-UA" sz="3000" dirty="0" smtClean="0"/>
              <a:t> </a:t>
            </a:r>
            <a:r>
              <a:rPr lang="uk-UA" sz="3000" dirty="0" err="1" smtClean="0"/>
              <a:t>ou</a:t>
            </a:r>
            <a:r>
              <a:rPr lang="uk-UA" sz="3000" dirty="0" smtClean="0"/>
              <a:t> </a:t>
            </a:r>
            <a:r>
              <a:rPr lang="uk-UA" sz="3000" dirty="0" err="1" smtClean="0"/>
              <a:t>gâteau</a:t>
            </a:r>
            <a:r>
              <a:rPr lang="uk-UA" sz="3000" dirty="0" smtClean="0"/>
              <a:t> </a:t>
            </a:r>
            <a:r>
              <a:rPr lang="uk-UA" sz="3000" dirty="0" err="1" smtClean="0"/>
              <a:t>traditionnel</a:t>
            </a:r>
            <a:r>
              <a:rPr lang="uk-UA" sz="3000" dirty="0" smtClean="0"/>
              <a:t>), </a:t>
            </a:r>
            <a:r>
              <a:rPr lang="uk-UA" sz="3000" dirty="0" err="1" smtClean="0"/>
              <a:t>des</a:t>
            </a:r>
            <a:r>
              <a:rPr lang="uk-UA" sz="3000" dirty="0" smtClean="0"/>
              <a:t> </a:t>
            </a:r>
            <a:r>
              <a:rPr lang="uk-UA" sz="3000" dirty="0" err="1" smtClean="0"/>
              <a:t>œufs</a:t>
            </a:r>
            <a:r>
              <a:rPr lang="uk-UA" sz="3000" dirty="0" smtClean="0"/>
              <a:t> </a:t>
            </a:r>
            <a:r>
              <a:rPr lang="uk-UA" sz="3000" dirty="0" err="1" smtClean="0"/>
              <a:t>colorés</a:t>
            </a:r>
            <a:r>
              <a:rPr lang="uk-UA" sz="3000" dirty="0" smtClean="0"/>
              <a:t> (</a:t>
            </a:r>
            <a:r>
              <a:rPr lang="uk-UA" sz="3000" dirty="0" err="1" smtClean="0"/>
              <a:t>pyssanky</a:t>
            </a:r>
            <a:r>
              <a:rPr lang="uk-UA" sz="3000" dirty="0" smtClean="0"/>
              <a:t>), </a:t>
            </a:r>
            <a:r>
              <a:rPr lang="uk-UA" sz="3000" dirty="0" err="1" smtClean="0"/>
              <a:t>de</a:t>
            </a:r>
            <a:r>
              <a:rPr lang="uk-UA" sz="3000" dirty="0" smtClean="0"/>
              <a:t> </a:t>
            </a:r>
            <a:r>
              <a:rPr lang="uk-UA" sz="3000" dirty="0" err="1" smtClean="0"/>
              <a:t>la</a:t>
            </a:r>
            <a:r>
              <a:rPr lang="uk-UA" sz="3000" dirty="0" smtClean="0"/>
              <a:t> </a:t>
            </a:r>
            <a:r>
              <a:rPr lang="uk-UA" sz="3000" dirty="0" err="1" smtClean="0"/>
              <a:t>viande</a:t>
            </a:r>
            <a:r>
              <a:rPr lang="uk-UA" sz="3000" dirty="0" smtClean="0"/>
              <a:t>, </a:t>
            </a:r>
            <a:r>
              <a:rPr lang="uk-UA" sz="3000" dirty="0" err="1" smtClean="0"/>
              <a:t>du</a:t>
            </a:r>
            <a:r>
              <a:rPr lang="uk-UA" sz="3000" dirty="0" smtClean="0"/>
              <a:t> </a:t>
            </a:r>
            <a:r>
              <a:rPr lang="uk-UA" sz="3000" dirty="0" err="1" smtClean="0"/>
              <a:t>fromage</a:t>
            </a:r>
            <a:r>
              <a:rPr lang="uk-UA" sz="3000" dirty="0" smtClean="0"/>
              <a:t>, </a:t>
            </a:r>
            <a:r>
              <a:rPr lang="uk-UA" sz="3000" dirty="0" err="1" smtClean="0"/>
              <a:t>du</a:t>
            </a:r>
            <a:r>
              <a:rPr lang="uk-UA" sz="3000" dirty="0" smtClean="0"/>
              <a:t> </a:t>
            </a:r>
            <a:r>
              <a:rPr lang="uk-UA" sz="3000" dirty="0" err="1" smtClean="0"/>
              <a:t>beurre</a:t>
            </a:r>
            <a:r>
              <a:rPr lang="uk-UA" sz="3000" dirty="0" smtClean="0"/>
              <a:t> </a:t>
            </a:r>
            <a:r>
              <a:rPr lang="uk-UA" sz="3000" dirty="0" err="1" smtClean="0"/>
              <a:t>et</a:t>
            </a:r>
            <a:r>
              <a:rPr lang="uk-UA" sz="3000" dirty="0" smtClean="0"/>
              <a:t> </a:t>
            </a:r>
            <a:r>
              <a:rPr lang="uk-UA" sz="3000" dirty="0" err="1" smtClean="0"/>
              <a:t>de</a:t>
            </a:r>
            <a:r>
              <a:rPr lang="uk-UA" sz="3000" dirty="0" smtClean="0"/>
              <a:t> </a:t>
            </a:r>
            <a:r>
              <a:rPr lang="uk-UA" sz="3000" dirty="0" err="1" smtClean="0"/>
              <a:t>divers</a:t>
            </a:r>
            <a:r>
              <a:rPr lang="uk-UA" sz="3000" dirty="0" smtClean="0"/>
              <a:t> </a:t>
            </a:r>
            <a:r>
              <a:rPr lang="uk-UA" sz="3000" dirty="0" err="1" smtClean="0"/>
              <a:t>produits</a:t>
            </a:r>
            <a:r>
              <a:rPr lang="uk-UA" sz="3000" dirty="0" smtClean="0"/>
              <a:t> </a:t>
            </a:r>
            <a:r>
              <a:rPr lang="uk-UA" sz="3000" dirty="0" err="1" smtClean="0"/>
              <a:t>alimentaires</a:t>
            </a:r>
            <a:r>
              <a:rPr lang="uk-UA" sz="3000" dirty="0" smtClean="0"/>
              <a:t> </a:t>
            </a:r>
            <a:r>
              <a:rPr lang="uk-UA" sz="3000" dirty="0" err="1" smtClean="0"/>
              <a:t>pour</a:t>
            </a:r>
            <a:r>
              <a:rPr lang="uk-UA" sz="3000" dirty="0" smtClean="0"/>
              <a:t> </a:t>
            </a:r>
            <a:r>
              <a:rPr lang="uk-UA" sz="3000" dirty="0" err="1" smtClean="0"/>
              <a:t>la</a:t>
            </a:r>
            <a:r>
              <a:rPr lang="uk-UA" sz="3000" dirty="0" smtClean="0"/>
              <a:t> </a:t>
            </a:r>
            <a:r>
              <a:rPr lang="uk-UA" sz="3000" dirty="0" err="1" smtClean="0"/>
              <a:t>bénédiction</a:t>
            </a:r>
            <a:r>
              <a:rPr lang="uk-UA" sz="3000" dirty="0" smtClean="0"/>
              <a:t>. </a:t>
            </a:r>
            <a:r>
              <a:rPr lang="fr-FR" sz="3000" dirty="0" smtClean="0"/>
              <a:t>Le </a:t>
            </a:r>
            <a:r>
              <a:rPr lang="uk-UA" sz="3000" dirty="0" err="1" smtClean="0"/>
              <a:t>prêtre</a:t>
            </a:r>
            <a:r>
              <a:rPr lang="uk-UA" sz="3000" dirty="0" smtClean="0"/>
              <a:t> </a:t>
            </a:r>
            <a:r>
              <a:rPr lang="uk-UA" sz="3000" dirty="0" err="1" smtClean="0"/>
              <a:t>bénit</a:t>
            </a:r>
            <a:r>
              <a:rPr lang="uk-UA" sz="3000" dirty="0" smtClean="0"/>
              <a:t> </a:t>
            </a:r>
            <a:r>
              <a:rPr lang="uk-UA" sz="3000" dirty="0" err="1" smtClean="0"/>
              <a:t>tous</a:t>
            </a:r>
            <a:r>
              <a:rPr lang="uk-UA" sz="3000" dirty="0" smtClean="0"/>
              <a:t> </a:t>
            </a:r>
            <a:r>
              <a:rPr lang="uk-UA" sz="3000" dirty="0" err="1" smtClean="0"/>
              <a:t>les</a:t>
            </a:r>
            <a:r>
              <a:rPr lang="uk-UA" sz="3000" dirty="0" smtClean="0"/>
              <a:t> </a:t>
            </a:r>
            <a:r>
              <a:rPr lang="uk-UA" sz="3000" dirty="0" err="1" smtClean="0"/>
              <a:t>plats</a:t>
            </a:r>
            <a:r>
              <a:rPr lang="fr-FR" sz="3000" dirty="0" smtClean="0"/>
              <a:t>. </a:t>
            </a:r>
            <a:endParaRPr lang="ru-RU" sz="3000" dirty="0" smtClean="0"/>
          </a:p>
        </p:txBody>
      </p:sp>
      <p:pic>
        <p:nvPicPr>
          <p:cNvPr id="4" name="Содержимое 3" descr="пасха6.jpg"/>
          <p:cNvPicPr>
            <a:picLocks noGrp="1" noChangeAspect="1"/>
          </p:cNvPicPr>
          <p:nvPr>
            <p:ph idx="1"/>
          </p:nvPr>
        </p:nvPicPr>
        <p:blipFill>
          <a:blip r:embed="rId2" cstate="print"/>
          <a:stretch>
            <a:fillRect/>
          </a:stretch>
        </p:blipFill>
        <p:spPr>
          <a:xfrm>
            <a:off x="2500298" y="3643314"/>
            <a:ext cx="4497380"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3"/>
            <a:ext cx="8258204" cy="2214577"/>
          </a:xfrm>
        </p:spPr>
        <p:style>
          <a:lnRef idx="3">
            <a:schemeClr val="lt1"/>
          </a:lnRef>
          <a:fillRef idx="1">
            <a:schemeClr val="accent3"/>
          </a:fillRef>
          <a:effectRef idx="1">
            <a:schemeClr val="accent3"/>
          </a:effectRef>
          <a:fontRef idx="minor">
            <a:schemeClr val="lt1"/>
          </a:fontRef>
        </p:style>
        <p:txBody>
          <a:bodyPr>
            <a:normAutofit/>
          </a:bodyPr>
          <a:lstStyle/>
          <a:p>
            <a:pPr algn="just"/>
            <a:r>
              <a:rPr lang="uk-UA" sz="3000" dirty="0" err="1" smtClean="0"/>
              <a:t>Quand</a:t>
            </a:r>
            <a:r>
              <a:rPr lang="uk-UA" sz="3000" dirty="0" smtClean="0"/>
              <a:t> </a:t>
            </a:r>
            <a:r>
              <a:rPr lang="uk-UA" sz="3000" dirty="0" err="1" smtClean="0"/>
              <a:t>le</a:t>
            </a:r>
            <a:r>
              <a:rPr lang="uk-UA" sz="3000" dirty="0" smtClean="0"/>
              <a:t> </a:t>
            </a:r>
            <a:r>
              <a:rPr lang="uk-UA" sz="3000" dirty="0" err="1" smtClean="0"/>
              <a:t>service</a:t>
            </a:r>
            <a:r>
              <a:rPr lang="uk-UA" sz="3000" dirty="0" smtClean="0"/>
              <a:t> </a:t>
            </a:r>
            <a:r>
              <a:rPr lang="uk-UA" sz="3000" dirty="0" err="1" smtClean="0"/>
              <a:t>est</a:t>
            </a:r>
            <a:r>
              <a:rPr lang="uk-UA" sz="3000" dirty="0" smtClean="0"/>
              <a:t> </a:t>
            </a:r>
            <a:r>
              <a:rPr lang="uk-UA" sz="3000" dirty="0" err="1" smtClean="0"/>
              <a:t>terminé</a:t>
            </a:r>
            <a:r>
              <a:rPr lang="uk-UA" sz="3000" dirty="0" smtClean="0"/>
              <a:t>, </a:t>
            </a:r>
            <a:r>
              <a:rPr lang="uk-UA" sz="3000" dirty="0" err="1" smtClean="0"/>
              <a:t>les</a:t>
            </a:r>
            <a:r>
              <a:rPr lang="uk-UA" sz="3000" dirty="0" smtClean="0"/>
              <a:t> </a:t>
            </a:r>
            <a:r>
              <a:rPr lang="uk-UA" sz="3000" dirty="0" err="1" smtClean="0"/>
              <a:t>chrétien</a:t>
            </a:r>
            <a:r>
              <a:rPr lang="fr-FR" sz="3000" dirty="0" smtClean="0"/>
              <a:t>s</a:t>
            </a:r>
            <a:r>
              <a:rPr lang="uk-UA" sz="3000" dirty="0" smtClean="0"/>
              <a:t> </a:t>
            </a:r>
            <a:r>
              <a:rPr lang="uk-UA" sz="3000" dirty="0" err="1" smtClean="0"/>
              <a:t>saluent</a:t>
            </a:r>
            <a:r>
              <a:rPr lang="uk-UA" sz="3000" dirty="0" smtClean="0"/>
              <a:t> </a:t>
            </a:r>
            <a:r>
              <a:rPr lang="uk-UA" sz="3000" dirty="0" err="1" smtClean="0"/>
              <a:t>avec</a:t>
            </a:r>
            <a:r>
              <a:rPr lang="uk-UA" sz="3000" dirty="0" smtClean="0"/>
              <a:t> </a:t>
            </a:r>
            <a:r>
              <a:rPr lang="uk-UA" sz="3000" dirty="0" err="1" smtClean="0"/>
              <a:t>les</a:t>
            </a:r>
            <a:r>
              <a:rPr lang="uk-UA" sz="3000" dirty="0" smtClean="0"/>
              <a:t> </a:t>
            </a:r>
            <a:r>
              <a:rPr lang="uk-UA" sz="3000" dirty="0" err="1" smtClean="0"/>
              <a:t>mots</a:t>
            </a:r>
            <a:r>
              <a:rPr lang="uk-UA" sz="3000" dirty="0" smtClean="0"/>
              <a:t> «</a:t>
            </a:r>
            <a:r>
              <a:rPr lang="uk-UA" sz="3000" dirty="0" err="1" smtClean="0"/>
              <a:t>Le</a:t>
            </a:r>
            <a:r>
              <a:rPr lang="uk-UA" sz="3000" dirty="0" smtClean="0"/>
              <a:t> </a:t>
            </a:r>
            <a:r>
              <a:rPr lang="uk-UA" sz="3000" dirty="0" err="1" smtClean="0"/>
              <a:t>Christ</a:t>
            </a:r>
            <a:r>
              <a:rPr lang="uk-UA" sz="3000" dirty="0" smtClean="0"/>
              <a:t> </a:t>
            </a:r>
            <a:r>
              <a:rPr lang="uk-UA" sz="3000" dirty="0" err="1" smtClean="0"/>
              <a:t>est</a:t>
            </a:r>
            <a:r>
              <a:rPr lang="uk-UA" sz="3000" dirty="0" smtClean="0"/>
              <a:t> </a:t>
            </a:r>
            <a:r>
              <a:rPr lang="uk-UA" sz="3000" dirty="0" err="1" smtClean="0"/>
              <a:t>ressuscité</a:t>
            </a:r>
            <a:r>
              <a:rPr lang="uk-UA" sz="3000" dirty="0" smtClean="0"/>
              <a:t>!" </a:t>
            </a:r>
            <a:endParaRPr lang="fr-FR" sz="3000" dirty="0" smtClean="0"/>
          </a:p>
          <a:p>
            <a:pPr algn="just"/>
            <a:r>
              <a:rPr lang="uk-UA" sz="3000" dirty="0" err="1" smtClean="0"/>
              <a:t>Et</a:t>
            </a:r>
            <a:r>
              <a:rPr lang="uk-UA" sz="3000" dirty="0" smtClean="0"/>
              <a:t> </a:t>
            </a:r>
            <a:r>
              <a:rPr lang="uk-UA" sz="3000" dirty="0" err="1" smtClean="0"/>
              <a:t>ils</a:t>
            </a:r>
            <a:r>
              <a:rPr lang="uk-UA" sz="3000" dirty="0" smtClean="0"/>
              <a:t> </a:t>
            </a:r>
            <a:r>
              <a:rPr lang="uk-UA" sz="3000" dirty="0" err="1" smtClean="0"/>
              <a:t>vont</a:t>
            </a:r>
            <a:r>
              <a:rPr lang="uk-UA" sz="3000" dirty="0" smtClean="0"/>
              <a:t> </a:t>
            </a:r>
            <a:r>
              <a:rPr lang="uk-UA" sz="3000" dirty="0" err="1" smtClean="0"/>
              <a:t>chez</a:t>
            </a:r>
            <a:r>
              <a:rPr lang="uk-UA" sz="3000" dirty="0" smtClean="0"/>
              <a:t> </a:t>
            </a:r>
            <a:r>
              <a:rPr lang="fr-FR" sz="3000" dirty="0" smtClean="0"/>
              <a:t>eux</a:t>
            </a:r>
            <a:r>
              <a:rPr lang="uk-UA" sz="3000" dirty="0" smtClean="0"/>
              <a:t> </a:t>
            </a:r>
            <a:r>
              <a:rPr lang="uk-UA" sz="3000" dirty="0" err="1" smtClean="0"/>
              <a:t>pour</a:t>
            </a:r>
            <a:r>
              <a:rPr lang="uk-UA" sz="3000" dirty="0" smtClean="0"/>
              <a:t> "</a:t>
            </a:r>
            <a:r>
              <a:rPr lang="uk-UA" sz="3000" dirty="0" err="1" smtClean="0"/>
              <a:t>rompre</a:t>
            </a:r>
            <a:r>
              <a:rPr lang="uk-UA" sz="3000" dirty="0" smtClean="0"/>
              <a:t> </a:t>
            </a:r>
            <a:r>
              <a:rPr lang="uk-UA" sz="3000" dirty="0" err="1" smtClean="0"/>
              <a:t>le</a:t>
            </a:r>
            <a:r>
              <a:rPr lang="uk-UA" sz="3000" dirty="0" smtClean="0"/>
              <a:t> </a:t>
            </a:r>
            <a:r>
              <a:rPr lang="uk-UA" sz="3000" dirty="0" err="1" smtClean="0"/>
              <a:t>jeûne</a:t>
            </a:r>
            <a:r>
              <a:rPr lang="uk-UA" sz="3000" dirty="0" smtClean="0"/>
              <a:t>" -  </a:t>
            </a:r>
            <a:r>
              <a:rPr lang="uk-UA" sz="3000" dirty="0" err="1" smtClean="0"/>
              <a:t>manger</a:t>
            </a:r>
            <a:r>
              <a:rPr lang="uk-UA" sz="3000" dirty="0" smtClean="0"/>
              <a:t> </a:t>
            </a:r>
            <a:r>
              <a:rPr lang="uk-UA" sz="3000" dirty="0" err="1" smtClean="0"/>
              <a:t>les</a:t>
            </a:r>
            <a:r>
              <a:rPr lang="uk-UA" sz="3000" dirty="0" smtClean="0"/>
              <a:t> </a:t>
            </a:r>
            <a:r>
              <a:rPr lang="uk-UA" sz="3000" dirty="0" err="1" smtClean="0"/>
              <a:t>plats</a:t>
            </a:r>
            <a:r>
              <a:rPr lang="uk-UA" sz="3000" dirty="0" smtClean="0"/>
              <a:t> </a:t>
            </a:r>
            <a:r>
              <a:rPr lang="uk-UA" sz="3000" dirty="0" err="1" smtClean="0"/>
              <a:t>de</a:t>
            </a:r>
            <a:r>
              <a:rPr lang="uk-UA" sz="3000" dirty="0" smtClean="0"/>
              <a:t> </a:t>
            </a:r>
            <a:r>
              <a:rPr lang="uk-UA" sz="3000" dirty="0" err="1" smtClean="0"/>
              <a:t>Pâques</a:t>
            </a:r>
            <a:r>
              <a:rPr lang="uk-UA" sz="3000" dirty="0" smtClean="0"/>
              <a:t>.</a:t>
            </a:r>
            <a:endParaRPr lang="ru-RU" sz="3000" dirty="0"/>
          </a:p>
        </p:txBody>
      </p:sp>
      <p:pic>
        <p:nvPicPr>
          <p:cNvPr id="4" name="Рисунок 3" descr="пасха7.jpg"/>
          <p:cNvPicPr>
            <a:picLocks noChangeAspect="1"/>
          </p:cNvPicPr>
          <p:nvPr/>
        </p:nvPicPr>
        <p:blipFill>
          <a:blip r:embed="rId2" cstate="print"/>
          <a:stretch>
            <a:fillRect/>
          </a:stretch>
        </p:blipFill>
        <p:spPr>
          <a:xfrm>
            <a:off x="4524898" y="2714620"/>
            <a:ext cx="4385988" cy="2643206"/>
          </a:xfrm>
          <a:prstGeom prst="hexagon">
            <a:avLst/>
          </a:prstGeom>
        </p:spPr>
      </p:pic>
      <p:pic>
        <p:nvPicPr>
          <p:cNvPr id="3074" name="Picture 2" descr="C:\Users\Администратор\Desktop\stol s postnymi blyudami 5.jpg"/>
          <p:cNvPicPr>
            <a:picLocks noChangeAspect="1" noChangeArrowheads="1"/>
          </p:cNvPicPr>
          <p:nvPr/>
        </p:nvPicPr>
        <p:blipFill>
          <a:blip r:embed="rId3"/>
          <a:srcRect/>
          <a:stretch>
            <a:fillRect/>
          </a:stretch>
        </p:blipFill>
        <p:spPr bwMode="auto">
          <a:xfrm>
            <a:off x="357158" y="3857628"/>
            <a:ext cx="4024882" cy="2643206"/>
          </a:xfrm>
          <a:prstGeom prst="rect">
            <a:avLst/>
          </a:prstGeom>
          <a:noFill/>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357158" y="357167"/>
            <a:ext cx="8358246" cy="2714644"/>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just"/>
            <a:r>
              <a:rPr lang="fr-FR" dirty="0" smtClean="0">
                <a:solidFill>
                  <a:schemeClr val="accent2">
                    <a:lumMod val="75000"/>
                  </a:schemeClr>
                </a:solidFill>
              </a:rPr>
              <a:t>L</a:t>
            </a:r>
            <a:r>
              <a:rPr lang="uk-UA" dirty="0" err="1" smtClean="0">
                <a:solidFill>
                  <a:schemeClr val="accent2">
                    <a:lumMod val="75000"/>
                  </a:schemeClr>
                </a:solidFill>
              </a:rPr>
              <a:t>es</a:t>
            </a:r>
            <a:r>
              <a:rPr lang="uk-UA" dirty="0" smtClean="0">
                <a:solidFill>
                  <a:schemeClr val="accent2">
                    <a:lumMod val="75000"/>
                  </a:schemeClr>
                </a:solidFill>
              </a:rPr>
              <a:t> </a:t>
            </a:r>
            <a:r>
              <a:rPr lang="uk-UA" dirty="0" err="1" smtClean="0">
                <a:solidFill>
                  <a:schemeClr val="accent2">
                    <a:lumMod val="75000"/>
                  </a:schemeClr>
                </a:solidFill>
              </a:rPr>
              <a:t>pâques</a:t>
            </a:r>
            <a:r>
              <a:rPr lang="uk-UA" dirty="0" smtClean="0">
                <a:solidFill>
                  <a:schemeClr val="accent2">
                    <a:lumMod val="75000"/>
                  </a:schemeClr>
                </a:solidFill>
              </a:rPr>
              <a:t> (</a:t>
            </a:r>
            <a:r>
              <a:rPr lang="uk-UA" dirty="0" err="1" smtClean="0">
                <a:solidFill>
                  <a:schemeClr val="accent2">
                    <a:lumMod val="75000"/>
                  </a:schemeClr>
                </a:solidFill>
              </a:rPr>
              <a:t>paskha</a:t>
            </a:r>
            <a:r>
              <a:rPr lang="uk-UA" dirty="0" smtClean="0">
                <a:solidFill>
                  <a:schemeClr val="accent2">
                    <a:lumMod val="75000"/>
                  </a:schemeClr>
                </a:solidFill>
              </a:rPr>
              <a:t>) </a:t>
            </a:r>
            <a:r>
              <a:rPr lang="uk-UA" dirty="0" err="1" smtClean="0">
                <a:solidFill>
                  <a:schemeClr val="accent2">
                    <a:lumMod val="75000"/>
                  </a:schemeClr>
                </a:solidFill>
              </a:rPr>
              <a:t>occup</a:t>
            </a:r>
            <a:r>
              <a:rPr lang="fr-FR" dirty="0" smtClean="0">
                <a:solidFill>
                  <a:schemeClr val="accent2">
                    <a:lumMod val="75000"/>
                  </a:schemeClr>
                </a:solidFill>
              </a:rPr>
              <a:t>e</a:t>
            </a:r>
            <a:r>
              <a:rPr lang="uk-UA" dirty="0" err="1" smtClean="0">
                <a:solidFill>
                  <a:schemeClr val="accent2">
                    <a:lumMod val="75000"/>
                  </a:schemeClr>
                </a:solidFill>
              </a:rPr>
              <a:t>nt</a:t>
            </a:r>
            <a:r>
              <a:rPr lang="uk-UA" dirty="0" smtClean="0">
                <a:solidFill>
                  <a:schemeClr val="accent2">
                    <a:lumMod val="75000"/>
                  </a:schemeClr>
                </a:solidFill>
              </a:rPr>
              <a:t>  </a:t>
            </a:r>
            <a:r>
              <a:rPr lang="uk-UA" dirty="0" err="1" smtClean="0">
                <a:solidFill>
                  <a:schemeClr val="accent2">
                    <a:lumMod val="75000"/>
                  </a:schemeClr>
                </a:solidFill>
              </a:rPr>
              <a:t>la</a:t>
            </a:r>
            <a:r>
              <a:rPr lang="uk-UA" dirty="0" smtClean="0">
                <a:solidFill>
                  <a:schemeClr val="accent2">
                    <a:lumMod val="75000"/>
                  </a:schemeClr>
                </a:solidFill>
              </a:rPr>
              <a:t> </a:t>
            </a:r>
            <a:r>
              <a:rPr lang="uk-UA" dirty="0" err="1" smtClean="0">
                <a:solidFill>
                  <a:schemeClr val="accent2">
                    <a:lumMod val="75000"/>
                  </a:schemeClr>
                </a:solidFill>
              </a:rPr>
              <a:t>place</a:t>
            </a:r>
            <a:r>
              <a:rPr lang="uk-UA" dirty="0" smtClean="0">
                <a:solidFill>
                  <a:schemeClr val="accent2">
                    <a:lumMod val="75000"/>
                  </a:schemeClr>
                </a:solidFill>
              </a:rPr>
              <a:t> </a:t>
            </a:r>
            <a:r>
              <a:rPr lang="uk-UA" dirty="0" err="1" smtClean="0">
                <a:solidFill>
                  <a:schemeClr val="accent2">
                    <a:lumMod val="75000"/>
                  </a:schemeClr>
                </a:solidFill>
              </a:rPr>
              <a:t>principale</a:t>
            </a:r>
            <a:r>
              <a:rPr lang="uk-UA" dirty="0" smtClean="0">
                <a:solidFill>
                  <a:schemeClr val="accent2">
                    <a:lumMod val="75000"/>
                  </a:schemeClr>
                </a:solidFill>
              </a:rPr>
              <a:t> </a:t>
            </a:r>
            <a:r>
              <a:rPr lang="uk-UA" dirty="0" err="1" smtClean="0">
                <a:solidFill>
                  <a:schemeClr val="accent2">
                    <a:lumMod val="75000"/>
                  </a:schemeClr>
                </a:solidFill>
              </a:rPr>
              <a:t>sur</a:t>
            </a:r>
            <a:r>
              <a:rPr lang="uk-UA" dirty="0" smtClean="0">
                <a:solidFill>
                  <a:schemeClr val="accent2">
                    <a:lumMod val="75000"/>
                  </a:schemeClr>
                </a:solidFill>
              </a:rPr>
              <a:t> </a:t>
            </a:r>
            <a:r>
              <a:rPr lang="uk-UA" dirty="0" err="1" smtClean="0">
                <a:solidFill>
                  <a:schemeClr val="accent2">
                    <a:lumMod val="75000"/>
                  </a:schemeClr>
                </a:solidFill>
              </a:rPr>
              <a:t>la</a:t>
            </a:r>
            <a:r>
              <a:rPr lang="uk-UA" dirty="0" smtClean="0">
                <a:solidFill>
                  <a:schemeClr val="accent2">
                    <a:lumMod val="75000"/>
                  </a:schemeClr>
                </a:solidFill>
              </a:rPr>
              <a:t> </a:t>
            </a:r>
            <a:r>
              <a:rPr lang="uk-UA" dirty="0" err="1" smtClean="0">
                <a:solidFill>
                  <a:schemeClr val="accent2">
                    <a:lumMod val="75000"/>
                  </a:schemeClr>
                </a:solidFill>
              </a:rPr>
              <a:t>table</a:t>
            </a:r>
            <a:r>
              <a:rPr lang="uk-UA" dirty="0" smtClean="0">
                <a:solidFill>
                  <a:schemeClr val="accent2">
                    <a:lumMod val="75000"/>
                  </a:schemeClr>
                </a:solidFill>
              </a:rPr>
              <a:t> </a:t>
            </a:r>
            <a:r>
              <a:rPr lang="uk-UA" dirty="0" err="1" smtClean="0">
                <a:solidFill>
                  <a:schemeClr val="accent2">
                    <a:lumMod val="75000"/>
                  </a:schemeClr>
                </a:solidFill>
              </a:rPr>
              <a:t>de</a:t>
            </a:r>
            <a:r>
              <a:rPr lang="uk-UA" dirty="0" smtClean="0">
                <a:solidFill>
                  <a:schemeClr val="accent2">
                    <a:lumMod val="75000"/>
                  </a:schemeClr>
                </a:solidFill>
              </a:rPr>
              <a:t> </a:t>
            </a:r>
            <a:r>
              <a:rPr lang="uk-UA" dirty="0" err="1" smtClean="0">
                <a:solidFill>
                  <a:schemeClr val="accent2">
                    <a:lumMod val="75000"/>
                  </a:schemeClr>
                </a:solidFill>
              </a:rPr>
              <a:t>la</a:t>
            </a:r>
            <a:r>
              <a:rPr lang="uk-UA" dirty="0" smtClean="0">
                <a:solidFill>
                  <a:schemeClr val="accent2">
                    <a:lumMod val="75000"/>
                  </a:schemeClr>
                </a:solidFill>
              </a:rPr>
              <a:t> </a:t>
            </a:r>
            <a:r>
              <a:rPr lang="uk-UA" dirty="0" err="1" smtClean="0">
                <a:solidFill>
                  <a:schemeClr val="accent2">
                    <a:lumMod val="75000"/>
                  </a:schemeClr>
                </a:solidFill>
              </a:rPr>
              <a:t>fête</a:t>
            </a:r>
            <a:r>
              <a:rPr lang="uk-UA" dirty="0" smtClean="0">
                <a:solidFill>
                  <a:schemeClr val="accent2">
                    <a:lumMod val="75000"/>
                  </a:schemeClr>
                </a:solidFill>
              </a:rPr>
              <a:t>. </a:t>
            </a:r>
            <a:r>
              <a:rPr lang="uk-UA" dirty="0" err="1" smtClean="0">
                <a:solidFill>
                  <a:schemeClr val="accent2">
                    <a:lumMod val="75000"/>
                  </a:schemeClr>
                </a:solidFill>
              </a:rPr>
              <a:t>Le</a:t>
            </a:r>
            <a:r>
              <a:rPr lang="uk-UA" dirty="0" smtClean="0">
                <a:solidFill>
                  <a:schemeClr val="accent2">
                    <a:lumMod val="75000"/>
                  </a:schemeClr>
                </a:solidFill>
              </a:rPr>
              <a:t> </a:t>
            </a:r>
            <a:r>
              <a:rPr lang="uk-UA" dirty="0" err="1" smtClean="0">
                <a:solidFill>
                  <a:schemeClr val="accent2">
                    <a:lumMod val="75000"/>
                  </a:schemeClr>
                </a:solidFill>
              </a:rPr>
              <a:t>pain</a:t>
            </a:r>
            <a:r>
              <a:rPr lang="uk-UA" dirty="0" smtClean="0">
                <a:solidFill>
                  <a:schemeClr val="accent2">
                    <a:lumMod val="75000"/>
                  </a:schemeClr>
                </a:solidFill>
              </a:rPr>
              <a:t> </a:t>
            </a:r>
            <a:r>
              <a:rPr lang="uk-UA" dirty="0" err="1" smtClean="0">
                <a:solidFill>
                  <a:schemeClr val="accent2">
                    <a:lumMod val="75000"/>
                  </a:schemeClr>
                </a:solidFill>
              </a:rPr>
              <a:t>de</a:t>
            </a:r>
            <a:r>
              <a:rPr lang="uk-UA" dirty="0" smtClean="0">
                <a:solidFill>
                  <a:schemeClr val="accent2">
                    <a:lumMod val="75000"/>
                  </a:schemeClr>
                </a:solidFill>
              </a:rPr>
              <a:t> </a:t>
            </a:r>
            <a:r>
              <a:rPr lang="uk-UA" dirty="0" err="1" smtClean="0">
                <a:solidFill>
                  <a:schemeClr val="accent2">
                    <a:lumMod val="75000"/>
                  </a:schemeClr>
                </a:solidFill>
              </a:rPr>
              <a:t>la</a:t>
            </a:r>
            <a:r>
              <a:rPr lang="uk-UA" dirty="0" smtClean="0">
                <a:solidFill>
                  <a:schemeClr val="accent2">
                    <a:lumMod val="75000"/>
                  </a:schemeClr>
                </a:solidFill>
              </a:rPr>
              <a:t> </a:t>
            </a:r>
            <a:r>
              <a:rPr lang="uk-UA" dirty="0" err="1" smtClean="0">
                <a:solidFill>
                  <a:schemeClr val="accent2">
                    <a:lumMod val="75000"/>
                  </a:schemeClr>
                </a:solidFill>
              </a:rPr>
              <a:t>fête</a:t>
            </a:r>
            <a:r>
              <a:rPr lang="uk-UA" dirty="0" smtClean="0">
                <a:solidFill>
                  <a:schemeClr val="accent2">
                    <a:lumMod val="75000"/>
                  </a:schemeClr>
                </a:solidFill>
              </a:rPr>
              <a:t> - </a:t>
            </a:r>
            <a:r>
              <a:rPr lang="uk-UA" b="1" dirty="0" err="1" smtClean="0">
                <a:solidFill>
                  <a:schemeClr val="accent2">
                    <a:lumMod val="75000"/>
                  </a:schemeClr>
                </a:solidFill>
              </a:rPr>
              <a:t>le</a:t>
            </a:r>
            <a:r>
              <a:rPr lang="uk-UA" b="1" dirty="0" smtClean="0">
                <a:solidFill>
                  <a:schemeClr val="accent2">
                    <a:lumMod val="75000"/>
                  </a:schemeClr>
                </a:solidFill>
              </a:rPr>
              <a:t> </a:t>
            </a:r>
            <a:r>
              <a:rPr lang="uk-UA" b="1" dirty="0" err="1" smtClean="0">
                <a:solidFill>
                  <a:schemeClr val="accent2">
                    <a:lumMod val="75000"/>
                  </a:schemeClr>
                </a:solidFill>
              </a:rPr>
              <a:t>pâques</a:t>
            </a:r>
            <a:r>
              <a:rPr lang="uk-UA" dirty="0" smtClean="0">
                <a:solidFill>
                  <a:schemeClr val="accent2">
                    <a:lumMod val="75000"/>
                  </a:schemeClr>
                </a:solidFill>
              </a:rPr>
              <a:t> - </a:t>
            </a:r>
            <a:r>
              <a:rPr lang="uk-UA" dirty="0" err="1" smtClean="0">
                <a:solidFill>
                  <a:schemeClr val="accent2">
                    <a:lumMod val="75000"/>
                  </a:schemeClr>
                </a:solidFill>
              </a:rPr>
              <a:t>est</a:t>
            </a:r>
            <a:r>
              <a:rPr lang="uk-UA" dirty="0" smtClean="0">
                <a:solidFill>
                  <a:schemeClr val="accent2">
                    <a:lumMod val="75000"/>
                  </a:schemeClr>
                </a:solidFill>
              </a:rPr>
              <a:t> </a:t>
            </a:r>
            <a:r>
              <a:rPr lang="uk-UA" dirty="0" err="1" smtClean="0">
                <a:solidFill>
                  <a:schemeClr val="accent2">
                    <a:lumMod val="75000"/>
                  </a:schemeClr>
                </a:solidFill>
              </a:rPr>
              <a:t>un</a:t>
            </a:r>
            <a:r>
              <a:rPr lang="uk-UA" dirty="0" smtClean="0">
                <a:solidFill>
                  <a:schemeClr val="accent2">
                    <a:lumMod val="75000"/>
                  </a:schemeClr>
                </a:solidFill>
              </a:rPr>
              <a:t> </a:t>
            </a:r>
            <a:r>
              <a:rPr lang="uk-UA" dirty="0" err="1" smtClean="0">
                <a:solidFill>
                  <a:schemeClr val="accent2">
                    <a:lumMod val="75000"/>
                  </a:schemeClr>
                </a:solidFill>
              </a:rPr>
              <a:t>symbole</a:t>
            </a:r>
            <a:r>
              <a:rPr lang="uk-UA" dirty="0" smtClean="0">
                <a:solidFill>
                  <a:schemeClr val="accent2">
                    <a:lumMod val="75000"/>
                  </a:schemeClr>
                </a:solidFill>
              </a:rPr>
              <a:t> </a:t>
            </a:r>
            <a:r>
              <a:rPr lang="uk-UA" dirty="0" err="1" smtClean="0">
                <a:solidFill>
                  <a:schemeClr val="accent2">
                    <a:lumMod val="75000"/>
                  </a:schemeClr>
                </a:solidFill>
              </a:rPr>
              <a:t>du</a:t>
            </a:r>
            <a:r>
              <a:rPr lang="uk-UA" dirty="0" smtClean="0">
                <a:solidFill>
                  <a:schemeClr val="accent2">
                    <a:lumMod val="75000"/>
                  </a:schemeClr>
                </a:solidFill>
              </a:rPr>
              <a:t> </a:t>
            </a:r>
            <a:r>
              <a:rPr lang="uk-UA" dirty="0" err="1" smtClean="0">
                <a:solidFill>
                  <a:schemeClr val="accent2">
                    <a:lumMod val="75000"/>
                  </a:schemeClr>
                </a:solidFill>
              </a:rPr>
              <a:t>corps</a:t>
            </a:r>
            <a:r>
              <a:rPr lang="uk-UA" dirty="0" smtClean="0">
                <a:solidFill>
                  <a:schemeClr val="accent2">
                    <a:lumMod val="75000"/>
                  </a:schemeClr>
                </a:solidFill>
              </a:rPr>
              <a:t> </a:t>
            </a:r>
            <a:r>
              <a:rPr lang="uk-UA" dirty="0" err="1" smtClean="0">
                <a:solidFill>
                  <a:schemeClr val="accent2">
                    <a:lumMod val="75000"/>
                  </a:schemeClr>
                </a:solidFill>
              </a:rPr>
              <a:t>du</a:t>
            </a:r>
            <a:r>
              <a:rPr lang="uk-UA" dirty="0" smtClean="0">
                <a:solidFill>
                  <a:schemeClr val="accent2">
                    <a:lumMod val="75000"/>
                  </a:schemeClr>
                </a:solidFill>
              </a:rPr>
              <a:t> </a:t>
            </a:r>
            <a:r>
              <a:rPr lang="uk-UA" dirty="0" err="1" smtClean="0">
                <a:solidFill>
                  <a:schemeClr val="accent2">
                    <a:lumMod val="75000"/>
                  </a:schemeClr>
                </a:solidFill>
              </a:rPr>
              <a:t>Seigneur</a:t>
            </a:r>
            <a:r>
              <a:rPr lang="uk-UA" dirty="0" smtClean="0">
                <a:solidFill>
                  <a:schemeClr val="accent2">
                    <a:lumMod val="75000"/>
                  </a:schemeClr>
                </a:solidFill>
              </a:rPr>
              <a:t>, </a:t>
            </a:r>
            <a:r>
              <a:rPr lang="uk-UA" dirty="0" err="1" smtClean="0">
                <a:solidFill>
                  <a:schemeClr val="accent2">
                    <a:lumMod val="75000"/>
                  </a:schemeClr>
                </a:solidFill>
              </a:rPr>
              <a:t>et</a:t>
            </a:r>
            <a:r>
              <a:rPr lang="uk-UA" dirty="0" smtClean="0">
                <a:solidFill>
                  <a:schemeClr val="accent2">
                    <a:lumMod val="75000"/>
                  </a:schemeClr>
                </a:solidFill>
              </a:rPr>
              <a:t> </a:t>
            </a:r>
            <a:r>
              <a:rPr lang="uk-UA" b="1" dirty="0" err="1" smtClean="0">
                <a:solidFill>
                  <a:schemeClr val="accent2">
                    <a:lumMod val="75000"/>
                  </a:schemeClr>
                </a:solidFill>
              </a:rPr>
              <a:t>les</a:t>
            </a:r>
            <a:r>
              <a:rPr lang="uk-UA" b="1" dirty="0" smtClean="0">
                <a:solidFill>
                  <a:schemeClr val="accent2">
                    <a:lumMod val="75000"/>
                  </a:schemeClr>
                </a:solidFill>
              </a:rPr>
              <a:t> </a:t>
            </a:r>
            <a:r>
              <a:rPr lang="uk-UA" b="1" dirty="0" err="1" smtClean="0">
                <a:solidFill>
                  <a:schemeClr val="accent2">
                    <a:lumMod val="75000"/>
                  </a:schemeClr>
                </a:solidFill>
              </a:rPr>
              <a:t>œufs</a:t>
            </a:r>
            <a:r>
              <a:rPr lang="uk-UA" dirty="0" smtClean="0">
                <a:solidFill>
                  <a:schemeClr val="accent2">
                    <a:lumMod val="75000"/>
                  </a:schemeClr>
                </a:solidFill>
              </a:rPr>
              <a:t>, </a:t>
            </a:r>
            <a:r>
              <a:rPr lang="uk-UA" dirty="0" err="1" smtClean="0">
                <a:solidFill>
                  <a:schemeClr val="accent2">
                    <a:lumMod val="75000"/>
                  </a:schemeClr>
                </a:solidFill>
              </a:rPr>
              <a:t>de</a:t>
            </a:r>
            <a:r>
              <a:rPr lang="uk-UA" dirty="0" smtClean="0">
                <a:solidFill>
                  <a:schemeClr val="accent2">
                    <a:lumMod val="75000"/>
                  </a:schemeClr>
                </a:solidFill>
              </a:rPr>
              <a:t> </a:t>
            </a:r>
            <a:r>
              <a:rPr lang="uk-UA" dirty="0" err="1" smtClean="0">
                <a:solidFill>
                  <a:schemeClr val="accent2">
                    <a:lumMod val="75000"/>
                  </a:schemeClr>
                </a:solidFill>
              </a:rPr>
              <a:t>couleur</a:t>
            </a:r>
            <a:r>
              <a:rPr lang="uk-UA" dirty="0" smtClean="0">
                <a:solidFill>
                  <a:schemeClr val="accent2">
                    <a:lumMod val="75000"/>
                  </a:schemeClr>
                </a:solidFill>
              </a:rPr>
              <a:t> </a:t>
            </a:r>
            <a:r>
              <a:rPr lang="uk-UA" dirty="0" err="1" smtClean="0">
                <a:solidFill>
                  <a:schemeClr val="accent2">
                    <a:lumMod val="75000"/>
                  </a:schemeClr>
                </a:solidFill>
              </a:rPr>
              <a:t>rouge</a:t>
            </a:r>
            <a:r>
              <a:rPr lang="uk-UA" dirty="0" smtClean="0">
                <a:solidFill>
                  <a:schemeClr val="accent2">
                    <a:lumMod val="75000"/>
                  </a:schemeClr>
                </a:solidFill>
              </a:rPr>
              <a:t>, </a:t>
            </a:r>
            <a:r>
              <a:rPr lang="uk-UA" dirty="0" err="1" smtClean="0">
                <a:solidFill>
                  <a:schemeClr val="accent2">
                    <a:lumMod val="75000"/>
                  </a:schemeClr>
                </a:solidFill>
              </a:rPr>
              <a:t>symbolis</a:t>
            </a:r>
            <a:r>
              <a:rPr lang="fr-FR" dirty="0" smtClean="0">
                <a:solidFill>
                  <a:schemeClr val="accent2">
                    <a:lumMod val="75000"/>
                  </a:schemeClr>
                </a:solidFill>
              </a:rPr>
              <a:t>e</a:t>
            </a:r>
            <a:r>
              <a:rPr lang="uk-UA" dirty="0" err="1" smtClean="0">
                <a:solidFill>
                  <a:schemeClr val="accent2">
                    <a:lumMod val="75000"/>
                  </a:schemeClr>
                </a:solidFill>
              </a:rPr>
              <a:t>nt</a:t>
            </a:r>
            <a:r>
              <a:rPr lang="uk-UA" dirty="0" smtClean="0">
                <a:solidFill>
                  <a:schemeClr val="accent2">
                    <a:lumMod val="75000"/>
                  </a:schemeClr>
                </a:solidFill>
              </a:rPr>
              <a:t> </a:t>
            </a:r>
            <a:r>
              <a:rPr lang="uk-UA" dirty="0" err="1" smtClean="0">
                <a:solidFill>
                  <a:schemeClr val="accent2">
                    <a:lumMod val="75000"/>
                  </a:schemeClr>
                </a:solidFill>
              </a:rPr>
              <a:t>chez</a:t>
            </a:r>
            <a:r>
              <a:rPr lang="uk-UA" dirty="0" smtClean="0">
                <a:solidFill>
                  <a:schemeClr val="accent2">
                    <a:lumMod val="75000"/>
                  </a:schemeClr>
                </a:solidFill>
              </a:rPr>
              <a:t> </a:t>
            </a:r>
            <a:r>
              <a:rPr lang="uk-UA" dirty="0" err="1" smtClean="0">
                <a:solidFill>
                  <a:schemeClr val="accent2">
                    <a:lumMod val="75000"/>
                  </a:schemeClr>
                </a:solidFill>
              </a:rPr>
              <a:t>Slaves</a:t>
            </a:r>
            <a:r>
              <a:rPr lang="uk-UA" dirty="0" smtClean="0">
                <a:solidFill>
                  <a:schemeClr val="accent2">
                    <a:lumMod val="75000"/>
                  </a:schemeClr>
                </a:solidFill>
              </a:rPr>
              <a:t> </a:t>
            </a:r>
            <a:r>
              <a:rPr lang="uk-UA" dirty="0" err="1" smtClean="0">
                <a:solidFill>
                  <a:schemeClr val="accent2">
                    <a:lumMod val="75000"/>
                  </a:schemeClr>
                </a:solidFill>
              </a:rPr>
              <a:t>et</a:t>
            </a:r>
            <a:r>
              <a:rPr lang="uk-UA" dirty="0" smtClean="0">
                <a:solidFill>
                  <a:schemeClr val="accent2">
                    <a:lumMod val="75000"/>
                  </a:schemeClr>
                </a:solidFill>
              </a:rPr>
              <a:t> </a:t>
            </a:r>
            <a:r>
              <a:rPr lang="uk-UA" dirty="0" err="1" smtClean="0">
                <a:solidFill>
                  <a:schemeClr val="accent2">
                    <a:lumMod val="75000"/>
                  </a:schemeClr>
                </a:solidFill>
              </a:rPr>
              <a:t>chez</a:t>
            </a:r>
            <a:r>
              <a:rPr lang="uk-UA" dirty="0" smtClean="0">
                <a:solidFill>
                  <a:schemeClr val="accent2">
                    <a:lumMod val="75000"/>
                  </a:schemeClr>
                </a:solidFill>
              </a:rPr>
              <a:t> </a:t>
            </a:r>
            <a:r>
              <a:rPr lang="uk-UA" dirty="0" err="1" smtClean="0">
                <a:solidFill>
                  <a:schemeClr val="accent2">
                    <a:lumMod val="75000"/>
                  </a:schemeClr>
                </a:solidFill>
              </a:rPr>
              <a:t>les</a:t>
            </a:r>
            <a:r>
              <a:rPr lang="uk-UA" dirty="0" smtClean="0">
                <a:solidFill>
                  <a:schemeClr val="accent2">
                    <a:lumMod val="75000"/>
                  </a:schemeClr>
                </a:solidFill>
              </a:rPr>
              <a:t> </a:t>
            </a:r>
            <a:r>
              <a:rPr lang="uk-UA" dirty="0" err="1" smtClean="0">
                <a:solidFill>
                  <a:schemeClr val="accent2">
                    <a:lumMod val="75000"/>
                  </a:schemeClr>
                </a:solidFill>
              </a:rPr>
              <a:t>autres</a:t>
            </a:r>
            <a:r>
              <a:rPr lang="uk-UA" dirty="0" smtClean="0">
                <a:solidFill>
                  <a:schemeClr val="accent2">
                    <a:lumMod val="75000"/>
                  </a:schemeClr>
                </a:solidFill>
              </a:rPr>
              <a:t> </a:t>
            </a:r>
            <a:r>
              <a:rPr lang="uk-UA" dirty="0" err="1" smtClean="0">
                <a:solidFill>
                  <a:schemeClr val="accent2">
                    <a:lumMod val="75000"/>
                  </a:schemeClr>
                </a:solidFill>
              </a:rPr>
              <a:t>peuples</a:t>
            </a:r>
            <a:r>
              <a:rPr lang="uk-UA" dirty="0" smtClean="0">
                <a:solidFill>
                  <a:schemeClr val="accent2">
                    <a:lumMod val="75000"/>
                  </a:schemeClr>
                </a:solidFill>
              </a:rPr>
              <a:t> </a:t>
            </a:r>
            <a:r>
              <a:rPr lang="uk-UA" dirty="0" err="1" smtClean="0">
                <a:solidFill>
                  <a:schemeClr val="accent2">
                    <a:lumMod val="75000"/>
                  </a:schemeClr>
                </a:solidFill>
              </a:rPr>
              <a:t>la</a:t>
            </a:r>
            <a:r>
              <a:rPr lang="uk-UA" dirty="0" smtClean="0">
                <a:solidFill>
                  <a:schemeClr val="accent2">
                    <a:lumMod val="75000"/>
                  </a:schemeClr>
                </a:solidFill>
              </a:rPr>
              <a:t> </a:t>
            </a:r>
            <a:r>
              <a:rPr lang="uk-UA" dirty="0" err="1" smtClean="0">
                <a:solidFill>
                  <a:schemeClr val="accent2">
                    <a:lumMod val="75000"/>
                  </a:schemeClr>
                </a:solidFill>
              </a:rPr>
              <a:t>renaissance</a:t>
            </a:r>
            <a:r>
              <a:rPr lang="uk-UA" dirty="0" smtClean="0">
                <a:solidFill>
                  <a:schemeClr val="accent2">
                    <a:lumMod val="75000"/>
                  </a:schemeClr>
                </a:solidFill>
              </a:rPr>
              <a:t> </a:t>
            </a:r>
            <a:r>
              <a:rPr lang="uk-UA" dirty="0" err="1" smtClean="0">
                <a:solidFill>
                  <a:schemeClr val="accent2">
                    <a:lumMod val="75000"/>
                  </a:schemeClr>
                </a:solidFill>
              </a:rPr>
              <a:t>de</a:t>
            </a:r>
            <a:r>
              <a:rPr lang="uk-UA" dirty="0" smtClean="0">
                <a:solidFill>
                  <a:schemeClr val="accent2">
                    <a:lumMod val="75000"/>
                  </a:schemeClr>
                </a:solidFill>
              </a:rPr>
              <a:t> </a:t>
            </a:r>
            <a:r>
              <a:rPr lang="uk-UA" dirty="0" err="1" smtClean="0">
                <a:solidFill>
                  <a:schemeClr val="accent2">
                    <a:lumMod val="75000"/>
                  </a:schemeClr>
                </a:solidFill>
              </a:rPr>
              <a:t>la</a:t>
            </a:r>
            <a:r>
              <a:rPr lang="uk-UA" dirty="0" smtClean="0">
                <a:solidFill>
                  <a:schemeClr val="accent2">
                    <a:lumMod val="75000"/>
                  </a:schemeClr>
                </a:solidFill>
              </a:rPr>
              <a:t> </a:t>
            </a:r>
            <a:r>
              <a:rPr lang="uk-UA" dirty="0" err="1" smtClean="0">
                <a:solidFill>
                  <a:schemeClr val="accent2">
                    <a:lumMod val="75000"/>
                  </a:schemeClr>
                </a:solidFill>
              </a:rPr>
              <a:t>vie</a:t>
            </a:r>
            <a:r>
              <a:rPr lang="uk-UA" dirty="0" smtClean="0">
                <a:solidFill>
                  <a:schemeClr val="accent2">
                    <a:lumMod val="75000"/>
                  </a:schemeClr>
                </a:solidFill>
              </a:rPr>
              <a:t>.</a:t>
            </a:r>
            <a:endParaRPr lang="ru-RU" dirty="0">
              <a:solidFill>
                <a:schemeClr val="accent2">
                  <a:lumMod val="75000"/>
                </a:schemeClr>
              </a:solidFill>
            </a:endParaRPr>
          </a:p>
        </p:txBody>
      </p:sp>
      <p:pic>
        <p:nvPicPr>
          <p:cNvPr id="1027" name="Picture 3" descr="C:\Users\Администратор\Desktop\velikiy-chetverg-1036-40842.jpg"/>
          <p:cNvPicPr>
            <a:picLocks noChangeAspect="1" noChangeArrowheads="1"/>
          </p:cNvPicPr>
          <p:nvPr/>
        </p:nvPicPr>
        <p:blipFill>
          <a:blip r:embed="rId2"/>
          <a:srcRect/>
          <a:stretch>
            <a:fillRect/>
          </a:stretch>
        </p:blipFill>
        <p:spPr bwMode="auto">
          <a:xfrm>
            <a:off x="2214546" y="3357562"/>
            <a:ext cx="4929223" cy="3286148"/>
          </a:xfrm>
          <a:prstGeom prst="rect">
            <a:avLst/>
          </a:prstGeom>
          <a:noFill/>
        </p:spPr>
      </p:pic>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TotalTime>
  <Words>392</Words>
  <Application>Microsoft Office PowerPoint</Application>
  <PresentationFormat>Экран (4:3)</PresentationFormat>
  <Paragraphs>25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Pȃques en Ukraine </vt:lpstr>
      <vt:lpstr>Pâques -Velikden en ukrainien!</vt:lpstr>
      <vt:lpstr>Avant Pâques, en Ukraine il est nécessaire de jeûner, le carême dure 40 jours.  La dernière semaine est la plus importante et stricte pour les croyants.</vt:lpstr>
      <vt:lpstr>Le Jeudi Saint</vt:lpstr>
      <vt:lpstr>Le Vendredi Saint</vt:lpstr>
      <vt:lpstr>Слайд 6</vt:lpstr>
      <vt:lpstr>Dans la soirée, les gens vont à l’église pour les vêpres et portent dans un panier une variété de plats : des pâques (pain, brioche ou gâteau traditionnel), des œufs colorés (pyssanky), de la viande, du fromage, du beurre et de divers produits alimentaires pour la bénédiction. Le prêtre bénit tous les plats. </vt:lpstr>
      <vt:lpstr>Слайд 8</vt:lpstr>
      <vt:lpstr>Слайд 9</vt:lpstr>
      <vt:lpstr>Les oeufs peints</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Pâques -Velikden en ukrainien!</dc:title>
  <dc:creator>user</dc:creator>
  <cp:lastModifiedBy>Пользователь Windows</cp:lastModifiedBy>
  <cp:revision>45</cp:revision>
  <dcterms:created xsi:type="dcterms:W3CDTF">2016-03-30T19:56:27Z</dcterms:created>
  <dcterms:modified xsi:type="dcterms:W3CDTF">2016-04-04T17:17:53Z</dcterms:modified>
</cp:coreProperties>
</file>