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78" r:id="rId3"/>
    <p:sldId id="279" r:id="rId4"/>
    <p:sldId id="280" r:id="rId5"/>
    <p:sldId id="281" r:id="rId6"/>
    <p:sldId id="276" r:id="rId7"/>
    <p:sldId id="288" r:id="rId8"/>
    <p:sldId id="277" r:id="rId9"/>
    <p:sldId id="285" r:id="rId10"/>
    <p:sldId id="282" r:id="rId11"/>
    <p:sldId id="283" r:id="rId12"/>
    <p:sldId id="284" r:id="rId13"/>
    <p:sldId id="290" r:id="rId14"/>
    <p:sldId id="286" r:id="rId15"/>
    <p:sldId id="291" r:id="rId16"/>
    <p:sldId id="267" r:id="rId17"/>
    <p:sldId id="269" r:id="rId18"/>
    <p:sldId id="271" r:id="rId19"/>
    <p:sldId id="273" r:id="rId20"/>
    <p:sldId id="274" r:id="rId21"/>
    <p:sldId id="275" r:id="rId22"/>
    <p:sldId id="287" r:id="rId2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5109-352F-4237-8744-CD4C719AD115}" type="datetimeFigureOut">
              <a:rPr lang="ro-RO" smtClean="0"/>
              <a:t>04.04.2016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521D-6593-4006-9920-497D4557366B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5109-352F-4237-8744-CD4C719AD115}" type="datetimeFigureOut">
              <a:rPr lang="ro-RO" smtClean="0"/>
              <a:t>04.04.2016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521D-6593-4006-9920-497D4557366B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5109-352F-4237-8744-CD4C719AD115}" type="datetimeFigureOut">
              <a:rPr lang="ro-RO" smtClean="0"/>
              <a:t>04.04.2016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521D-6593-4006-9920-497D4557366B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5109-352F-4237-8744-CD4C719AD115}" type="datetimeFigureOut">
              <a:rPr lang="ro-RO" smtClean="0"/>
              <a:t>04.04.2016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521D-6593-4006-9920-497D4557366B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5109-352F-4237-8744-CD4C719AD115}" type="datetimeFigureOut">
              <a:rPr lang="ro-RO" smtClean="0"/>
              <a:t>04.04.2016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521D-6593-4006-9920-497D4557366B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5109-352F-4237-8744-CD4C719AD115}" type="datetimeFigureOut">
              <a:rPr lang="ro-RO" smtClean="0"/>
              <a:t>04.04.2016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521D-6593-4006-9920-497D4557366B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5109-352F-4237-8744-CD4C719AD115}" type="datetimeFigureOut">
              <a:rPr lang="ro-RO" smtClean="0"/>
              <a:t>04.04.2016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521D-6593-4006-9920-497D4557366B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5109-352F-4237-8744-CD4C719AD115}" type="datetimeFigureOut">
              <a:rPr lang="ro-RO" smtClean="0"/>
              <a:t>04.04.2016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521D-6593-4006-9920-497D4557366B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5109-352F-4237-8744-CD4C719AD115}" type="datetimeFigureOut">
              <a:rPr lang="ro-RO" smtClean="0"/>
              <a:t>04.04.2016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521D-6593-4006-9920-497D4557366B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5109-352F-4237-8744-CD4C719AD115}" type="datetimeFigureOut">
              <a:rPr lang="ro-RO" smtClean="0"/>
              <a:t>04.04.2016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521D-6593-4006-9920-497D4557366B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5109-352F-4237-8744-CD4C719AD115}" type="datetimeFigureOut">
              <a:rPr lang="ro-RO" smtClean="0"/>
              <a:t>04.04.2016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70521D-6593-4006-9920-497D4557366B}" type="slidenum">
              <a:rPr lang="ro-RO" smtClean="0"/>
              <a:t>‹#›</a:t>
            </a:fld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7E5109-352F-4237-8744-CD4C719AD115}" type="datetimeFigureOut">
              <a:rPr lang="ro-RO" smtClean="0"/>
              <a:t>04.04.2016</a:t>
            </a:fld>
            <a:endParaRPr lang="ro-R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70521D-6593-4006-9920-497D4557366B}" type="slidenum">
              <a:rPr lang="ro-RO" smtClean="0"/>
              <a:t>‹#›</a:t>
            </a:fld>
            <a:endParaRPr lang="ro-R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068961"/>
            <a:ext cx="7117180" cy="1708420"/>
          </a:xfrm>
        </p:spPr>
        <p:txBody>
          <a:bodyPr/>
          <a:lstStyle/>
          <a:p>
            <a:pPr algn="ctr"/>
            <a:r>
              <a:rPr lang="en-US" dirty="0" err="1" smtClean="0"/>
              <a:t>Pr</a:t>
            </a:r>
            <a:r>
              <a:rPr lang="fr-FR" dirty="0" smtClean="0"/>
              <a:t>é</a:t>
            </a:r>
            <a:r>
              <a:rPr lang="en-US" dirty="0" err="1" smtClean="0"/>
              <a:t>sentation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de la</a:t>
            </a:r>
            <a:r>
              <a:rPr lang="en-US" dirty="0" smtClean="0"/>
              <a:t> </a:t>
            </a:r>
            <a:r>
              <a:rPr lang="ro-RO" dirty="0" smtClean="0"/>
              <a:t> Roumanie</a:t>
            </a:r>
            <a:endParaRPr lang="ro-RO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99592" y="4725144"/>
            <a:ext cx="7227030" cy="913656"/>
          </a:xfrm>
        </p:spPr>
        <p:txBody>
          <a:bodyPr>
            <a:noAutofit/>
          </a:bodyPr>
          <a:lstStyle/>
          <a:p>
            <a:pPr algn="l"/>
            <a:r>
              <a:rPr lang="ro-RO" sz="2800" dirty="0" smtClean="0">
                <a:solidFill>
                  <a:schemeClr val="bg1"/>
                </a:solidFill>
              </a:rPr>
              <a:t>Avec ses paysages uniques en Europe et </a:t>
            </a:r>
            <a:r>
              <a:rPr lang="ro-RO" sz="2800" dirty="0" smtClean="0">
                <a:solidFill>
                  <a:schemeClr val="bg1"/>
                </a:solidFill>
              </a:rPr>
              <a:t>ses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o-RO" sz="2800" dirty="0" smtClean="0">
                <a:solidFill>
                  <a:schemeClr val="bg1"/>
                </a:solidFill>
              </a:rPr>
              <a:t>peuples </a:t>
            </a:r>
            <a:r>
              <a:rPr lang="ro-RO" sz="2800" dirty="0">
                <a:solidFill>
                  <a:schemeClr val="bg1"/>
                </a:solidFill>
              </a:rPr>
              <a:t>aimables</a:t>
            </a:r>
            <a:endParaRPr lang="ro-RO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558035"/>
            <a:ext cx="7620000" cy="5715000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9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  <p:sndAc>
          <p:stSnd>
            <p:snd r:embed="rId2" name="wind.wav"/>
          </p:stSnd>
        </p:sndAc>
      </p:transition>
    </mc:Choice>
    <mc:Fallback xmlns="">
      <p:transition spd="slow" advTm="1000">
        <p:split orient="vert"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/>
              <a:t>Les Montagnes et les villages </a:t>
            </a:r>
            <a:r>
              <a:rPr lang="ro-RO" sz="3200" dirty="0" smtClean="0"/>
              <a:t>roumains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988840"/>
            <a:ext cx="6334125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91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/>
              <a:t>Le bord de la Mer </a:t>
            </a:r>
            <a:r>
              <a:rPr lang="ro-RO" sz="3200" dirty="0" err="1" smtClean="0"/>
              <a:t>Noire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16" y="1844824"/>
            <a:ext cx="657464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01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</a:t>
            </a:r>
            <a:r>
              <a:rPr lang="en-US" sz="3200" dirty="0" smtClean="0"/>
              <a:t>e village </a:t>
            </a:r>
            <a:r>
              <a:rPr lang="en-US" sz="3200" dirty="0" err="1" smtClean="0"/>
              <a:t>roumain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528392" cy="363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78" y="281717"/>
            <a:ext cx="347837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65612"/>
            <a:ext cx="374441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07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Des délices culinaires </a:t>
            </a:r>
            <a:r>
              <a:rPr lang="fr-FR" sz="3200" dirty="0" err="1" smtClean="0"/>
              <a:t>rou</a:t>
            </a:r>
            <a:r>
              <a:rPr lang="en-US" sz="3200" dirty="0" smtClean="0"/>
              <a:t>ma</a:t>
            </a:r>
            <a:r>
              <a:rPr lang="fr-FR" sz="3200" dirty="0" err="1" smtClean="0"/>
              <a:t>ines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77480"/>
            <a:ext cx="28575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439248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0688"/>
            <a:ext cx="28575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19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Les </a:t>
            </a:r>
            <a:r>
              <a:rPr lang="en-US" sz="3200" dirty="0" err="1" smtClean="0"/>
              <a:t>personnalités</a:t>
            </a:r>
            <a:r>
              <a:rPr lang="en-US" sz="3200" dirty="0" smtClean="0"/>
              <a:t> </a:t>
            </a:r>
            <a:r>
              <a:rPr lang="en-US" sz="3200" dirty="0" err="1" smtClean="0"/>
              <a:t>roumaines</a:t>
            </a:r>
            <a:r>
              <a:rPr lang="en-US" sz="3200" dirty="0" smtClean="0"/>
              <a:t> Gheorghe </a:t>
            </a:r>
            <a:r>
              <a:rPr lang="en-US" sz="3200" dirty="0" err="1" smtClean="0"/>
              <a:t>Hagi</a:t>
            </a:r>
            <a:r>
              <a:rPr lang="en-US" sz="3200" dirty="0" smtClean="0"/>
              <a:t> </a:t>
            </a:r>
            <a:r>
              <a:rPr lang="en-US" sz="3100" dirty="0" smtClean="0"/>
              <a:t>et</a:t>
            </a:r>
            <a:r>
              <a:rPr lang="en-US" sz="3200" dirty="0" smtClean="0"/>
              <a:t> </a:t>
            </a:r>
            <a:r>
              <a:rPr lang="en-US" sz="3200" dirty="0" smtClean="0"/>
              <a:t>Nadia Comaneci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33843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34453"/>
            <a:ext cx="345638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44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Le </a:t>
            </a:r>
            <a:r>
              <a:rPr lang="en-US" sz="3200" dirty="0" err="1" smtClean="0"/>
              <a:t>sculpteur</a:t>
            </a:r>
            <a:r>
              <a:rPr lang="en-US" sz="3200" dirty="0" smtClean="0"/>
              <a:t> </a:t>
            </a:r>
            <a:r>
              <a:rPr lang="en-US" sz="3200" dirty="0" err="1" smtClean="0"/>
              <a:t>Constantin</a:t>
            </a:r>
            <a:r>
              <a:rPr lang="en-US" sz="3200" dirty="0" smtClean="0"/>
              <a:t> </a:t>
            </a:r>
            <a:r>
              <a:rPr lang="en-US" sz="3200" dirty="0" smtClean="0"/>
              <a:t>Brancusi </a:t>
            </a:r>
            <a:r>
              <a:rPr lang="en-US" dirty="0" smtClean="0"/>
              <a:t>et</a:t>
            </a:r>
            <a:r>
              <a:rPr lang="en-US" sz="3200" dirty="0" smtClean="0"/>
              <a:t> le </a:t>
            </a:r>
            <a:r>
              <a:rPr lang="en-US" sz="3200" dirty="0" err="1" smtClean="0"/>
              <a:t>poète</a:t>
            </a:r>
            <a:r>
              <a:rPr lang="en-US" sz="3200" dirty="0" smtClean="0"/>
              <a:t> </a:t>
            </a:r>
            <a:r>
              <a:rPr lang="en-US" sz="3200" dirty="0" err="1" smtClean="0"/>
              <a:t>Mihai</a:t>
            </a:r>
            <a:r>
              <a:rPr lang="en-US" sz="3200" dirty="0" smtClean="0"/>
              <a:t> </a:t>
            </a:r>
            <a:r>
              <a:rPr lang="en-US" sz="3200" dirty="0" err="1" smtClean="0"/>
              <a:t>Eminescu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16835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24036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93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Les </a:t>
            </a:r>
            <a:r>
              <a:rPr lang="en-US" sz="3200" dirty="0" err="1" smtClean="0"/>
              <a:t>Merveilles</a:t>
            </a:r>
            <a:r>
              <a:rPr lang="en-US" sz="3200" dirty="0" smtClean="0"/>
              <a:t> de la </a:t>
            </a:r>
            <a:r>
              <a:rPr lang="en-US" sz="3200" dirty="0" err="1" smtClean="0"/>
              <a:t>Roumanie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4040188" cy="609600"/>
          </a:xfrm>
        </p:spPr>
        <p:txBody>
          <a:bodyPr/>
          <a:lstStyle/>
          <a:p>
            <a:endParaRPr lang="en-US" sz="2000" b="1" dirty="0" smtClean="0"/>
          </a:p>
          <a:p>
            <a:r>
              <a:rPr lang="en-US" sz="3200" b="1" dirty="0" smtClean="0"/>
              <a:t>Dracula Château</a:t>
            </a:r>
            <a:endParaRPr lang="en-US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59766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53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 ch</a:t>
            </a:r>
            <a:r>
              <a:rPr lang="en-US" sz="3200" dirty="0"/>
              <a:t>â</a:t>
            </a:r>
            <a:r>
              <a:rPr lang="en-US" sz="3200" dirty="0" smtClean="0"/>
              <a:t>teau </a:t>
            </a:r>
            <a:r>
              <a:rPr lang="en-US" sz="3200" dirty="0" err="1" smtClean="0"/>
              <a:t>médiéval</a:t>
            </a:r>
            <a:r>
              <a:rPr lang="en-US" sz="3200" dirty="0" smtClean="0"/>
              <a:t> </a:t>
            </a:r>
            <a:r>
              <a:rPr lang="en-US" sz="3200" dirty="0" err="1" smtClean="0"/>
              <a:t>d’Hunedoara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0405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96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 château PELES de </a:t>
            </a:r>
            <a:r>
              <a:rPr lang="en-US" sz="3200" dirty="0" err="1" smtClean="0"/>
              <a:t>Sinaia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348879"/>
            <a:ext cx="4040188" cy="3777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07228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79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TRANSFAGARASAN Route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479030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77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665044"/>
          </a:xfrm>
        </p:spPr>
        <p:txBody>
          <a:bodyPr>
            <a:normAutofit/>
          </a:bodyPr>
          <a:lstStyle/>
          <a:p>
            <a:r>
              <a:rPr lang="ro-RO" sz="3200" dirty="0" smtClean="0"/>
              <a:t>Cascade </a:t>
            </a:r>
            <a:r>
              <a:rPr lang="fr-FR" sz="3200" dirty="0"/>
              <a:t>à</a:t>
            </a:r>
            <a:r>
              <a:rPr lang="ro-RO" sz="3200" dirty="0" smtClean="0"/>
              <a:t> </a:t>
            </a:r>
            <a:r>
              <a:rPr lang="ro-RO" sz="3200" dirty="0" smtClean="0"/>
              <a:t>l’eau </a:t>
            </a:r>
            <a:r>
              <a:rPr lang="en-US" sz="3200" dirty="0" smtClean="0"/>
              <a:t>thermal</a:t>
            </a:r>
            <a:r>
              <a:rPr lang="ro-RO" sz="3200" dirty="0" smtClean="0"/>
              <a:t>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844824"/>
            <a:ext cx="66675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16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wind.wav"/>
          </p:stSnd>
        </p:sndAc>
      </p:transition>
    </mc:Choice>
    <mc:Fallback>
      <p:transition spd="slow">
        <p:split orient="vert"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TURDA Saline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Used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6805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58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Voronet</a:t>
            </a:r>
            <a:r>
              <a:rPr lang="en-US" sz="3200" dirty="0"/>
              <a:t> </a:t>
            </a:r>
            <a:r>
              <a:rPr lang="en-US" sz="3200" dirty="0" err="1" smtClean="0"/>
              <a:t>Monastère</a:t>
            </a:r>
            <a:r>
              <a:rPr lang="en-US" sz="3200" dirty="0" smtClean="0"/>
              <a:t> </a:t>
            </a:r>
            <a:r>
              <a:rPr lang="en-US" sz="3200" dirty="0" err="1" smtClean="0"/>
              <a:t>dans</a:t>
            </a:r>
            <a:r>
              <a:rPr lang="en-US" sz="3200" dirty="0" smtClean="0"/>
              <a:t> la </a:t>
            </a:r>
            <a:r>
              <a:rPr lang="en-US" sz="3200" dirty="0" err="1" smtClean="0"/>
              <a:t>région</a:t>
            </a:r>
            <a:r>
              <a:rPr lang="en-US" sz="3200" dirty="0" smtClean="0"/>
              <a:t> de </a:t>
            </a:r>
            <a:r>
              <a:rPr lang="en-US" sz="3200" dirty="0" err="1" smtClean="0"/>
              <a:t>Bucovine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75252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57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 </a:t>
            </a:r>
            <a:r>
              <a:rPr lang="en-US" sz="3200" dirty="0" err="1" smtClean="0"/>
              <a:t>vous</a:t>
            </a:r>
            <a:r>
              <a:rPr lang="en-US" sz="3200" dirty="0" smtClean="0"/>
              <a:t> </a:t>
            </a:r>
            <a:r>
              <a:rPr lang="en-US" sz="3200" dirty="0" err="1" smtClean="0"/>
              <a:t>rémercie</a:t>
            </a:r>
            <a:r>
              <a:rPr lang="en-US" sz="3200" dirty="0" smtClean="0"/>
              <a:t> pour </a:t>
            </a:r>
            <a:r>
              <a:rPr lang="en-US" sz="3200" dirty="0" err="1" smtClean="0"/>
              <a:t>regarder</a:t>
            </a:r>
            <a:r>
              <a:rPr lang="en-US" sz="3200" dirty="0" smtClean="0"/>
              <a:t> </a:t>
            </a:r>
            <a:r>
              <a:rPr lang="en-US" sz="3200" dirty="0" err="1" smtClean="0"/>
              <a:t>notre</a:t>
            </a:r>
            <a:r>
              <a:rPr lang="en-US" sz="3200" dirty="0" smtClean="0"/>
              <a:t> </a:t>
            </a:r>
            <a:r>
              <a:rPr lang="en-US" sz="3200" dirty="0" err="1" smtClean="0"/>
              <a:t>présentation</a:t>
            </a:r>
            <a:r>
              <a:rPr lang="en-US" sz="3200" dirty="0" smtClean="0"/>
              <a:t> et on </a:t>
            </a:r>
            <a:r>
              <a:rPr lang="en-US" sz="3200" dirty="0" err="1" smtClean="0"/>
              <a:t>vous</a:t>
            </a:r>
            <a:r>
              <a:rPr lang="en-US" sz="3200" dirty="0" smtClean="0"/>
              <a:t> attend en </a:t>
            </a:r>
            <a:r>
              <a:rPr lang="en-US" sz="3200" dirty="0" err="1" smtClean="0"/>
              <a:t>Roumanie</a:t>
            </a:r>
            <a:r>
              <a:rPr lang="en-US" sz="3200" dirty="0" smtClean="0"/>
              <a:t>!!!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91276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7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782" y="692696"/>
            <a:ext cx="7125113" cy="102508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o-RO" sz="3600" dirty="0" smtClean="0"/>
              <a:t>Un </a:t>
            </a:r>
            <a:r>
              <a:rPr lang="ro-RO" sz="3600" dirty="0" smtClean="0"/>
              <a:t>lac </a:t>
            </a:r>
            <a:r>
              <a:rPr lang="ro-RO" sz="3600" dirty="0" smtClean="0"/>
              <a:t>g</a:t>
            </a:r>
            <a:r>
              <a:rPr lang="fr-FR" sz="3600" dirty="0" smtClean="0"/>
              <a:t>é</a:t>
            </a:r>
            <a:r>
              <a:rPr lang="ro-RO" sz="3600" dirty="0" smtClean="0"/>
              <a:t>l</a:t>
            </a:r>
            <a:r>
              <a:rPr lang="fr-FR" sz="3600" dirty="0" smtClean="0"/>
              <a:t>é</a:t>
            </a: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3367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5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Chang</a:t>
            </a:r>
            <a:r>
              <a:rPr lang="ro-RO" sz="3200" dirty="0" err="1" smtClean="0"/>
              <a:t>ement</a:t>
            </a:r>
            <a:r>
              <a:rPr lang="ro-RO" sz="3200" dirty="0" smtClean="0"/>
              <a:t> des </a:t>
            </a:r>
            <a:r>
              <a:rPr lang="ro-RO" sz="3200" dirty="0" err="1" smtClean="0"/>
              <a:t>couleurs</a:t>
            </a:r>
            <a:r>
              <a:rPr lang="ro-RO" sz="3200" dirty="0" smtClean="0"/>
              <a:t> de </a:t>
            </a:r>
            <a:r>
              <a:rPr lang="ro-RO" sz="3200" dirty="0" err="1" smtClean="0"/>
              <a:t>l’eau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3"/>
            <a:ext cx="6408712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14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err="1" smtClean="0"/>
              <a:t>Les</a:t>
            </a:r>
            <a:r>
              <a:rPr lang="ro-RO" dirty="0" smtClean="0"/>
              <a:t> </a:t>
            </a:r>
            <a:r>
              <a:rPr lang="ro-RO" dirty="0" err="1" smtClean="0"/>
              <a:t>montagnes</a:t>
            </a:r>
            <a:r>
              <a:rPr lang="ro-RO" dirty="0" smtClean="0"/>
              <a:t> </a:t>
            </a:r>
            <a:r>
              <a:rPr lang="en-US" dirty="0" err="1" smtClean="0"/>
              <a:t>Paran</a:t>
            </a:r>
            <a:r>
              <a:rPr lang="ro-RO" dirty="0" smtClean="0"/>
              <a:t>g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ro-RO" dirty="0" smtClean="0"/>
              <a:t> </a:t>
            </a:r>
            <a:r>
              <a:rPr lang="en-US" dirty="0" err="1" smtClean="0"/>
              <a:t>Réservation</a:t>
            </a:r>
            <a:r>
              <a:rPr lang="ro-RO" dirty="0" smtClean="0"/>
              <a:t> </a:t>
            </a:r>
            <a:r>
              <a:rPr lang="ro-RO" dirty="0" smtClean="0"/>
              <a:t>naturelle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1"/>
            <a:ext cx="6523484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88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Présentation</a:t>
            </a:r>
            <a:r>
              <a:rPr lang="ro-RO" sz="3200" dirty="0" smtClean="0"/>
              <a:t> G</a:t>
            </a:r>
            <a:r>
              <a:rPr lang="fr-FR" sz="3200" dirty="0" smtClean="0"/>
              <a:t>é</a:t>
            </a:r>
            <a:r>
              <a:rPr lang="ro-RO" sz="3200" dirty="0" smtClean="0"/>
              <a:t>ographique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E</a:t>
            </a:r>
            <a:r>
              <a:rPr lang="en-US" dirty="0" smtClean="0"/>
              <a:t>n </a:t>
            </a:r>
            <a:r>
              <a:rPr lang="en-US" dirty="0"/>
              <a:t>Europe, </a:t>
            </a:r>
            <a:r>
              <a:rPr lang="ro-RO" dirty="0" smtClean="0"/>
              <a:t>la </a:t>
            </a:r>
            <a:r>
              <a:rPr lang="en-US" dirty="0" smtClean="0"/>
              <a:t>Ro</a:t>
            </a:r>
            <a:r>
              <a:rPr lang="ro-RO" dirty="0" smtClean="0"/>
              <a:t>u</a:t>
            </a:r>
            <a:r>
              <a:rPr lang="en-US" dirty="0" err="1" smtClean="0"/>
              <a:t>mani</a:t>
            </a:r>
            <a:r>
              <a:rPr lang="ro-RO" dirty="0" smtClean="0"/>
              <a:t>e</a:t>
            </a:r>
            <a:r>
              <a:rPr lang="en-US" dirty="0" smtClean="0"/>
              <a:t> </a:t>
            </a:r>
            <a:r>
              <a:rPr lang="ro-RO" dirty="0" smtClean="0"/>
              <a:t>a un position </a:t>
            </a:r>
            <a:r>
              <a:rPr lang="ro-RO" dirty="0" smtClean="0"/>
              <a:t>g</a:t>
            </a:r>
            <a:r>
              <a:rPr lang="fr-FR" dirty="0" smtClean="0"/>
              <a:t>é</a:t>
            </a:r>
            <a:r>
              <a:rPr lang="ro-RO" dirty="0" smtClean="0"/>
              <a:t>ographique </a:t>
            </a:r>
            <a:r>
              <a:rPr lang="ro-RO" dirty="0" smtClean="0"/>
              <a:t>unique</a:t>
            </a:r>
            <a:r>
              <a:rPr lang="en-US" dirty="0" smtClean="0"/>
              <a:t>, </a:t>
            </a:r>
            <a:r>
              <a:rPr lang="ro-RO" dirty="0" err="1" smtClean="0"/>
              <a:t>ayant</a:t>
            </a:r>
            <a:r>
              <a:rPr lang="ro-RO" dirty="0" smtClean="0"/>
              <a:t> </a:t>
            </a:r>
            <a:r>
              <a:rPr lang="ro-RO" dirty="0" err="1" smtClean="0"/>
              <a:t>toutes</a:t>
            </a:r>
            <a:r>
              <a:rPr lang="ro-RO" dirty="0" smtClean="0"/>
              <a:t> </a:t>
            </a:r>
            <a:r>
              <a:rPr lang="ro-RO" dirty="0" err="1" smtClean="0"/>
              <a:t>les</a:t>
            </a:r>
            <a:r>
              <a:rPr lang="en-US" dirty="0" smtClean="0"/>
              <a:t> form</a:t>
            </a:r>
            <a:r>
              <a:rPr lang="ro-RO" dirty="0" smtClean="0"/>
              <a:t>e</a:t>
            </a:r>
            <a:r>
              <a:rPr lang="en-US" dirty="0" smtClean="0"/>
              <a:t>s</a:t>
            </a:r>
            <a:r>
              <a:rPr lang="ro-RO" dirty="0" smtClean="0"/>
              <a:t> </a:t>
            </a:r>
            <a:r>
              <a:rPr lang="ro-RO" dirty="0"/>
              <a:t>d</a:t>
            </a:r>
            <a:r>
              <a:rPr lang="ro-RO" dirty="0" smtClean="0"/>
              <a:t>e relief</a:t>
            </a:r>
            <a:r>
              <a:rPr lang="en-US" dirty="0" smtClean="0"/>
              <a:t>: </a:t>
            </a:r>
            <a:r>
              <a:rPr lang="en-US" dirty="0" smtClean="0"/>
              <a:t>les </a:t>
            </a:r>
            <a:r>
              <a:rPr lang="en-US" dirty="0" err="1" smtClean="0"/>
              <a:t>mo</a:t>
            </a:r>
            <a:r>
              <a:rPr lang="ro-RO" dirty="0" err="1" smtClean="0"/>
              <a:t>ntagnes</a:t>
            </a:r>
            <a:r>
              <a:rPr lang="ro-RO" dirty="0" smtClean="0"/>
              <a:t> </a:t>
            </a:r>
            <a:r>
              <a:rPr lang="ro-RO" dirty="0" err="1" smtClean="0"/>
              <a:t>Carpathes</a:t>
            </a:r>
            <a:r>
              <a:rPr lang="en-US" dirty="0" smtClean="0"/>
              <a:t>, </a:t>
            </a:r>
            <a:r>
              <a:rPr lang="ro-RO" dirty="0" err="1" smtClean="0"/>
              <a:t>colline</a:t>
            </a:r>
            <a:r>
              <a:rPr lang="en-US" dirty="0" smtClean="0"/>
              <a:t>s</a:t>
            </a:r>
            <a:r>
              <a:rPr lang="en-US" dirty="0"/>
              <a:t>, </a:t>
            </a:r>
            <a:r>
              <a:rPr lang="ro-RO" dirty="0" smtClean="0"/>
              <a:t>plaines, </a:t>
            </a:r>
            <a:r>
              <a:rPr lang="ro-RO" dirty="0" smtClean="0"/>
              <a:t>rivi</a:t>
            </a:r>
            <a:r>
              <a:rPr lang="fr-FR" dirty="0" smtClean="0"/>
              <a:t>è</a:t>
            </a:r>
            <a:r>
              <a:rPr lang="ro-RO" dirty="0" smtClean="0"/>
              <a:t>res</a:t>
            </a:r>
            <a:r>
              <a:rPr lang="ro-RO" dirty="0" smtClean="0"/>
              <a:t>, et la Mer Noire</a:t>
            </a:r>
          </a:p>
          <a:p>
            <a:r>
              <a:rPr lang="ro-RO" dirty="0" smtClean="0"/>
              <a:t>La </a:t>
            </a:r>
            <a:r>
              <a:rPr lang="en-US" dirty="0" smtClean="0"/>
              <a:t>Ro</a:t>
            </a:r>
            <a:r>
              <a:rPr lang="ro-RO" dirty="0" smtClean="0"/>
              <a:t>u</a:t>
            </a:r>
            <a:r>
              <a:rPr lang="en-US" dirty="0" err="1" smtClean="0"/>
              <a:t>mani</a:t>
            </a:r>
            <a:r>
              <a:rPr lang="ro-RO" dirty="0" smtClean="0"/>
              <a:t>e</a:t>
            </a:r>
            <a:r>
              <a:rPr lang="en-US" dirty="0" smtClean="0"/>
              <a:t> </a:t>
            </a:r>
            <a:r>
              <a:rPr lang="ro-RO" dirty="0" smtClean="0"/>
              <a:t>a </a:t>
            </a:r>
            <a:r>
              <a:rPr lang="ro-RO" dirty="0" err="1" smtClean="0"/>
              <a:t>une</a:t>
            </a:r>
            <a:r>
              <a:rPr lang="ro-RO" dirty="0" smtClean="0"/>
              <a:t> </a:t>
            </a:r>
            <a:r>
              <a:rPr lang="en-US" dirty="0" smtClean="0"/>
              <a:t>surface </a:t>
            </a:r>
            <a:r>
              <a:rPr lang="ro-RO" dirty="0" smtClean="0"/>
              <a:t>d</a:t>
            </a:r>
            <a:r>
              <a:rPr lang="en-US" dirty="0" smtClean="0"/>
              <a:t>’</a:t>
            </a:r>
            <a:r>
              <a:rPr lang="ro-RO" dirty="0" smtClean="0"/>
              <a:t>environ </a:t>
            </a:r>
            <a:r>
              <a:rPr lang="en-US" dirty="0" smtClean="0"/>
              <a:t>237.500 </a:t>
            </a:r>
            <a:r>
              <a:rPr lang="en-US" dirty="0"/>
              <a:t>km2 </a:t>
            </a:r>
            <a:r>
              <a:rPr lang="ro-RO" dirty="0" smtClean="0"/>
              <a:t>et </a:t>
            </a:r>
            <a:r>
              <a:rPr lang="ro-RO" dirty="0" err="1" smtClean="0"/>
              <a:t>une</a:t>
            </a:r>
            <a:r>
              <a:rPr lang="en-US" dirty="0" smtClean="0"/>
              <a:t> </a:t>
            </a:r>
            <a:r>
              <a:rPr lang="en-US" dirty="0"/>
              <a:t>population </a:t>
            </a:r>
            <a:r>
              <a:rPr lang="ro-RO" dirty="0" smtClean="0"/>
              <a:t>de</a:t>
            </a:r>
            <a:r>
              <a:rPr lang="en-US" dirty="0" smtClean="0"/>
              <a:t> </a:t>
            </a:r>
            <a:r>
              <a:rPr lang="ro-RO" dirty="0" smtClean="0"/>
              <a:t>19</a:t>
            </a:r>
            <a:r>
              <a:rPr lang="en-US" dirty="0" smtClean="0"/>
              <a:t>.760.449 habitants</a:t>
            </a:r>
            <a:r>
              <a:rPr lang="en-US" dirty="0"/>
              <a:t>, </a:t>
            </a:r>
            <a:r>
              <a:rPr lang="ro-RO" dirty="0" smtClean="0"/>
              <a:t>situ</a:t>
            </a:r>
            <a:r>
              <a:rPr lang="fr-FR" dirty="0" smtClean="0"/>
              <a:t>é</a:t>
            </a:r>
            <a:r>
              <a:rPr lang="ro-RO" dirty="0" smtClean="0"/>
              <a:t>e </a:t>
            </a:r>
            <a:r>
              <a:rPr lang="ro-RO" dirty="0" smtClean="0"/>
              <a:t>au centre ouest de l’Europe, </a:t>
            </a:r>
            <a:r>
              <a:rPr lang="ro-RO" dirty="0" smtClean="0"/>
              <a:t>a</a:t>
            </a:r>
            <a:r>
              <a:rPr lang="fr-FR" dirty="0" smtClean="0"/>
              <a:t>y</a:t>
            </a:r>
            <a:r>
              <a:rPr lang="ro-RO" dirty="0" smtClean="0"/>
              <a:t>ant </a:t>
            </a:r>
            <a:r>
              <a:rPr lang="ro-RO" dirty="0" smtClean="0"/>
              <a:t>des </a:t>
            </a:r>
            <a:r>
              <a:rPr lang="ro-RO" dirty="0" smtClean="0"/>
              <a:t>fronti</a:t>
            </a:r>
            <a:r>
              <a:rPr lang="fr-FR" dirty="0" smtClean="0"/>
              <a:t>è</a:t>
            </a:r>
            <a:r>
              <a:rPr lang="ro-RO" dirty="0" smtClean="0"/>
              <a:t>res </a:t>
            </a:r>
            <a:r>
              <a:rPr lang="ro-RO" dirty="0" smtClean="0"/>
              <a:t>avec</a:t>
            </a:r>
            <a:r>
              <a:rPr lang="en-US" dirty="0" smtClean="0"/>
              <a:t>: </a:t>
            </a:r>
            <a:r>
              <a:rPr lang="en-US" dirty="0"/>
              <a:t>Ukraine, </a:t>
            </a:r>
            <a:r>
              <a:rPr lang="en-US" dirty="0" err="1" smtClean="0"/>
              <a:t>Moldavi</a:t>
            </a:r>
            <a:r>
              <a:rPr lang="ro-RO" dirty="0" smtClean="0"/>
              <a:t>e</a:t>
            </a:r>
            <a:r>
              <a:rPr lang="en-US" dirty="0" smtClean="0"/>
              <a:t>, </a:t>
            </a:r>
            <a:r>
              <a:rPr lang="en-US" dirty="0" err="1" smtClean="0"/>
              <a:t>Hongr</a:t>
            </a:r>
            <a:r>
              <a:rPr lang="ro-RO" dirty="0" smtClean="0"/>
              <a:t>ie</a:t>
            </a:r>
            <a:r>
              <a:rPr lang="en-US" dirty="0" smtClean="0"/>
              <a:t>, </a:t>
            </a:r>
            <a:r>
              <a:rPr lang="en-US" dirty="0" smtClean="0"/>
              <a:t>Serb</a:t>
            </a:r>
            <a:r>
              <a:rPr lang="fr-FR" dirty="0" err="1" smtClean="0"/>
              <a:t>ie</a:t>
            </a:r>
            <a:r>
              <a:rPr lang="en-US" dirty="0" smtClean="0"/>
              <a:t> </a:t>
            </a:r>
            <a:r>
              <a:rPr lang="ro-RO" dirty="0" smtClean="0"/>
              <a:t>et</a:t>
            </a:r>
            <a:r>
              <a:rPr lang="en-US" dirty="0" smtClean="0"/>
              <a:t> </a:t>
            </a:r>
            <a:r>
              <a:rPr lang="en-US" dirty="0" err="1" smtClean="0"/>
              <a:t>Bulgari</a:t>
            </a:r>
            <a:r>
              <a:rPr lang="ro-RO" dirty="0" smtClean="0"/>
              <a:t>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2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r>
              <a:rPr lang="ro-RO" sz="3200" dirty="0" err="1" smtClean="0"/>
              <a:t>Les</a:t>
            </a:r>
            <a:r>
              <a:rPr lang="en-US" sz="3200" dirty="0" smtClean="0"/>
              <a:t> 9 </a:t>
            </a:r>
            <a:r>
              <a:rPr lang="en-US" sz="3200" dirty="0" err="1" smtClean="0"/>
              <a:t>régions</a:t>
            </a:r>
            <a:r>
              <a:rPr lang="en-US" sz="3200" dirty="0" smtClean="0"/>
              <a:t> </a:t>
            </a:r>
            <a:r>
              <a:rPr lang="ro-RO" sz="3200" dirty="0" smtClean="0"/>
              <a:t>de la</a:t>
            </a:r>
            <a:r>
              <a:rPr lang="en-US" sz="3200" dirty="0" smtClean="0"/>
              <a:t> Ro</a:t>
            </a:r>
            <a:r>
              <a:rPr lang="ro-RO" sz="3200" dirty="0" smtClean="0"/>
              <a:t>u</a:t>
            </a:r>
            <a:r>
              <a:rPr lang="en-US" sz="3200" dirty="0" err="1" smtClean="0"/>
              <a:t>mani</a:t>
            </a:r>
            <a:r>
              <a:rPr lang="ro-RO" sz="3200" dirty="0" smtClean="0"/>
              <a:t>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Notre ville</a:t>
            </a:r>
            <a:r>
              <a:rPr lang="en-US" sz="3200" dirty="0" smtClean="0"/>
              <a:t>, Oradea fait part de la </a:t>
            </a:r>
            <a:r>
              <a:rPr lang="en-US" sz="3200" dirty="0" err="1" smtClean="0"/>
              <a:t>région</a:t>
            </a:r>
            <a:r>
              <a:rPr lang="en-US" sz="3200" dirty="0" smtClean="0"/>
              <a:t> </a:t>
            </a:r>
            <a:r>
              <a:rPr lang="en-US" sz="3200" dirty="0" err="1" smtClean="0"/>
              <a:t>Crisana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320480"/>
          </a:xfrm>
        </p:spPr>
        <p:txBody>
          <a:bodyPr/>
          <a:lstStyle/>
          <a:p>
            <a:r>
              <a:rPr lang="en-US" dirty="0" err="1"/>
              <a:t>é</a:t>
            </a:r>
            <a:r>
              <a:rPr lang="en-US" dirty="0" err="1" smtClean="0"/>
              <a:t>er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88831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3566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split orient="vert"/>
        <p:sndAc>
          <p:stSnd>
            <p:snd r:embed="rId2" name="wind.wav"/>
          </p:stSnd>
        </p:sndAc>
      </p:transition>
    </mc:Choice>
    <mc:Fallback>
      <p:transition spd="slow" advTm="5000">
        <p:split orient="vert"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 smtClean="0"/>
              <a:t>L’</a:t>
            </a:r>
            <a:r>
              <a:rPr lang="en-US" sz="3200" dirty="0" err="1" smtClean="0"/>
              <a:t>Uni</a:t>
            </a:r>
            <a:r>
              <a:rPr lang="ro-RO" sz="3200" dirty="0" smtClean="0"/>
              <a:t>cit</a:t>
            </a:r>
            <a:r>
              <a:rPr lang="fr-FR" sz="3200" dirty="0" smtClean="0"/>
              <a:t>é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La </a:t>
            </a:r>
            <a:r>
              <a:rPr lang="ro-RO" dirty="0" smtClean="0"/>
              <a:t>rivi</a:t>
            </a:r>
            <a:r>
              <a:rPr lang="fr-FR" dirty="0" smtClean="0"/>
              <a:t>è</a:t>
            </a:r>
            <a:r>
              <a:rPr lang="ro-RO" dirty="0" smtClean="0"/>
              <a:t>re </a:t>
            </a:r>
            <a:r>
              <a:rPr lang="ro-RO" dirty="0" smtClean="0"/>
              <a:t>Danube</a:t>
            </a:r>
            <a:r>
              <a:rPr lang="en-US" dirty="0" smtClean="0"/>
              <a:t> form</a:t>
            </a:r>
            <a:r>
              <a:rPr lang="ro-RO" dirty="0" smtClean="0"/>
              <a:t>e</a:t>
            </a:r>
            <a:r>
              <a:rPr lang="en-US" dirty="0" smtClean="0"/>
              <a:t> </a:t>
            </a:r>
            <a:r>
              <a:rPr lang="ro-RO" dirty="0" smtClean="0"/>
              <a:t>la </a:t>
            </a:r>
            <a:r>
              <a:rPr lang="ro-RO" dirty="0" smtClean="0"/>
              <a:t>fronti</a:t>
            </a:r>
            <a:r>
              <a:rPr lang="fr-FR" dirty="0" smtClean="0"/>
              <a:t>è</a:t>
            </a:r>
            <a:r>
              <a:rPr lang="ro-RO" dirty="0" smtClean="0"/>
              <a:t>re </a:t>
            </a:r>
            <a:r>
              <a:rPr lang="ro-RO" dirty="0" smtClean="0"/>
              <a:t>avec la</a:t>
            </a:r>
            <a:r>
              <a:rPr lang="en-US" dirty="0" smtClean="0"/>
              <a:t> </a:t>
            </a:r>
            <a:r>
              <a:rPr lang="en-US" dirty="0" err="1" smtClean="0"/>
              <a:t>Serbi</a:t>
            </a:r>
            <a:r>
              <a:rPr lang="ro-RO" dirty="0" smtClean="0"/>
              <a:t>e et</a:t>
            </a:r>
            <a:r>
              <a:rPr lang="en-US" dirty="0" smtClean="0"/>
              <a:t> </a:t>
            </a:r>
            <a:r>
              <a:rPr lang="ro-RO" dirty="0" smtClean="0"/>
              <a:t>la </a:t>
            </a:r>
            <a:r>
              <a:rPr lang="en-US" dirty="0" err="1" smtClean="0"/>
              <a:t>Bulgari</a:t>
            </a:r>
            <a:r>
              <a:rPr lang="ro-RO" dirty="0" smtClean="0"/>
              <a:t>e</a:t>
            </a:r>
            <a:r>
              <a:rPr lang="en-US" dirty="0" smtClean="0"/>
              <a:t> </a:t>
            </a:r>
            <a:r>
              <a:rPr lang="ro-RO" dirty="0" smtClean="0"/>
              <a:t>et sa</a:t>
            </a:r>
            <a:r>
              <a:rPr lang="en-US" dirty="0" smtClean="0"/>
              <a:t> </a:t>
            </a:r>
            <a:r>
              <a:rPr lang="en-US" dirty="0"/>
              <a:t>confluence </a:t>
            </a:r>
            <a:r>
              <a:rPr lang="ro-RO" dirty="0" err="1" smtClean="0"/>
              <a:t>avec</a:t>
            </a:r>
            <a:r>
              <a:rPr lang="ro-RO" dirty="0" smtClean="0"/>
              <a:t> la Mer </a:t>
            </a:r>
            <a:r>
              <a:rPr lang="ro-RO" dirty="0" err="1" smtClean="0"/>
              <a:t>Noire</a:t>
            </a:r>
            <a:r>
              <a:rPr lang="en-US" dirty="0" smtClean="0"/>
              <a:t> form</a:t>
            </a:r>
            <a:r>
              <a:rPr lang="ro-RO" dirty="0" smtClean="0"/>
              <a:t>e</a:t>
            </a:r>
            <a:r>
              <a:rPr lang="en-US" dirty="0" smtClean="0"/>
              <a:t> </a:t>
            </a:r>
            <a:r>
              <a:rPr lang="ro-RO" dirty="0" smtClean="0"/>
              <a:t>la</a:t>
            </a:r>
            <a:r>
              <a:rPr lang="en-US" dirty="0" smtClean="0"/>
              <a:t> Delta</a:t>
            </a:r>
            <a:r>
              <a:rPr lang="ro-RO" dirty="0" smtClean="0"/>
              <a:t> du </a:t>
            </a:r>
            <a:r>
              <a:rPr lang="ro-RO" dirty="0" err="1" smtClean="0"/>
              <a:t>Danube</a:t>
            </a:r>
            <a:r>
              <a:rPr lang="en-US" dirty="0" smtClean="0"/>
              <a:t>, </a:t>
            </a:r>
            <a:r>
              <a:rPr lang="ro-RO" dirty="0" smtClean="0"/>
              <a:t>le seul</a:t>
            </a:r>
            <a:r>
              <a:rPr lang="en-US" dirty="0" smtClean="0"/>
              <a:t> </a:t>
            </a:r>
            <a:r>
              <a:rPr lang="en-US" dirty="0"/>
              <a:t>unique Delta </a:t>
            </a:r>
            <a:r>
              <a:rPr lang="ro-RO" dirty="0" smtClean="0"/>
              <a:t>en</a:t>
            </a:r>
            <a:r>
              <a:rPr lang="en-US" dirty="0" smtClean="0"/>
              <a:t> </a:t>
            </a:r>
            <a:r>
              <a:rPr lang="en-US" dirty="0"/>
              <a:t>Europe, </a:t>
            </a:r>
            <a:r>
              <a:rPr lang="ro-RO" dirty="0" smtClean="0"/>
              <a:t>declar</a:t>
            </a:r>
            <a:r>
              <a:rPr lang="fr-FR" dirty="0" smtClean="0"/>
              <a:t>é</a:t>
            </a:r>
            <a:r>
              <a:rPr lang="en-US" dirty="0" smtClean="0"/>
              <a:t> </a:t>
            </a:r>
            <a:r>
              <a:rPr lang="ro-RO" dirty="0" smtClean="0"/>
              <a:t>un</a:t>
            </a:r>
            <a:r>
              <a:rPr lang="en-US" dirty="0" smtClean="0"/>
              <a:t> </a:t>
            </a:r>
            <a:r>
              <a:rPr lang="ro-RO" dirty="0" smtClean="0"/>
              <a:t>Monument </a:t>
            </a:r>
            <a:r>
              <a:rPr lang="en-US" dirty="0" err="1" smtClean="0"/>
              <a:t>Unesco</a:t>
            </a:r>
            <a:r>
              <a:rPr lang="en-US" dirty="0" smtClean="0"/>
              <a:t>.   </a:t>
            </a:r>
          </a:p>
          <a:p>
            <a:r>
              <a:rPr lang="en-US" dirty="0" smtClean="0"/>
              <a:t> </a:t>
            </a:r>
            <a:r>
              <a:rPr lang="ro-RO" dirty="0" smtClean="0"/>
              <a:t>la </a:t>
            </a:r>
            <a:r>
              <a:rPr lang="en-US" dirty="0" smtClean="0"/>
              <a:t>Ro</a:t>
            </a:r>
            <a:r>
              <a:rPr lang="ro-RO" dirty="0" smtClean="0"/>
              <a:t>u</a:t>
            </a:r>
            <a:r>
              <a:rPr lang="en-US" dirty="0" err="1" smtClean="0"/>
              <a:t>mani</a:t>
            </a:r>
            <a:r>
              <a:rPr lang="ro-RO" dirty="0" smtClean="0"/>
              <a:t>e</a:t>
            </a:r>
            <a:r>
              <a:rPr lang="en-US" dirty="0" smtClean="0"/>
              <a:t> </a:t>
            </a:r>
            <a:r>
              <a:rPr lang="ro-RO" dirty="0" smtClean="0"/>
              <a:t>a </a:t>
            </a:r>
            <a:r>
              <a:rPr lang="ro-RO" dirty="0" err="1" smtClean="0"/>
              <a:t>beaucoup</a:t>
            </a:r>
            <a:r>
              <a:rPr lang="ro-RO" dirty="0" smtClean="0"/>
              <a:t> de</a:t>
            </a:r>
            <a:r>
              <a:rPr lang="ro-RO" dirty="0"/>
              <a:t> </a:t>
            </a:r>
            <a:r>
              <a:rPr lang="en-US" dirty="0" smtClean="0"/>
              <a:t>resources </a:t>
            </a:r>
            <a:r>
              <a:rPr lang="ro-RO" dirty="0" err="1" smtClean="0"/>
              <a:t>naturels</a:t>
            </a:r>
            <a:r>
              <a:rPr lang="en-US" dirty="0" smtClean="0"/>
              <a:t> </a:t>
            </a:r>
            <a:r>
              <a:rPr lang="ro-RO" dirty="0" smtClean="0"/>
              <a:t> tels comme </a:t>
            </a:r>
            <a:r>
              <a:rPr lang="en-US" dirty="0" smtClean="0"/>
              <a:t>unique</a:t>
            </a:r>
            <a:r>
              <a:rPr lang="ro-RO" dirty="0" smtClean="0"/>
              <a:t>s </a:t>
            </a:r>
            <a:r>
              <a:rPr lang="en-US" dirty="0" err="1" smtClean="0"/>
              <a:t>flor</a:t>
            </a:r>
            <a:r>
              <a:rPr lang="ro-RO" dirty="0" smtClean="0"/>
              <a:t>e</a:t>
            </a:r>
            <a:r>
              <a:rPr lang="en-US" dirty="0" smtClean="0"/>
              <a:t> </a:t>
            </a:r>
            <a:r>
              <a:rPr lang="ro-RO" dirty="0" smtClean="0"/>
              <a:t>et</a:t>
            </a:r>
            <a:r>
              <a:rPr lang="en-US" dirty="0" smtClean="0"/>
              <a:t> faun</a:t>
            </a:r>
            <a:r>
              <a:rPr lang="ro-RO" dirty="0" smtClean="0"/>
              <a:t>e sauvages, </a:t>
            </a:r>
            <a:r>
              <a:rPr lang="fr-FR" dirty="0" smtClean="0"/>
              <a:t>elle occupe la</a:t>
            </a:r>
            <a:r>
              <a:rPr lang="ro-RO" dirty="0" smtClean="0"/>
              <a:t> premi</a:t>
            </a:r>
            <a:r>
              <a:rPr lang="fr-FR" dirty="0" smtClean="0"/>
              <a:t>è</a:t>
            </a:r>
            <a:r>
              <a:rPr lang="ro-RO" dirty="0" smtClean="0"/>
              <a:t>r</a:t>
            </a:r>
            <a:r>
              <a:rPr lang="fr-FR" dirty="0" smtClean="0"/>
              <a:t>e</a:t>
            </a:r>
            <a:r>
              <a:rPr lang="ro-RO" dirty="0" smtClean="0"/>
              <a:t> </a:t>
            </a:r>
            <a:r>
              <a:rPr lang="fr-FR" dirty="0" smtClean="0"/>
              <a:t>position </a:t>
            </a:r>
            <a:r>
              <a:rPr lang="ro-RO" dirty="0" smtClean="0"/>
              <a:t>en </a:t>
            </a:r>
            <a:r>
              <a:rPr lang="ro-RO" dirty="0" smtClean="0"/>
              <a:t>Europe </a:t>
            </a:r>
            <a:r>
              <a:rPr lang="fr-FR" dirty="0" smtClean="0"/>
              <a:t>en ce qui concerne</a:t>
            </a:r>
            <a:r>
              <a:rPr lang="ro-RO" dirty="0" smtClean="0"/>
              <a:t> </a:t>
            </a:r>
            <a:r>
              <a:rPr lang="ro-RO" dirty="0" smtClean="0"/>
              <a:t>les resources  des eaux </a:t>
            </a:r>
            <a:r>
              <a:rPr lang="ro-RO" dirty="0" smtClean="0"/>
              <a:t>th</a:t>
            </a:r>
            <a:r>
              <a:rPr lang="fr-FR" dirty="0" smtClean="0"/>
              <a:t>é</a:t>
            </a:r>
            <a:r>
              <a:rPr lang="ro-RO" dirty="0" smtClean="0"/>
              <a:t>rmales,</a:t>
            </a:r>
            <a:r>
              <a:rPr lang="fr-FR" dirty="0" smtClean="0"/>
              <a:t> </a:t>
            </a:r>
            <a:r>
              <a:rPr lang="ro-RO" dirty="0" smtClean="0"/>
              <a:t>des </a:t>
            </a:r>
            <a:r>
              <a:rPr lang="en-US" dirty="0" smtClean="0"/>
              <a:t>caves</a:t>
            </a:r>
            <a:r>
              <a:rPr lang="en-US" dirty="0"/>
              <a:t>, </a:t>
            </a:r>
            <a:r>
              <a:rPr lang="en-US" dirty="0" smtClean="0"/>
              <a:t>mines</a:t>
            </a:r>
            <a:r>
              <a:rPr lang="ro-RO" dirty="0" smtClean="0"/>
              <a:t> de </a:t>
            </a:r>
            <a:r>
              <a:rPr lang="ro-RO" dirty="0" err="1" smtClean="0"/>
              <a:t>sel</a:t>
            </a:r>
            <a:r>
              <a:rPr lang="en-US" dirty="0" smtClean="0"/>
              <a:t>, </a:t>
            </a:r>
            <a:r>
              <a:rPr lang="ro-RO" dirty="0" smtClean="0"/>
              <a:t>m</a:t>
            </a:r>
            <a:r>
              <a:rPr lang="fr-FR" dirty="0" smtClean="0"/>
              <a:t>é</a:t>
            </a:r>
            <a:r>
              <a:rPr lang="ro-RO" dirty="0" smtClean="0"/>
              <a:t>taux pr</a:t>
            </a:r>
            <a:r>
              <a:rPr lang="fr-FR" dirty="0" smtClean="0"/>
              <a:t>é</a:t>
            </a:r>
            <a:r>
              <a:rPr lang="ro-RO" dirty="0" smtClean="0"/>
              <a:t>cieux</a:t>
            </a:r>
            <a:r>
              <a:rPr lang="en-US" dirty="0" smtClean="0"/>
              <a:t>, </a:t>
            </a:r>
            <a:r>
              <a:rPr lang="ro-RO" dirty="0" smtClean="0"/>
              <a:t> </a:t>
            </a:r>
            <a:r>
              <a:rPr lang="ro-RO" dirty="0" err="1" smtClean="0"/>
              <a:t>charbon</a:t>
            </a:r>
            <a:r>
              <a:rPr lang="ro-RO" dirty="0" smtClean="0"/>
              <a:t>, de gaz, </a:t>
            </a:r>
            <a:r>
              <a:rPr lang="en-US" dirty="0" smtClean="0"/>
              <a:t>etc</a:t>
            </a:r>
            <a:r>
              <a:rPr lang="en-US" dirty="0"/>
              <a:t>.)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9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/>
              <a:t>La</a:t>
            </a:r>
            <a:r>
              <a:rPr lang="en-US" sz="3200" dirty="0" smtClean="0"/>
              <a:t> Delta</a:t>
            </a:r>
            <a:r>
              <a:rPr lang="ro-RO" sz="3200" dirty="0" smtClean="0"/>
              <a:t> du </a:t>
            </a:r>
            <a:r>
              <a:rPr lang="ro-RO" sz="3200" dirty="0" err="1" smtClean="0"/>
              <a:t>Danube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26469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62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422</TotalTime>
  <Words>342</Words>
  <Application>Microsoft Office PowerPoint</Application>
  <PresentationFormat>On-screen Show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Présentation  de la  Roumanie</vt:lpstr>
      <vt:lpstr>Cascade à l’eau thermale</vt:lpstr>
      <vt:lpstr> Un lac gélé </vt:lpstr>
      <vt:lpstr>Changement des couleurs de l’eau</vt:lpstr>
      <vt:lpstr>Les montagnes Parang - Réservation naturelle</vt:lpstr>
      <vt:lpstr>Présentation Géographique</vt:lpstr>
      <vt:lpstr>Les 9 régions de la Roumanie Notre ville, Oradea fait part de la région Crisana.</vt:lpstr>
      <vt:lpstr>L’Unicité</vt:lpstr>
      <vt:lpstr>La Delta du Danube</vt:lpstr>
      <vt:lpstr>Les Montagnes et les villages roumains</vt:lpstr>
      <vt:lpstr>Le bord de la Mer Noire</vt:lpstr>
      <vt:lpstr>Le village roumain </vt:lpstr>
      <vt:lpstr>Des délices culinaires roumaines</vt:lpstr>
      <vt:lpstr>Les personnalités roumaines Gheorghe Hagi et Nadia Comaneci </vt:lpstr>
      <vt:lpstr>Le sculpteur Constantin Brancusi et le poète Mihai Eminescu</vt:lpstr>
      <vt:lpstr>Les Merveilles de la Roumanie</vt:lpstr>
      <vt:lpstr>Le château médiéval d’Hunedoara</vt:lpstr>
      <vt:lpstr>Le château PELES de Sinaia</vt:lpstr>
      <vt:lpstr>TRANSFAGARASAN Route</vt:lpstr>
      <vt:lpstr>TURDA Saline</vt:lpstr>
      <vt:lpstr>Voronet Monastère dans la région de Bucovine </vt:lpstr>
      <vt:lpstr>On vous rémercie pour regarder notre présentation et on vous attend en Roumanie!!!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problems in Romania</dc:title>
  <dc:creator>Cristi</dc:creator>
  <cp:lastModifiedBy>damian</cp:lastModifiedBy>
  <cp:revision>46</cp:revision>
  <dcterms:created xsi:type="dcterms:W3CDTF">2013-12-10T18:19:04Z</dcterms:created>
  <dcterms:modified xsi:type="dcterms:W3CDTF">2016-04-04T15:23:07Z</dcterms:modified>
</cp:coreProperties>
</file>