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A47B33-7E2D-4B6C-8CFF-E73B1D9C376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F683B6-4314-4CF2-B135-37F1A66EA2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Naselje</a:t>
            </a:r>
            <a:r>
              <a:rPr lang="en-US" dirty="0" smtClean="0"/>
              <a:t> </a:t>
            </a:r>
            <a:r>
              <a:rPr lang="sr-Latn-RS" dirty="0" err="1"/>
              <a:t>K</a:t>
            </a:r>
            <a:r>
              <a:rPr lang="en-US" dirty="0" err="1" smtClean="0"/>
              <a:t>lenak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219200"/>
            <a:ext cx="4192590" cy="4906965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Klenak</a:t>
            </a:r>
            <a:r>
              <a:rPr lang="en-US" dirty="0" smtClean="0"/>
              <a:t> is located in Serbia, 5 km from </a:t>
            </a:r>
            <a:r>
              <a:rPr lang="en-US" dirty="0" err="1" smtClean="0"/>
              <a:t>Avala</a:t>
            </a:r>
            <a:r>
              <a:rPr lang="en-US" dirty="0" smtClean="0"/>
              <a:t>. t is very beautiful at least before sunset and at night you can see the whole </a:t>
            </a:r>
            <a:r>
              <a:rPr lang="en-US" dirty="0" err="1" smtClean="0"/>
              <a:t>Kaludjerica</a:t>
            </a:r>
            <a:r>
              <a:rPr lang="en-US" dirty="0" smtClean="0"/>
              <a:t>, the view is unique. </a:t>
            </a:r>
            <a:r>
              <a:rPr lang="en-US" dirty="0" err="1" smtClean="0"/>
              <a:t>Th</a:t>
            </a:r>
            <a:r>
              <a:rPr lang="en-US" dirty="0" smtClean="0"/>
              <a:t> is not very populated. The street where I photographed this place has a lot of virtues, especially since there are a lot of plants, and in winter, when I look at it, it all looks kind of magical.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ervis\Desktop\121518075_155044422961171_318623779697396014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9200"/>
            <a:ext cx="4191000" cy="558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Banovo</a:t>
            </a:r>
            <a:r>
              <a:rPr lang="en-US" dirty="0" smtClean="0"/>
              <a:t> </a:t>
            </a:r>
            <a:r>
              <a:rPr lang="en-US" dirty="0" err="1" smtClean="0"/>
              <a:t>brdo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sz="quarter" idx="2"/>
          </p:nvPr>
        </p:nvSpPr>
        <p:spPr>
          <a:xfrm>
            <a:off x="0" y="1371600"/>
            <a:ext cx="4497388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Banovo</a:t>
            </a:r>
            <a:r>
              <a:rPr lang="en-US" dirty="0" smtClean="0"/>
              <a:t> </a:t>
            </a:r>
            <a:r>
              <a:rPr lang="en-US" dirty="0" err="1" smtClean="0"/>
              <a:t>Brdo</a:t>
            </a:r>
            <a:r>
              <a:rPr lang="en-US" dirty="0" smtClean="0"/>
              <a:t> is an urban settlement and hill in the municipality of </a:t>
            </a:r>
            <a:r>
              <a:rPr lang="en-US" dirty="0" err="1" smtClean="0"/>
              <a:t>Cukarica</a:t>
            </a:r>
            <a:r>
              <a:rPr lang="en-US" dirty="0" smtClean="0"/>
              <a:t> in Belgrade. It is connected by </a:t>
            </a:r>
            <a:r>
              <a:rPr lang="en-US" dirty="0" err="1" smtClean="0"/>
              <a:t>Požeška</a:t>
            </a:r>
            <a:r>
              <a:rPr lang="en-US" dirty="0" smtClean="0"/>
              <a:t> Street with the city center, which continues to the south on the </a:t>
            </a:r>
            <a:r>
              <a:rPr lang="en-US" dirty="0" err="1" smtClean="0"/>
              <a:t>Ibar</a:t>
            </a:r>
            <a:r>
              <a:rPr lang="en-US" dirty="0" smtClean="0"/>
              <a:t> highway. </a:t>
            </a:r>
            <a:r>
              <a:rPr lang="en-US" dirty="0" err="1" smtClean="0"/>
              <a:t>Banovo</a:t>
            </a:r>
            <a:r>
              <a:rPr lang="en-US" dirty="0" smtClean="0"/>
              <a:t> </a:t>
            </a:r>
            <a:r>
              <a:rPr lang="en-US" dirty="0" err="1" smtClean="0"/>
              <a:t>brdo</a:t>
            </a:r>
            <a:r>
              <a:rPr lang="en-US" dirty="0" smtClean="0"/>
              <a:t> is bordered by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Ciganlija</a:t>
            </a:r>
            <a:r>
              <a:rPr lang="en-US" dirty="0" smtClean="0"/>
              <a:t>, </a:t>
            </a:r>
            <a:r>
              <a:rPr lang="en-US" dirty="0" err="1" smtClean="0"/>
              <a:t>Košutnjak</a:t>
            </a:r>
            <a:r>
              <a:rPr lang="en-US" dirty="0" smtClean="0"/>
              <a:t>, </a:t>
            </a:r>
            <a:r>
              <a:rPr lang="en-US" dirty="0" err="1" smtClean="0"/>
              <a:t>Topčider</a:t>
            </a:r>
            <a:r>
              <a:rPr lang="en-US" dirty="0" smtClean="0"/>
              <a:t> and </a:t>
            </a:r>
            <a:r>
              <a:rPr lang="en-US" dirty="0" err="1" smtClean="0"/>
              <a:t>Žarkovo</a:t>
            </a:r>
            <a:r>
              <a:rPr lang="en-US" dirty="0" smtClean="0"/>
              <a:t>. There are two settlements on the eastern slopes - "Golf" and "Sunny Slope". It was named after </a:t>
            </a:r>
            <a:r>
              <a:rPr lang="en-US" dirty="0" err="1" smtClean="0"/>
              <a:t>Matija</a:t>
            </a:r>
            <a:r>
              <a:rPr lang="en-US" dirty="0" smtClean="0"/>
              <a:t> Ban, a Dubrovnik politician and diplomat who lived here in the middle</a:t>
            </a:r>
            <a:endParaRPr lang="en-US" dirty="0"/>
          </a:p>
        </p:txBody>
      </p:sp>
      <p:pic>
        <p:nvPicPr>
          <p:cNvPr id="2050" name="Picture 2" descr="C:\Users\Servis\Desktop\121589340_133989375115704_448608313951580328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1447800"/>
            <a:ext cx="4129566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Hemisjko</a:t>
            </a:r>
            <a:r>
              <a:rPr lang="en-US" dirty="0" smtClean="0"/>
              <a:t> </a:t>
            </a:r>
            <a:r>
              <a:rPr lang="en-US" dirty="0" err="1" smtClean="0"/>
              <a:t>prehrabrena</a:t>
            </a:r>
            <a:r>
              <a:rPr lang="en-US" dirty="0" smtClean="0"/>
              <a:t> </a:t>
            </a:r>
            <a:r>
              <a:rPr lang="en-US" dirty="0" err="1" smtClean="0"/>
              <a:t>tehnoloska</a:t>
            </a:r>
            <a:r>
              <a:rPr lang="en-US" dirty="0" smtClean="0"/>
              <a:t> </a:t>
            </a:r>
            <a:r>
              <a:rPr lang="en-US" smtClean="0"/>
              <a:t>skola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3963988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Chemistry school I would be lying when I said it was easy, but I would be lying And if I said it was hard in these two photos you can see some of my favorite parts where I would be with the company while waiting for classes to start or where we sit after class. in the picture y the corner where you can see the school yard at least a part of </a:t>
            </a:r>
            <a:r>
              <a:rPr lang="en-US" dirty="0" err="1" smtClean="0"/>
              <a:t>i</a:t>
            </a:r>
            <a:r>
              <a:rPr lang="en-US" dirty="0" smtClean="0"/>
              <a:t> sometimes we hide there if we play some board games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ervis\Desktop\121540585_180815416861076_357751464882512742_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411662" cy="2481560"/>
          </a:xfrm>
          <a:prstGeom prst="rect">
            <a:avLst/>
          </a:prstGeom>
          <a:noFill/>
        </p:spPr>
      </p:pic>
      <p:pic>
        <p:nvPicPr>
          <p:cNvPr id="3075" name="Picture 3" descr="C:\Users\Servis\Desktop\121708683_265021611503564_5299083833762459789_n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72000" y="3962400"/>
            <a:ext cx="42672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260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Book Antiqua</vt:lpstr>
      <vt:lpstr>Lucida Sans</vt:lpstr>
      <vt:lpstr>Wingdings</vt:lpstr>
      <vt:lpstr>Wingdings 2</vt:lpstr>
      <vt:lpstr>Wingdings 3</vt:lpstr>
      <vt:lpstr>Apex</vt:lpstr>
      <vt:lpstr>Naselje Klenak</vt:lpstr>
      <vt:lpstr>Banovo brdo</vt:lpstr>
      <vt:lpstr>Hemisjko prehrabrena tehnoloska skola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Naselje klenak</dc:title>
  <dc:creator>Servis</dc:creator>
  <cp:lastModifiedBy>Ivana Manojlović</cp:lastModifiedBy>
  <cp:revision>3</cp:revision>
  <dcterms:created xsi:type="dcterms:W3CDTF">2020-11-01T11:06:24Z</dcterms:created>
  <dcterms:modified xsi:type="dcterms:W3CDTF">2021-03-11T19:51:32Z</dcterms:modified>
</cp:coreProperties>
</file>