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5FCA83-D539-4DB4-8100-2AD9D7E215A4}" v="30" dt="2020-12-04T10:53:31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midiri" userId="b0e645c7eae2a1e5" providerId="LiveId" clId="{A65FCA83-D539-4DB4-8100-2AD9D7E215A4}"/>
    <pc:docChg chg="undo redo custSel mod addSld modSld">
      <pc:chgData name="francesco midiri" userId="b0e645c7eae2a1e5" providerId="LiveId" clId="{A65FCA83-D539-4DB4-8100-2AD9D7E215A4}" dt="2020-12-04T10:53:59.564" v="657" actId="26606"/>
      <pc:docMkLst>
        <pc:docMk/>
      </pc:docMkLst>
      <pc:sldChg chg="addSp modSp mod setBg setClrOvrMap">
        <pc:chgData name="francesco midiri" userId="b0e645c7eae2a1e5" providerId="LiveId" clId="{A65FCA83-D539-4DB4-8100-2AD9D7E215A4}" dt="2020-12-04T10:33:31.485" v="362" actId="26606"/>
        <pc:sldMkLst>
          <pc:docMk/>
          <pc:sldMk cId="205602327" sldId="256"/>
        </pc:sldMkLst>
        <pc:spChg chg="mod">
          <ac:chgData name="francesco midiri" userId="b0e645c7eae2a1e5" providerId="LiveId" clId="{A65FCA83-D539-4DB4-8100-2AD9D7E215A4}" dt="2020-12-04T10:33:31.485" v="362" actId="26606"/>
          <ac:spMkLst>
            <pc:docMk/>
            <pc:sldMk cId="205602327" sldId="256"/>
            <ac:spMk id="2" creationId="{E9902165-70BD-49E1-9CB1-1990BEA068F2}"/>
          </ac:spMkLst>
        </pc:spChg>
        <pc:spChg chg="mod">
          <ac:chgData name="francesco midiri" userId="b0e645c7eae2a1e5" providerId="LiveId" clId="{A65FCA83-D539-4DB4-8100-2AD9D7E215A4}" dt="2020-12-04T10:33:31.485" v="362" actId="26606"/>
          <ac:spMkLst>
            <pc:docMk/>
            <pc:sldMk cId="205602327" sldId="256"/>
            <ac:spMk id="3" creationId="{88E4B695-D4CE-49A5-9F20-2B128C1D1C6C}"/>
          </ac:spMkLst>
        </pc:spChg>
        <pc:spChg chg="add">
          <ac:chgData name="francesco midiri" userId="b0e645c7eae2a1e5" providerId="LiveId" clId="{A65FCA83-D539-4DB4-8100-2AD9D7E215A4}" dt="2020-12-04T10:33:31.485" v="362" actId="26606"/>
          <ac:spMkLst>
            <pc:docMk/>
            <pc:sldMk cId="205602327" sldId="256"/>
            <ac:spMk id="71" creationId="{71B2258F-86CA-4D4D-8270-BC05FCDEBFB3}"/>
          </ac:spMkLst>
        </pc:spChg>
        <pc:picChg chg="mod ord">
          <ac:chgData name="francesco midiri" userId="b0e645c7eae2a1e5" providerId="LiveId" clId="{A65FCA83-D539-4DB4-8100-2AD9D7E215A4}" dt="2020-12-04T10:33:31.485" v="362" actId="26606"/>
          <ac:picMkLst>
            <pc:docMk/>
            <pc:sldMk cId="205602327" sldId="256"/>
            <ac:picMk id="1026" creationId="{6BC0F804-6306-4952-8C04-F1C6DB3403B0}"/>
          </ac:picMkLst>
        </pc:picChg>
      </pc:sldChg>
      <pc:sldChg chg="addSp modSp mod setBg">
        <pc:chgData name="francesco midiri" userId="b0e645c7eae2a1e5" providerId="LiveId" clId="{A65FCA83-D539-4DB4-8100-2AD9D7E215A4}" dt="2020-12-04T10:33:20.720" v="361" actId="26606"/>
        <pc:sldMkLst>
          <pc:docMk/>
          <pc:sldMk cId="2449631246" sldId="257"/>
        </pc:sldMkLst>
        <pc:spChg chg="mod">
          <ac:chgData name="francesco midiri" userId="b0e645c7eae2a1e5" providerId="LiveId" clId="{A65FCA83-D539-4DB4-8100-2AD9D7E215A4}" dt="2020-12-04T10:33:20.720" v="361" actId="26606"/>
          <ac:spMkLst>
            <pc:docMk/>
            <pc:sldMk cId="2449631246" sldId="257"/>
            <ac:spMk id="2" creationId="{5EA6A07E-9FDC-4EA5-B563-16FE3326717F}"/>
          </ac:spMkLst>
        </pc:spChg>
        <pc:spChg chg="mod">
          <ac:chgData name="francesco midiri" userId="b0e645c7eae2a1e5" providerId="LiveId" clId="{A65FCA83-D539-4DB4-8100-2AD9D7E215A4}" dt="2020-12-04T10:33:20.720" v="361" actId="26606"/>
          <ac:spMkLst>
            <pc:docMk/>
            <pc:sldMk cId="2449631246" sldId="257"/>
            <ac:spMk id="3" creationId="{0949F81F-A828-425B-AC32-EF05F77C2827}"/>
          </ac:spMkLst>
        </pc:spChg>
        <pc:spChg chg="add">
          <ac:chgData name="francesco midiri" userId="b0e645c7eae2a1e5" providerId="LiveId" clId="{A65FCA83-D539-4DB4-8100-2AD9D7E215A4}" dt="2020-12-04T10:33:20.720" v="361" actId="26606"/>
          <ac:spMkLst>
            <pc:docMk/>
            <pc:sldMk cId="2449631246" sldId="257"/>
            <ac:spMk id="8" creationId="{907EF6B7-1338-4443-8C46-6A318D952DFD}"/>
          </ac:spMkLst>
        </pc:spChg>
        <pc:spChg chg="add">
          <ac:chgData name="francesco midiri" userId="b0e645c7eae2a1e5" providerId="LiveId" clId="{A65FCA83-D539-4DB4-8100-2AD9D7E215A4}" dt="2020-12-04T10:33:20.720" v="361" actId="26606"/>
          <ac:spMkLst>
            <pc:docMk/>
            <pc:sldMk cId="2449631246" sldId="257"/>
            <ac:spMk id="10" creationId="{DAAE4CDD-124C-4DCF-9584-B6033B545DD5}"/>
          </ac:spMkLst>
        </pc:spChg>
        <pc:spChg chg="add">
          <ac:chgData name="francesco midiri" userId="b0e645c7eae2a1e5" providerId="LiveId" clId="{A65FCA83-D539-4DB4-8100-2AD9D7E215A4}" dt="2020-12-04T10:33:20.720" v="361" actId="26606"/>
          <ac:spMkLst>
            <pc:docMk/>
            <pc:sldMk cId="2449631246" sldId="257"/>
            <ac:spMk id="12" creationId="{081E4A58-353D-44AE-B2FC-2A74E2E400F7}"/>
          </ac:spMkLst>
        </pc:spChg>
      </pc:sldChg>
      <pc:sldChg chg="addSp delSp modSp new mod setBg">
        <pc:chgData name="francesco midiri" userId="b0e645c7eae2a1e5" providerId="LiveId" clId="{A65FCA83-D539-4DB4-8100-2AD9D7E215A4}" dt="2020-12-04T10:42:14.813" v="560" actId="20577"/>
        <pc:sldMkLst>
          <pc:docMk/>
          <pc:sldMk cId="2397122778" sldId="258"/>
        </pc:sldMkLst>
        <pc:spChg chg="mod">
          <ac:chgData name="francesco midiri" userId="b0e645c7eae2a1e5" providerId="LiveId" clId="{A65FCA83-D539-4DB4-8100-2AD9D7E215A4}" dt="2020-12-04T10:42:14.813" v="560" actId="20577"/>
          <ac:spMkLst>
            <pc:docMk/>
            <pc:sldMk cId="2397122778" sldId="258"/>
            <ac:spMk id="2" creationId="{B057BFD2-32F3-4405-A993-054868FB466D}"/>
          </ac:spMkLst>
        </pc:spChg>
        <pc:spChg chg="mod">
          <ac:chgData name="francesco midiri" userId="b0e645c7eae2a1e5" providerId="LiveId" clId="{A65FCA83-D539-4DB4-8100-2AD9D7E215A4}" dt="2020-12-04T10:33:13.493" v="360" actId="26606"/>
          <ac:spMkLst>
            <pc:docMk/>
            <pc:sldMk cId="2397122778" sldId="258"/>
            <ac:spMk id="3" creationId="{CE5EDB97-6F82-4AA7-AABF-8D51A4CB1E5F}"/>
          </ac:spMkLst>
        </pc:spChg>
        <pc:spChg chg="add">
          <ac:chgData name="francesco midiri" userId="b0e645c7eae2a1e5" providerId="LiveId" clId="{A65FCA83-D539-4DB4-8100-2AD9D7E215A4}" dt="2020-12-04T10:33:13.493" v="360" actId="26606"/>
          <ac:spMkLst>
            <pc:docMk/>
            <pc:sldMk cId="2397122778" sldId="258"/>
            <ac:spMk id="8" creationId="{907EF6B7-1338-4443-8C46-6A318D952DFD}"/>
          </ac:spMkLst>
        </pc:spChg>
        <pc:spChg chg="add">
          <ac:chgData name="francesco midiri" userId="b0e645c7eae2a1e5" providerId="LiveId" clId="{A65FCA83-D539-4DB4-8100-2AD9D7E215A4}" dt="2020-12-04T10:33:13.493" v="360" actId="26606"/>
          <ac:spMkLst>
            <pc:docMk/>
            <pc:sldMk cId="2397122778" sldId="258"/>
            <ac:spMk id="10" creationId="{DAAE4CDD-124C-4DCF-9584-B6033B545DD5}"/>
          </ac:spMkLst>
        </pc:spChg>
        <pc:spChg chg="add">
          <ac:chgData name="francesco midiri" userId="b0e645c7eae2a1e5" providerId="LiveId" clId="{A65FCA83-D539-4DB4-8100-2AD9D7E215A4}" dt="2020-12-04T10:33:13.493" v="360" actId="26606"/>
          <ac:spMkLst>
            <pc:docMk/>
            <pc:sldMk cId="2397122778" sldId="258"/>
            <ac:spMk id="12" creationId="{081E4A58-353D-44AE-B2FC-2A74E2E400F7}"/>
          </ac:spMkLst>
        </pc:spChg>
        <pc:picChg chg="add del mod">
          <ac:chgData name="francesco midiri" userId="b0e645c7eae2a1e5" providerId="LiveId" clId="{A65FCA83-D539-4DB4-8100-2AD9D7E215A4}" dt="2020-12-04T10:31:54.190" v="338"/>
          <ac:picMkLst>
            <pc:docMk/>
            <pc:sldMk cId="2397122778" sldId="258"/>
            <ac:picMk id="2050" creationId="{D91B4048-3704-4FA7-B114-A2AC4A5B3979}"/>
          </ac:picMkLst>
        </pc:picChg>
        <pc:picChg chg="add del mod">
          <ac:chgData name="francesco midiri" userId="b0e645c7eae2a1e5" providerId="LiveId" clId="{A65FCA83-D539-4DB4-8100-2AD9D7E215A4}" dt="2020-12-04T10:32:32.316" v="350"/>
          <ac:picMkLst>
            <pc:docMk/>
            <pc:sldMk cId="2397122778" sldId="258"/>
            <ac:picMk id="2052" creationId="{92B39A1A-FACB-404E-BB83-C6A08A8C4292}"/>
          </ac:picMkLst>
        </pc:picChg>
        <pc:picChg chg="add del mod">
          <ac:chgData name="francesco midiri" userId="b0e645c7eae2a1e5" providerId="LiveId" clId="{A65FCA83-D539-4DB4-8100-2AD9D7E215A4}" dt="2020-12-04T10:33:04.149" v="358"/>
          <ac:picMkLst>
            <pc:docMk/>
            <pc:sldMk cId="2397122778" sldId="258"/>
            <ac:picMk id="2054" creationId="{26637905-FCCA-4EB8-AAD3-AF9973752A43}"/>
          </ac:picMkLst>
        </pc:picChg>
      </pc:sldChg>
      <pc:sldChg chg="addSp delSp modSp new mod setBg">
        <pc:chgData name="francesco midiri" userId="b0e645c7eae2a1e5" providerId="LiveId" clId="{A65FCA83-D539-4DB4-8100-2AD9D7E215A4}" dt="2020-12-04T10:45:17.397" v="624" actId="20577"/>
        <pc:sldMkLst>
          <pc:docMk/>
          <pc:sldMk cId="1808959220" sldId="259"/>
        </pc:sldMkLst>
        <pc:spChg chg="mod">
          <ac:chgData name="francesco midiri" userId="b0e645c7eae2a1e5" providerId="LiveId" clId="{A65FCA83-D539-4DB4-8100-2AD9D7E215A4}" dt="2020-12-04T10:45:17.397" v="624" actId="20577"/>
          <ac:spMkLst>
            <pc:docMk/>
            <pc:sldMk cId="1808959220" sldId="259"/>
            <ac:spMk id="2" creationId="{62059CE9-FE5E-48F8-AFA3-1A330349C0B3}"/>
          </ac:spMkLst>
        </pc:spChg>
        <pc:spChg chg="del mod">
          <ac:chgData name="francesco midiri" userId="b0e645c7eae2a1e5" providerId="LiveId" clId="{A65FCA83-D539-4DB4-8100-2AD9D7E215A4}" dt="2020-12-04T10:35:12.723" v="365"/>
          <ac:spMkLst>
            <pc:docMk/>
            <pc:sldMk cId="1808959220" sldId="259"/>
            <ac:spMk id="3" creationId="{3EA9022D-00DC-4E51-AF4F-A6297036674C}"/>
          </ac:spMkLst>
        </pc:spChg>
        <pc:spChg chg="add">
          <ac:chgData name="francesco midiri" userId="b0e645c7eae2a1e5" providerId="LiveId" clId="{A65FCA83-D539-4DB4-8100-2AD9D7E215A4}" dt="2020-12-04T10:34:55.597" v="364" actId="26606"/>
          <ac:spMkLst>
            <pc:docMk/>
            <pc:sldMk cId="1808959220" sldId="259"/>
            <ac:spMk id="8" creationId="{907EF6B7-1338-4443-8C46-6A318D952DFD}"/>
          </ac:spMkLst>
        </pc:spChg>
        <pc:spChg chg="add">
          <ac:chgData name="francesco midiri" userId="b0e645c7eae2a1e5" providerId="LiveId" clId="{A65FCA83-D539-4DB4-8100-2AD9D7E215A4}" dt="2020-12-04T10:34:55.597" v="364" actId="26606"/>
          <ac:spMkLst>
            <pc:docMk/>
            <pc:sldMk cId="1808959220" sldId="259"/>
            <ac:spMk id="10" creationId="{DAAE4CDD-124C-4DCF-9584-B6033B545DD5}"/>
          </ac:spMkLst>
        </pc:spChg>
        <pc:spChg chg="add">
          <ac:chgData name="francesco midiri" userId="b0e645c7eae2a1e5" providerId="LiveId" clId="{A65FCA83-D539-4DB4-8100-2AD9D7E215A4}" dt="2020-12-04T10:34:55.597" v="364" actId="26606"/>
          <ac:spMkLst>
            <pc:docMk/>
            <pc:sldMk cId="1808959220" sldId="259"/>
            <ac:spMk id="12" creationId="{081E4A58-353D-44AE-B2FC-2A74E2E400F7}"/>
          </ac:spMkLst>
        </pc:spChg>
        <pc:picChg chg="add mod">
          <ac:chgData name="francesco midiri" userId="b0e645c7eae2a1e5" providerId="LiveId" clId="{A65FCA83-D539-4DB4-8100-2AD9D7E215A4}" dt="2020-12-04T10:35:26.224" v="369" actId="14100"/>
          <ac:picMkLst>
            <pc:docMk/>
            <pc:sldMk cId="1808959220" sldId="259"/>
            <ac:picMk id="3074" creationId="{39A0E541-EB19-46D5-A56E-0C5E82C6E798}"/>
          </ac:picMkLst>
        </pc:picChg>
      </pc:sldChg>
      <pc:sldChg chg="addSp delSp modSp new mod setBg">
        <pc:chgData name="francesco midiri" userId="b0e645c7eae2a1e5" providerId="LiveId" clId="{A65FCA83-D539-4DB4-8100-2AD9D7E215A4}" dt="2020-12-04T10:53:59.564" v="657" actId="26606"/>
        <pc:sldMkLst>
          <pc:docMk/>
          <pc:sldMk cId="3109989175" sldId="260"/>
        </pc:sldMkLst>
        <pc:spChg chg="mod ord">
          <ac:chgData name="francesco midiri" userId="b0e645c7eae2a1e5" providerId="LiveId" clId="{A65FCA83-D539-4DB4-8100-2AD9D7E215A4}" dt="2020-12-04T10:53:59.564" v="657" actId="26606"/>
          <ac:spMkLst>
            <pc:docMk/>
            <pc:sldMk cId="3109989175" sldId="260"/>
            <ac:spMk id="2" creationId="{CCA34127-22A1-4261-B2B7-499165A996E3}"/>
          </ac:spMkLst>
        </pc:spChg>
        <pc:spChg chg="del mod">
          <ac:chgData name="francesco midiri" userId="b0e645c7eae2a1e5" providerId="LiveId" clId="{A65FCA83-D539-4DB4-8100-2AD9D7E215A4}" dt="2020-12-04T10:53:29.191" v="651"/>
          <ac:spMkLst>
            <pc:docMk/>
            <pc:sldMk cId="3109989175" sldId="260"/>
            <ac:spMk id="3" creationId="{E7273CFE-393E-4CAB-B9A9-933B3AB2C4BE}"/>
          </ac:spMkLst>
        </pc:spChg>
        <pc:spChg chg="add del">
          <ac:chgData name="francesco midiri" userId="b0e645c7eae2a1e5" providerId="LiveId" clId="{A65FCA83-D539-4DB4-8100-2AD9D7E215A4}" dt="2020-12-04T10:53:46.378" v="655" actId="26606"/>
          <ac:spMkLst>
            <pc:docMk/>
            <pc:sldMk cId="3109989175" sldId="260"/>
            <ac:spMk id="8" creationId="{907EF6B7-1338-4443-8C46-6A318D952DFD}"/>
          </ac:spMkLst>
        </pc:spChg>
        <pc:spChg chg="add del">
          <ac:chgData name="francesco midiri" userId="b0e645c7eae2a1e5" providerId="LiveId" clId="{A65FCA83-D539-4DB4-8100-2AD9D7E215A4}" dt="2020-12-04T10:47:33.647" v="627" actId="22"/>
          <ac:spMkLst>
            <pc:docMk/>
            <pc:sldMk cId="3109989175" sldId="260"/>
            <ac:spMk id="9" creationId="{7FD95393-0AB6-428E-8B60-C5D7FD61D1C5}"/>
          </ac:spMkLst>
        </pc:spChg>
        <pc:spChg chg="add del">
          <ac:chgData name="francesco midiri" userId="b0e645c7eae2a1e5" providerId="LiveId" clId="{A65FCA83-D539-4DB4-8100-2AD9D7E215A4}" dt="2020-12-04T10:53:46.378" v="655" actId="26606"/>
          <ac:spMkLst>
            <pc:docMk/>
            <pc:sldMk cId="3109989175" sldId="260"/>
            <ac:spMk id="10" creationId="{DAAE4CDD-124C-4DCF-9584-B6033B545DD5}"/>
          </ac:spMkLst>
        </pc:spChg>
        <pc:spChg chg="add del">
          <ac:chgData name="francesco midiri" userId="b0e645c7eae2a1e5" providerId="LiveId" clId="{A65FCA83-D539-4DB4-8100-2AD9D7E215A4}" dt="2020-12-04T10:53:46.378" v="655" actId="26606"/>
          <ac:spMkLst>
            <pc:docMk/>
            <pc:sldMk cId="3109989175" sldId="260"/>
            <ac:spMk id="12" creationId="{081E4A58-353D-44AE-B2FC-2A74E2E400F7}"/>
          </ac:spMkLst>
        </pc:spChg>
        <pc:spChg chg="add del">
          <ac:chgData name="francesco midiri" userId="b0e645c7eae2a1e5" providerId="LiveId" clId="{A65FCA83-D539-4DB4-8100-2AD9D7E215A4}" dt="2020-12-04T10:53:46.357" v="654" actId="26606"/>
          <ac:spMkLst>
            <pc:docMk/>
            <pc:sldMk cId="3109989175" sldId="260"/>
            <ac:spMk id="71" creationId="{362D44EE-C852-4460-B8B5-C4F2BC20510C}"/>
          </ac:spMkLst>
        </pc:spChg>
        <pc:spChg chg="add del">
          <ac:chgData name="francesco midiri" userId="b0e645c7eae2a1e5" providerId="LiveId" clId="{A65FCA83-D539-4DB4-8100-2AD9D7E215A4}" dt="2020-12-04T10:53:46.357" v="654" actId="26606"/>
          <ac:spMkLst>
            <pc:docMk/>
            <pc:sldMk cId="3109989175" sldId="260"/>
            <ac:spMk id="73" creationId="{658970D8-8D1D-4B5C-894B-E871CC86543D}"/>
          </ac:spMkLst>
        </pc:spChg>
        <pc:spChg chg="add del">
          <ac:chgData name="francesco midiri" userId="b0e645c7eae2a1e5" providerId="LiveId" clId="{A65FCA83-D539-4DB4-8100-2AD9D7E215A4}" dt="2020-12-04T10:53:46.357" v="654" actId="26606"/>
          <ac:spMkLst>
            <pc:docMk/>
            <pc:sldMk cId="3109989175" sldId="260"/>
            <ac:spMk id="75" creationId="{F227E5B6-9132-43CA-B503-37A18562ADF2}"/>
          </ac:spMkLst>
        </pc:spChg>
        <pc:spChg chg="add del">
          <ac:chgData name="francesco midiri" userId="b0e645c7eae2a1e5" providerId="LiveId" clId="{A65FCA83-D539-4DB4-8100-2AD9D7E215A4}" dt="2020-12-04T10:53:46.357" v="654" actId="26606"/>
          <ac:spMkLst>
            <pc:docMk/>
            <pc:sldMk cId="3109989175" sldId="260"/>
            <ac:spMk id="77" creationId="{03C2051E-A88D-48E5-BACF-AAED17892722}"/>
          </ac:spMkLst>
        </pc:spChg>
        <pc:spChg chg="add del">
          <ac:chgData name="francesco midiri" userId="b0e645c7eae2a1e5" providerId="LiveId" clId="{A65FCA83-D539-4DB4-8100-2AD9D7E215A4}" dt="2020-12-04T10:53:46.357" v="654" actId="26606"/>
          <ac:spMkLst>
            <pc:docMk/>
            <pc:sldMk cId="3109989175" sldId="260"/>
            <ac:spMk id="79" creationId="{7821A508-2985-4905-874A-527429BAABFA}"/>
          </ac:spMkLst>
        </pc:spChg>
        <pc:spChg chg="add del">
          <ac:chgData name="francesco midiri" userId="b0e645c7eae2a1e5" providerId="LiveId" clId="{A65FCA83-D539-4DB4-8100-2AD9D7E215A4}" dt="2020-12-04T10:53:46.357" v="654" actId="26606"/>
          <ac:spMkLst>
            <pc:docMk/>
            <pc:sldMk cId="3109989175" sldId="260"/>
            <ac:spMk id="81" creationId="{D2929CB1-0E3C-4B2D-ADC5-0154FB33BA44}"/>
          </ac:spMkLst>
        </pc:spChg>
        <pc:spChg chg="add del">
          <ac:chgData name="francesco midiri" userId="b0e645c7eae2a1e5" providerId="LiveId" clId="{A65FCA83-D539-4DB4-8100-2AD9D7E215A4}" dt="2020-12-04T10:53:46.357" v="654" actId="26606"/>
          <ac:spMkLst>
            <pc:docMk/>
            <pc:sldMk cId="3109989175" sldId="260"/>
            <ac:spMk id="83" creationId="{5F2F0C84-BE8C-4DC2-A6D3-30349A801D5C}"/>
          </ac:spMkLst>
        </pc:spChg>
        <pc:spChg chg="add del">
          <ac:chgData name="francesco midiri" userId="b0e645c7eae2a1e5" providerId="LiveId" clId="{A65FCA83-D539-4DB4-8100-2AD9D7E215A4}" dt="2020-12-04T10:53:59.564" v="657" actId="26606"/>
          <ac:spMkLst>
            <pc:docMk/>
            <pc:sldMk cId="3109989175" sldId="260"/>
            <ac:spMk id="4100" creationId="{7CA0DAA6-33B8-4A25-810D-2F4D816FB40E}"/>
          </ac:spMkLst>
        </pc:spChg>
        <pc:spChg chg="add">
          <ac:chgData name="francesco midiri" userId="b0e645c7eae2a1e5" providerId="LiveId" clId="{A65FCA83-D539-4DB4-8100-2AD9D7E215A4}" dt="2020-12-04T10:53:59.564" v="657" actId="26606"/>
          <ac:spMkLst>
            <pc:docMk/>
            <pc:sldMk cId="3109989175" sldId="260"/>
            <ac:spMk id="4102" creationId="{A34066D6-1B59-4642-A86D-39464CEE971B}"/>
          </ac:spMkLst>
        </pc:spChg>
        <pc:spChg chg="add">
          <ac:chgData name="francesco midiri" userId="b0e645c7eae2a1e5" providerId="LiveId" clId="{A65FCA83-D539-4DB4-8100-2AD9D7E215A4}" dt="2020-12-04T10:53:59.564" v="657" actId="26606"/>
          <ac:spMkLst>
            <pc:docMk/>
            <pc:sldMk cId="3109989175" sldId="260"/>
            <ac:spMk id="4103" creationId="{18E928D9-3091-4385-B979-265D55AD02CE}"/>
          </ac:spMkLst>
        </pc:spChg>
        <pc:spChg chg="add">
          <ac:chgData name="francesco midiri" userId="b0e645c7eae2a1e5" providerId="LiveId" clId="{A65FCA83-D539-4DB4-8100-2AD9D7E215A4}" dt="2020-12-04T10:53:59.564" v="657" actId="26606"/>
          <ac:spMkLst>
            <pc:docMk/>
            <pc:sldMk cId="3109989175" sldId="260"/>
            <ac:spMk id="4104" creationId="{7D602432-D774-4CF5-94E8-7D52D01059D2}"/>
          </ac:spMkLst>
        </pc:spChg>
        <pc:spChg chg="add">
          <ac:chgData name="francesco midiri" userId="b0e645c7eae2a1e5" providerId="LiveId" clId="{A65FCA83-D539-4DB4-8100-2AD9D7E215A4}" dt="2020-12-04T10:53:59.564" v="657" actId="26606"/>
          <ac:spMkLst>
            <pc:docMk/>
            <pc:sldMk cId="3109989175" sldId="260"/>
            <ac:spMk id="4105" creationId="{CBF9EBB4-5078-47B2-AAA0-DF4A88D8182A}"/>
          </ac:spMkLst>
        </pc:spChg>
        <pc:picChg chg="add mod">
          <ac:chgData name="francesco midiri" userId="b0e645c7eae2a1e5" providerId="LiveId" clId="{A65FCA83-D539-4DB4-8100-2AD9D7E215A4}" dt="2020-12-04T10:53:59.564" v="657" actId="26606"/>
          <ac:picMkLst>
            <pc:docMk/>
            <pc:sldMk cId="3109989175" sldId="260"/>
            <ac:picMk id="4098" creationId="{8DB29FB4-1777-44A4-B46B-FDD9CC55CA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C05E51-1D21-428E-9B32-E9A61263E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B9B811-7726-4AAA-BE2B-34FE4A2F8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7B2FE1-32B8-4E79-9E14-22C40A8D3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F262-A328-4B24-927D-E36594F6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252EE8-85DA-4E29-8702-051EEBEC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77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50ABE7-A2F4-40C3-AB34-16FC01B4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79B0EAD-0B2B-4E00-BFE5-342A0DC4B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E6745C-50B8-4A25-AC35-3F334B68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F34B98-9CE9-4B5A-964C-9EA0943C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E89F16-F85F-49B2-914F-E2FCE6B8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21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791B5C6-3CAD-43C4-A92B-77B4D6255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66D190-F9DE-4642-8E38-5B79A7A71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755141-9054-459A-A38C-10851CAB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AC8153-6AE0-45E1-9314-8F1DAD510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3834BC-9491-43AA-9AB5-FF12E8DB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7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27F5A3-DB21-4F26-84F3-C2169A84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ED922B-DC38-4EF8-B4FB-E31C01844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830974-737F-4EB2-9B60-A23140CE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6FBAE7-04DC-4855-A64A-7547AFEC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5AD865-0E81-41A1-96BB-5FB77C5B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70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588766-4ABC-460F-973E-63023088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8373A1-1872-49A8-9803-0EC034ED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B79699-7009-47BD-B4D6-1AF6081E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54CB81-84F7-4F0A-8C08-3928D101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470102-8295-4829-85B2-D87F78DE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04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A4F041-46C5-4204-9D74-162925F88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A89CFE-2664-4C0F-9C40-45E534F23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6BDEAC-0813-4D82-A4D2-F140923EC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E7F26C-E271-447E-92B6-D70FB8F6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1244F5-E2B8-4A41-A2B4-761D55BC4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9A6ACD-8D53-4743-864E-EBBCD3B8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69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74025-53C5-435A-B625-A5BAC95C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05801F-1E98-49C1-9321-06ADA8742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695D67-3C2B-4E65-ADE4-07BC8E9E8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C3DCEB-EDFC-47FB-9DAF-008300F36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21EA72-1737-4229-BAB1-4BAEF029A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F2D27D9-0A6C-4CFE-B3D6-F0B5215FD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4C58539-BD55-4FE1-B03A-85AFD3EA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BDA1F69-920D-4167-AB34-5576997B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5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42800D-9A52-46CF-B381-3042FDEF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7F32A5-516B-4797-94A5-8D31CF2D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ABEF1D-BFC5-41A6-92DA-73147BA0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3CA7A0A-F164-47B3-A264-9E0B1051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96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FF958CA-B887-481B-9769-DB6B7FA7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8C4255E-8E2E-4B3B-A814-67A32E315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F7B6A2-3DCF-49EA-B107-2935F6E2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39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644D3C-4D25-4344-8518-322F72AA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CC729E-7BC4-4C40-8205-152818F25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D4AA0D-0943-4E34-A0A1-E64220433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87516A-D4B2-4078-8B7C-DF1ADE7DE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DDAAC5-6D46-473E-846B-91FA8441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EBD6E1-33D1-4075-BDB5-62875ED80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73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D17D8-2122-454C-BDE1-365B86A1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1F4E1C7-ABC0-42B4-95AF-A3C747335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B62B12-64D2-4FED-AD05-33876D08A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26731A-5109-44A1-8DCF-3B2ACB1C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370A07-DA79-4960-B310-639FE930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94D925-2F88-4594-A77C-AFC735EC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28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7FF5D7A-8076-4BB5-A828-87307DB4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E673E7-1D51-43F4-958F-736C7BD28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C5E8EB-CFF7-4A37-A56B-926065EE5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2AE87-0A66-4CC8-8F6E-D48B93BEC8E5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1A60FA-1361-4301-AFFB-3468397A7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C334FA-BAB2-459D-8411-41295A909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13CC-D968-4DDC-8C7F-8F7124675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5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icetta Pasta alla bersagliera - Le Ricette di Buonissimo">
            <a:extLst>
              <a:ext uri="{FF2B5EF4-FFF2-40B4-BE49-F238E27FC236}">
                <a16:creationId xmlns:a16="http://schemas.microsoft.com/office/drawing/2014/main" id="{6BC0F804-6306-4952-8C04-F1C6DB3403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9902165-70BD-49E1-9CB1-1990BEA06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FFFFFF"/>
                </a:solidFill>
              </a:rPr>
              <a:t>Food’s Item Path</a:t>
            </a:r>
            <a:br>
              <a:rPr lang="it-IT" b="1">
                <a:solidFill>
                  <a:srgbClr val="FFFFFF"/>
                </a:solidFill>
              </a:rPr>
            </a:br>
            <a:r>
              <a:rPr lang="it-IT" b="1">
                <a:solidFill>
                  <a:srgbClr val="FFFFFF"/>
                </a:solidFill>
              </a:rPr>
              <a:t>related to</a:t>
            </a:r>
            <a:br>
              <a:rPr lang="it-IT" b="1">
                <a:solidFill>
                  <a:srgbClr val="FFFFFF"/>
                </a:solidFill>
              </a:rPr>
            </a:br>
            <a:r>
              <a:rPr lang="it-IT" b="1">
                <a:solidFill>
                  <a:srgbClr val="FFFFFF"/>
                </a:solidFill>
              </a:rPr>
              <a:t>PASTA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8E4B695-D4CE-49A5-9F20-2B128C1D1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2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EA6A07E-9FDC-4EA5-B563-16FE3326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FFFFFF"/>
                </a:solidFill>
              </a:rPr>
              <a:t>Which are its ingredients?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49F81F-A828-425B-AC32-EF05F77C2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Pasta </a:t>
            </a:r>
            <a:r>
              <a:rPr lang="it-IT" dirty="0" err="1"/>
              <a:t>is</a:t>
            </a:r>
            <a:r>
              <a:rPr lang="it-IT" dirty="0"/>
              <a:t> made of:</a:t>
            </a:r>
          </a:p>
          <a:p>
            <a:r>
              <a:rPr lang="it-IT" dirty="0"/>
              <a:t> </a:t>
            </a:r>
            <a:r>
              <a:rPr lang="it-IT" dirty="0" err="1"/>
              <a:t>flour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err="1"/>
              <a:t>eggs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err="1"/>
              <a:t>salt</a:t>
            </a:r>
            <a:r>
              <a:rPr lang="it-IT" dirty="0"/>
              <a:t> </a:t>
            </a:r>
          </a:p>
          <a:p>
            <a:r>
              <a:rPr lang="it-IT" dirty="0"/>
              <a:t> water.</a:t>
            </a:r>
          </a:p>
          <a:p>
            <a:pPr marL="0" indent="0">
              <a:buNone/>
            </a:pPr>
            <a:r>
              <a:rPr lang="it-IT" dirty="0" err="1"/>
              <a:t>Most</a:t>
            </a:r>
            <a:r>
              <a:rPr lang="it-IT" dirty="0"/>
              <a:t> pasta </a:t>
            </a:r>
            <a:r>
              <a:rPr lang="it-IT" dirty="0" err="1"/>
              <a:t>is</a:t>
            </a:r>
            <a:r>
              <a:rPr lang="it-IT" dirty="0"/>
              <a:t> made with </a:t>
            </a:r>
            <a:r>
              <a:rPr lang="it-IT" dirty="0" err="1"/>
              <a:t>semolina</a:t>
            </a:r>
            <a:r>
              <a:rPr lang="it-IT" dirty="0"/>
              <a:t> or </a:t>
            </a:r>
            <a:r>
              <a:rPr lang="it-IT" dirty="0" err="1"/>
              <a:t>durum</a:t>
            </a:r>
            <a:r>
              <a:rPr lang="it-IT" dirty="0"/>
              <a:t>, a </a:t>
            </a:r>
            <a:r>
              <a:rPr lang="it-IT" dirty="0" err="1"/>
              <a:t>type</a:t>
            </a:r>
            <a:r>
              <a:rPr lang="it-IT" dirty="0"/>
              <a:t> of </a:t>
            </a:r>
            <a:r>
              <a:rPr lang="it-IT" dirty="0" err="1"/>
              <a:t>wheat</a:t>
            </a:r>
            <a:r>
              <a:rPr lang="it-IT" dirty="0"/>
              <a:t> </a:t>
            </a:r>
            <a:r>
              <a:rPr lang="it-IT" dirty="0" err="1"/>
              <a:t>flour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grains,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corn</a:t>
            </a:r>
            <a:r>
              <a:rPr lang="it-IT" dirty="0"/>
              <a:t>, </a:t>
            </a:r>
            <a:r>
              <a:rPr lang="it-IT" dirty="0" err="1"/>
              <a:t>rice</a:t>
            </a:r>
            <a:r>
              <a:rPr lang="it-IT" dirty="0"/>
              <a:t>, </a:t>
            </a:r>
            <a:r>
              <a:rPr lang="it-IT" dirty="0" err="1"/>
              <a:t>quinoa</a:t>
            </a:r>
            <a:r>
              <a:rPr lang="it-IT" dirty="0"/>
              <a:t>, </a:t>
            </a:r>
            <a:r>
              <a:rPr lang="it-IT" dirty="0" err="1"/>
              <a:t>spelt</a:t>
            </a:r>
            <a:r>
              <a:rPr lang="it-IT" dirty="0"/>
              <a:t> and kamut can </a:t>
            </a:r>
            <a:r>
              <a:rPr lang="it-IT" dirty="0" err="1"/>
              <a:t>also</a:t>
            </a:r>
            <a:r>
              <a:rPr lang="it-IT" dirty="0"/>
              <a:t> be </a:t>
            </a:r>
            <a:r>
              <a:rPr lang="it-IT" dirty="0" err="1"/>
              <a:t>used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63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57BFD2-32F3-4405-A993-054868FB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rgbClr val="FFFFFF"/>
                </a:solidFill>
              </a:rPr>
              <a:t>What</a:t>
            </a:r>
            <a:r>
              <a:rPr lang="it-IT" b="1" dirty="0">
                <a:solidFill>
                  <a:srgbClr val="FFFFFF"/>
                </a:solidFill>
              </a:rPr>
              <a:t> activities are </a:t>
            </a:r>
            <a:r>
              <a:rPr lang="it-IT" b="1" dirty="0" err="1">
                <a:solidFill>
                  <a:srgbClr val="FFFFFF"/>
                </a:solidFill>
              </a:rPr>
              <a:t>involved</a:t>
            </a:r>
            <a:r>
              <a:rPr lang="it-IT" b="1" dirty="0">
                <a:solidFill>
                  <a:srgbClr val="FFFFFF"/>
                </a:solidFill>
              </a:rPr>
              <a:t> in </a:t>
            </a:r>
            <a:r>
              <a:rPr lang="it-IT" b="1" dirty="0" err="1">
                <a:solidFill>
                  <a:srgbClr val="FFFFFF"/>
                </a:solidFill>
              </a:rPr>
              <a:t>getting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err="1">
                <a:solidFill>
                  <a:srgbClr val="FFFFFF"/>
                </a:solidFill>
              </a:rPr>
              <a:t>flour</a:t>
            </a:r>
            <a:r>
              <a:rPr lang="it-IT" b="1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EDB97-6F82-4AA7-AABF-8D51A4CB1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 err="1"/>
              <a:t>Flour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product of </a:t>
            </a:r>
            <a:r>
              <a:rPr lang="it-IT" dirty="0" err="1"/>
              <a:t>obtained</a:t>
            </a:r>
            <a:r>
              <a:rPr lang="it-IT" dirty="0"/>
              <a:t> by </a:t>
            </a:r>
            <a:r>
              <a:rPr lang="it-IT" dirty="0" err="1"/>
              <a:t>grinding</a:t>
            </a:r>
            <a:r>
              <a:rPr lang="it-IT" dirty="0"/>
              <a:t> </a:t>
            </a:r>
            <a:r>
              <a:rPr lang="it-IT" dirty="0" err="1"/>
              <a:t>whole</a:t>
            </a:r>
            <a:r>
              <a:rPr lang="it-IT" dirty="0"/>
              <a:t> </a:t>
            </a:r>
            <a:r>
              <a:rPr lang="it-IT" dirty="0" err="1"/>
              <a:t>wheat</a:t>
            </a:r>
            <a:r>
              <a:rPr lang="it-IT" dirty="0"/>
              <a:t> kernels.</a:t>
            </a:r>
          </a:p>
          <a:p>
            <a:pPr marL="0" indent="0">
              <a:buNone/>
            </a:pPr>
            <a:r>
              <a:rPr lang="it-IT" dirty="0"/>
              <a:t>A </a:t>
            </a:r>
            <a:r>
              <a:rPr lang="it-IT" dirty="0" err="1"/>
              <a:t>wheat</a:t>
            </a:r>
            <a:r>
              <a:rPr lang="it-IT" dirty="0"/>
              <a:t> kernel </a:t>
            </a:r>
            <a:r>
              <a:rPr lang="it-IT" dirty="0" err="1"/>
              <a:t>consist</a:t>
            </a:r>
            <a:r>
              <a:rPr lang="it-IT" dirty="0"/>
              <a:t> of 3 parts the </a:t>
            </a:r>
            <a:r>
              <a:rPr lang="it-IT" dirty="0" err="1"/>
              <a:t>bran</a:t>
            </a:r>
            <a:r>
              <a:rPr lang="it-IT" dirty="0"/>
              <a:t>, </a:t>
            </a:r>
            <a:r>
              <a:rPr lang="it-IT" dirty="0" err="1"/>
              <a:t>germ</a:t>
            </a:r>
            <a:r>
              <a:rPr lang="it-IT" dirty="0"/>
              <a:t> and </a:t>
            </a:r>
            <a:r>
              <a:rPr lang="it-IT" dirty="0" err="1"/>
              <a:t>endosperm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 err="1"/>
              <a:t>During</a:t>
            </a:r>
            <a:r>
              <a:rPr lang="it-IT" dirty="0"/>
              <a:t> the </a:t>
            </a:r>
            <a:r>
              <a:rPr lang="it-IT" dirty="0" err="1"/>
              <a:t>milling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, </a:t>
            </a:r>
            <a:r>
              <a:rPr lang="it-IT" dirty="0" err="1"/>
              <a:t>these</a:t>
            </a:r>
            <a:r>
              <a:rPr lang="it-IT" dirty="0"/>
              <a:t> 3 parts are </a:t>
            </a:r>
            <a:r>
              <a:rPr lang="it-IT" dirty="0" err="1"/>
              <a:t>separated</a:t>
            </a:r>
            <a:r>
              <a:rPr lang="it-IT" dirty="0"/>
              <a:t> and </a:t>
            </a:r>
            <a:r>
              <a:rPr lang="it-IT" dirty="0" err="1"/>
              <a:t>recombined</a:t>
            </a:r>
            <a:r>
              <a:rPr lang="it-IT" dirty="0"/>
              <a:t> to make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of </a:t>
            </a:r>
            <a:r>
              <a:rPr lang="it-IT" dirty="0" err="1"/>
              <a:t>flour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712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2059CE9-FE5E-48F8-AFA3-1A330349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rgbClr val="FFFFFF"/>
                </a:solidFill>
              </a:rPr>
              <a:t>Which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err="1">
                <a:solidFill>
                  <a:srgbClr val="FFFFFF"/>
                </a:solidFill>
              </a:rPr>
              <a:t>processes</a:t>
            </a:r>
            <a:r>
              <a:rPr lang="it-IT" b="1" dirty="0">
                <a:solidFill>
                  <a:srgbClr val="FFFFFF"/>
                </a:solidFill>
              </a:rPr>
              <a:t> are </a:t>
            </a:r>
            <a:r>
              <a:rPr lang="it-IT" b="1" dirty="0" err="1">
                <a:solidFill>
                  <a:srgbClr val="FFFFFF"/>
                </a:solidFill>
              </a:rPr>
              <a:t>involved</a:t>
            </a:r>
            <a:r>
              <a:rPr lang="it-IT" b="1" dirty="0">
                <a:solidFill>
                  <a:srgbClr val="FFFFFF"/>
                </a:solidFill>
              </a:rPr>
              <a:t> so </a:t>
            </a:r>
            <a:r>
              <a:rPr lang="it-IT" b="1" dirty="0" err="1">
                <a:solidFill>
                  <a:srgbClr val="FFFFFF"/>
                </a:solidFill>
              </a:rPr>
              <a:t>as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err="1">
                <a:solidFill>
                  <a:srgbClr val="FFFFFF"/>
                </a:solidFill>
              </a:rPr>
              <a:t>wheat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err="1">
                <a:solidFill>
                  <a:srgbClr val="FFFFFF"/>
                </a:solidFill>
              </a:rPr>
              <a:t>is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err="1">
                <a:solidFill>
                  <a:srgbClr val="FFFFFF"/>
                </a:solidFill>
              </a:rPr>
              <a:t>transformed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err="1">
                <a:solidFill>
                  <a:srgbClr val="FFFFFF"/>
                </a:solidFill>
              </a:rPr>
              <a:t>into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err="1">
                <a:solidFill>
                  <a:srgbClr val="FFFFFF"/>
                </a:solidFill>
              </a:rPr>
              <a:t>flour</a:t>
            </a:r>
            <a:r>
              <a:rPr lang="it-IT" b="1" dirty="0">
                <a:solidFill>
                  <a:srgbClr val="FFFFFF"/>
                </a:solidFill>
              </a:rPr>
              <a:t>?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How does a flour mill process line produce flour?">
            <a:extLst>
              <a:ext uri="{FF2B5EF4-FFF2-40B4-BE49-F238E27FC236}">
                <a16:creationId xmlns:a16="http://schemas.microsoft.com/office/drawing/2014/main" id="{39A0E541-EB19-46D5-A56E-0C5E82C6E7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41" y="716280"/>
            <a:ext cx="6284594" cy="470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95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low diagram for preparation of pasta samples  ">
            <a:extLst>
              <a:ext uri="{FF2B5EF4-FFF2-40B4-BE49-F238E27FC236}">
                <a16:creationId xmlns:a16="http://schemas.microsoft.com/office/drawing/2014/main" id="{8DB29FB4-1777-44A4-B46B-FDD9CC55CA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43"/>
          <a:stretch/>
        </p:blipFill>
        <p:spPr bwMode="auto">
          <a:xfrm>
            <a:off x="5101771" y="10"/>
            <a:ext cx="7094361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72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Arc 74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CA34127-22A1-4261-B2B7-499165A9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795509"/>
            <a:ext cx="4092525" cy="27986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b="1">
                <a:solidFill>
                  <a:srgbClr val="FFFFFF"/>
                </a:solidFill>
              </a:rPr>
              <a:t>Which processes are involved so as flour is transformed into pasta?</a:t>
            </a:r>
            <a:endParaRPr lang="en-US" sz="3800">
              <a:solidFill>
                <a:srgbClr val="FFFFFF"/>
              </a:solidFill>
            </a:endParaRPr>
          </a:p>
        </p:txBody>
      </p:sp>
      <p:sp>
        <p:nvSpPr>
          <p:cNvPr id="4104" name="Oval 76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5" name="Rectangle 78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989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Food’s Item Path related to PASTA</vt:lpstr>
      <vt:lpstr>Which are its ingredients?</vt:lpstr>
      <vt:lpstr>What activities are involved in getting flour?</vt:lpstr>
      <vt:lpstr>Which processes are involved so as wheat is transformed into flour?</vt:lpstr>
      <vt:lpstr>Which processes are involved so as flour is transformed into pasta?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Food’s Item Path related to PASTA</dc:title>
  <dc:creator>francesco midiri</dc:creator>
  <cp:lastModifiedBy>francesco midiri</cp:lastModifiedBy>
  <cp:revision>1</cp:revision>
  <dcterms:created xsi:type="dcterms:W3CDTF">2020-12-04T10:53:46Z</dcterms:created>
  <dcterms:modified xsi:type="dcterms:W3CDTF">2020-12-04T10:54:15Z</dcterms:modified>
</cp:coreProperties>
</file>