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1" r:id="rId7"/>
    <p:sldId id="260" r:id="rId8"/>
    <p:sldId id="262" r:id="rId9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74" y="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4A5A342-DA3A-4B5B-88B8-54C1DC1AC195}" type="doc">
      <dgm:prSet loTypeId="urn:microsoft.com/office/officeart/2005/8/layout/v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7D6A118-1CF8-43B4-AB7A-2CD794DD4E3E}">
      <dgm:prSet/>
      <dgm:spPr/>
      <dgm:t>
        <a:bodyPr/>
        <a:lstStyle/>
        <a:p>
          <a:pPr rtl="0"/>
          <a:r>
            <a:rPr lang="it-IT" dirty="0"/>
            <a:t>Contexto: Isolamento social e Ensino@Distância</a:t>
          </a:r>
        </a:p>
      </dgm:t>
    </dgm:pt>
    <dgm:pt modelId="{520822C6-3B5C-43F3-AEA0-CF18DDE8571A}" type="parTrans" cxnId="{16E5D6E2-5CD2-435B-BFDE-DCCB42ABF04C}">
      <dgm:prSet/>
      <dgm:spPr/>
      <dgm:t>
        <a:bodyPr/>
        <a:lstStyle/>
        <a:p>
          <a:endParaRPr lang="it-IT"/>
        </a:p>
      </dgm:t>
    </dgm:pt>
    <dgm:pt modelId="{6914A27E-B24D-4F78-A8D9-417BB4CB6387}" type="sibTrans" cxnId="{16E5D6E2-5CD2-435B-BFDE-DCCB42ABF04C}">
      <dgm:prSet/>
      <dgm:spPr/>
      <dgm:t>
        <a:bodyPr/>
        <a:lstStyle/>
        <a:p>
          <a:endParaRPr lang="it-IT"/>
        </a:p>
      </dgm:t>
    </dgm:pt>
    <dgm:pt modelId="{230C9D54-0509-460B-B08F-682C19BC0056}">
      <dgm:prSet/>
      <dgm:spPr/>
      <dgm:t>
        <a:bodyPr/>
        <a:lstStyle/>
        <a:p>
          <a:pPr rtl="0"/>
          <a:r>
            <a:rPr lang="it-IT" dirty="0"/>
            <a:t>Tempo: Abril-Junho</a:t>
          </a:r>
        </a:p>
      </dgm:t>
    </dgm:pt>
    <dgm:pt modelId="{B2AEEA93-6DF0-4CF7-991C-76933D75182D}" type="parTrans" cxnId="{F09C600D-3559-43D7-B87A-5910D083E374}">
      <dgm:prSet/>
      <dgm:spPr/>
      <dgm:t>
        <a:bodyPr/>
        <a:lstStyle/>
        <a:p>
          <a:endParaRPr lang="it-IT"/>
        </a:p>
      </dgm:t>
    </dgm:pt>
    <dgm:pt modelId="{FB85932D-3464-4D77-896A-C35D4B50C1B4}" type="sibTrans" cxnId="{F09C600D-3559-43D7-B87A-5910D083E374}">
      <dgm:prSet/>
      <dgm:spPr/>
      <dgm:t>
        <a:bodyPr/>
        <a:lstStyle/>
        <a:p>
          <a:endParaRPr lang="it-IT"/>
        </a:p>
      </dgm:t>
    </dgm:pt>
    <dgm:pt modelId="{F6159CED-CE8B-4976-9A7A-E6802A33C982}">
      <dgm:prSet/>
      <dgm:spPr/>
      <dgm:t>
        <a:bodyPr/>
        <a:lstStyle/>
        <a:p>
          <a:pPr rtl="0"/>
          <a:r>
            <a:rPr lang="it-IT" dirty="0"/>
            <a:t>Países envolvidos: Portugal e Itália</a:t>
          </a:r>
        </a:p>
      </dgm:t>
    </dgm:pt>
    <dgm:pt modelId="{CE4144F7-813B-4527-ACB1-39B76E08BBC8}" type="parTrans" cxnId="{06AE6CE7-BB99-4DC0-8E30-CDEEE055F325}">
      <dgm:prSet/>
      <dgm:spPr/>
      <dgm:t>
        <a:bodyPr/>
        <a:lstStyle/>
        <a:p>
          <a:endParaRPr lang="it-IT"/>
        </a:p>
      </dgm:t>
    </dgm:pt>
    <dgm:pt modelId="{47B8E785-E0C1-4FD3-B8DA-297ABFB66746}" type="sibTrans" cxnId="{06AE6CE7-BB99-4DC0-8E30-CDEEE055F325}">
      <dgm:prSet/>
      <dgm:spPr/>
      <dgm:t>
        <a:bodyPr/>
        <a:lstStyle/>
        <a:p>
          <a:endParaRPr lang="it-IT"/>
        </a:p>
      </dgm:t>
    </dgm:pt>
    <dgm:pt modelId="{D360F862-C987-46CB-85FC-318C6BF9CC79}">
      <dgm:prSet/>
      <dgm:spPr/>
      <dgm:t>
        <a:bodyPr/>
        <a:lstStyle/>
        <a:p>
          <a:pPr rtl="0"/>
          <a:r>
            <a:rPr lang="it-IT" dirty="0"/>
            <a:t>Alunos: Duas turmas portuguesas e duas turmas italianas</a:t>
          </a:r>
        </a:p>
      </dgm:t>
    </dgm:pt>
    <dgm:pt modelId="{D1E9B2DD-7C32-496B-862E-C8C2A63EA9E9}" type="parTrans" cxnId="{0CC957BF-ABE9-40C2-AECE-1C4807AC9313}">
      <dgm:prSet/>
      <dgm:spPr/>
      <dgm:t>
        <a:bodyPr/>
        <a:lstStyle/>
        <a:p>
          <a:endParaRPr lang="it-IT"/>
        </a:p>
      </dgm:t>
    </dgm:pt>
    <dgm:pt modelId="{C8DAFFD7-3BE6-4ED2-ADDF-B0613211F90C}" type="sibTrans" cxnId="{0CC957BF-ABE9-40C2-AECE-1C4807AC9313}">
      <dgm:prSet/>
      <dgm:spPr/>
      <dgm:t>
        <a:bodyPr/>
        <a:lstStyle/>
        <a:p>
          <a:endParaRPr lang="it-IT"/>
        </a:p>
      </dgm:t>
    </dgm:pt>
    <dgm:pt modelId="{FE84CDC3-886A-49CA-B079-7E729AB55985}">
      <dgm:prSet/>
      <dgm:spPr/>
      <dgm:t>
        <a:bodyPr/>
        <a:lstStyle/>
        <a:p>
          <a:pPr rtl="0"/>
          <a:r>
            <a:rPr lang="it-IT" dirty="0"/>
            <a:t>Temática: Crise climática e pandemia</a:t>
          </a:r>
        </a:p>
      </dgm:t>
    </dgm:pt>
    <dgm:pt modelId="{E7F00BC4-007A-4A29-8450-C8863F7CE541}" type="parTrans" cxnId="{D438853C-4DD3-42AD-A4C2-FFB89BC3ACA2}">
      <dgm:prSet/>
      <dgm:spPr/>
      <dgm:t>
        <a:bodyPr/>
        <a:lstStyle/>
        <a:p>
          <a:endParaRPr lang="it-IT"/>
        </a:p>
      </dgm:t>
    </dgm:pt>
    <dgm:pt modelId="{91C07D55-3BF5-40B2-8D13-0ADB0AE9C180}" type="sibTrans" cxnId="{D438853C-4DD3-42AD-A4C2-FFB89BC3ACA2}">
      <dgm:prSet/>
      <dgm:spPr/>
      <dgm:t>
        <a:bodyPr/>
        <a:lstStyle/>
        <a:p>
          <a:endParaRPr lang="it-IT"/>
        </a:p>
      </dgm:t>
    </dgm:pt>
    <dgm:pt modelId="{BEB42530-9BFB-44FF-BA96-2E7A382B7925}">
      <dgm:prSet/>
      <dgm:spPr/>
      <dgm:t>
        <a:bodyPr/>
        <a:lstStyle/>
        <a:p>
          <a:pPr rtl="0"/>
          <a:r>
            <a:rPr lang="it-IT" dirty="0"/>
            <a:t>Metodologia: project based learning</a:t>
          </a:r>
        </a:p>
      </dgm:t>
    </dgm:pt>
    <dgm:pt modelId="{79675D74-49B0-42A6-9A10-42A4D3D01707}" type="parTrans" cxnId="{CFD1D1B1-6E93-4F6D-A422-0C18D1C862DA}">
      <dgm:prSet/>
      <dgm:spPr/>
      <dgm:t>
        <a:bodyPr/>
        <a:lstStyle/>
        <a:p>
          <a:endParaRPr lang="it-IT"/>
        </a:p>
      </dgm:t>
    </dgm:pt>
    <dgm:pt modelId="{375BC9ED-5513-4537-8436-1FCCD7D7D256}" type="sibTrans" cxnId="{CFD1D1B1-6E93-4F6D-A422-0C18D1C862DA}">
      <dgm:prSet/>
      <dgm:spPr/>
      <dgm:t>
        <a:bodyPr/>
        <a:lstStyle/>
        <a:p>
          <a:endParaRPr lang="it-IT"/>
        </a:p>
      </dgm:t>
    </dgm:pt>
    <dgm:pt modelId="{FD130B3C-2B4D-42E0-B39F-24CB91046F7D}" type="pres">
      <dgm:prSet presAssocID="{04A5A342-DA3A-4B5B-88B8-54C1DC1AC195}" presName="linearFlow" presStyleCnt="0">
        <dgm:presLayoutVars>
          <dgm:dir/>
          <dgm:resizeHandles val="exact"/>
        </dgm:presLayoutVars>
      </dgm:prSet>
      <dgm:spPr/>
    </dgm:pt>
    <dgm:pt modelId="{1B35D12C-7FE8-4463-A2B4-DF0E281A1230}" type="pres">
      <dgm:prSet presAssocID="{D7D6A118-1CF8-43B4-AB7A-2CD794DD4E3E}" presName="composite" presStyleCnt="0"/>
      <dgm:spPr/>
    </dgm:pt>
    <dgm:pt modelId="{38EBA280-AE18-47FA-AC89-6DE1D51A19E0}" type="pres">
      <dgm:prSet presAssocID="{D7D6A118-1CF8-43B4-AB7A-2CD794DD4E3E}" presName="imgShp" presStyleLbl="fgImgPlace1" presStyleIdx="0" presStyleCnt="6"/>
      <dgm:spPr/>
    </dgm:pt>
    <dgm:pt modelId="{382FB141-BEB9-4330-AE68-9C2AA723F9F7}" type="pres">
      <dgm:prSet presAssocID="{D7D6A118-1CF8-43B4-AB7A-2CD794DD4E3E}" presName="txShp" presStyleLbl="node1" presStyleIdx="0" presStyleCnt="6">
        <dgm:presLayoutVars>
          <dgm:bulletEnabled val="1"/>
        </dgm:presLayoutVars>
      </dgm:prSet>
      <dgm:spPr/>
    </dgm:pt>
    <dgm:pt modelId="{F2EB8FAF-027C-40A6-87E8-21E163573705}" type="pres">
      <dgm:prSet presAssocID="{6914A27E-B24D-4F78-A8D9-417BB4CB6387}" presName="spacing" presStyleCnt="0"/>
      <dgm:spPr/>
    </dgm:pt>
    <dgm:pt modelId="{0158DDFB-DF24-41F8-BDBA-85EE1F3A1D9F}" type="pres">
      <dgm:prSet presAssocID="{230C9D54-0509-460B-B08F-682C19BC0056}" presName="composite" presStyleCnt="0"/>
      <dgm:spPr/>
    </dgm:pt>
    <dgm:pt modelId="{76CD18CB-BB3F-4D97-A97A-61709CFF2671}" type="pres">
      <dgm:prSet presAssocID="{230C9D54-0509-460B-B08F-682C19BC0056}" presName="imgShp" presStyleLbl="fgImgPlace1" presStyleIdx="1" presStyleCnt="6"/>
      <dgm:spPr/>
    </dgm:pt>
    <dgm:pt modelId="{61EACE4D-6CBE-4029-8EB3-5F5F087947CB}" type="pres">
      <dgm:prSet presAssocID="{230C9D54-0509-460B-B08F-682C19BC0056}" presName="txShp" presStyleLbl="node1" presStyleIdx="1" presStyleCnt="6">
        <dgm:presLayoutVars>
          <dgm:bulletEnabled val="1"/>
        </dgm:presLayoutVars>
      </dgm:prSet>
      <dgm:spPr/>
    </dgm:pt>
    <dgm:pt modelId="{1087319A-248B-4B2C-8D7C-9529A081177E}" type="pres">
      <dgm:prSet presAssocID="{FB85932D-3464-4D77-896A-C35D4B50C1B4}" presName="spacing" presStyleCnt="0"/>
      <dgm:spPr/>
    </dgm:pt>
    <dgm:pt modelId="{A077277A-2952-4DAE-B615-C2E075534284}" type="pres">
      <dgm:prSet presAssocID="{F6159CED-CE8B-4976-9A7A-E6802A33C982}" presName="composite" presStyleCnt="0"/>
      <dgm:spPr/>
    </dgm:pt>
    <dgm:pt modelId="{69462E61-F4DA-4636-9756-795C9A3354D9}" type="pres">
      <dgm:prSet presAssocID="{F6159CED-CE8B-4976-9A7A-E6802A33C982}" presName="imgShp" presStyleLbl="fgImgPlace1" presStyleIdx="2" presStyleCnt="6"/>
      <dgm:spPr/>
    </dgm:pt>
    <dgm:pt modelId="{FE06582B-77B7-4729-86AF-D82B8F7CAA9E}" type="pres">
      <dgm:prSet presAssocID="{F6159CED-CE8B-4976-9A7A-E6802A33C982}" presName="txShp" presStyleLbl="node1" presStyleIdx="2" presStyleCnt="6">
        <dgm:presLayoutVars>
          <dgm:bulletEnabled val="1"/>
        </dgm:presLayoutVars>
      </dgm:prSet>
      <dgm:spPr/>
    </dgm:pt>
    <dgm:pt modelId="{5442C1E8-204C-402B-A0C3-B8A2AA6F0490}" type="pres">
      <dgm:prSet presAssocID="{47B8E785-E0C1-4FD3-B8DA-297ABFB66746}" presName="spacing" presStyleCnt="0"/>
      <dgm:spPr/>
    </dgm:pt>
    <dgm:pt modelId="{46E0B675-D7BC-464A-95C0-9F53BB0DE1D7}" type="pres">
      <dgm:prSet presAssocID="{D360F862-C987-46CB-85FC-318C6BF9CC79}" presName="composite" presStyleCnt="0"/>
      <dgm:spPr/>
    </dgm:pt>
    <dgm:pt modelId="{7FF24EAA-89D0-43EC-A0AB-89EEA693E5B9}" type="pres">
      <dgm:prSet presAssocID="{D360F862-C987-46CB-85FC-318C6BF9CC79}" presName="imgShp" presStyleLbl="fgImgPlace1" presStyleIdx="3" presStyleCnt="6"/>
      <dgm:spPr/>
    </dgm:pt>
    <dgm:pt modelId="{B9EF0C91-2963-42E7-9A75-9279FC205BE9}" type="pres">
      <dgm:prSet presAssocID="{D360F862-C987-46CB-85FC-318C6BF9CC79}" presName="txShp" presStyleLbl="node1" presStyleIdx="3" presStyleCnt="6">
        <dgm:presLayoutVars>
          <dgm:bulletEnabled val="1"/>
        </dgm:presLayoutVars>
      </dgm:prSet>
      <dgm:spPr/>
    </dgm:pt>
    <dgm:pt modelId="{B6DF749D-1DBA-4AAB-9FEB-5338764876B9}" type="pres">
      <dgm:prSet presAssocID="{C8DAFFD7-3BE6-4ED2-ADDF-B0613211F90C}" presName="spacing" presStyleCnt="0"/>
      <dgm:spPr/>
    </dgm:pt>
    <dgm:pt modelId="{94E771F8-84BC-4CD6-945C-A1D2753E2850}" type="pres">
      <dgm:prSet presAssocID="{FE84CDC3-886A-49CA-B079-7E729AB55985}" presName="composite" presStyleCnt="0"/>
      <dgm:spPr/>
    </dgm:pt>
    <dgm:pt modelId="{D4185850-5AB9-45C0-84F5-34E33C4DF87F}" type="pres">
      <dgm:prSet presAssocID="{FE84CDC3-886A-49CA-B079-7E729AB55985}" presName="imgShp" presStyleLbl="fgImgPlace1" presStyleIdx="4" presStyleCnt="6"/>
      <dgm:spPr/>
    </dgm:pt>
    <dgm:pt modelId="{D2251F27-25D9-4304-9F37-080682F1DB1E}" type="pres">
      <dgm:prSet presAssocID="{FE84CDC3-886A-49CA-B079-7E729AB55985}" presName="txShp" presStyleLbl="node1" presStyleIdx="4" presStyleCnt="6">
        <dgm:presLayoutVars>
          <dgm:bulletEnabled val="1"/>
        </dgm:presLayoutVars>
      </dgm:prSet>
      <dgm:spPr/>
    </dgm:pt>
    <dgm:pt modelId="{0ACC49A8-F7E4-4B02-8AA3-BDA573DDB47F}" type="pres">
      <dgm:prSet presAssocID="{91C07D55-3BF5-40B2-8D13-0ADB0AE9C180}" presName="spacing" presStyleCnt="0"/>
      <dgm:spPr/>
    </dgm:pt>
    <dgm:pt modelId="{632C3B28-9E54-4CCC-ACE1-398F3DAA0363}" type="pres">
      <dgm:prSet presAssocID="{BEB42530-9BFB-44FF-BA96-2E7A382B7925}" presName="composite" presStyleCnt="0"/>
      <dgm:spPr/>
    </dgm:pt>
    <dgm:pt modelId="{016607B4-A247-4643-91ED-D2270B08433E}" type="pres">
      <dgm:prSet presAssocID="{BEB42530-9BFB-44FF-BA96-2E7A382B7925}" presName="imgShp" presStyleLbl="fgImgPlace1" presStyleIdx="5" presStyleCnt="6"/>
      <dgm:spPr/>
    </dgm:pt>
    <dgm:pt modelId="{8DB57D54-E503-438E-9DAD-1F78FC3F47D3}" type="pres">
      <dgm:prSet presAssocID="{BEB42530-9BFB-44FF-BA96-2E7A382B7925}" presName="txShp" presStyleLbl="node1" presStyleIdx="5" presStyleCnt="6">
        <dgm:presLayoutVars>
          <dgm:bulletEnabled val="1"/>
        </dgm:presLayoutVars>
      </dgm:prSet>
      <dgm:spPr/>
    </dgm:pt>
  </dgm:ptLst>
  <dgm:cxnLst>
    <dgm:cxn modelId="{0E235807-6886-4532-9165-3FCFD6406A66}" type="presOf" srcId="{D7D6A118-1CF8-43B4-AB7A-2CD794DD4E3E}" destId="{382FB141-BEB9-4330-AE68-9C2AA723F9F7}" srcOrd="0" destOrd="0" presId="urn:microsoft.com/office/officeart/2005/8/layout/vList3"/>
    <dgm:cxn modelId="{F09C600D-3559-43D7-B87A-5910D083E374}" srcId="{04A5A342-DA3A-4B5B-88B8-54C1DC1AC195}" destId="{230C9D54-0509-460B-B08F-682C19BC0056}" srcOrd="1" destOrd="0" parTransId="{B2AEEA93-6DF0-4CF7-991C-76933D75182D}" sibTransId="{FB85932D-3464-4D77-896A-C35D4B50C1B4}"/>
    <dgm:cxn modelId="{D438853C-4DD3-42AD-A4C2-FFB89BC3ACA2}" srcId="{04A5A342-DA3A-4B5B-88B8-54C1DC1AC195}" destId="{FE84CDC3-886A-49CA-B079-7E729AB55985}" srcOrd="4" destOrd="0" parTransId="{E7F00BC4-007A-4A29-8450-C8863F7CE541}" sibTransId="{91C07D55-3BF5-40B2-8D13-0ADB0AE9C180}"/>
    <dgm:cxn modelId="{6A40095D-14E0-499D-A39D-6885617A350E}" type="presOf" srcId="{04A5A342-DA3A-4B5B-88B8-54C1DC1AC195}" destId="{FD130B3C-2B4D-42E0-B39F-24CB91046F7D}" srcOrd="0" destOrd="0" presId="urn:microsoft.com/office/officeart/2005/8/layout/vList3"/>
    <dgm:cxn modelId="{10BBFC5F-401D-4B34-A064-A125779037EB}" type="presOf" srcId="{BEB42530-9BFB-44FF-BA96-2E7A382B7925}" destId="{8DB57D54-E503-438E-9DAD-1F78FC3F47D3}" srcOrd="0" destOrd="0" presId="urn:microsoft.com/office/officeart/2005/8/layout/vList3"/>
    <dgm:cxn modelId="{18C43072-DD16-4305-8D5E-277B381A8FFC}" type="presOf" srcId="{D360F862-C987-46CB-85FC-318C6BF9CC79}" destId="{B9EF0C91-2963-42E7-9A75-9279FC205BE9}" srcOrd="0" destOrd="0" presId="urn:microsoft.com/office/officeart/2005/8/layout/vList3"/>
    <dgm:cxn modelId="{CFD1D1B1-6E93-4F6D-A422-0C18D1C862DA}" srcId="{04A5A342-DA3A-4B5B-88B8-54C1DC1AC195}" destId="{BEB42530-9BFB-44FF-BA96-2E7A382B7925}" srcOrd="5" destOrd="0" parTransId="{79675D74-49B0-42A6-9A10-42A4D3D01707}" sibTransId="{375BC9ED-5513-4537-8436-1FCCD7D7D256}"/>
    <dgm:cxn modelId="{A8A3EFB9-25F3-4837-9553-E1A51E624A6C}" type="presOf" srcId="{FE84CDC3-886A-49CA-B079-7E729AB55985}" destId="{D2251F27-25D9-4304-9F37-080682F1DB1E}" srcOrd="0" destOrd="0" presId="urn:microsoft.com/office/officeart/2005/8/layout/vList3"/>
    <dgm:cxn modelId="{0CC957BF-ABE9-40C2-AECE-1C4807AC9313}" srcId="{04A5A342-DA3A-4B5B-88B8-54C1DC1AC195}" destId="{D360F862-C987-46CB-85FC-318C6BF9CC79}" srcOrd="3" destOrd="0" parTransId="{D1E9B2DD-7C32-496B-862E-C8C2A63EA9E9}" sibTransId="{C8DAFFD7-3BE6-4ED2-ADDF-B0613211F90C}"/>
    <dgm:cxn modelId="{C90911CD-8024-43B3-939B-A657496E82BE}" type="presOf" srcId="{F6159CED-CE8B-4976-9A7A-E6802A33C982}" destId="{FE06582B-77B7-4729-86AF-D82B8F7CAA9E}" srcOrd="0" destOrd="0" presId="urn:microsoft.com/office/officeart/2005/8/layout/vList3"/>
    <dgm:cxn modelId="{16E5D6E2-5CD2-435B-BFDE-DCCB42ABF04C}" srcId="{04A5A342-DA3A-4B5B-88B8-54C1DC1AC195}" destId="{D7D6A118-1CF8-43B4-AB7A-2CD794DD4E3E}" srcOrd="0" destOrd="0" parTransId="{520822C6-3B5C-43F3-AEA0-CF18DDE8571A}" sibTransId="{6914A27E-B24D-4F78-A8D9-417BB4CB6387}"/>
    <dgm:cxn modelId="{DE9139E7-C0B3-40EF-985A-E6C44DA6D803}" type="presOf" srcId="{230C9D54-0509-460B-B08F-682C19BC0056}" destId="{61EACE4D-6CBE-4029-8EB3-5F5F087947CB}" srcOrd="0" destOrd="0" presId="urn:microsoft.com/office/officeart/2005/8/layout/vList3"/>
    <dgm:cxn modelId="{06AE6CE7-BB99-4DC0-8E30-CDEEE055F325}" srcId="{04A5A342-DA3A-4B5B-88B8-54C1DC1AC195}" destId="{F6159CED-CE8B-4976-9A7A-E6802A33C982}" srcOrd="2" destOrd="0" parTransId="{CE4144F7-813B-4527-ACB1-39B76E08BBC8}" sibTransId="{47B8E785-E0C1-4FD3-B8DA-297ABFB66746}"/>
    <dgm:cxn modelId="{B07A7A10-BBD5-42A7-BBB1-008735703C65}" type="presParOf" srcId="{FD130B3C-2B4D-42E0-B39F-24CB91046F7D}" destId="{1B35D12C-7FE8-4463-A2B4-DF0E281A1230}" srcOrd="0" destOrd="0" presId="urn:microsoft.com/office/officeart/2005/8/layout/vList3"/>
    <dgm:cxn modelId="{D0D68D94-7374-46F1-9F09-719307365252}" type="presParOf" srcId="{1B35D12C-7FE8-4463-A2B4-DF0E281A1230}" destId="{38EBA280-AE18-47FA-AC89-6DE1D51A19E0}" srcOrd="0" destOrd="0" presId="urn:microsoft.com/office/officeart/2005/8/layout/vList3"/>
    <dgm:cxn modelId="{21E700E1-5161-4289-94A3-D37725BF89CE}" type="presParOf" srcId="{1B35D12C-7FE8-4463-A2B4-DF0E281A1230}" destId="{382FB141-BEB9-4330-AE68-9C2AA723F9F7}" srcOrd="1" destOrd="0" presId="urn:microsoft.com/office/officeart/2005/8/layout/vList3"/>
    <dgm:cxn modelId="{FDA11297-8853-4EEE-A3EC-183D39A00B26}" type="presParOf" srcId="{FD130B3C-2B4D-42E0-B39F-24CB91046F7D}" destId="{F2EB8FAF-027C-40A6-87E8-21E163573705}" srcOrd="1" destOrd="0" presId="urn:microsoft.com/office/officeart/2005/8/layout/vList3"/>
    <dgm:cxn modelId="{E0E5A2CD-53FB-4C7A-897D-01BFA4038FF9}" type="presParOf" srcId="{FD130B3C-2B4D-42E0-B39F-24CB91046F7D}" destId="{0158DDFB-DF24-41F8-BDBA-85EE1F3A1D9F}" srcOrd="2" destOrd="0" presId="urn:microsoft.com/office/officeart/2005/8/layout/vList3"/>
    <dgm:cxn modelId="{BD9BCFCA-848C-4B20-BE8D-167A5E53B2FC}" type="presParOf" srcId="{0158DDFB-DF24-41F8-BDBA-85EE1F3A1D9F}" destId="{76CD18CB-BB3F-4D97-A97A-61709CFF2671}" srcOrd="0" destOrd="0" presId="urn:microsoft.com/office/officeart/2005/8/layout/vList3"/>
    <dgm:cxn modelId="{BB8AF2E9-3FAF-4610-8CAA-7E6E954C1843}" type="presParOf" srcId="{0158DDFB-DF24-41F8-BDBA-85EE1F3A1D9F}" destId="{61EACE4D-6CBE-4029-8EB3-5F5F087947CB}" srcOrd="1" destOrd="0" presId="urn:microsoft.com/office/officeart/2005/8/layout/vList3"/>
    <dgm:cxn modelId="{F2823A5A-FEA3-4356-A635-4AFDC57811A5}" type="presParOf" srcId="{FD130B3C-2B4D-42E0-B39F-24CB91046F7D}" destId="{1087319A-248B-4B2C-8D7C-9529A081177E}" srcOrd="3" destOrd="0" presId="urn:microsoft.com/office/officeart/2005/8/layout/vList3"/>
    <dgm:cxn modelId="{C1931A72-6004-4961-BD7D-DA97AC4D9821}" type="presParOf" srcId="{FD130B3C-2B4D-42E0-B39F-24CB91046F7D}" destId="{A077277A-2952-4DAE-B615-C2E075534284}" srcOrd="4" destOrd="0" presId="urn:microsoft.com/office/officeart/2005/8/layout/vList3"/>
    <dgm:cxn modelId="{FD011C88-D02D-4EB0-841D-A6CAEBCC08E0}" type="presParOf" srcId="{A077277A-2952-4DAE-B615-C2E075534284}" destId="{69462E61-F4DA-4636-9756-795C9A3354D9}" srcOrd="0" destOrd="0" presId="urn:microsoft.com/office/officeart/2005/8/layout/vList3"/>
    <dgm:cxn modelId="{A0632613-46D3-4024-AE53-9B6BC77B069C}" type="presParOf" srcId="{A077277A-2952-4DAE-B615-C2E075534284}" destId="{FE06582B-77B7-4729-86AF-D82B8F7CAA9E}" srcOrd="1" destOrd="0" presId="urn:microsoft.com/office/officeart/2005/8/layout/vList3"/>
    <dgm:cxn modelId="{749D1545-24D0-4127-B84B-37DF06280976}" type="presParOf" srcId="{FD130B3C-2B4D-42E0-B39F-24CB91046F7D}" destId="{5442C1E8-204C-402B-A0C3-B8A2AA6F0490}" srcOrd="5" destOrd="0" presId="urn:microsoft.com/office/officeart/2005/8/layout/vList3"/>
    <dgm:cxn modelId="{5ED78349-5399-41EF-99DC-625C27D176FA}" type="presParOf" srcId="{FD130B3C-2B4D-42E0-B39F-24CB91046F7D}" destId="{46E0B675-D7BC-464A-95C0-9F53BB0DE1D7}" srcOrd="6" destOrd="0" presId="urn:microsoft.com/office/officeart/2005/8/layout/vList3"/>
    <dgm:cxn modelId="{448C71FA-E42C-4B60-99FF-CF60E416E6B1}" type="presParOf" srcId="{46E0B675-D7BC-464A-95C0-9F53BB0DE1D7}" destId="{7FF24EAA-89D0-43EC-A0AB-89EEA693E5B9}" srcOrd="0" destOrd="0" presId="urn:microsoft.com/office/officeart/2005/8/layout/vList3"/>
    <dgm:cxn modelId="{4E407056-F46D-4D3C-B106-7477E0E35E7D}" type="presParOf" srcId="{46E0B675-D7BC-464A-95C0-9F53BB0DE1D7}" destId="{B9EF0C91-2963-42E7-9A75-9279FC205BE9}" srcOrd="1" destOrd="0" presId="urn:microsoft.com/office/officeart/2005/8/layout/vList3"/>
    <dgm:cxn modelId="{EBE08560-16AD-4AC6-9DFF-1B3AF1DC61D9}" type="presParOf" srcId="{FD130B3C-2B4D-42E0-B39F-24CB91046F7D}" destId="{B6DF749D-1DBA-4AAB-9FEB-5338764876B9}" srcOrd="7" destOrd="0" presId="urn:microsoft.com/office/officeart/2005/8/layout/vList3"/>
    <dgm:cxn modelId="{9132C3D4-BCB9-4835-AA94-80C7C27F34BB}" type="presParOf" srcId="{FD130B3C-2B4D-42E0-B39F-24CB91046F7D}" destId="{94E771F8-84BC-4CD6-945C-A1D2753E2850}" srcOrd="8" destOrd="0" presId="urn:microsoft.com/office/officeart/2005/8/layout/vList3"/>
    <dgm:cxn modelId="{230FB762-3340-4BE0-B57B-97B1BC331EC2}" type="presParOf" srcId="{94E771F8-84BC-4CD6-945C-A1D2753E2850}" destId="{D4185850-5AB9-45C0-84F5-34E33C4DF87F}" srcOrd="0" destOrd="0" presId="urn:microsoft.com/office/officeart/2005/8/layout/vList3"/>
    <dgm:cxn modelId="{73FB82DE-C4C7-41AD-8E05-5B3F42407954}" type="presParOf" srcId="{94E771F8-84BC-4CD6-945C-A1D2753E2850}" destId="{D2251F27-25D9-4304-9F37-080682F1DB1E}" srcOrd="1" destOrd="0" presId="urn:microsoft.com/office/officeart/2005/8/layout/vList3"/>
    <dgm:cxn modelId="{F4022700-2C9C-444C-B84D-A5D2C150C85A}" type="presParOf" srcId="{FD130B3C-2B4D-42E0-B39F-24CB91046F7D}" destId="{0ACC49A8-F7E4-4B02-8AA3-BDA573DDB47F}" srcOrd="9" destOrd="0" presId="urn:microsoft.com/office/officeart/2005/8/layout/vList3"/>
    <dgm:cxn modelId="{31BDD24F-4FAA-47E6-845F-B8EB5C9E0701}" type="presParOf" srcId="{FD130B3C-2B4D-42E0-B39F-24CB91046F7D}" destId="{632C3B28-9E54-4CCC-ACE1-398F3DAA0363}" srcOrd="10" destOrd="0" presId="urn:microsoft.com/office/officeart/2005/8/layout/vList3"/>
    <dgm:cxn modelId="{4586632C-20A7-4A3F-B378-8E1716C70C0A}" type="presParOf" srcId="{632C3B28-9E54-4CCC-ACE1-398F3DAA0363}" destId="{016607B4-A247-4643-91ED-D2270B08433E}" srcOrd="0" destOrd="0" presId="urn:microsoft.com/office/officeart/2005/8/layout/vList3"/>
    <dgm:cxn modelId="{78E8C3B3-3B5E-4C30-BD6F-DDF1130FAA98}" type="presParOf" srcId="{632C3B28-9E54-4CCC-ACE1-398F3DAA0363}" destId="{8DB57D54-E503-438E-9DAD-1F78FC3F47D3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B9B52FA8-9904-4026-BD85-10FDD0621334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DE9EC4C7-B1BF-4FFB-8F6F-2CBEA6A04B65}">
      <dgm:prSet/>
      <dgm:spPr/>
      <dgm:t>
        <a:bodyPr/>
        <a:lstStyle/>
        <a:p>
          <a:pPr rtl="0"/>
          <a:endParaRPr lang="it-IT" dirty="0"/>
        </a:p>
      </dgm:t>
    </dgm:pt>
    <dgm:pt modelId="{2A625300-0F39-4567-848F-2BCE6D74E715}" type="parTrans" cxnId="{37B3BBDE-6A38-4F05-AFE3-FD4DBB6760AC}">
      <dgm:prSet/>
      <dgm:spPr/>
      <dgm:t>
        <a:bodyPr/>
        <a:lstStyle/>
        <a:p>
          <a:endParaRPr lang="it-IT"/>
        </a:p>
      </dgm:t>
    </dgm:pt>
    <dgm:pt modelId="{E4422407-8124-45E2-B279-A8144F19C077}" type="sibTrans" cxnId="{37B3BBDE-6A38-4F05-AFE3-FD4DBB6760AC}">
      <dgm:prSet/>
      <dgm:spPr/>
      <dgm:t>
        <a:bodyPr/>
        <a:lstStyle/>
        <a:p>
          <a:endParaRPr lang="it-IT"/>
        </a:p>
      </dgm:t>
    </dgm:pt>
    <dgm:pt modelId="{E25A45C7-8A7A-4750-8728-7737769C748A}">
      <dgm:prSet/>
      <dgm:spPr/>
      <dgm:t>
        <a:bodyPr/>
        <a:lstStyle/>
        <a:p>
          <a:pPr rtl="0"/>
          <a:r>
            <a:rPr lang="pt-PT" dirty="0">
              <a:solidFill>
                <a:srgbClr val="002060"/>
              </a:solidFill>
            </a:rPr>
            <a:t>Consciencialização sobre a crise climática e os problemas relacionados com o Meio Ambiente</a:t>
          </a:r>
          <a:endParaRPr lang="it-IT" dirty="0">
            <a:solidFill>
              <a:srgbClr val="002060"/>
            </a:solidFill>
          </a:endParaRPr>
        </a:p>
      </dgm:t>
    </dgm:pt>
    <dgm:pt modelId="{80567055-C547-47A8-B4C1-FFFC608157EE}" type="parTrans" cxnId="{8821C2F9-5FE2-48FC-A9FA-9F5A4D0E16A3}">
      <dgm:prSet/>
      <dgm:spPr/>
      <dgm:t>
        <a:bodyPr/>
        <a:lstStyle/>
        <a:p>
          <a:endParaRPr lang="it-IT"/>
        </a:p>
      </dgm:t>
    </dgm:pt>
    <dgm:pt modelId="{7DCF4CFC-8F7B-4609-802E-40808638B84B}" type="sibTrans" cxnId="{8821C2F9-5FE2-48FC-A9FA-9F5A4D0E16A3}">
      <dgm:prSet/>
      <dgm:spPr/>
      <dgm:t>
        <a:bodyPr/>
        <a:lstStyle/>
        <a:p>
          <a:endParaRPr lang="it-IT"/>
        </a:p>
      </dgm:t>
    </dgm:pt>
    <dgm:pt modelId="{1870EF57-7F5D-42A6-9E18-79AB6F55F3FA}">
      <dgm:prSet/>
      <dgm:spPr/>
      <dgm:t>
        <a:bodyPr/>
        <a:lstStyle/>
        <a:p>
          <a:pPr rtl="0"/>
          <a:r>
            <a:rPr lang="pt-PT" dirty="0">
              <a:solidFill>
                <a:srgbClr val="002060"/>
              </a:solidFill>
            </a:rPr>
            <a:t>Desenvolvimento de uma consciência social e cívica integrada na Educação para a Cidadania</a:t>
          </a:r>
          <a:endParaRPr lang="it-IT" dirty="0">
            <a:solidFill>
              <a:srgbClr val="002060"/>
            </a:solidFill>
          </a:endParaRPr>
        </a:p>
      </dgm:t>
    </dgm:pt>
    <dgm:pt modelId="{EA423F18-5E17-447A-AF73-7B103746A132}" type="parTrans" cxnId="{1EBAF2A9-11DA-401F-8370-5D6E3A4CD5AE}">
      <dgm:prSet/>
      <dgm:spPr/>
      <dgm:t>
        <a:bodyPr/>
        <a:lstStyle/>
        <a:p>
          <a:endParaRPr lang="it-IT"/>
        </a:p>
      </dgm:t>
    </dgm:pt>
    <dgm:pt modelId="{B0F84C9C-0159-4560-9315-8E0194DC8C9E}" type="sibTrans" cxnId="{1EBAF2A9-11DA-401F-8370-5D6E3A4CD5AE}">
      <dgm:prSet/>
      <dgm:spPr/>
      <dgm:t>
        <a:bodyPr/>
        <a:lstStyle/>
        <a:p>
          <a:endParaRPr lang="it-IT"/>
        </a:p>
      </dgm:t>
    </dgm:pt>
    <dgm:pt modelId="{03AC82F6-460B-4D22-B868-9BA522D448BE}">
      <dgm:prSet/>
      <dgm:spPr/>
      <dgm:t>
        <a:bodyPr/>
        <a:lstStyle/>
        <a:p>
          <a:pPr rtl="0"/>
          <a:r>
            <a:rPr lang="pt-PT" dirty="0">
              <a:solidFill>
                <a:srgbClr val="002060"/>
              </a:solidFill>
            </a:rPr>
            <a:t>Aprofundamento de competências sociais, comunicativas e linguísticas</a:t>
          </a:r>
          <a:endParaRPr lang="it-IT" dirty="0">
            <a:solidFill>
              <a:srgbClr val="002060"/>
            </a:solidFill>
          </a:endParaRPr>
        </a:p>
      </dgm:t>
    </dgm:pt>
    <dgm:pt modelId="{E55A5936-FE84-417E-BDF8-C7BFFD34C3C9}" type="parTrans" cxnId="{20E27523-A72D-49D7-8B5E-47F7692B36B3}">
      <dgm:prSet/>
      <dgm:spPr/>
      <dgm:t>
        <a:bodyPr/>
        <a:lstStyle/>
        <a:p>
          <a:endParaRPr lang="it-IT"/>
        </a:p>
      </dgm:t>
    </dgm:pt>
    <dgm:pt modelId="{E411AF36-E312-4661-AB17-A82A0F549B3F}" type="sibTrans" cxnId="{20E27523-A72D-49D7-8B5E-47F7692B36B3}">
      <dgm:prSet/>
      <dgm:spPr/>
      <dgm:t>
        <a:bodyPr/>
        <a:lstStyle/>
        <a:p>
          <a:endParaRPr lang="it-IT"/>
        </a:p>
      </dgm:t>
    </dgm:pt>
    <dgm:pt modelId="{81078AB7-8700-4916-9CE0-73F50F4408B2}">
      <dgm:prSet/>
      <dgm:spPr/>
      <dgm:t>
        <a:bodyPr/>
        <a:lstStyle/>
        <a:p>
          <a:pPr rtl="0"/>
          <a:r>
            <a:rPr lang="pt-PT" dirty="0">
              <a:solidFill>
                <a:srgbClr val="002060"/>
              </a:solidFill>
            </a:rPr>
            <a:t>Desenvolvimento de competências de trabalho colaborativo em grupos internacionias</a:t>
          </a:r>
          <a:endParaRPr lang="it-IT" dirty="0">
            <a:solidFill>
              <a:srgbClr val="002060"/>
            </a:solidFill>
          </a:endParaRPr>
        </a:p>
      </dgm:t>
    </dgm:pt>
    <dgm:pt modelId="{BCF8C6D7-BE69-4EAC-A426-5656FDA47EC2}" type="parTrans" cxnId="{51DE1BD1-9AD1-4010-B413-92C1DACA6105}">
      <dgm:prSet/>
      <dgm:spPr/>
      <dgm:t>
        <a:bodyPr/>
        <a:lstStyle/>
        <a:p>
          <a:endParaRPr lang="it-IT"/>
        </a:p>
      </dgm:t>
    </dgm:pt>
    <dgm:pt modelId="{3AAD4FFB-5E9E-4104-8EF8-14AEABA57307}" type="sibTrans" cxnId="{51DE1BD1-9AD1-4010-B413-92C1DACA6105}">
      <dgm:prSet/>
      <dgm:spPr/>
      <dgm:t>
        <a:bodyPr/>
        <a:lstStyle/>
        <a:p>
          <a:endParaRPr lang="it-IT"/>
        </a:p>
      </dgm:t>
    </dgm:pt>
    <dgm:pt modelId="{2AF81DEC-8646-4C45-8F6E-019EB4EF8218}">
      <dgm:prSet/>
      <dgm:spPr/>
      <dgm:t>
        <a:bodyPr/>
        <a:lstStyle/>
        <a:p>
          <a:pPr rtl="0"/>
          <a:r>
            <a:rPr lang="it-IT" dirty="0">
              <a:solidFill>
                <a:srgbClr val="002060"/>
              </a:solidFill>
            </a:rPr>
            <a:t>Aprofundamento de competências digitais e informáticas</a:t>
          </a:r>
        </a:p>
      </dgm:t>
    </dgm:pt>
    <dgm:pt modelId="{F47CCE21-4E5A-4344-9267-251AECBA00D1}" type="parTrans" cxnId="{E232AF45-0CD7-4F4F-927E-44177A995EBD}">
      <dgm:prSet/>
      <dgm:spPr/>
      <dgm:t>
        <a:bodyPr/>
        <a:lstStyle/>
        <a:p>
          <a:endParaRPr lang="it-IT"/>
        </a:p>
      </dgm:t>
    </dgm:pt>
    <dgm:pt modelId="{50844EA4-3A84-4B3A-9625-DA9E5A603ABF}" type="sibTrans" cxnId="{E232AF45-0CD7-4F4F-927E-44177A995EBD}">
      <dgm:prSet/>
      <dgm:spPr/>
      <dgm:t>
        <a:bodyPr/>
        <a:lstStyle/>
        <a:p>
          <a:endParaRPr lang="it-IT"/>
        </a:p>
      </dgm:t>
    </dgm:pt>
    <dgm:pt modelId="{A29074DA-3460-4490-8712-9FCB95AEDE32}">
      <dgm:prSet/>
      <dgm:spPr/>
      <dgm:t>
        <a:bodyPr/>
        <a:lstStyle/>
        <a:p>
          <a:pPr rtl="0"/>
          <a:r>
            <a:rPr lang="pt-PT" dirty="0">
              <a:solidFill>
                <a:srgbClr val="002060"/>
              </a:solidFill>
            </a:rPr>
            <a:t>Desenvolvimento do pensamento crítico e capacidade de resolução de problemas</a:t>
          </a:r>
          <a:endParaRPr lang="it-IT" dirty="0">
            <a:solidFill>
              <a:srgbClr val="002060"/>
            </a:solidFill>
          </a:endParaRPr>
        </a:p>
      </dgm:t>
    </dgm:pt>
    <dgm:pt modelId="{CD96D1E7-94CB-4AFD-B05B-3A19CC594C99}" type="sibTrans" cxnId="{C58F455E-83B2-4F76-9A64-7DEC8ABAEE55}">
      <dgm:prSet/>
      <dgm:spPr/>
      <dgm:t>
        <a:bodyPr/>
        <a:lstStyle/>
        <a:p>
          <a:endParaRPr lang="it-IT"/>
        </a:p>
      </dgm:t>
    </dgm:pt>
    <dgm:pt modelId="{14C73D03-B96D-4AAD-AB8C-B74BC71AB76C}" type="parTrans" cxnId="{C58F455E-83B2-4F76-9A64-7DEC8ABAEE55}">
      <dgm:prSet/>
      <dgm:spPr/>
      <dgm:t>
        <a:bodyPr/>
        <a:lstStyle/>
        <a:p>
          <a:endParaRPr lang="it-IT"/>
        </a:p>
      </dgm:t>
    </dgm:pt>
    <dgm:pt modelId="{AAB621D5-1658-4C00-943B-88B724E55604}" type="pres">
      <dgm:prSet presAssocID="{B9B52FA8-9904-4026-BD85-10FDD0621334}" presName="compositeShape" presStyleCnt="0">
        <dgm:presLayoutVars>
          <dgm:chMax val="7"/>
          <dgm:dir/>
          <dgm:resizeHandles val="exact"/>
        </dgm:presLayoutVars>
      </dgm:prSet>
      <dgm:spPr/>
    </dgm:pt>
    <dgm:pt modelId="{C7228D1C-A0C1-4734-B8CC-904E7044863D}" type="pres">
      <dgm:prSet presAssocID="{DE9EC4C7-B1BF-4FFB-8F6F-2CBEA6A04B65}" presName="circ1TxSh" presStyleLbl="vennNode1" presStyleIdx="0" presStyleCnt="1" custScaleX="186927"/>
      <dgm:spPr/>
    </dgm:pt>
  </dgm:ptLst>
  <dgm:cxnLst>
    <dgm:cxn modelId="{20E27523-A72D-49D7-8B5E-47F7692B36B3}" srcId="{DE9EC4C7-B1BF-4FFB-8F6F-2CBEA6A04B65}" destId="{03AC82F6-460B-4D22-B868-9BA522D448BE}" srcOrd="2" destOrd="0" parTransId="{E55A5936-FE84-417E-BDF8-C7BFFD34C3C9}" sibTransId="{E411AF36-E312-4661-AB17-A82A0F549B3F}"/>
    <dgm:cxn modelId="{F545143B-BE06-4F52-A610-47D4167CBD33}" type="presOf" srcId="{2AF81DEC-8646-4C45-8F6E-019EB4EF8218}" destId="{C7228D1C-A0C1-4734-B8CC-904E7044863D}" srcOrd="0" destOrd="6" presId="urn:microsoft.com/office/officeart/2005/8/layout/venn1"/>
    <dgm:cxn modelId="{9A1BDC40-553D-4C60-87A9-A270F9FE1E54}" type="presOf" srcId="{E25A45C7-8A7A-4750-8728-7737769C748A}" destId="{C7228D1C-A0C1-4734-B8CC-904E7044863D}" srcOrd="0" destOrd="1" presId="urn:microsoft.com/office/officeart/2005/8/layout/venn1"/>
    <dgm:cxn modelId="{C58F455E-83B2-4F76-9A64-7DEC8ABAEE55}" srcId="{DE9EC4C7-B1BF-4FFB-8F6F-2CBEA6A04B65}" destId="{A29074DA-3460-4490-8712-9FCB95AEDE32}" srcOrd="4" destOrd="0" parTransId="{14C73D03-B96D-4AAD-AB8C-B74BC71AB76C}" sibTransId="{CD96D1E7-94CB-4AFD-B05B-3A19CC594C99}"/>
    <dgm:cxn modelId="{BEDB8F43-EB04-4D2E-BE9F-45C47C205F51}" type="presOf" srcId="{DE9EC4C7-B1BF-4FFB-8F6F-2CBEA6A04B65}" destId="{C7228D1C-A0C1-4734-B8CC-904E7044863D}" srcOrd="0" destOrd="0" presId="urn:microsoft.com/office/officeart/2005/8/layout/venn1"/>
    <dgm:cxn modelId="{E232AF45-0CD7-4F4F-927E-44177A995EBD}" srcId="{DE9EC4C7-B1BF-4FFB-8F6F-2CBEA6A04B65}" destId="{2AF81DEC-8646-4C45-8F6E-019EB4EF8218}" srcOrd="5" destOrd="0" parTransId="{F47CCE21-4E5A-4344-9267-251AECBA00D1}" sibTransId="{50844EA4-3A84-4B3A-9625-DA9E5A603ABF}"/>
    <dgm:cxn modelId="{E06C6A7F-4B5C-4407-8DD3-559E0E8929EA}" type="presOf" srcId="{1870EF57-7F5D-42A6-9E18-79AB6F55F3FA}" destId="{C7228D1C-A0C1-4734-B8CC-904E7044863D}" srcOrd="0" destOrd="2" presId="urn:microsoft.com/office/officeart/2005/8/layout/venn1"/>
    <dgm:cxn modelId="{45EAFBA5-2794-4765-9367-79CA17C687D2}" type="presOf" srcId="{A29074DA-3460-4490-8712-9FCB95AEDE32}" destId="{C7228D1C-A0C1-4734-B8CC-904E7044863D}" srcOrd="0" destOrd="5" presId="urn:microsoft.com/office/officeart/2005/8/layout/venn1"/>
    <dgm:cxn modelId="{C7D729A6-583F-4EDE-89FC-A52043B9D2DF}" type="presOf" srcId="{B9B52FA8-9904-4026-BD85-10FDD0621334}" destId="{AAB621D5-1658-4C00-943B-88B724E55604}" srcOrd="0" destOrd="0" presId="urn:microsoft.com/office/officeart/2005/8/layout/venn1"/>
    <dgm:cxn modelId="{1EBAF2A9-11DA-401F-8370-5D6E3A4CD5AE}" srcId="{DE9EC4C7-B1BF-4FFB-8F6F-2CBEA6A04B65}" destId="{1870EF57-7F5D-42A6-9E18-79AB6F55F3FA}" srcOrd="1" destOrd="0" parTransId="{EA423F18-5E17-447A-AF73-7B103746A132}" sibTransId="{B0F84C9C-0159-4560-9315-8E0194DC8C9E}"/>
    <dgm:cxn modelId="{6F1E43C7-43D9-4524-BDEC-23A2B7AC56EF}" type="presOf" srcId="{81078AB7-8700-4916-9CE0-73F50F4408B2}" destId="{C7228D1C-A0C1-4734-B8CC-904E7044863D}" srcOrd="0" destOrd="4" presId="urn:microsoft.com/office/officeart/2005/8/layout/venn1"/>
    <dgm:cxn modelId="{51DE1BD1-9AD1-4010-B413-92C1DACA6105}" srcId="{DE9EC4C7-B1BF-4FFB-8F6F-2CBEA6A04B65}" destId="{81078AB7-8700-4916-9CE0-73F50F4408B2}" srcOrd="3" destOrd="0" parTransId="{BCF8C6D7-BE69-4EAC-A426-5656FDA47EC2}" sibTransId="{3AAD4FFB-5E9E-4104-8EF8-14AEABA57307}"/>
    <dgm:cxn modelId="{37B3BBDE-6A38-4F05-AFE3-FD4DBB6760AC}" srcId="{B9B52FA8-9904-4026-BD85-10FDD0621334}" destId="{DE9EC4C7-B1BF-4FFB-8F6F-2CBEA6A04B65}" srcOrd="0" destOrd="0" parTransId="{2A625300-0F39-4567-848F-2BCE6D74E715}" sibTransId="{E4422407-8124-45E2-B279-A8144F19C077}"/>
    <dgm:cxn modelId="{8821C2F9-5FE2-48FC-A9FA-9F5A4D0E16A3}" srcId="{DE9EC4C7-B1BF-4FFB-8F6F-2CBEA6A04B65}" destId="{E25A45C7-8A7A-4750-8728-7737769C748A}" srcOrd="0" destOrd="0" parTransId="{80567055-C547-47A8-B4C1-FFFC608157EE}" sibTransId="{7DCF4CFC-8F7B-4609-802E-40808638B84B}"/>
    <dgm:cxn modelId="{709275FB-A9AB-4319-A8CF-A7768994837D}" type="presOf" srcId="{03AC82F6-460B-4D22-B868-9BA522D448BE}" destId="{C7228D1C-A0C1-4734-B8CC-904E7044863D}" srcOrd="0" destOrd="3" presId="urn:microsoft.com/office/officeart/2005/8/layout/venn1"/>
    <dgm:cxn modelId="{78EF63EB-3798-45B1-9323-A496B568D57B}" type="presParOf" srcId="{AAB621D5-1658-4C00-943B-88B724E55604}" destId="{C7228D1C-A0C1-4734-B8CC-904E7044863D}" srcOrd="0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F622865B-C131-4404-8982-64BF62E97F09}" type="doc">
      <dgm:prSet loTypeId="urn:microsoft.com/office/officeart/2005/8/layout/cycle2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B30DE4C-F7D4-4C2D-B297-60D478534A39}">
      <dgm:prSet/>
      <dgm:spPr/>
      <dgm:t>
        <a:bodyPr/>
        <a:lstStyle/>
        <a:p>
          <a:pPr rtl="0"/>
          <a:r>
            <a:rPr lang="it-IT" dirty="0"/>
            <a:t>The Environment </a:t>
          </a:r>
        </a:p>
      </dgm:t>
    </dgm:pt>
    <dgm:pt modelId="{6213A077-4C33-4ACC-A95E-94C3BC84F936}" type="parTrans" cxnId="{2008CB90-F46A-40B0-B45F-A5CB8E17712C}">
      <dgm:prSet/>
      <dgm:spPr/>
      <dgm:t>
        <a:bodyPr/>
        <a:lstStyle/>
        <a:p>
          <a:endParaRPr lang="it-IT"/>
        </a:p>
      </dgm:t>
    </dgm:pt>
    <dgm:pt modelId="{5CCD6564-9CBE-4375-AFFA-EDF66BBE51CC}" type="sibTrans" cxnId="{2008CB90-F46A-40B0-B45F-A5CB8E17712C}">
      <dgm:prSet/>
      <dgm:spPr/>
      <dgm:t>
        <a:bodyPr/>
        <a:lstStyle/>
        <a:p>
          <a:endParaRPr lang="it-IT"/>
        </a:p>
      </dgm:t>
    </dgm:pt>
    <dgm:pt modelId="{8725685E-0854-483A-BE9D-B2C1A29C512F}">
      <dgm:prSet/>
      <dgm:spPr/>
      <dgm:t>
        <a:bodyPr/>
        <a:lstStyle/>
        <a:p>
          <a:pPr rtl="0"/>
          <a:r>
            <a:rPr lang="it-IT"/>
            <a:t>The world around us</a:t>
          </a:r>
        </a:p>
      </dgm:t>
    </dgm:pt>
    <dgm:pt modelId="{C4436DF4-5A8D-4282-B6E6-9BBDFE97D103}" type="parTrans" cxnId="{379618C8-307D-43C7-9FA8-92F45C7311DA}">
      <dgm:prSet/>
      <dgm:spPr/>
      <dgm:t>
        <a:bodyPr/>
        <a:lstStyle/>
        <a:p>
          <a:endParaRPr lang="it-IT"/>
        </a:p>
      </dgm:t>
    </dgm:pt>
    <dgm:pt modelId="{1B9182D7-D407-4348-BB61-9EB8311F126A}" type="sibTrans" cxnId="{379618C8-307D-43C7-9FA8-92F45C7311DA}">
      <dgm:prSet/>
      <dgm:spPr/>
      <dgm:t>
        <a:bodyPr/>
        <a:lstStyle/>
        <a:p>
          <a:endParaRPr lang="it-IT"/>
        </a:p>
      </dgm:t>
    </dgm:pt>
    <dgm:pt modelId="{C1709321-A199-474C-9747-0CBA65B0C09D}">
      <dgm:prSet/>
      <dgm:spPr/>
      <dgm:t>
        <a:bodyPr/>
        <a:lstStyle/>
        <a:p>
          <a:pPr rtl="0"/>
          <a:r>
            <a:rPr lang="it-IT"/>
            <a:t>Sustainable development</a:t>
          </a:r>
        </a:p>
      </dgm:t>
    </dgm:pt>
    <dgm:pt modelId="{0CFCBFD0-341C-4CB4-8A3F-8C3C43FF4E74}" type="parTrans" cxnId="{B8592EF8-D880-41C9-A424-B2767487C244}">
      <dgm:prSet/>
      <dgm:spPr/>
      <dgm:t>
        <a:bodyPr/>
        <a:lstStyle/>
        <a:p>
          <a:endParaRPr lang="it-IT"/>
        </a:p>
      </dgm:t>
    </dgm:pt>
    <dgm:pt modelId="{4200CA11-2556-4122-B993-4117B8056561}" type="sibTrans" cxnId="{B8592EF8-D880-41C9-A424-B2767487C244}">
      <dgm:prSet/>
      <dgm:spPr/>
      <dgm:t>
        <a:bodyPr/>
        <a:lstStyle/>
        <a:p>
          <a:endParaRPr lang="it-IT"/>
        </a:p>
      </dgm:t>
    </dgm:pt>
    <dgm:pt modelId="{76CC58B0-A00C-4B8E-8A51-526691DF2F45}">
      <dgm:prSet/>
      <dgm:spPr/>
      <dgm:t>
        <a:bodyPr/>
        <a:lstStyle/>
        <a:p>
          <a:pPr rtl="0"/>
          <a:r>
            <a:rPr lang="it-IT"/>
            <a:t>Towards a greener planet</a:t>
          </a:r>
        </a:p>
      </dgm:t>
    </dgm:pt>
    <dgm:pt modelId="{CCF4CD17-8B03-4ADC-BD6A-A86062D216EF}" type="parTrans" cxnId="{3DAD1839-8AF1-40A8-A5F5-A362F0E9EB7D}">
      <dgm:prSet/>
      <dgm:spPr/>
      <dgm:t>
        <a:bodyPr/>
        <a:lstStyle/>
        <a:p>
          <a:endParaRPr lang="it-IT"/>
        </a:p>
      </dgm:t>
    </dgm:pt>
    <dgm:pt modelId="{D1F90044-FF35-4B84-A340-955AF1CF3B49}" type="sibTrans" cxnId="{3DAD1839-8AF1-40A8-A5F5-A362F0E9EB7D}">
      <dgm:prSet/>
      <dgm:spPr/>
      <dgm:t>
        <a:bodyPr/>
        <a:lstStyle/>
        <a:p>
          <a:endParaRPr lang="it-IT"/>
        </a:p>
      </dgm:t>
    </dgm:pt>
    <dgm:pt modelId="{6DAF7F8D-269C-44E5-9645-23A5F0F7911F}">
      <dgm:prSet/>
      <dgm:spPr/>
      <dgm:t>
        <a:bodyPr/>
        <a:lstStyle/>
        <a:p>
          <a:pPr rtl="0"/>
          <a:r>
            <a:rPr lang="it-IT"/>
            <a:t>Waste, not waste</a:t>
          </a:r>
        </a:p>
      </dgm:t>
    </dgm:pt>
    <dgm:pt modelId="{5A7118DF-22E4-4DB5-B1BC-AF083A6F9862}" type="parTrans" cxnId="{A3CC8AD8-6346-42FC-8F39-128FDE819849}">
      <dgm:prSet/>
      <dgm:spPr/>
      <dgm:t>
        <a:bodyPr/>
        <a:lstStyle/>
        <a:p>
          <a:endParaRPr lang="it-IT"/>
        </a:p>
      </dgm:t>
    </dgm:pt>
    <dgm:pt modelId="{CDFD3F57-6153-49E5-86B5-3345D98E3D4A}" type="sibTrans" cxnId="{A3CC8AD8-6346-42FC-8F39-128FDE819849}">
      <dgm:prSet/>
      <dgm:spPr/>
      <dgm:t>
        <a:bodyPr/>
        <a:lstStyle/>
        <a:p>
          <a:endParaRPr lang="it-IT"/>
        </a:p>
      </dgm:t>
    </dgm:pt>
    <dgm:pt modelId="{5E591811-046D-4683-944F-0FCAF819B66B}" type="pres">
      <dgm:prSet presAssocID="{F622865B-C131-4404-8982-64BF62E97F09}" presName="cycle" presStyleCnt="0">
        <dgm:presLayoutVars>
          <dgm:dir/>
          <dgm:resizeHandles val="exact"/>
        </dgm:presLayoutVars>
      </dgm:prSet>
      <dgm:spPr/>
    </dgm:pt>
    <dgm:pt modelId="{9E63AC09-2D91-44E6-972F-881D0D2C05A9}" type="pres">
      <dgm:prSet presAssocID="{5B30DE4C-F7D4-4C2D-B297-60D478534A39}" presName="node" presStyleLbl="node1" presStyleIdx="0" presStyleCnt="5">
        <dgm:presLayoutVars>
          <dgm:bulletEnabled val="1"/>
        </dgm:presLayoutVars>
      </dgm:prSet>
      <dgm:spPr/>
    </dgm:pt>
    <dgm:pt modelId="{7343F64C-718D-44F6-B040-F2E5FF456526}" type="pres">
      <dgm:prSet presAssocID="{5CCD6564-9CBE-4375-AFFA-EDF66BBE51CC}" presName="sibTrans" presStyleLbl="sibTrans2D1" presStyleIdx="0" presStyleCnt="5"/>
      <dgm:spPr/>
    </dgm:pt>
    <dgm:pt modelId="{D8F7E807-52F4-4837-BB82-3EB006BD7B49}" type="pres">
      <dgm:prSet presAssocID="{5CCD6564-9CBE-4375-AFFA-EDF66BBE51CC}" presName="connectorText" presStyleLbl="sibTrans2D1" presStyleIdx="0" presStyleCnt="5"/>
      <dgm:spPr/>
    </dgm:pt>
    <dgm:pt modelId="{DE51AB59-785C-4BF4-A6F2-58F8A7DA8EDC}" type="pres">
      <dgm:prSet presAssocID="{8725685E-0854-483A-BE9D-B2C1A29C512F}" presName="node" presStyleLbl="node1" presStyleIdx="1" presStyleCnt="5">
        <dgm:presLayoutVars>
          <dgm:bulletEnabled val="1"/>
        </dgm:presLayoutVars>
      </dgm:prSet>
      <dgm:spPr/>
    </dgm:pt>
    <dgm:pt modelId="{F77B865B-F740-40E3-9695-837B845E65C5}" type="pres">
      <dgm:prSet presAssocID="{1B9182D7-D407-4348-BB61-9EB8311F126A}" presName="sibTrans" presStyleLbl="sibTrans2D1" presStyleIdx="1" presStyleCnt="5"/>
      <dgm:spPr/>
    </dgm:pt>
    <dgm:pt modelId="{073A886B-92DF-4404-BDD2-85E8134BC535}" type="pres">
      <dgm:prSet presAssocID="{1B9182D7-D407-4348-BB61-9EB8311F126A}" presName="connectorText" presStyleLbl="sibTrans2D1" presStyleIdx="1" presStyleCnt="5"/>
      <dgm:spPr/>
    </dgm:pt>
    <dgm:pt modelId="{1B2D83D8-777F-4E6B-969F-368663D48564}" type="pres">
      <dgm:prSet presAssocID="{C1709321-A199-474C-9747-0CBA65B0C09D}" presName="node" presStyleLbl="node1" presStyleIdx="2" presStyleCnt="5">
        <dgm:presLayoutVars>
          <dgm:bulletEnabled val="1"/>
        </dgm:presLayoutVars>
      </dgm:prSet>
      <dgm:spPr/>
    </dgm:pt>
    <dgm:pt modelId="{074E6E53-3BED-4DB6-B057-9ACE126F8C9E}" type="pres">
      <dgm:prSet presAssocID="{4200CA11-2556-4122-B993-4117B8056561}" presName="sibTrans" presStyleLbl="sibTrans2D1" presStyleIdx="2" presStyleCnt="5"/>
      <dgm:spPr/>
    </dgm:pt>
    <dgm:pt modelId="{2390A73D-AAFD-4345-BC76-D5362407DB55}" type="pres">
      <dgm:prSet presAssocID="{4200CA11-2556-4122-B993-4117B8056561}" presName="connectorText" presStyleLbl="sibTrans2D1" presStyleIdx="2" presStyleCnt="5"/>
      <dgm:spPr/>
    </dgm:pt>
    <dgm:pt modelId="{E6A2C482-3697-44D1-B95B-A6211C5A3ED7}" type="pres">
      <dgm:prSet presAssocID="{76CC58B0-A00C-4B8E-8A51-526691DF2F45}" presName="node" presStyleLbl="node1" presStyleIdx="3" presStyleCnt="5">
        <dgm:presLayoutVars>
          <dgm:bulletEnabled val="1"/>
        </dgm:presLayoutVars>
      </dgm:prSet>
      <dgm:spPr/>
    </dgm:pt>
    <dgm:pt modelId="{EA3E90B8-3F9E-44F9-A561-1159DE52418E}" type="pres">
      <dgm:prSet presAssocID="{D1F90044-FF35-4B84-A340-955AF1CF3B49}" presName="sibTrans" presStyleLbl="sibTrans2D1" presStyleIdx="3" presStyleCnt="5"/>
      <dgm:spPr/>
    </dgm:pt>
    <dgm:pt modelId="{402E443B-E46F-4F7E-AA47-17360BB745AE}" type="pres">
      <dgm:prSet presAssocID="{D1F90044-FF35-4B84-A340-955AF1CF3B49}" presName="connectorText" presStyleLbl="sibTrans2D1" presStyleIdx="3" presStyleCnt="5"/>
      <dgm:spPr/>
    </dgm:pt>
    <dgm:pt modelId="{DC16EA45-198A-4D7D-99E7-67BD609B49B5}" type="pres">
      <dgm:prSet presAssocID="{6DAF7F8D-269C-44E5-9645-23A5F0F7911F}" presName="node" presStyleLbl="node1" presStyleIdx="4" presStyleCnt="5">
        <dgm:presLayoutVars>
          <dgm:bulletEnabled val="1"/>
        </dgm:presLayoutVars>
      </dgm:prSet>
      <dgm:spPr/>
    </dgm:pt>
    <dgm:pt modelId="{E8347186-E36C-4373-8313-46ABA384CB0E}" type="pres">
      <dgm:prSet presAssocID="{CDFD3F57-6153-49E5-86B5-3345D98E3D4A}" presName="sibTrans" presStyleLbl="sibTrans2D1" presStyleIdx="4" presStyleCnt="5"/>
      <dgm:spPr/>
    </dgm:pt>
    <dgm:pt modelId="{8891C6A5-06F7-4F35-B42B-76C46BC8EEE7}" type="pres">
      <dgm:prSet presAssocID="{CDFD3F57-6153-49E5-86B5-3345D98E3D4A}" presName="connectorText" presStyleLbl="sibTrans2D1" presStyleIdx="4" presStyleCnt="5"/>
      <dgm:spPr/>
    </dgm:pt>
  </dgm:ptLst>
  <dgm:cxnLst>
    <dgm:cxn modelId="{D7434C08-723C-4D66-B0D8-6B6EDA0BA407}" type="presOf" srcId="{6DAF7F8D-269C-44E5-9645-23A5F0F7911F}" destId="{DC16EA45-198A-4D7D-99E7-67BD609B49B5}" srcOrd="0" destOrd="0" presId="urn:microsoft.com/office/officeart/2005/8/layout/cycle2"/>
    <dgm:cxn modelId="{1D74DE08-170B-46A0-8611-0434CA82268A}" type="presOf" srcId="{8725685E-0854-483A-BE9D-B2C1A29C512F}" destId="{DE51AB59-785C-4BF4-A6F2-58F8A7DA8EDC}" srcOrd="0" destOrd="0" presId="urn:microsoft.com/office/officeart/2005/8/layout/cycle2"/>
    <dgm:cxn modelId="{1D5A0711-4D15-41AA-B15E-739A3DE2BC3B}" type="presOf" srcId="{CDFD3F57-6153-49E5-86B5-3345D98E3D4A}" destId="{8891C6A5-06F7-4F35-B42B-76C46BC8EEE7}" srcOrd="1" destOrd="0" presId="urn:microsoft.com/office/officeart/2005/8/layout/cycle2"/>
    <dgm:cxn modelId="{3DAD1839-8AF1-40A8-A5F5-A362F0E9EB7D}" srcId="{F622865B-C131-4404-8982-64BF62E97F09}" destId="{76CC58B0-A00C-4B8E-8A51-526691DF2F45}" srcOrd="3" destOrd="0" parTransId="{CCF4CD17-8B03-4ADC-BD6A-A86062D216EF}" sibTransId="{D1F90044-FF35-4B84-A340-955AF1CF3B49}"/>
    <dgm:cxn modelId="{44851142-9A81-4BD3-99C3-CA5C81D99228}" type="presOf" srcId="{5CCD6564-9CBE-4375-AFFA-EDF66BBE51CC}" destId="{D8F7E807-52F4-4837-BB82-3EB006BD7B49}" srcOrd="1" destOrd="0" presId="urn:microsoft.com/office/officeart/2005/8/layout/cycle2"/>
    <dgm:cxn modelId="{B7E9D553-2865-4E4A-9239-97FA25CF4629}" type="presOf" srcId="{4200CA11-2556-4122-B993-4117B8056561}" destId="{2390A73D-AAFD-4345-BC76-D5362407DB55}" srcOrd="1" destOrd="0" presId="urn:microsoft.com/office/officeart/2005/8/layout/cycle2"/>
    <dgm:cxn modelId="{BDAA0475-F205-46EE-9722-E3933F0B0C14}" type="presOf" srcId="{F622865B-C131-4404-8982-64BF62E97F09}" destId="{5E591811-046D-4683-944F-0FCAF819B66B}" srcOrd="0" destOrd="0" presId="urn:microsoft.com/office/officeart/2005/8/layout/cycle2"/>
    <dgm:cxn modelId="{DE8B4B75-208E-46DF-BB7D-2D8A36D38D10}" type="presOf" srcId="{C1709321-A199-474C-9747-0CBA65B0C09D}" destId="{1B2D83D8-777F-4E6B-969F-368663D48564}" srcOrd="0" destOrd="0" presId="urn:microsoft.com/office/officeart/2005/8/layout/cycle2"/>
    <dgm:cxn modelId="{579C2276-3F87-4CAC-ACF5-5FD1F5AE82DC}" type="presOf" srcId="{5CCD6564-9CBE-4375-AFFA-EDF66BBE51CC}" destId="{7343F64C-718D-44F6-B040-F2E5FF456526}" srcOrd="0" destOrd="0" presId="urn:microsoft.com/office/officeart/2005/8/layout/cycle2"/>
    <dgm:cxn modelId="{BE620C57-F92E-43F2-AA29-3BC998488530}" type="presOf" srcId="{4200CA11-2556-4122-B993-4117B8056561}" destId="{074E6E53-3BED-4DB6-B057-9ACE126F8C9E}" srcOrd="0" destOrd="0" presId="urn:microsoft.com/office/officeart/2005/8/layout/cycle2"/>
    <dgm:cxn modelId="{B3D74F7A-B974-46D3-BC64-5474BD03EF29}" type="presOf" srcId="{D1F90044-FF35-4B84-A340-955AF1CF3B49}" destId="{402E443B-E46F-4F7E-AA47-17360BB745AE}" srcOrd="1" destOrd="0" presId="urn:microsoft.com/office/officeart/2005/8/layout/cycle2"/>
    <dgm:cxn modelId="{E6D85A82-6839-42C1-B330-DC7AA284A8FA}" type="presOf" srcId="{1B9182D7-D407-4348-BB61-9EB8311F126A}" destId="{073A886B-92DF-4404-BDD2-85E8134BC535}" srcOrd="1" destOrd="0" presId="urn:microsoft.com/office/officeart/2005/8/layout/cycle2"/>
    <dgm:cxn modelId="{546B838A-9287-4F57-A235-6905AB76C083}" type="presOf" srcId="{CDFD3F57-6153-49E5-86B5-3345D98E3D4A}" destId="{E8347186-E36C-4373-8313-46ABA384CB0E}" srcOrd="0" destOrd="0" presId="urn:microsoft.com/office/officeart/2005/8/layout/cycle2"/>
    <dgm:cxn modelId="{2008CB90-F46A-40B0-B45F-A5CB8E17712C}" srcId="{F622865B-C131-4404-8982-64BF62E97F09}" destId="{5B30DE4C-F7D4-4C2D-B297-60D478534A39}" srcOrd="0" destOrd="0" parTransId="{6213A077-4C33-4ACC-A95E-94C3BC84F936}" sibTransId="{5CCD6564-9CBE-4375-AFFA-EDF66BBE51CC}"/>
    <dgm:cxn modelId="{662D62A0-E204-43BE-B43F-69EC459C5E08}" type="presOf" srcId="{D1F90044-FF35-4B84-A340-955AF1CF3B49}" destId="{EA3E90B8-3F9E-44F9-A561-1159DE52418E}" srcOrd="0" destOrd="0" presId="urn:microsoft.com/office/officeart/2005/8/layout/cycle2"/>
    <dgm:cxn modelId="{379618C8-307D-43C7-9FA8-92F45C7311DA}" srcId="{F622865B-C131-4404-8982-64BF62E97F09}" destId="{8725685E-0854-483A-BE9D-B2C1A29C512F}" srcOrd="1" destOrd="0" parTransId="{C4436DF4-5A8D-4282-B6E6-9BBDFE97D103}" sibTransId="{1B9182D7-D407-4348-BB61-9EB8311F126A}"/>
    <dgm:cxn modelId="{85C0FCD4-0F84-41F4-8851-A2EA06E728D8}" type="presOf" srcId="{76CC58B0-A00C-4B8E-8A51-526691DF2F45}" destId="{E6A2C482-3697-44D1-B95B-A6211C5A3ED7}" srcOrd="0" destOrd="0" presId="urn:microsoft.com/office/officeart/2005/8/layout/cycle2"/>
    <dgm:cxn modelId="{A3CC8AD8-6346-42FC-8F39-128FDE819849}" srcId="{F622865B-C131-4404-8982-64BF62E97F09}" destId="{6DAF7F8D-269C-44E5-9645-23A5F0F7911F}" srcOrd="4" destOrd="0" parTransId="{5A7118DF-22E4-4DB5-B1BC-AF083A6F9862}" sibTransId="{CDFD3F57-6153-49E5-86B5-3345D98E3D4A}"/>
    <dgm:cxn modelId="{BB6254EA-9AA3-4CAA-A805-E40373EF6F7A}" type="presOf" srcId="{1B9182D7-D407-4348-BB61-9EB8311F126A}" destId="{F77B865B-F740-40E3-9695-837B845E65C5}" srcOrd="0" destOrd="0" presId="urn:microsoft.com/office/officeart/2005/8/layout/cycle2"/>
    <dgm:cxn modelId="{B8592EF8-D880-41C9-A424-B2767487C244}" srcId="{F622865B-C131-4404-8982-64BF62E97F09}" destId="{C1709321-A199-474C-9747-0CBA65B0C09D}" srcOrd="2" destOrd="0" parTransId="{0CFCBFD0-341C-4CB4-8A3F-8C3C43FF4E74}" sibTransId="{4200CA11-2556-4122-B993-4117B8056561}"/>
    <dgm:cxn modelId="{D4A15AF8-2D4E-45ED-82F1-C2962623380F}" type="presOf" srcId="{5B30DE4C-F7D4-4C2D-B297-60D478534A39}" destId="{9E63AC09-2D91-44E6-972F-881D0D2C05A9}" srcOrd="0" destOrd="0" presId="urn:microsoft.com/office/officeart/2005/8/layout/cycle2"/>
    <dgm:cxn modelId="{4E410E59-446C-423E-81F2-84945C96D9A7}" type="presParOf" srcId="{5E591811-046D-4683-944F-0FCAF819B66B}" destId="{9E63AC09-2D91-44E6-972F-881D0D2C05A9}" srcOrd="0" destOrd="0" presId="urn:microsoft.com/office/officeart/2005/8/layout/cycle2"/>
    <dgm:cxn modelId="{0A360E9E-0ABD-41AC-A5F9-1831DE42DBC4}" type="presParOf" srcId="{5E591811-046D-4683-944F-0FCAF819B66B}" destId="{7343F64C-718D-44F6-B040-F2E5FF456526}" srcOrd="1" destOrd="0" presId="urn:microsoft.com/office/officeart/2005/8/layout/cycle2"/>
    <dgm:cxn modelId="{80191D8B-D199-4AD4-A5D9-D9650C78443C}" type="presParOf" srcId="{7343F64C-718D-44F6-B040-F2E5FF456526}" destId="{D8F7E807-52F4-4837-BB82-3EB006BD7B49}" srcOrd="0" destOrd="0" presId="urn:microsoft.com/office/officeart/2005/8/layout/cycle2"/>
    <dgm:cxn modelId="{8EA63DB0-815C-465C-831E-84321100E991}" type="presParOf" srcId="{5E591811-046D-4683-944F-0FCAF819B66B}" destId="{DE51AB59-785C-4BF4-A6F2-58F8A7DA8EDC}" srcOrd="2" destOrd="0" presId="urn:microsoft.com/office/officeart/2005/8/layout/cycle2"/>
    <dgm:cxn modelId="{9F06B3CB-71F4-495D-A6C7-6EA083C6CAC3}" type="presParOf" srcId="{5E591811-046D-4683-944F-0FCAF819B66B}" destId="{F77B865B-F740-40E3-9695-837B845E65C5}" srcOrd="3" destOrd="0" presId="urn:microsoft.com/office/officeart/2005/8/layout/cycle2"/>
    <dgm:cxn modelId="{920907B5-9FDF-4481-AF64-E6085D0AAED2}" type="presParOf" srcId="{F77B865B-F740-40E3-9695-837B845E65C5}" destId="{073A886B-92DF-4404-BDD2-85E8134BC535}" srcOrd="0" destOrd="0" presId="urn:microsoft.com/office/officeart/2005/8/layout/cycle2"/>
    <dgm:cxn modelId="{C524A164-4D45-44DE-8AE0-F6C8C73C922A}" type="presParOf" srcId="{5E591811-046D-4683-944F-0FCAF819B66B}" destId="{1B2D83D8-777F-4E6B-969F-368663D48564}" srcOrd="4" destOrd="0" presId="urn:microsoft.com/office/officeart/2005/8/layout/cycle2"/>
    <dgm:cxn modelId="{18BFF5F0-5FFF-4915-9560-A794D52EA8CD}" type="presParOf" srcId="{5E591811-046D-4683-944F-0FCAF819B66B}" destId="{074E6E53-3BED-4DB6-B057-9ACE126F8C9E}" srcOrd="5" destOrd="0" presId="urn:microsoft.com/office/officeart/2005/8/layout/cycle2"/>
    <dgm:cxn modelId="{D5C1D8F8-1B1D-477D-81F0-DD7AAA872B25}" type="presParOf" srcId="{074E6E53-3BED-4DB6-B057-9ACE126F8C9E}" destId="{2390A73D-AAFD-4345-BC76-D5362407DB55}" srcOrd="0" destOrd="0" presId="urn:microsoft.com/office/officeart/2005/8/layout/cycle2"/>
    <dgm:cxn modelId="{DE0A83C4-2C14-44FE-B8BB-D56E23EB1B12}" type="presParOf" srcId="{5E591811-046D-4683-944F-0FCAF819B66B}" destId="{E6A2C482-3697-44D1-B95B-A6211C5A3ED7}" srcOrd="6" destOrd="0" presId="urn:microsoft.com/office/officeart/2005/8/layout/cycle2"/>
    <dgm:cxn modelId="{857CBD76-A318-48C9-8B97-DEBDFBF6A1F2}" type="presParOf" srcId="{5E591811-046D-4683-944F-0FCAF819B66B}" destId="{EA3E90B8-3F9E-44F9-A561-1159DE52418E}" srcOrd="7" destOrd="0" presId="urn:microsoft.com/office/officeart/2005/8/layout/cycle2"/>
    <dgm:cxn modelId="{C7EDCE54-E381-4561-B4DC-58AB346AEE9F}" type="presParOf" srcId="{EA3E90B8-3F9E-44F9-A561-1159DE52418E}" destId="{402E443B-E46F-4F7E-AA47-17360BB745AE}" srcOrd="0" destOrd="0" presId="urn:microsoft.com/office/officeart/2005/8/layout/cycle2"/>
    <dgm:cxn modelId="{8C2D01E0-482A-4DFB-B7E3-91EAAB65924E}" type="presParOf" srcId="{5E591811-046D-4683-944F-0FCAF819B66B}" destId="{DC16EA45-198A-4D7D-99E7-67BD609B49B5}" srcOrd="8" destOrd="0" presId="urn:microsoft.com/office/officeart/2005/8/layout/cycle2"/>
    <dgm:cxn modelId="{44CBE012-4106-4E27-B3A8-A33BC005239A}" type="presParOf" srcId="{5E591811-046D-4683-944F-0FCAF819B66B}" destId="{E8347186-E36C-4373-8313-46ABA384CB0E}" srcOrd="9" destOrd="0" presId="urn:microsoft.com/office/officeart/2005/8/layout/cycle2"/>
    <dgm:cxn modelId="{4DEC2D3A-E0AE-4B8E-8FC6-6C9B5BEA166A}" type="presParOf" srcId="{E8347186-E36C-4373-8313-46ABA384CB0E}" destId="{8891C6A5-06F7-4F35-B42B-76C46BC8EEE7}" srcOrd="0" destOrd="0" presId="urn:microsoft.com/office/officeart/2005/8/layout/cycle2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1A14C274-0C4C-4444-858D-40664AEC3EB2}" type="doc">
      <dgm:prSet loTypeId="urn:microsoft.com/office/officeart/2005/8/layout/hList7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536FEAE5-B4D5-4637-B9C4-92A1E2B1038E}">
      <dgm:prSet/>
      <dgm:spPr/>
      <dgm:t>
        <a:bodyPr/>
        <a:lstStyle/>
        <a:p>
          <a:pPr rtl="0"/>
          <a:r>
            <a:rPr lang="it-IT"/>
            <a:t>Arte</a:t>
          </a:r>
        </a:p>
      </dgm:t>
    </dgm:pt>
    <dgm:pt modelId="{59CFB6AB-FB0A-43A4-9C74-68BF3474D44A}" type="parTrans" cxnId="{F79067D2-2021-4661-8B83-269B623542C8}">
      <dgm:prSet/>
      <dgm:spPr/>
      <dgm:t>
        <a:bodyPr/>
        <a:lstStyle/>
        <a:p>
          <a:endParaRPr lang="it-IT"/>
        </a:p>
      </dgm:t>
    </dgm:pt>
    <dgm:pt modelId="{08E1178E-05CC-4316-ADF9-4169909616A4}" type="sibTrans" cxnId="{F79067D2-2021-4661-8B83-269B623542C8}">
      <dgm:prSet/>
      <dgm:spPr/>
      <dgm:t>
        <a:bodyPr/>
        <a:lstStyle/>
        <a:p>
          <a:endParaRPr lang="it-IT"/>
        </a:p>
      </dgm:t>
    </dgm:pt>
    <dgm:pt modelId="{82BB370F-9433-40CC-AC98-8AC560F65285}">
      <dgm:prSet/>
      <dgm:spPr/>
      <dgm:t>
        <a:bodyPr/>
        <a:lstStyle/>
        <a:p>
          <a:pPr rtl="0"/>
          <a:r>
            <a:rPr lang="it-IT" dirty="0"/>
            <a:t>Colaboração</a:t>
          </a:r>
        </a:p>
      </dgm:t>
    </dgm:pt>
    <dgm:pt modelId="{9A8C98FE-161D-4D1B-BDE5-999F8F896095}" type="parTrans" cxnId="{1AC6018E-4A96-49A4-AA8C-43C276129CDD}">
      <dgm:prSet/>
      <dgm:spPr/>
      <dgm:t>
        <a:bodyPr/>
        <a:lstStyle/>
        <a:p>
          <a:endParaRPr lang="it-IT"/>
        </a:p>
      </dgm:t>
    </dgm:pt>
    <dgm:pt modelId="{8466D872-9406-4999-8932-305AB59C0556}" type="sibTrans" cxnId="{1AC6018E-4A96-49A4-AA8C-43C276129CDD}">
      <dgm:prSet/>
      <dgm:spPr/>
      <dgm:t>
        <a:bodyPr/>
        <a:lstStyle/>
        <a:p>
          <a:endParaRPr lang="it-IT"/>
        </a:p>
      </dgm:t>
    </dgm:pt>
    <dgm:pt modelId="{65BF96D6-6A38-419C-A057-C20A317FA4CA}">
      <dgm:prSet/>
      <dgm:spPr/>
      <dgm:t>
        <a:bodyPr/>
        <a:lstStyle/>
        <a:p>
          <a:pPr rtl="0"/>
          <a:r>
            <a:rPr lang="it-IT" dirty="0"/>
            <a:t>Línguas estrangeiras</a:t>
          </a:r>
        </a:p>
      </dgm:t>
    </dgm:pt>
    <dgm:pt modelId="{E3A542AC-15F6-4712-A3D8-F2738611A69F}" type="parTrans" cxnId="{AA572793-DCE6-4305-A27C-A588982EDF7A}">
      <dgm:prSet/>
      <dgm:spPr/>
      <dgm:t>
        <a:bodyPr/>
        <a:lstStyle/>
        <a:p>
          <a:endParaRPr lang="it-IT"/>
        </a:p>
      </dgm:t>
    </dgm:pt>
    <dgm:pt modelId="{BF63B691-55F2-4A63-A6D6-6CCD652B81EF}" type="sibTrans" cxnId="{AA572793-DCE6-4305-A27C-A588982EDF7A}">
      <dgm:prSet/>
      <dgm:spPr/>
      <dgm:t>
        <a:bodyPr/>
        <a:lstStyle/>
        <a:p>
          <a:endParaRPr lang="it-IT"/>
        </a:p>
      </dgm:t>
    </dgm:pt>
    <dgm:pt modelId="{36EF3AA4-EA4D-4B98-964D-0A0418E01235}">
      <dgm:prSet/>
      <dgm:spPr/>
      <dgm:t>
        <a:bodyPr/>
        <a:lstStyle/>
        <a:p>
          <a:pPr rtl="0"/>
          <a:r>
            <a:rPr lang="it-IT" dirty="0"/>
            <a:t>Tecnologias de Informação e Comunicação</a:t>
          </a:r>
        </a:p>
      </dgm:t>
    </dgm:pt>
    <dgm:pt modelId="{67266B72-7E33-429D-80D2-B4E7289D8010}" type="parTrans" cxnId="{E89C4E92-EFF0-4E18-9DB2-119D7C65D6F4}">
      <dgm:prSet/>
      <dgm:spPr/>
      <dgm:t>
        <a:bodyPr/>
        <a:lstStyle/>
        <a:p>
          <a:endParaRPr lang="it-IT"/>
        </a:p>
      </dgm:t>
    </dgm:pt>
    <dgm:pt modelId="{30005EAF-956B-4FF5-B87F-8F6662EA449A}" type="sibTrans" cxnId="{E89C4E92-EFF0-4E18-9DB2-119D7C65D6F4}">
      <dgm:prSet/>
      <dgm:spPr/>
      <dgm:t>
        <a:bodyPr/>
        <a:lstStyle/>
        <a:p>
          <a:endParaRPr lang="it-IT"/>
        </a:p>
      </dgm:t>
    </dgm:pt>
    <dgm:pt modelId="{BC7E58CF-1600-4D1B-A7D9-E60009221884}">
      <dgm:prSet/>
      <dgm:spPr/>
      <dgm:t>
        <a:bodyPr/>
        <a:lstStyle/>
        <a:p>
          <a:pPr rtl="0"/>
          <a:r>
            <a:rPr lang="it-IT" dirty="0"/>
            <a:t>Cidadania</a:t>
          </a:r>
        </a:p>
      </dgm:t>
    </dgm:pt>
    <dgm:pt modelId="{1742F490-5ACB-48B1-A6A2-63E9DD43F506}" type="parTrans" cxnId="{11DFEE7C-2700-4173-B85C-373FC7C134A3}">
      <dgm:prSet/>
      <dgm:spPr/>
      <dgm:t>
        <a:bodyPr/>
        <a:lstStyle/>
        <a:p>
          <a:endParaRPr lang="it-IT"/>
        </a:p>
      </dgm:t>
    </dgm:pt>
    <dgm:pt modelId="{D20D67D2-17E8-4E12-BBC0-68512DAC3EB6}" type="sibTrans" cxnId="{11DFEE7C-2700-4173-B85C-373FC7C134A3}">
      <dgm:prSet/>
      <dgm:spPr/>
      <dgm:t>
        <a:bodyPr/>
        <a:lstStyle/>
        <a:p>
          <a:endParaRPr lang="it-IT"/>
        </a:p>
      </dgm:t>
    </dgm:pt>
    <dgm:pt modelId="{C2931ACA-693F-472B-A4CE-4FE35B2FF1AB}" type="pres">
      <dgm:prSet presAssocID="{1A14C274-0C4C-4444-858D-40664AEC3EB2}" presName="Name0" presStyleCnt="0">
        <dgm:presLayoutVars>
          <dgm:dir/>
          <dgm:resizeHandles val="exact"/>
        </dgm:presLayoutVars>
      </dgm:prSet>
      <dgm:spPr/>
    </dgm:pt>
    <dgm:pt modelId="{D7FE2BE3-DB94-4178-8BEA-A0DCD921D578}" type="pres">
      <dgm:prSet presAssocID="{1A14C274-0C4C-4444-858D-40664AEC3EB2}" presName="fgShape" presStyleLbl="fgShp" presStyleIdx="0" presStyleCnt="1"/>
      <dgm:spPr/>
    </dgm:pt>
    <dgm:pt modelId="{9791EA0E-78CD-42FE-BD0D-F20A4C56F8E8}" type="pres">
      <dgm:prSet presAssocID="{1A14C274-0C4C-4444-858D-40664AEC3EB2}" presName="linComp" presStyleCnt="0"/>
      <dgm:spPr/>
    </dgm:pt>
    <dgm:pt modelId="{9A7EE0F5-AD2E-4813-9157-40479735ED08}" type="pres">
      <dgm:prSet presAssocID="{536FEAE5-B4D5-4637-B9C4-92A1E2B1038E}" presName="compNode" presStyleCnt="0"/>
      <dgm:spPr/>
    </dgm:pt>
    <dgm:pt modelId="{1E970C68-6B2A-469F-A7E6-1079D3EB1520}" type="pres">
      <dgm:prSet presAssocID="{536FEAE5-B4D5-4637-B9C4-92A1E2B1038E}" presName="bkgdShape" presStyleLbl="node1" presStyleIdx="0" presStyleCnt="5"/>
      <dgm:spPr/>
    </dgm:pt>
    <dgm:pt modelId="{35140AB6-84AB-4152-BA90-6ABBDB830808}" type="pres">
      <dgm:prSet presAssocID="{536FEAE5-B4D5-4637-B9C4-92A1E2B1038E}" presName="nodeTx" presStyleLbl="node1" presStyleIdx="0" presStyleCnt="5">
        <dgm:presLayoutVars>
          <dgm:bulletEnabled val="1"/>
        </dgm:presLayoutVars>
      </dgm:prSet>
      <dgm:spPr/>
    </dgm:pt>
    <dgm:pt modelId="{FC9E5A31-83B5-437A-9A02-C693251DC5EB}" type="pres">
      <dgm:prSet presAssocID="{536FEAE5-B4D5-4637-B9C4-92A1E2B1038E}" presName="invisiNode" presStyleLbl="node1" presStyleIdx="0" presStyleCnt="5"/>
      <dgm:spPr/>
    </dgm:pt>
    <dgm:pt modelId="{B1DB0B93-4F33-4C2E-8930-D3A397007F6D}" type="pres">
      <dgm:prSet presAssocID="{536FEAE5-B4D5-4637-B9C4-92A1E2B1038E}" presName="imagNode" presStyleLbl="fgImgPlace1" presStyleIdx="0" presStyleCnt="5"/>
      <dgm:spPr/>
    </dgm:pt>
    <dgm:pt modelId="{5CCCC80D-A16D-4914-80DF-D51812DD9167}" type="pres">
      <dgm:prSet presAssocID="{08E1178E-05CC-4316-ADF9-4169909616A4}" presName="sibTrans" presStyleLbl="sibTrans2D1" presStyleIdx="0" presStyleCnt="0"/>
      <dgm:spPr/>
    </dgm:pt>
    <dgm:pt modelId="{3CED445B-7E6D-434E-B009-B17F40223C00}" type="pres">
      <dgm:prSet presAssocID="{82BB370F-9433-40CC-AC98-8AC560F65285}" presName="compNode" presStyleCnt="0"/>
      <dgm:spPr/>
    </dgm:pt>
    <dgm:pt modelId="{45ADB4D6-1272-4016-8F9A-502471490CEE}" type="pres">
      <dgm:prSet presAssocID="{82BB370F-9433-40CC-AC98-8AC560F65285}" presName="bkgdShape" presStyleLbl="node1" presStyleIdx="1" presStyleCnt="5"/>
      <dgm:spPr/>
    </dgm:pt>
    <dgm:pt modelId="{7F46F8C3-2090-427C-A688-93289E60D624}" type="pres">
      <dgm:prSet presAssocID="{82BB370F-9433-40CC-AC98-8AC560F65285}" presName="nodeTx" presStyleLbl="node1" presStyleIdx="1" presStyleCnt="5">
        <dgm:presLayoutVars>
          <dgm:bulletEnabled val="1"/>
        </dgm:presLayoutVars>
      </dgm:prSet>
      <dgm:spPr/>
    </dgm:pt>
    <dgm:pt modelId="{03862CF5-ED70-486B-8FD1-76B4853E37AC}" type="pres">
      <dgm:prSet presAssocID="{82BB370F-9433-40CC-AC98-8AC560F65285}" presName="invisiNode" presStyleLbl="node1" presStyleIdx="1" presStyleCnt="5"/>
      <dgm:spPr/>
    </dgm:pt>
    <dgm:pt modelId="{096A3F23-5EFB-4C16-A0F4-0BB0CC004AE9}" type="pres">
      <dgm:prSet presAssocID="{82BB370F-9433-40CC-AC98-8AC560F65285}" presName="imagNode" presStyleLbl="fgImgPlace1" presStyleIdx="1" presStyleCnt="5"/>
      <dgm:spPr/>
    </dgm:pt>
    <dgm:pt modelId="{C926FC2C-EE7F-4900-8B4C-A2E8324FD17C}" type="pres">
      <dgm:prSet presAssocID="{8466D872-9406-4999-8932-305AB59C0556}" presName="sibTrans" presStyleLbl="sibTrans2D1" presStyleIdx="0" presStyleCnt="0"/>
      <dgm:spPr/>
    </dgm:pt>
    <dgm:pt modelId="{2B154C9B-5061-4AF7-BFD5-143845075563}" type="pres">
      <dgm:prSet presAssocID="{65BF96D6-6A38-419C-A057-C20A317FA4CA}" presName="compNode" presStyleCnt="0"/>
      <dgm:spPr/>
    </dgm:pt>
    <dgm:pt modelId="{83642A10-A2B5-4A4C-B755-E2C17B358994}" type="pres">
      <dgm:prSet presAssocID="{65BF96D6-6A38-419C-A057-C20A317FA4CA}" presName="bkgdShape" presStyleLbl="node1" presStyleIdx="2" presStyleCnt="5"/>
      <dgm:spPr/>
    </dgm:pt>
    <dgm:pt modelId="{EF06BB3E-99C7-42AA-A91D-0DC620E1A903}" type="pres">
      <dgm:prSet presAssocID="{65BF96D6-6A38-419C-A057-C20A317FA4CA}" presName="nodeTx" presStyleLbl="node1" presStyleIdx="2" presStyleCnt="5">
        <dgm:presLayoutVars>
          <dgm:bulletEnabled val="1"/>
        </dgm:presLayoutVars>
      </dgm:prSet>
      <dgm:spPr/>
    </dgm:pt>
    <dgm:pt modelId="{0F1C42B8-E916-43D0-B83D-585BA9DB17D4}" type="pres">
      <dgm:prSet presAssocID="{65BF96D6-6A38-419C-A057-C20A317FA4CA}" presName="invisiNode" presStyleLbl="node1" presStyleIdx="2" presStyleCnt="5"/>
      <dgm:spPr/>
    </dgm:pt>
    <dgm:pt modelId="{2E4B66BD-D4B4-4DEC-B509-E8C02D2ED4EE}" type="pres">
      <dgm:prSet presAssocID="{65BF96D6-6A38-419C-A057-C20A317FA4CA}" presName="imagNode" presStyleLbl="fgImgPlace1" presStyleIdx="2" presStyleCnt="5"/>
      <dgm:spPr/>
    </dgm:pt>
    <dgm:pt modelId="{FAAEC3E1-6F9A-4790-B44D-BED403949A5D}" type="pres">
      <dgm:prSet presAssocID="{BF63B691-55F2-4A63-A6D6-6CCD652B81EF}" presName="sibTrans" presStyleLbl="sibTrans2D1" presStyleIdx="0" presStyleCnt="0"/>
      <dgm:spPr/>
    </dgm:pt>
    <dgm:pt modelId="{227A6907-0276-4DDB-AF4F-A8F449D9537B}" type="pres">
      <dgm:prSet presAssocID="{36EF3AA4-EA4D-4B98-964D-0A0418E01235}" presName="compNode" presStyleCnt="0"/>
      <dgm:spPr/>
    </dgm:pt>
    <dgm:pt modelId="{19813B86-8BAD-40E6-ACDF-1C5F37E1887B}" type="pres">
      <dgm:prSet presAssocID="{36EF3AA4-EA4D-4B98-964D-0A0418E01235}" presName="bkgdShape" presStyleLbl="node1" presStyleIdx="3" presStyleCnt="5"/>
      <dgm:spPr/>
    </dgm:pt>
    <dgm:pt modelId="{A0A9ECAA-A07E-4593-8CBF-B2485AE69BC5}" type="pres">
      <dgm:prSet presAssocID="{36EF3AA4-EA4D-4B98-964D-0A0418E01235}" presName="nodeTx" presStyleLbl="node1" presStyleIdx="3" presStyleCnt="5">
        <dgm:presLayoutVars>
          <dgm:bulletEnabled val="1"/>
        </dgm:presLayoutVars>
      </dgm:prSet>
      <dgm:spPr/>
    </dgm:pt>
    <dgm:pt modelId="{FB89F83F-5579-4B42-8BFE-E00A1327697E}" type="pres">
      <dgm:prSet presAssocID="{36EF3AA4-EA4D-4B98-964D-0A0418E01235}" presName="invisiNode" presStyleLbl="node1" presStyleIdx="3" presStyleCnt="5"/>
      <dgm:spPr/>
    </dgm:pt>
    <dgm:pt modelId="{4E279C16-D932-44C7-BB8D-0D3374E0A035}" type="pres">
      <dgm:prSet presAssocID="{36EF3AA4-EA4D-4B98-964D-0A0418E01235}" presName="imagNode" presStyleLbl="fgImgPlace1" presStyleIdx="3" presStyleCnt="5"/>
      <dgm:spPr/>
    </dgm:pt>
    <dgm:pt modelId="{644D9572-F05F-47FD-86E0-0465B0603087}" type="pres">
      <dgm:prSet presAssocID="{30005EAF-956B-4FF5-B87F-8F6662EA449A}" presName="sibTrans" presStyleLbl="sibTrans2D1" presStyleIdx="0" presStyleCnt="0"/>
      <dgm:spPr/>
    </dgm:pt>
    <dgm:pt modelId="{D11D6DA1-369D-45A9-8CDB-8B23A84E773B}" type="pres">
      <dgm:prSet presAssocID="{BC7E58CF-1600-4D1B-A7D9-E60009221884}" presName="compNode" presStyleCnt="0"/>
      <dgm:spPr/>
    </dgm:pt>
    <dgm:pt modelId="{C23463DD-D503-47A4-9706-67725281742C}" type="pres">
      <dgm:prSet presAssocID="{BC7E58CF-1600-4D1B-A7D9-E60009221884}" presName="bkgdShape" presStyleLbl="node1" presStyleIdx="4" presStyleCnt="5"/>
      <dgm:spPr/>
    </dgm:pt>
    <dgm:pt modelId="{23A82D9D-5999-4E1E-BA54-30E284574E82}" type="pres">
      <dgm:prSet presAssocID="{BC7E58CF-1600-4D1B-A7D9-E60009221884}" presName="nodeTx" presStyleLbl="node1" presStyleIdx="4" presStyleCnt="5">
        <dgm:presLayoutVars>
          <dgm:bulletEnabled val="1"/>
        </dgm:presLayoutVars>
      </dgm:prSet>
      <dgm:spPr/>
    </dgm:pt>
    <dgm:pt modelId="{79010960-2BDD-4902-8813-44FF7772D645}" type="pres">
      <dgm:prSet presAssocID="{BC7E58CF-1600-4D1B-A7D9-E60009221884}" presName="invisiNode" presStyleLbl="node1" presStyleIdx="4" presStyleCnt="5"/>
      <dgm:spPr/>
    </dgm:pt>
    <dgm:pt modelId="{85CBF167-9E3A-4A39-ACDF-DA37422F7108}" type="pres">
      <dgm:prSet presAssocID="{BC7E58CF-1600-4D1B-A7D9-E60009221884}" presName="imagNode" presStyleLbl="fgImgPlace1" presStyleIdx="4" presStyleCnt="5"/>
      <dgm:spPr/>
    </dgm:pt>
  </dgm:ptLst>
  <dgm:cxnLst>
    <dgm:cxn modelId="{3FBD7E04-7FA4-4F1B-902B-C9FBF41B2F0E}" type="presOf" srcId="{65BF96D6-6A38-419C-A057-C20A317FA4CA}" destId="{EF06BB3E-99C7-42AA-A91D-0DC620E1A903}" srcOrd="1" destOrd="0" presId="urn:microsoft.com/office/officeart/2005/8/layout/hList7"/>
    <dgm:cxn modelId="{804C771E-95D7-4ED6-9504-149EE88867E8}" type="presOf" srcId="{536FEAE5-B4D5-4637-B9C4-92A1E2B1038E}" destId="{1E970C68-6B2A-469F-A7E6-1079D3EB1520}" srcOrd="0" destOrd="0" presId="urn:microsoft.com/office/officeart/2005/8/layout/hList7"/>
    <dgm:cxn modelId="{00DBB72D-9401-4477-BB64-9CE08CD57315}" type="presOf" srcId="{BC7E58CF-1600-4D1B-A7D9-E60009221884}" destId="{C23463DD-D503-47A4-9706-67725281742C}" srcOrd="0" destOrd="0" presId="urn:microsoft.com/office/officeart/2005/8/layout/hList7"/>
    <dgm:cxn modelId="{6A2FFB63-F1AE-4912-931F-C2F03001761F}" type="presOf" srcId="{08E1178E-05CC-4316-ADF9-4169909616A4}" destId="{5CCCC80D-A16D-4914-80DF-D51812DD9167}" srcOrd="0" destOrd="0" presId="urn:microsoft.com/office/officeart/2005/8/layout/hList7"/>
    <dgm:cxn modelId="{4DD98344-632E-4A09-9453-0E0B3961DAB5}" type="presOf" srcId="{BC7E58CF-1600-4D1B-A7D9-E60009221884}" destId="{23A82D9D-5999-4E1E-BA54-30E284574E82}" srcOrd="1" destOrd="0" presId="urn:microsoft.com/office/officeart/2005/8/layout/hList7"/>
    <dgm:cxn modelId="{AAA08A65-4EE7-4DDA-AC74-28B996830FAF}" type="presOf" srcId="{36EF3AA4-EA4D-4B98-964D-0A0418E01235}" destId="{19813B86-8BAD-40E6-ACDF-1C5F37E1887B}" srcOrd="0" destOrd="0" presId="urn:microsoft.com/office/officeart/2005/8/layout/hList7"/>
    <dgm:cxn modelId="{EFF0B46A-153A-4C88-9FEB-6D85902932D4}" type="presOf" srcId="{8466D872-9406-4999-8932-305AB59C0556}" destId="{C926FC2C-EE7F-4900-8B4C-A2E8324FD17C}" srcOrd="0" destOrd="0" presId="urn:microsoft.com/office/officeart/2005/8/layout/hList7"/>
    <dgm:cxn modelId="{82399555-B668-4190-9DAF-C5E9EE6CCDCA}" type="presOf" srcId="{82BB370F-9433-40CC-AC98-8AC560F65285}" destId="{7F46F8C3-2090-427C-A688-93289E60D624}" srcOrd="1" destOrd="0" presId="urn:microsoft.com/office/officeart/2005/8/layout/hList7"/>
    <dgm:cxn modelId="{E6A7E37C-4664-46F3-B47B-D59D322D8294}" type="presOf" srcId="{BF63B691-55F2-4A63-A6D6-6CCD652B81EF}" destId="{FAAEC3E1-6F9A-4790-B44D-BED403949A5D}" srcOrd="0" destOrd="0" presId="urn:microsoft.com/office/officeart/2005/8/layout/hList7"/>
    <dgm:cxn modelId="{11DFEE7C-2700-4173-B85C-373FC7C134A3}" srcId="{1A14C274-0C4C-4444-858D-40664AEC3EB2}" destId="{BC7E58CF-1600-4D1B-A7D9-E60009221884}" srcOrd="4" destOrd="0" parTransId="{1742F490-5ACB-48B1-A6A2-63E9DD43F506}" sibTransId="{D20D67D2-17E8-4E12-BBC0-68512DAC3EB6}"/>
    <dgm:cxn modelId="{1AC6018E-4A96-49A4-AA8C-43C276129CDD}" srcId="{1A14C274-0C4C-4444-858D-40664AEC3EB2}" destId="{82BB370F-9433-40CC-AC98-8AC560F65285}" srcOrd="1" destOrd="0" parTransId="{9A8C98FE-161D-4D1B-BDE5-999F8F896095}" sibTransId="{8466D872-9406-4999-8932-305AB59C0556}"/>
    <dgm:cxn modelId="{E89C4E92-EFF0-4E18-9DB2-119D7C65D6F4}" srcId="{1A14C274-0C4C-4444-858D-40664AEC3EB2}" destId="{36EF3AA4-EA4D-4B98-964D-0A0418E01235}" srcOrd="3" destOrd="0" parTransId="{67266B72-7E33-429D-80D2-B4E7289D8010}" sibTransId="{30005EAF-956B-4FF5-B87F-8F6662EA449A}"/>
    <dgm:cxn modelId="{AA572793-DCE6-4305-A27C-A588982EDF7A}" srcId="{1A14C274-0C4C-4444-858D-40664AEC3EB2}" destId="{65BF96D6-6A38-419C-A057-C20A317FA4CA}" srcOrd="2" destOrd="0" parTransId="{E3A542AC-15F6-4712-A3D8-F2738611A69F}" sibTransId="{BF63B691-55F2-4A63-A6D6-6CCD652B81EF}"/>
    <dgm:cxn modelId="{4A8A0298-7566-42C8-95B8-6270E90A3EDB}" type="presOf" srcId="{36EF3AA4-EA4D-4B98-964D-0A0418E01235}" destId="{A0A9ECAA-A07E-4593-8CBF-B2485AE69BC5}" srcOrd="1" destOrd="0" presId="urn:microsoft.com/office/officeart/2005/8/layout/hList7"/>
    <dgm:cxn modelId="{6FF770A4-2D34-4993-A219-B0FA82D8FFE4}" type="presOf" srcId="{65BF96D6-6A38-419C-A057-C20A317FA4CA}" destId="{83642A10-A2B5-4A4C-B755-E2C17B358994}" srcOrd="0" destOrd="0" presId="urn:microsoft.com/office/officeart/2005/8/layout/hList7"/>
    <dgm:cxn modelId="{83B297AB-54E5-4EB4-9155-28CCE3FDC895}" type="presOf" srcId="{82BB370F-9433-40CC-AC98-8AC560F65285}" destId="{45ADB4D6-1272-4016-8F9A-502471490CEE}" srcOrd="0" destOrd="0" presId="urn:microsoft.com/office/officeart/2005/8/layout/hList7"/>
    <dgm:cxn modelId="{54E7D1BC-656C-429D-8895-758B30E51363}" type="presOf" srcId="{1A14C274-0C4C-4444-858D-40664AEC3EB2}" destId="{C2931ACA-693F-472B-A4CE-4FE35B2FF1AB}" srcOrd="0" destOrd="0" presId="urn:microsoft.com/office/officeart/2005/8/layout/hList7"/>
    <dgm:cxn modelId="{F79067D2-2021-4661-8B83-269B623542C8}" srcId="{1A14C274-0C4C-4444-858D-40664AEC3EB2}" destId="{536FEAE5-B4D5-4637-B9C4-92A1E2B1038E}" srcOrd="0" destOrd="0" parTransId="{59CFB6AB-FB0A-43A4-9C74-68BF3474D44A}" sibTransId="{08E1178E-05CC-4316-ADF9-4169909616A4}"/>
    <dgm:cxn modelId="{668931E4-2750-414A-9024-26B80CE0E552}" type="presOf" srcId="{30005EAF-956B-4FF5-B87F-8F6662EA449A}" destId="{644D9572-F05F-47FD-86E0-0465B0603087}" srcOrd="0" destOrd="0" presId="urn:microsoft.com/office/officeart/2005/8/layout/hList7"/>
    <dgm:cxn modelId="{C01AA7E4-C4A6-4D47-BE88-60791A0852F4}" type="presOf" srcId="{536FEAE5-B4D5-4637-B9C4-92A1E2B1038E}" destId="{35140AB6-84AB-4152-BA90-6ABBDB830808}" srcOrd="1" destOrd="0" presId="urn:microsoft.com/office/officeart/2005/8/layout/hList7"/>
    <dgm:cxn modelId="{46AAEEB1-5E66-4498-8704-21C38CD083A7}" type="presParOf" srcId="{C2931ACA-693F-472B-A4CE-4FE35B2FF1AB}" destId="{D7FE2BE3-DB94-4178-8BEA-A0DCD921D578}" srcOrd="0" destOrd="0" presId="urn:microsoft.com/office/officeart/2005/8/layout/hList7"/>
    <dgm:cxn modelId="{5C298B7B-4BFD-4EA0-98A1-CC108EB69F20}" type="presParOf" srcId="{C2931ACA-693F-472B-A4CE-4FE35B2FF1AB}" destId="{9791EA0E-78CD-42FE-BD0D-F20A4C56F8E8}" srcOrd="1" destOrd="0" presId="urn:microsoft.com/office/officeart/2005/8/layout/hList7"/>
    <dgm:cxn modelId="{83B802F7-9E2D-4BCB-BB38-20DEBFCDBCB2}" type="presParOf" srcId="{9791EA0E-78CD-42FE-BD0D-F20A4C56F8E8}" destId="{9A7EE0F5-AD2E-4813-9157-40479735ED08}" srcOrd="0" destOrd="0" presId="urn:microsoft.com/office/officeart/2005/8/layout/hList7"/>
    <dgm:cxn modelId="{29EC1F62-6DBE-45B7-AC00-81A5C0FC2F75}" type="presParOf" srcId="{9A7EE0F5-AD2E-4813-9157-40479735ED08}" destId="{1E970C68-6B2A-469F-A7E6-1079D3EB1520}" srcOrd="0" destOrd="0" presId="urn:microsoft.com/office/officeart/2005/8/layout/hList7"/>
    <dgm:cxn modelId="{38F9F8F1-BCEB-4FB6-B323-735D0A443BB0}" type="presParOf" srcId="{9A7EE0F5-AD2E-4813-9157-40479735ED08}" destId="{35140AB6-84AB-4152-BA90-6ABBDB830808}" srcOrd="1" destOrd="0" presId="urn:microsoft.com/office/officeart/2005/8/layout/hList7"/>
    <dgm:cxn modelId="{AE095D4A-658A-4856-BB0D-B660726E7AC4}" type="presParOf" srcId="{9A7EE0F5-AD2E-4813-9157-40479735ED08}" destId="{FC9E5A31-83B5-437A-9A02-C693251DC5EB}" srcOrd="2" destOrd="0" presId="urn:microsoft.com/office/officeart/2005/8/layout/hList7"/>
    <dgm:cxn modelId="{313EA0F7-E55A-4DDA-A97A-47CEA2A1B11A}" type="presParOf" srcId="{9A7EE0F5-AD2E-4813-9157-40479735ED08}" destId="{B1DB0B93-4F33-4C2E-8930-D3A397007F6D}" srcOrd="3" destOrd="0" presId="urn:microsoft.com/office/officeart/2005/8/layout/hList7"/>
    <dgm:cxn modelId="{174D3DB3-EFF2-4C4A-8772-039D4ACB3D34}" type="presParOf" srcId="{9791EA0E-78CD-42FE-BD0D-F20A4C56F8E8}" destId="{5CCCC80D-A16D-4914-80DF-D51812DD9167}" srcOrd="1" destOrd="0" presId="urn:microsoft.com/office/officeart/2005/8/layout/hList7"/>
    <dgm:cxn modelId="{5C4743D6-035B-469C-B60A-732AA19AFB4B}" type="presParOf" srcId="{9791EA0E-78CD-42FE-BD0D-F20A4C56F8E8}" destId="{3CED445B-7E6D-434E-B009-B17F40223C00}" srcOrd="2" destOrd="0" presId="urn:microsoft.com/office/officeart/2005/8/layout/hList7"/>
    <dgm:cxn modelId="{29FE94E5-5385-4591-9569-A75EBBA265EA}" type="presParOf" srcId="{3CED445B-7E6D-434E-B009-B17F40223C00}" destId="{45ADB4D6-1272-4016-8F9A-502471490CEE}" srcOrd="0" destOrd="0" presId="urn:microsoft.com/office/officeart/2005/8/layout/hList7"/>
    <dgm:cxn modelId="{CFCB5472-C679-44CD-936B-CCB894FA14C1}" type="presParOf" srcId="{3CED445B-7E6D-434E-B009-B17F40223C00}" destId="{7F46F8C3-2090-427C-A688-93289E60D624}" srcOrd="1" destOrd="0" presId="urn:microsoft.com/office/officeart/2005/8/layout/hList7"/>
    <dgm:cxn modelId="{93B40750-6105-45E4-99FA-82B40DFF7EAE}" type="presParOf" srcId="{3CED445B-7E6D-434E-B009-B17F40223C00}" destId="{03862CF5-ED70-486B-8FD1-76B4853E37AC}" srcOrd="2" destOrd="0" presId="urn:microsoft.com/office/officeart/2005/8/layout/hList7"/>
    <dgm:cxn modelId="{44F1413E-4E6A-4FBF-8E4D-50E9197EF1E5}" type="presParOf" srcId="{3CED445B-7E6D-434E-B009-B17F40223C00}" destId="{096A3F23-5EFB-4C16-A0F4-0BB0CC004AE9}" srcOrd="3" destOrd="0" presId="urn:microsoft.com/office/officeart/2005/8/layout/hList7"/>
    <dgm:cxn modelId="{A30B332D-8EA2-4048-AC4B-8DB454FBF3E7}" type="presParOf" srcId="{9791EA0E-78CD-42FE-BD0D-F20A4C56F8E8}" destId="{C926FC2C-EE7F-4900-8B4C-A2E8324FD17C}" srcOrd="3" destOrd="0" presId="urn:microsoft.com/office/officeart/2005/8/layout/hList7"/>
    <dgm:cxn modelId="{AEA60774-7620-420C-A537-2B9CE3F882D2}" type="presParOf" srcId="{9791EA0E-78CD-42FE-BD0D-F20A4C56F8E8}" destId="{2B154C9B-5061-4AF7-BFD5-143845075563}" srcOrd="4" destOrd="0" presId="urn:microsoft.com/office/officeart/2005/8/layout/hList7"/>
    <dgm:cxn modelId="{9D3CD635-0B4C-47D3-99F6-ECF77BB1EC12}" type="presParOf" srcId="{2B154C9B-5061-4AF7-BFD5-143845075563}" destId="{83642A10-A2B5-4A4C-B755-E2C17B358994}" srcOrd="0" destOrd="0" presId="urn:microsoft.com/office/officeart/2005/8/layout/hList7"/>
    <dgm:cxn modelId="{C2FEB456-FD1F-4469-93FD-1C8FEA6C1B79}" type="presParOf" srcId="{2B154C9B-5061-4AF7-BFD5-143845075563}" destId="{EF06BB3E-99C7-42AA-A91D-0DC620E1A903}" srcOrd="1" destOrd="0" presId="urn:microsoft.com/office/officeart/2005/8/layout/hList7"/>
    <dgm:cxn modelId="{C85D1367-9891-4FBD-8004-1642ECC26BC0}" type="presParOf" srcId="{2B154C9B-5061-4AF7-BFD5-143845075563}" destId="{0F1C42B8-E916-43D0-B83D-585BA9DB17D4}" srcOrd="2" destOrd="0" presId="urn:microsoft.com/office/officeart/2005/8/layout/hList7"/>
    <dgm:cxn modelId="{43F14843-FB90-416C-9F3F-DF868259746B}" type="presParOf" srcId="{2B154C9B-5061-4AF7-BFD5-143845075563}" destId="{2E4B66BD-D4B4-4DEC-B509-E8C02D2ED4EE}" srcOrd="3" destOrd="0" presId="urn:microsoft.com/office/officeart/2005/8/layout/hList7"/>
    <dgm:cxn modelId="{10A44E8C-5E08-4944-9E76-1FC09DA880B4}" type="presParOf" srcId="{9791EA0E-78CD-42FE-BD0D-F20A4C56F8E8}" destId="{FAAEC3E1-6F9A-4790-B44D-BED403949A5D}" srcOrd="5" destOrd="0" presId="urn:microsoft.com/office/officeart/2005/8/layout/hList7"/>
    <dgm:cxn modelId="{2B5A4BA7-E5D0-43FA-9958-6C555F678F53}" type="presParOf" srcId="{9791EA0E-78CD-42FE-BD0D-F20A4C56F8E8}" destId="{227A6907-0276-4DDB-AF4F-A8F449D9537B}" srcOrd="6" destOrd="0" presId="urn:microsoft.com/office/officeart/2005/8/layout/hList7"/>
    <dgm:cxn modelId="{F2764198-12F6-4ECC-8F5C-1B5D33BC43B8}" type="presParOf" srcId="{227A6907-0276-4DDB-AF4F-A8F449D9537B}" destId="{19813B86-8BAD-40E6-ACDF-1C5F37E1887B}" srcOrd="0" destOrd="0" presId="urn:microsoft.com/office/officeart/2005/8/layout/hList7"/>
    <dgm:cxn modelId="{F2AA5AD5-8ECB-4B04-8026-C4DAF0C43D6C}" type="presParOf" srcId="{227A6907-0276-4DDB-AF4F-A8F449D9537B}" destId="{A0A9ECAA-A07E-4593-8CBF-B2485AE69BC5}" srcOrd="1" destOrd="0" presId="urn:microsoft.com/office/officeart/2005/8/layout/hList7"/>
    <dgm:cxn modelId="{29A7DD47-83F7-4D11-B32A-79463AE3EDD1}" type="presParOf" srcId="{227A6907-0276-4DDB-AF4F-A8F449D9537B}" destId="{FB89F83F-5579-4B42-8BFE-E00A1327697E}" srcOrd="2" destOrd="0" presId="urn:microsoft.com/office/officeart/2005/8/layout/hList7"/>
    <dgm:cxn modelId="{790C9D09-84DF-4F95-B3DA-8C4C74DD36A4}" type="presParOf" srcId="{227A6907-0276-4DDB-AF4F-A8F449D9537B}" destId="{4E279C16-D932-44C7-BB8D-0D3374E0A035}" srcOrd="3" destOrd="0" presId="urn:microsoft.com/office/officeart/2005/8/layout/hList7"/>
    <dgm:cxn modelId="{D12A32DB-058D-4D62-AC56-A4774198001A}" type="presParOf" srcId="{9791EA0E-78CD-42FE-BD0D-F20A4C56F8E8}" destId="{644D9572-F05F-47FD-86E0-0465B0603087}" srcOrd="7" destOrd="0" presId="urn:microsoft.com/office/officeart/2005/8/layout/hList7"/>
    <dgm:cxn modelId="{C9E106AA-A005-49D8-AA3C-E3EFCB466726}" type="presParOf" srcId="{9791EA0E-78CD-42FE-BD0D-F20A4C56F8E8}" destId="{D11D6DA1-369D-45A9-8CDB-8B23A84E773B}" srcOrd="8" destOrd="0" presId="urn:microsoft.com/office/officeart/2005/8/layout/hList7"/>
    <dgm:cxn modelId="{2D8A8FD8-AA00-4994-94DC-93064AF09B77}" type="presParOf" srcId="{D11D6DA1-369D-45A9-8CDB-8B23A84E773B}" destId="{C23463DD-D503-47A4-9706-67725281742C}" srcOrd="0" destOrd="0" presId="urn:microsoft.com/office/officeart/2005/8/layout/hList7"/>
    <dgm:cxn modelId="{7B56C3BB-2584-4047-A050-E408BFF95794}" type="presParOf" srcId="{D11D6DA1-369D-45A9-8CDB-8B23A84E773B}" destId="{23A82D9D-5999-4E1E-BA54-30E284574E82}" srcOrd="1" destOrd="0" presId="urn:microsoft.com/office/officeart/2005/8/layout/hList7"/>
    <dgm:cxn modelId="{F9DC13C9-9E26-4C9C-A0B3-50B43C34B6EF}" type="presParOf" srcId="{D11D6DA1-369D-45A9-8CDB-8B23A84E773B}" destId="{79010960-2BDD-4902-8813-44FF7772D645}" srcOrd="2" destOrd="0" presId="urn:microsoft.com/office/officeart/2005/8/layout/hList7"/>
    <dgm:cxn modelId="{00D09A39-90A6-4F9B-9714-D51DB40B8DBD}" type="presParOf" srcId="{D11D6DA1-369D-45A9-8CDB-8B23A84E773B}" destId="{85CBF167-9E3A-4A39-ACDF-DA37422F7108}" srcOrd="3" destOrd="0" presId="urn:microsoft.com/office/officeart/2005/8/layout/hList7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DB83C048-AA26-43D4-9613-F962A7BCA277}" type="doc">
      <dgm:prSet loTypeId="urn:microsoft.com/office/officeart/2005/8/layout/vList5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it-IT"/>
        </a:p>
      </dgm:t>
    </dgm:pt>
    <dgm:pt modelId="{24DA4E9A-D609-40F5-B6C9-B89016E73E58}">
      <dgm:prSet/>
      <dgm:spPr/>
      <dgm:t>
        <a:bodyPr/>
        <a:lstStyle/>
        <a:p>
          <a:pPr rtl="0"/>
          <a:r>
            <a:rPr lang="it-IT" b="1" dirty="0"/>
            <a:t>Plataforma eTwinning</a:t>
          </a:r>
          <a:endParaRPr lang="it-IT" dirty="0"/>
        </a:p>
      </dgm:t>
    </dgm:pt>
    <dgm:pt modelId="{74502D27-D600-408A-921A-F4700F2239F5}" type="parTrans" cxnId="{5F80B503-F418-4670-B55A-0C9318E229FF}">
      <dgm:prSet/>
      <dgm:spPr/>
      <dgm:t>
        <a:bodyPr/>
        <a:lstStyle/>
        <a:p>
          <a:endParaRPr lang="it-IT"/>
        </a:p>
      </dgm:t>
    </dgm:pt>
    <dgm:pt modelId="{FC54A1D8-658F-4F3E-8735-37DCD2B439D2}" type="sibTrans" cxnId="{5F80B503-F418-4670-B55A-0C9318E229FF}">
      <dgm:prSet/>
      <dgm:spPr/>
      <dgm:t>
        <a:bodyPr/>
        <a:lstStyle/>
        <a:p>
          <a:endParaRPr lang="it-IT"/>
        </a:p>
      </dgm:t>
    </dgm:pt>
    <dgm:pt modelId="{FBAE816A-3C80-46D2-96D2-0CBFE9987E1B}">
      <dgm:prSet/>
      <dgm:spPr/>
      <dgm:t>
        <a:bodyPr/>
        <a:lstStyle/>
        <a:p>
          <a:pPr rtl="0"/>
          <a:r>
            <a:rPr lang="it-IT" b="1"/>
            <a:t>Microsoft Teams </a:t>
          </a:r>
          <a:endParaRPr lang="it-IT"/>
        </a:p>
      </dgm:t>
    </dgm:pt>
    <dgm:pt modelId="{DDA4EFF5-17EA-478A-8266-069D7B00260C}" type="parTrans" cxnId="{D5A81C70-4021-43B5-B3BA-08455EA2A291}">
      <dgm:prSet/>
      <dgm:spPr/>
      <dgm:t>
        <a:bodyPr/>
        <a:lstStyle/>
        <a:p>
          <a:endParaRPr lang="it-IT"/>
        </a:p>
      </dgm:t>
    </dgm:pt>
    <dgm:pt modelId="{9495524C-2F38-4C9D-BF47-E4187B365ACA}" type="sibTrans" cxnId="{D5A81C70-4021-43B5-B3BA-08455EA2A291}">
      <dgm:prSet/>
      <dgm:spPr/>
      <dgm:t>
        <a:bodyPr/>
        <a:lstStyle/>
        <a:p>
          <a:endParaRPr lang="it-IT"/>
        </a:p>
      </dgm:t>
    </dgm:pt>
    <dgm:pt modelId="{747ACC99-6896-48A3-BC53-8649DFF1E6D4}">
      <dgm:prSet/>
      <dgm:spPr/>
      <dgm:t>
        <a:bodyPr/>
        <a:lstStyle/>
        <a:p>
          <a:pPr rtl="0"/>
          <a:r>
            <a:rPr lang="it-IT" b="1" dirty="0"/>
            <a:t>Plataforma Zoom para  reuniões internacionais</a:t>
          </a:r>
          <a:endParaRPr lang="it-IT" dirty="0"/>
        </a:p>
      </dgm:t>
    </dgm:pt>
    <dgm:pt modelId="{A0393283-2ED5-47EB-A210-FDDF4C552231}" type="parTrans" cxnId="{6BA9B6F3-6F78-4CBC-80EA-8E573C22A085}">
      <dgm:prSet/>
      <dgm:spPr/>
      <dgm:t>
        <a:bodyPr/>
        <a:lstStyle/>
        <a:p>
          <a:endParaRPr lang="it-IT"/>
        </a:p>
      </dgm:t>
    </dgm:pt>
    <dgm:pt modelId="{7947DB9D-317E-47E6-AE35-BA277D36B9D7}" type="sibTrans" cxnId="{6BA9B6F3-6F78-4CBC-80EA-8E573C22A085}">
      <dgm:prSet/>
      <dgm:spPr/>
      <dgm:t>
        <a:bodyPr/>
        <a:lstStyle/>
        <a:p>
          <a:endParaRPr lang="it-IT"/>
        </a:p>
      </dgm:t>
    </dgm:pt>
    <dgm:pt modelId="{F34C74F3-A2A2-4B24-8896-515F0B627EF4}">
      <dgm:prSet/>
      <dgm:spPr/>
      <dgm:t>
        <a:bodyPr/>
        <a:lstStyle/>
        <a:p>
          <a:pPr rtl="0"/>
          <a:r>
            <a:rPr lang="it-IT" b="1" dirty="0"/>
            <a:t>Flippity timeline</a:t>
          </a:r>
          <a:endParaRPr lang="it-IT" dirty="0"/>
        </a:p>
      </dgm:t>
    </dgm:pt>
    <dgm:pt modelId="{00407C96-601C-42DC-A02F-7851F99F5821}" type="parTrans" cxnId="{80D1C948-9ACD-4AA0-9BC1-94F4BE3A74D1}">
      <dgm:prSet/>
      <dgm:spPr/>
      <dgm:t>
        <a:bodyPr/>
        <a:lstStyle/>
        <a:p>
          <a:endParaRPr lang="it-IT"/>
        </a:p>
      </dgm:t>
    </dgm:pt>
    <dgm:pt modelId="{05C1412A-AC7C-4BAE-9676-B686A707D552}" type="sibTrans" cxnId="{80D1C948-9ACD-4AA0-9BC1-94F4BE3A74D1}">
      <dgm:prSet/>
      <dgm:spPr/>
      <dgm:t>
        <a:bodyPr/>
        <a:lstStyle/>
        <a:p>
          <a:endParaRPr lang="it-IT"/>
        </a:p>
      </dgm:t>
    </dgm:pt>
    <dgm:pt modelId="{60BB2A45-B450-4DCE-B974-47140EA8AB9E}">
      <dgm:prSet/>
      <dgm:spPr/>
      <dgm:t>
        <a:bodyPr/>
        <a:lstStyle/>
        <a:p>
          <a:pPr rtl="0"/>
          <a:r>
            <a:rPr lang="it-IT" b="1" dirty="0"/>
            <a:t>Padlet</a:t>
          </a:r>
        </a:p>
      </dgm:t>
    </dgm:pt>
    <dgm:pt modelId="{0452EB16-CBE3-4280-A4A6-7E9939317681}" type="parTrans" cxnId="{27014D32-F029-438C-A537-E0498AF34575}">
      <dgm:prSet/>
      <dgm:spPr/>
      <dgm:t>
        <a:bodyPr/>
        <a:lstStyle/>
        <a:p>
          <a:endParaRPr lang="it-IT"/>
        </a:p>
      </dgm:t>
    </dgm:pt>
    <dgm:pt modelId="{DC9152A2-9429-4BA8-9932-C86B180B9483}" type="sibTrans" cxnId="{27014D32-F029-438C-A537-E0498AF34575}">
      <dgm:prSet/>
      <dgm:spPr/>
      <dgm:t>
        <a:bodyPr/>
        <a:lstStyle/>
        <a:p>
          <a:endParaRPr lang="it-IT"/>
        </a:p>
      </dgm:t>
    </dgm:pt>
    <dgm:pt modelId="{0C39FCE6-B39B-479E-8F1E-CE8A59105C19}">
      <dgm:prSet/>
      <dgm:spPr/>
      <dgm:t>
        <a:bodyPr/>
        <a:lstStyle/>
        <a:p>
          <a:pPr rtl="0"/>
          <a:r>
            <a:rPr lang="it-IT" b="1" dirty="0"/>
            <a:t>Answergarden wordcloud</a:t>
          </a:r>
        </a:p>
      </dgm:t>
    </dgm:pt>
    <dgm:pt modelId="{0C726B37-6BDC-49C5-A789-74E812C8B6E9}" type="parTrans" cxnId="{3AD5B7EC-97EB-4317-9881-67390650EB10}">
      <dgm:prSet/>
      <dgm:spPr/>
      <dgm:t>
        <a:bodyPr/>
        <a:lstStyle/>
        <a:p>
          <a:endParaRPr lang="it-IT"/>
        </a:p>
      </dgm:t>
    </dgm:pt>
    <dgm:pt modelId="{79648F3A-240F-47EA-887C-5491E7786309}" type="sibTrans" cxnId="{3AD5B7EC-97EB-4317-9881-67390650EB10}">
      <dgm:prSet/>
      <dgm:spPr/>
      <dgm:t>
        <a:bodyPr/>
        <a:lstStyle/>
        <a:p>
          <a:endParaRPr lang="it-IT"/>
        </a:p>
      </dgm:t>
    </dgm:pt>
    <dgm:pt modelId="{BF033AFA-421B-4754-ACCD-7FB5B4E2456E}">
      <dgm:prSet/>
      <dgm:spPr/>
      <dgm:t>
        <a:bodyPr/>
        <a:lstStyle/>
        <a:p>
          <a:pPr rtl="0"/>
          <a:r>
            <a:rPr lang="it-IT" b="1" dirty="0"/>
            <a:t>Youtube</a:t>
          </a:r>
        </a:p>
      </dgm:t>
    </dgm:pt>
    <dgm:pt modelId="{C64BCF4C-CDFC-4433-AC17-6564E83739D5}" type="parTrans" cxnId="{5F32EE68-B9DC-4841-A4EF-57524786CFA7}">
      <dgm:prSet/>
      <dgm:spPr/>
      <dgm:t>
        <a:bodyPr/>
        <a:lstStyle/>
        <a:p>
          <a:endParaRPr lang="it-IT"/>
        </a:p>
      </dgm:t>
    </dgm:pt>
    <dgm:pt modelId="{35900BEE-CC19-4B76-9973-D9B5DB16280D}" type="sibTrans" cxnId="{5F32EE68-B9DC-4841-A4EF-57524786CFA7}">
      <dgm:prSet/>
      <dgm:spPr/>
      <dgm:t>
        <a:bodyPr/>
        <a:lstStyle/>
        <a:p>
          <a:endParaRPr lang="it-IT"/>
        </a:p>
      </dgm:t>
    </dgm:pt>
    <dgm:pt modelId="{5D7DEF03-780C-42CD-A6C4-D519BA2F2552}">
      <dgm:prSet/>
      <dgm:spPr/>
      <dgm:t>
        <a:bodyPr/>
        <a:lstStyle/>
        <a:p>
          <a:pPr rtl="0"/>
          <a:r>
            <a:rPr lang="it-IT" b="1" dirty="0"/>
            <a:t>Kahoot</a:t>
          </a:r>
          <a:endParaRPr lang="it-IT" dirty="0"/>
        </a:p>
      </dgm:t>
    </dgm:pt>
    <dgm:pt modelId="{1584114D-CBCD-4D40-9130-FB0A3F60BA00}" type="parTrans" cxnId="{98C434F5-2750-46CC-8EF1-C5E2C2B8D90B}">
      <dgm:prSet/>
      <dgm:spPr/>
      <dgm:t>
        <a:bodyPr/>
        <a:lstStyle/>
        <a:p>
          <a:endParaRPr lang="it-IT"/>
        </a:p>
      </dgm:t>
    </dgm:pt>
    <dgm:pt modelId="{24F65528-C142-4779-931E-BD658FBDF5D1}" type="sibTrans" cxnId="{98C434F5-2750-46CC-8EF1-C5E2C2B8D90B}">
      <dgm:prSet/>
      <dgm:spPr/>
      <dgm:t>
        <a:bodyPr/>
        <a:lstStyle/>
        <a:p>
          <a:endParaRPr lang="it-IT"/>
        </a:p>
      </dgm:t>
    </dgm:pt>
    <dgm:pt modelId="{0566399C-5A78-4F58-986B-3042DF4E5672}">
      <dgm:prSet/>
      <dgm:spPr/>
      <dgm:t>
        <a:bodyPr/>
        <a:lstStyle/>
        <a:p>
          <a:pPr rtl="0"/>
          <a:r>
            <a:rPr lang="it-IT" b="1" dirty="0"/>
            <a:t>Moviemaker</a:t>
          </a:r>
        </a:p>
      </dgm:t>
    </dgm:pt>
    <dgm:pt modelId="{462A6081-EAE0-4C7A-A47A-AAD2C7FAA4B6}" type="parTrans" cxnId="{D38CDA95-A1AC-4DDC-9AA5-E098E5CA60A8}">
      <dgm:prSet/>
      <dgm:spPr/>
      <dgm:t>
        <a:bodyPr/>
        <a:lstStyle/>
        <a:p>
          <a:endParaRPr lang="it-IT"/>
        </a:p>
      </dgm:t>
    </dgm:pt>
    <dgm:pt modelId="{49149312-CAE4-4E76-A328-73D54792B850}" type="sibTrans" cxnId="{D38CDA95-A1AC-4DDC-9AA5-E098E5CA60A8}">
      <dgm:prSet/>
      <dgm:spPr/>
      <dgm:t>
        <a:bodyPr/>
        <a:lstStyle/>
        <a:p>
          <a:endParaRPr lang="it-IT"/>
        </a:p>
      </dgm:t>
    </dgm:pt>
    <dgm:pt modelId="{DB59BC49-2982-47EA-8C6A-2F4EC5897B1C}">
      <dgm:prSet/>
      <dgm:spPr/>
      <dgm:t>
        <a:bodyPr/>
        <a:lstStyle/>
        <a:p>
          <a:pPr rtl="0"/>
          <a:r>
            <a:rPr lang="it-IT" b="1" dirty="0"/>
            <a:t>Book Creator</a:t>
          </a:r>
        </a:p>
      </dgm:t>
    </dgm:pt>
    <dgm:pt modelId="{8590AFEB-6F04-49BC-B0B6-867162CFBA37}" type="parTrans" cxnId="{C20D8ADF-7F51-4846-8CCF-C8EACC60475A}">
      <dgm:prSet/>
      <dgm:spPr/>
      <dgm:t>
        <a:bodyPr/>
        <a:lstStyle/>
        <a:p>
          <a:endParaRPr lang="it-IT"/>
        </a:p>
      </dgm:t>
    </dgm:pt>
    <dgm:pt modelId="{FFE14F68-A3F3-464C-9B2F-0558D7122154}" type="sibTrans" cxnId="{C20D8ADF-7F51-4846-8CCF-C8EACC60475A}">
      <dgm:prSet/>
      <dgm:spPr/>
      <dgm:t>
        <a:bodyPr/>
        <a:lstStyle/>
        <a:p>
          <a:endParaRPr lang="it-IT"/>
        </a:p>
      </dgm:t>
    </dgm:pt>
    <dgm:pt modelId="{72B35850-72C7-4141-9135-974332FD6028}" type="pres">
      <dgm:prSet presAssocID="{DB83C048-AA26-43D4-9613-F962A7BCA277}" presName="Name0" presStyleCnt="0">
        <dgm:presLayoutVars>
          <dgm:dir/>
          <dgm:animLvl val="lvl"/>
          <dgm:resizeHandles val="exact"/>
        </dgm:presLayoutVars>
      </dgm:prSet>
      <dgm:spPr/>
    </dgm:pt>
    <dgm:pt modelId="{F28A7BF4-FB55-4F57-91CC-FCCA29CFBD7E}" type="pres">
      <dgm:prSet presAssocID="{24DA4E9A-D609-40F5-B6C9-B89016E73E58}" presName="linNode" presStyleCnt="0"/>
      <dgm:spPr/>
    </dgm:pt>
    <dgm:pt modelId="{582B9651-28C9-4FA6-A20A-B431A92B6283}" type="pres">
      <dgm:prSet presAssocID="{24DA4E9A-D609-40F5-B6C9-B89016E73E58}" presName="parentText" presStyleLbl="node1" presStyleIdx="0" presStyleCnt="10">
        <dgm:presLayoutVars>
          <dgm:chMax val="1"/>
          <dgm:bulletEnabled val="1"/>
        </dgm:presLayoutVars>
      </dgm:prSet>
      <dgm:spPr/>
    </dgm:pt>
    <dgm:pt modelId="{F668EE9A-1B48-4A69-926E-D2FEB0038B09}" type="pres">
      <dgm:prSet presAssocID="{FC54A1D8-658F-4F3E-8735-37DCD2B439D2}" presName="sp" presStyleCnt="0"/>
      <dgm:spPr/>
    </dgm:pt>
    <dgm:pt modelId="{FDB805BE-53A8-4302-AAAD-9D4A2ACAF280}" type="pres">
      <dgm:prSet presAssocID="{FBAE816A-3C80-46D2-96D2-0CBFE9987E1B}" presName="linNode" presStyleCnt="0"/>
      <dgm:spPr/>
    </dgm:pt>
    <dgm:pt modelId="{16B8D2C6-3B04-4AD1-82CE-2127FC5A9EEB}" type="pres">
      <dgm:prSet presAssocID="{FBAE816A-3C80-46D2-96D2-0CBFE9987E1B}" presName="parentText" presStyleLbl="node1" presStyleIdx="1" presStyleCnt="10">
        <dgm:presLayoutVars>
          <dgm:chMax val="1"/>
          <dgm:bulletEnabled val="1"/>
        </dgm:presLayoutVars>
      </dgm:prSet>
      <dgm:spPr/>
    </dgm:pt>
    <dgm:pt modelId="{573BA07F-9968-4C4C-9D31-9A839ED809BD}" type="pres">
      <dgm:prSet presAssocID="{9495524C-2F38-4C9D-BF47-E4187B365ACA}" presName="sp" presStyleCnt="0"/>
      <dgm:spPr/>
    </dgm:pt>
    <dgm:pt modelId="{9F24E065-E721-40DB-BB4D-FA0899FCCB07}" type="pres">
      <dgm:prSet presAssocID="{747ACC99-6896-48A3-BC53-8649DFF1E6D4}" presName="linNode" presStyleCnt="0"/>
      <dgm:spPr/>
    </dgm:pt>
    <dgm:pt modelId="{1FB37D7F-6351-4B2B-BB3F-E0013AD40A75}" type="pres">
      <dgm:prSet presAssocID="{747ACC99-6896-48A3-BC53-8649DFF1E6D4}" presName="parentText" presStyleLbl="node1" presStyleIdx="2" presStyleCnt="10">
        <dgm:presLayoutVars>
          <dgm:chMax val="1"/>
          <dgm:bulletEnabled val="1"/>
        </dgm:presLayoutVars>
      </dgm:prSet>
      <dgm:spPr/>
    </dgm:pt>
    <dgm:pt modelId="{6763F47B-69EE-4BB2-95A3-ED6A65568B74}" type="pres">
      <dgm:prSet presAssocID="{7947DB9D-317E-47E6-AE35-BA277D36B9D7}" presName="sp" presStyleCnt="0"/>
      <dgm:spPr/>
    </dgm:pt>
    <dgm:pt modelId="{5DB1D36D-C009-4ACC-A219-4430EED47191}" type="pres">
      <dgm:prSet presAssocID="{F34C74F3-A2A2-4B24-8896-515F0B627EF4}" presName="linNode" presStyleCnt="0"/>
      <dgm:spPr/>
    </dgm:pt>
    <dgm:pt modelId="{571B7FC7-ABD4-45F6-A9F0-0A6B7C1476B1}" type="pres">
      <dgm:prSet presAssocID="{F34C74F3-A2A2-4B24-8896-515F0B627EF4}" presName="parentText" presStyleLbl="node1" presStyleIdx="3" presStyleCnt="10">
        <dgm:presLayoutVars>
          <dgm:chMax val="1"/>
          <dgm:bulletEnabled val="1"/>
        </dgm:presLayoutVars>
      </dgm:prSet>
      <dgm:spPr/>
    </dgm:pt>
    <dgm:pt modelId="{BEADBE65-1D4D-49C4-839B-FD1B11DFDD73}" type="pres">
      <dgm:prSet presAssocID="{05C1412A-AC7C-4BAE-9676-B686A707D552}" presName="sp" presStyleCnt="0"/>
      <dgm:spPr/>
    </dgm:pt>
    <dgm:pt modelId="{20B3F6B8-D6CB-472D-BC72-CA321A387A1F}" type="pres">
      <dgm:prSet presAssocID="{60BB2A45-B450-4DCE-B974-47140EA8AB9E}" presName="linNode" presStyleCnt="0"/>
      <dgm:spPr/>
    </dgm:pt>
    <dgm:pt modelId="{48036182-C840-4C53-9931-C7DABA72FB61}" type="pres">
      <dgm:prSet presAssocID="{60BB2A45-B450-4DCE-B974-47140EA8AB9E}" presName="parentText" presStyleLbl="node1" presStyleIdx="4" presStyleCnt="10" custLinFactNeighborY="-2537">
        <dgm:presLayoutVars>
          <dgm:chMax val="1"/>
          <dgm:bulletEnabled val="1"/>
        </dgm:presLayoutVars>
      </dgm:prSet>
      <dgm:spPr/>
    </dgm:pt>
    <dgm:pt modelId="{CDB8BE78-92C3-44D9-B1DF-844D02087ACA}" type="pres">
      <dgm:prSet presAssocID="{DC9152A2-9429-4BA8-9932-C86B180B9483}" presName="sp" presStyleCnt="0"/>
      <dgm:spPr/>
    </dgm:pt>
    <dgm:pt modelId="{EE292F0B-60BD-456A-A050-C1ABF26F590E}" type="pres">
      <dgm:prSet presAssocID="{0C39FCE6-B39B-479E-8F1E-CE8A59105C19}" presName="linNode" presStyleCnt="0"/>
      <dgm:spPr/>
    </dgm:pt>
    <dgm:pt modelId="{21CD22BC-7BD8-4107-BEA2-7487A4F01087}" type="pres">
      <dgm:prSet presAssocID="{0C39FCE6-B39B-479E-8F1E-CE8A59105C19}" presName="parentText" presStyleLbl="node1" presStyleIdx="5" presStyleCnt="10">
        <dgm:presLayoutVars>
          <dgm:chMax val="1"/>
          <dgm:bulletEnabled val="1"/>
        </dgm:presLayoutVars>
      </dgm:prSet>
      <dgm:spPr/>
    </dgm:pt>
    <dgm:pt modelId="{AD0A8385-713F-4BAE-B7F2-EFF587256830}" type="pres">
      <dgm:prSet presAssocID="{79648F3A-240F-47EA-887C-5491E7786309}" presName="sp" presStyleCnt="0"/>
      <dgm:spPr/>
    </dgm:pt>
    <dgm:pt modelId="{8C7F5BD6-09A3-4036-86EA-33431A4B0753}" type="pres">
      <dgm:prSet presAssocID="{BF033AFA-421B-4754-ACCD-7FB5B4E2456E}" presName="linNode" presStyleCnt="0"/>
      <dgm:spPr/>
    </dgm:pt>
    <dgm:pt modelId="{EF01E533-2240-444A-B3D1-3B3C56042B8F}" type="pres">
      <dgm:prSet presAssocID="{BF033AFA-421B-4754-ACCD-7FB5B4E2456E}" presName="parentText" presStyleLbl="node1" presStyleIdx="6" presStyleCnt="10">
        <dgm:presLayoutVars>
          <dgm:chMax val="1"/>
          <dgm:bulletEnabled val="1"/>
        </dgm:presLayoutVars>
      </dgm:prSet>
      <dgm:spPr/>
    </dgm:pt>
    <dgm:pt modelId="{C3A53316-FDD6-4565-9BAB-FECFAB8BCD01}" type="pres">
      <dgm:prSet presAssocID="{35900BEE-CC19-4B76-9973-D9B5DB16280D}" presName="sp" presStyleCnt="0"/>
      <dgm:spPr/>
    </dgm:pt>
    <dgm:pt modelId="{E8FBA745-9BDB-4135-9573-2C558DDBB5E8}" type="pres">
      <dgm:prSet presAssocID="{5D7DEF03-780C-42CD-A6C4-D519BA2F2552}" presName="linNode" presStyleCnt="0"/>
      <dgm:spPr/>
    </dgm:pt>
    <dgm:pt modelId="{0AADF111-E8AD-49AF-8780-92F90AE5236E}" type="pres">
      <dgm:prSet presAssocID="{5D7DEF03-780C-42CD-A6C4-D519BA2F2552}" presName="parentText" presStyleLbl="node1" presStyleIdx="7" presStyleCnt="10">
        <dgm:presLayoutVars>
          <dgm:chMax val="1"/>
          <dgm:bulletEnabled val="1"/>
        </dgm:presLayoutVars>
      </dgm:prSet>
      <dgm:spPr/>
    </dgm:pt>
    <dgm:pt modelId="{56A82E60-44B0-4E13-A74E-B4E03C96A619}" type="pres">
      <dgm:prSet presAssocID="{24F65528-C142-4779-931E-BD658FBDF5D1}" presName="sp" presStyleCnt="0"/>
      <dgm:spPr/>
    </dgm:pt>
    <dgm:pt modelId="{970F20F0-D112-4503-95C0-A94AB4C1CD22}" type="pres">
      <dgm:prSet presAssocID="{0566399C-5A78-4F58-986B-3042DF4E5672}" presName="linNode" presStyleCnt="0"/>
      <dgm:spPr/>
    </dgm:pt>
    <dgm:pt modelId="{9D19CF25-1AB9-40E9-8F61-22DBAD913342}" type="pres">
      <dgm:prSet presAssocID="{0566399C-5A78-4F58-986B-3042DF4E5672}" presName="parentText" presStyleLbl="node1" presStyleIdx="8" presStyleCnt="10" custLinFactNeighborX="0" custLinFactNeighborY="-3755">
        <dgm:presLayoutVars>
          <dgm:chMax val="1"/>
          <dgm:bulletEnabled val="1"/>
        </dgm:presLayoutVars>
      </dgm:prSet>
      <dgm:spPr/>
    </dgm:pt>
    <dgm:pt modelId="{77E4E1F6-42AB-4416-8B2F-B248F9D373D0}" type="pres">
      <dgm:prSet presAssocID="{49149312-CAE4-4E76-A328-73D54792B850}" presName="sp" presStyleCnt="0"/>
      <dgm:spPr/>
    </dgm:pt>
    <dgm:pt modelId="{F88A54A4-8C00-4B63-90B7-782ABC51B510}" type="pres">
      <dgm:prSet presAssocID="{DB59BC49-2982-47EA-8C6A-2F4EC5897B1C}" presName="linNode" presStyleCnt="0"/>
      <dgm:spPr/>
    </dgm:pt>
    <dgm:pt modelId="{B37716C3-A1B1-481D-BFD3-E68942E73BB3}" type="pres">
      <dgm:prSet presAssocID="{DB59BC49-2982-47EA-8C6A-2F4EC5897B1C}" presName="parentText" presStyleLbl="node1" presStyleIdx="9" presStyleCnt="10">
        <dgm:presLayoutVars>
          <dgm:chMax val="1"/>
          <dgm:bulletEnabled val="1"/>
        </dgm:presLayoutVars>
      </dgm:prSet>
      <dgm:spPr/>
    </dgm:pt>
  </dgm:ptLst>
  <dgm:cxnLst>
    <dgm:cxn modelId="{5F80B503-F418-4670-B55A-0C9318E229FF}" srcId="{DB83C048-AA26-43D4-9613-F962A7BCA277}" destId="{24DA4E9A-D609-40F5-B6C9-B89016E73E58}" srcOrd="0" destOrd="0" parTransId="{74502D27-D600-408A-921A-F4700F2239F5}" sibTransId="{FC54A1D8-658F-4F3E-8735-37DCD2B439D2}"/>
    <dgm:cxn modelId="{10E6FC08-706E-4EB1-B080-08C1517475B5}" type="presOf" srcId="{60BB2A45-B450-4DCE-B974-47140EA8AB9E}" destId="{48036182-C840-4C53-9931-C7DABA72FB61}" srcOrd="0" destOrd="0" presId="urn:microsoft.com/office/officeart/2005/8/layout/vList5"/>
    <dgm:cxn modelId="{7637861A-09DC-4082-805E-075EE2C4F912}" type="presOf" srcId="{F34C74F3-A2A2-4B24-8896-515F0B627EF4}" destId="{571B7FC7-ABD4-45F6-A9F0-0A6B7C1476B1}" srcOrd="0" destOrd="0" presId="urn:microsoft.com/office/officeart/2005/8/layout/vList5"/>
    <dgm:cxn modelId="{B78FB828-2F1B-433C-86D3-EB348A119E31}" type="presOf" srcId="{DB59BC49-2982-47EA-8C6A-2F4EC5897B1C}" destId="{B37716C3-A1B1-481D-BFD3-E68942E73BB3}" srcOrd="0" destOrd="0" presId="urn:microsoft.com/office/officeart/2005/8/layout/vList5"/>
    <dgm:cxn modelId="{27014D32-F029-438C-A537-E0498AF34575}" srcId="{DB83C048-AA26-43D4-9613-F962A7BCA277}" destId="{60BB2A45-B450-4DCE-B974-47140EA8AB9E}" srcOrd="4" destOrd="0" parTransId="{0452EB16-CBE3-4280-A4A6-7E9939317681}" sibTransId="{DC9152A2-9429-4BA8-9932-C86B180B9483}"/>
    <dgm:cxn modelId="{521C4165-A132-4430-B9C1-144D0C89424D}" type="presOf" srcId="{0566399C-5A78-4F58-986B-3042DF4E5672}" destId="{9D19CF25-1AB9-40E9-8F61-22DBAD913342}" srcOrd="0" destOrd="0" presId="urn:microsoft.com/office/officeart/2005/8/layout/vList5"/>
    <dgm:cxn modelId="{80D1C948-9ACD-4AA0-9BC1-94F4BE3A74D1}" srcId="{DB83C048-AA26-43D4-9613-F962A7BCA277}" destId="{F34C74F3-A2A2-4B24-8896-515F0B627EF4}" srcOrd="3" destOrd="0" parTransId="{00407C96-601C-42DC-A02F-7851F99F5821}" sibTransId="{05C1412A-AC7C-4BAE-9676-B686A707D552}"/>
    <dgm:cxn modelId="{5F32EE68-B9DC-4841-A4EF-57524786CFA7}" srcId="{DB83C048-AA26-43D4-9613-F962A7BCA277}" destId="{BF033AFA-421B-4754-ACCD-7FB5B4E2456E}" srcOrd="6" destOrd="0" parTransId="{C64BCF4C-CDFC-4433-AC17-6564E83739D5}" sibTransId="{35900BEE-CC19-4B76-9973-D9B5DB16280D}"/>
    <dgm:cxn modelId="{D5A81C70-4021-43B5-B3BA-08455EA2A291}" srcId="{DB83C048-AA26-43D4-9613-F962A7BCA277}" destId="{FBAE816A-3C80-46D2-96D2-0CBFE9987E1B}" srcOrd="1" destOrd="0" parTransId="{DDA4EFF5-17EA-478A-8266-069D7B00260C}" sibTransId="{9495524C-2F38-4C9D-BF47-E4187B365ACA}"/>
    <dgm:cxn modelId="{7A1E048D-5D29-47C8-8606-49DBA4201382}" type="presOf" srcId="{747ACC99-6896-48A3-BC53-8649DFF1E6D4}" destId="{1FB37D7F-6351-4B2B-BB3F-E0013AD40A75}" srcOrd="0" destOrd="0" presId="urn:microsoft.com/office/officeart/2005/8/layout/vList5"/>
    <dgm:cxn modelId="{D38CDA95-A1AC-4DDC-9AA5-E098E5CA60A8}" srcId="{DB83C048-AA26-43D4-9613-F962A7BCA277}" destId="{0566399C-5A78-4F58-986B-3042DF4E5672}" srcOrd="8" destOrd="0" parTransId="{462A6081-EAE0-4C7A-A47A-AAD2C7FAA4B6}" sibTransId="{49149312-CAE4-4E76-A328-73D54792B850}"/>
    <dgm:cxn modelId="{52FB5B97-E6C5-4CDD-A8B0-D1EA0DAF2913}" type="presOf" srcId="{0C39FCE6-B39B-479E-8F1E-CE8A59105C19}" destId="{21CD22BC-7BD8-4107-BEA2-7487A4F01087}" srcOrd="0" destOrd="0" presId="urn:microsoft.com/office/officeart/2005/8/layout/vList5"/>
    <dgm:cxn modelId="{1FEA909E-ED27-479B-8474-929A41F461A7}" type="presOf" srcId="{BF033AFA-421B-4754-ACCD-7FB5B4E2456E}" destId="{EF01E533-2240-444A-B3D1-3B3C56042B8F}" srcOrd="0" destOrd="0" presId="urn:microsoft.com/office/officeart/2005/8/layout/vList5"/>
    <dgm:cxn modelId="{3AFE22AD-5E27-4184-9474-03B8FFB44C7C}" type="presOf" srcId="{FBAE816A-3C80-46D2-96D2-0CBFE9987E1B}" destId="{16B8D2C6-3B04-4AD1-82CE-2127FC5A9EEB}" srcOrd="0" destOrd="0" presId="urn:microsoft.com/office/officeart/2005/8/layout/vList5"/>
    <dgm:cxn modelId="{9187CAB1-35B2-4BD6-BBD3-D2BE2F607690}" type="presOf" srcId="{24DA4E9A-D609-40F5-B6C9-B89016E73E58}" destId="{582B9651-28C9-4FA6-A20A-B431A92B6283}" srcOrd="0" destOrd="0" presId="urn:microsoft.com/office/officeart/2005/8/layout/vList5"/>
    <dgm:cxn modelId="{88EE8FD7-5F2F-4CE0-8E84-FCC5524FCC31}" type="presOf" srcId="{5D7DEF03-780C-42CD-A6C4-D519BA2F2552}" destId="{0AADF111-E8AD-49AF-8780-92F90AE5236E}" srcOrd="0" destOrd="0" presId="urn:microsoft.com/office/officeart/2005/8/layout/vList5"/>
    <dgm:cxn modelId="{53721EDF-17FC-4FC1-BB74-DBD3B0A06BF4}" type="presOf" srcId="{DB83C048-AA26-43D4-9613-F962A7BCA277}" destId="{72B35850-72C7-4141-9135-974332FD6028}" srcOrd="0" destOrd="0" presId="urn:microsoft.com/office/officeart/2005/8/layout/vList5"/>
    <dgm:cxn modelId="{C20D8ADF-7F51-4846-8CCF-C8EACC60475A}" srcId="{DB83C048-AA26-43D4-9613-F962A7BCA277}" destId="{DB59BC49-2982-47EA-8C6A-2F4EC5897B1C}" srcOrd="9" destOrd="0" parTransId="{8590AFEB-6F04-49BC-B0B6-867162CFBA37}" sibTransId="{FFE14F68-A3F3-464C-9B2F-0558D7122154}"/>
    <dgm:cxn modelId="{3AD5B7EC-97EB-4317-9881-67390650EB10}" srcId="{DB83C048-AA26-43D4-9613-F962A7BCA277}" destId="{0C39FCE6-B39B-479E-8F1E-CE8A59105C19}" srcOrd="5" destOrd="0" parTransId="{0C726B37-6BDC-49C5-A789-74E812C8B6E9}" sibTransId="{79648F3A-240F-47EA-887C-5491E7786309}"/>
    <dgm:cxn modelId="{6BA9B6F3-6F78-4CBC-80EA-8E573C22A085}" srcId="{DB83C048-AA26-43D4-9613-F962A7BCA277}" destId="{747ACC99-6896-48A3-BC53-8649DFF1E6D4}" srcOrd="2" destOrd="0" parTransId="{A0393283-2ED5-47EB-A210-FDDF4C552231}" sibTransId="{7947DB9D-317E-47E6-AE35-BA277D36B9D7}"/>
    <dgm:cxn modelId="{98C434F5-2750-46CC-8EF1-C5E2C2B8D90B}" srcId="{DB83C048-AA26-43D4-9613-F962A7BCA277}" destId="{5D7DEF03-780C-42CD-A6C4-D519BA2F2552}" srcOrd="7" destOrd="0" parTransId="{1584114D-CBCD-4D40-9130-FB0A3F60BA00}" sibTransId="{24F65528-C142-4779-931E-BD658FBDF5D1}"/>
    <dgm:cxn modelId="{42E1DD3B-1B8F-4C03-8D1C-73ED56D9F19E}" type="presParOf" srcId="{72B35850-72C7-4141-9135-974332FD6028}" destId="{F28A7BF4-FB55-4F57-91CC-FCCA29CFBD7E}" srcOrd="0" destOrd="0" presId="urn:microsoft.com/office/officeart/2005/8/layout/vList5"/>
    <dgm:cxn modelId="{AF9FB9C3-77FA-445D-9462-9B0249008B85}" type="presParOf" srcId="{F28A7BF4-FB55-4F57-91CC-FCCA29CFBD7E}" destId="{582B9651-28C9-4FA6-A20A-B431A92B6283}" srcOrd="0" destOrd="0" presId="urn:microsoft.com/office/officeart/2005/8/layout/vList5"/>
    <dgm:cxn modelId="{2C141B2A-B169-4068-9502-70C48803A26B}" type="presParOf" srcId="{72B35850-72C7-4141-9135-974332FD6028}" destId="{F668EE9A-1B48-4A69-926E-D2FEB0038B09}" srcOrd="1" destOrd="0" presId="urn:microsoft.com/office/officeart/2005/8/layout/vList5"/>
    <dgm:cxn modelId="{73DAB12F-2413-4F21-B319-B069D436E06D}" type="presParOf" srcId="{72B35850-72C7-4141-9135-974332FD6028}" destId="{FDB805BE-53A8-4302-AAAD-9D4A2ACAF280}" srcOrd="2" destOrd="0" presId="urn:microsoft.com/office/officeart/2005/8/layout/vList5"/>
    <dgm:cxn modelId="{AB7B42AA-E4E1-4A8A-9BEE-CA97B3CFCC27}" type="presParOf" srcId="{FDB805BE-53A8-4302-AAAD-9D4A2ACAF280}" destId="{16B8D2C6-3B04-4AD1-82CE-2127FC5A9EEB}" srcOrd="0" destOrd="0" presId="urn:microsoft.com/office/officeart/2005/8/layout/vList5"/>
    <dgm:cxn modelId="{74CC1463-39D4-4008-BA5C-FB8E931FF66C}" type="presParOf" srcId="{72B35850-72C7-4141-9135-974332FD6028}" destId="{573BA07F-9968-4C4C-9D31-9A839ED809BD}" srcOrd="3" destOrd="0" presId="urn:microsoft.com/office/officeart/2005/8/layout/vList5"/>
    <dgm:cxn modelId="{A5A1C26A-BC6E-4374-88BA-7DB8B62B7576}" type="presParOf" srcId="{72B35850-72C7-4141-9135-974332FD6028}" destId="{9F24E065-E721-40DB-BB4D-FA0899FCCB07}" srcOrd="4" destOrd="0" presId="urn:microsoft.com/office/officeart/2005/8/layout/vList5"/>
    <dgm:cxn modelId="{FD83E93F-366F-4EEB-97E8-A16D9D6AE1FF}" type="presParOf" srcId="{9F24E065-E721-40DB-BB4D-FA0899FCCB07}" destId="{1FB37D7F-6351-4B2B-BB3F-E0013AD40A75}" srcOrd="0" destOrd="0" presId="urn:microsoft.com/office/officeart/2005/8/layout/vList5"/>
    <dgm:cxn modelId="{26D264F8-47A0-499D-854D-FB051BCE6F64}" type="presParOf" srcId="{72B35850-72C7-4141-9135-974332FD6028}" destId="{6763F47B-69EE-4BB2-95A3-ED6A65568B74}" srcOrd="5" destOrd="0" presId="urn:microsoft.com/office/officeart/2005/8/layout/vList5"/>
    <dgm:cxn modelId="{FD673E86-00F8-4E64-A367-496CCC5D8D24}" type="presParOf" srcId="{72B35850-72C7-4141-9135-974332FD6028}" destId="{5DB1D36D-C009-4ACC-A219-4430EED47191}" srcOrd="6" destOrd="0" presId="urn:microsoft.com/office/officeart/2005/8/layout/vList5"/>
    <dgm:cxn modelId="{2E1F6380-6671-40E9-A348-C9FD72BEE7C6}" type="presParOf" srcId="{5DB1D36D-C009-4ACC-A219-4430EED47191}" destId="{571B7FC7-ABD4-45F6-A9F0-0A6B7C1476B1}" srcOrd="0" destOrd="0" presId="urn:microsoft.com/office/officeart/2005/8/layout/vList5"/>
    <dgm:cxn modelId="{53F59D77-542B-41E0-99C8-3C5C4BEE7AD3}" type="presParOf" srcId="{72B35850-72C7-4141-9135-974332FD6028}" destId="{BEADBE65-1D4D-49C4-839B-FD1B11DFDD73}" srcOrd="7" destOrd="0" presId="urn:microsoft.com/office/officeart/2005/8/layout/vList5"/>
    <dgm:cxn modelId="{5B1E62FD-5CE8-4DC3-813F-0A1D69184065}" type="presParOf" srcId="{72B35850-72C7-4141-9135-974332FD6028}" destId="{20B3F6B8-D6CB-472D-BC72-CA321A387A1F}" srcOrd="8" destOrd="0" presId="urn:microsoft.com/office/officeart/2005/8/layout/vList5"/>
    <dgm:cxn modelId="{EDBC5DF2-A783-440B-87F7-01C27CFCCB00}" type="presParOf" srcId="{20B3F6B8-D6CB-472D-BC72-CA321A387A1F}" destId="{48036182-C840-4C53-9931-C7DABA72FB61}" srcOrd="0" destOrd="0" presId="urn:microsoft.com/office/officeart/2005/8/layout/vList5"/>
    <dgm:cxn modelId="{E4507816-4FFE-4AC3-8A52-96BAE7D2B30C}" type="presParOf" srcId="{72B35850-72C7-4141-9135-974332FD6028}" destId="{CDB8BE78-92C3-44D9-B1DF-844D02087ACA}" srcOrd="9" destOrd="0" presId="urn:microsoft.com/office/officeart/2005/8/layout/vList5"/>
    <dgm:cxn modelId="{ABA09A01-334C-4944-9920-760215E39DD6}" type="presParOf" srcId="{72B35850-72C7-4141-9135-974332FD6028}" destId="{EE292F0B-60BD-456A-A050-C1ABF26F590E}" srcOrd="10" destOrd="0" presId="urn:microsoft.com/office/officeart/2005/8/layout/vList5"/>
    <dgm:cxn modelId="{A2623C17-9087-4DE0-A8E2-C028B2469D86}" type="presParOf" srcId="{EE292F0B-60BD-456A-A050-C1ABF26F590E}" destId="{21CD22BC-7BD8-4107-BEA2-7487A4F01087}" srcOrd="0" destOrd="0" presId="urn:microsoft.com/office/officeart/2005/8/layout/vList5"/>
    <dgm:cxn modelId="{4CB46915-1CA1-4685-A127-11032F8C2B4A}" type="presParOf" srcId="{72B35850-72C7-4141-9135-974332FD6028}" destId="{AD0A8385-713F-4BAE-B7F2-EFF587256830}" srcOrd="11" destOrd="0" presId="urn:microsoft.com/office/officeart/2005/8/layout/vList5"/>
    <dgm:cxn modelId="{45E69BFE-4E3E-455C-9C22-54D05D857DEE}" type="presParOf" srcId="{72B35850-72C7-4141-9135-974332FD6028}" destId="{8C7F5BD6-09A3-4036-86EA-33431A4B0753}" srcOrd="12" destOrd="0" presId="urn:microsoft.com/office/officeart/2005/8/layout/vList5"/>
    <dgm:cxn modelId="{1745553C-2D39-4390-A4E3-75FAAB76EEA0}" type="presParOf" srcId="{8C7F5BD6-09A3-4036-86EA-33431A4B0753}" destId="{EF01E533-2240-444A-B3D1-3B3C56042B8F}" srcOrd="0" destOrd="0" presId="urn:microsoft.com/office/officeart/2005/8/layout/vList5"/>
    <dgm:cxn modelId="{2FA222A4-33CD-46DC-9DFD-C7527C5260B9}" type="presParOf" srcId="{72B35850-72C7-4141-9135-974332FD6028}" destId="{C3A53316-FDD6-4565-9BAB-FECFAB8BCD01}" srcOrd="13" destOrd="0" presId="urn:microsoft.com/office/officeart/2005/8/layout/vList5"/>
    <dgm:cxn modelId="{030008AF-4A2B-4EBC-9DE6-B0966A5B03AE}" type="presParOf" srcId="{72B35850-72C7-4141-9135-974332FD6028}" destId="{E8FBA745-9BDB-4135-9573-2C558DDBB5E8}" srcOrd="14" destOrd="0" presId="urn:microsoft.com/office/officeart/2005/8/layout/vList5"/>
    <dgm:cxn modelId="{198986BE-E93D-478C-9AD7-523043C42B6A}" type="presParOf" srcId="{E8FBA745-9BDB-4135-9573-2C558DDBB5E8}" destId="{0AADF111-E8AD-49AF-8780-92F90AE5236E}" srcOrd="0" destOrd="0" presId="urn:microsoft.com/office/officeart/2005/8/layout/vList5"/>
    <dgm:cxn modelId="{3A40B0CF-23F8-48DE-9DA5-C94C869493C4}" type="presParOf" srcId="{72B35850-72C7-4141-9135-974332FD6028}" destId="{56A82E60-44B0-4E13-A74E-B4E03C96A619}" srcOrd="15" destOrd="0" presId="urn:microsoft.com/office/officeart/2005/8/layout/vList5"/>
    <dgm:cxn modelId="{CB71895D-A7B8-41E3-975E-AA2128425C37}" type="presParOf" srcId="{72B35850-72C7-4141-9135-974332FD6028}" destId="{970F20F0-D112-4503-95C0-A94AB4C1CD22}" srcOrd="16" destOrd="0" presId="urn:microsoft.com/office/officeart/2005/8/layout/vList5"/>
    <dgm:cxn modelId="{F4F54725-F92D-4C59-9051-0B73953F3709}" type="presParOf" srcId="{970F20F0-D112-4503-95C0-A94AB4C1CD22}" destId="{9D19CF25-1AB9-40E9-8F61-22DBAD913342}" srcOrd="0" destOrd="0" presId="urn:microsoft.com/office/officeart/2005/8/layout/vList5"/>
    <dgm:cxn modelId="{23559247-D47D-40E7-BE14-33CC402AA07C}" type="presParOf" srcId="{72B35850-72C7-4141-9135-974332FD6028}" destId="{77E4E1F6-42AB-4416-8B2F-B248F9D373D0}" srcOrd="17" destOrd="0" presId="urn:microsoft.com/office/officeart/2005/8/layout/vList5"/>
    <dgm:cxn modelId="{02E707C9-9400-4F7D-8BF8-1CC40C75A3EB}" type="presParOf" srcId="{72B35850-72C7-4141-9135-974332FD6028}" destId="{F88A54A4-8C00-4B63-90B7-782ABC51B510}" srcOrd="18" destOrd="0" presId="urn:microsoft.com/office/officeart/2005/8/layout/vList5"/>
    <dgm:cxn modelId="{69CFC225-4B01-49FE-A45E-07C6932161DF}" type="presParOf" srcId="{F88A54A4-8C00-4B63-90B7-782ABC51B510}" destId="{B37716C3-A1B1-481D-BFD3-E68942E73BB3}" srcOrd="0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2FB141-BEB9-4330-AE68-9C2AA723F9F7}">
      <dsp:nvSpPr>
        <dsp:cNvPr id="0" name=""/>
        <dsp:cNvSpPr/>
      </dsp:nvSpPr>
      <dsp:spPr>
        <a:xfrm rot="10800000">
          <a:off x="1906494" y="857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Contexto: Isolamento social e Ensino@Distância</a:t>
          </a:r>
        </a:p>
      </dsp:txBody>
      <dsp:txXfrm rot="10800000">
        <a:off x="2051626" y="857"/>
        <a:ext cx="6847742" cy="580527"/>
      </dsp:txXfrm>
    </dsp:sp>
    <dsp:sp modelId="{38EBA280-AE18-47FA-AC89-6DE1D51A19E0}">
      <dsp:nvSpPr>
        <dsp:cNvPr id="0" name=""/>
        <dsp:cNvSpPr/>
      </dsp:nvSpPr>
      <dsp:spPr>
        <a:xfrm>
          <a:off x="1616231" y="857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1EACE4D-6CBE-4029-8EB3-5F5F087947CB}">
      <dsp:nvSpPr>
        <dsp:cNvPr id="0" name=""/>
        <dsp:cNvSpPr/>
      </dsp:nvSpPr>
      <dsp:spPr>
        <a:xfrm rot="10800000">
          <a:off x="1906494" y="754676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Tempo: Abril-Junho</a:t>
          </a:r>
        </a:p>
      </dsp:txBody>
      <dsp:txXfrm rot="10800000">
        <a:off x="2051626" y="754676"/>
        <a:ext cx="6847742" cy="580527"/>
      </dsp:txXfrm>
    </dsp:sp>
    <dsp:sp modelId="{76CD18CB-BB3F-4D97-A97A-61709CFF2671}">
      <dsp:nvSpPr>
        <dsp:cNvPr id="0" name=""/>
        <dsp:cNvSpPr/>
      </dsp:nvSpPr>
      <dsp:spPr>
        <a:xfrm>
          <a:off x="1616231" y="754676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FE06582B-77B7-4729-86AF-D82B8F7CAA9E}">
      <dsp:nvSpPr>
        <dsp:cNvPr id="0" name=""/>
        <dsp:cNvSpPr/>
      </dsp:nvSpPr>
      <dsp:spPr>
        <a:xfrm rot="10800000">
          <a:off x="1906494" y="1508495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Países envolvidos: Portugal e Itália</a:t>
          </a:r>
        </a:p>
      </dsp:txBody>
      <dsp:txXfrm rot="10800000">
        <a:off x="2051626" y="1508495"/>
        <a:ext cx="6847742" cy="580527"/>
      </dsp:txXfrm>
    </dsp:sp>
    <dsp:sp modelId="{69462E61-F4DA-4636-9756-795C9A3354D9}">
      <dsp:nvSpPr>
        <dsp:cNvPr id="0" name=""/>
        <dsp:cNvSpPr/>
      </dsp:nvSpPr>
      <dsp:spPr>
        <a:xfrm>
          <a:off x="1616231" y="1508495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B9EF0C91-2963-42E7-9A75-9279FC205BE9}">
      <dsp:nvSpPr>
        <dsp:cNvPr id="0" name=""/>
        <dsp:cNvSpPr/>
      </dsp:nvSpPr>
      <dsp:spPr>
        <a:xfrm rot="10800000">
          <a:off x="1906494" y="2262314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Alunos: Duas turmas portuguesas e duas turmas italianas</a:t>
          </a:r>
        </a:p>
      </dsp:txBody>
      <dsp:txXfrm rot="10800000">
        <a:off x="2051626" y="2262314"/>
        <a:ext cx="6847742" cy="580527"/>
      </dsp:txXfrm>
    </dsp:sp>
    <dsp:sp modelId="{7FF24EAA-89D0-43EC-A0AB-89EEA693E5B9}">
      <dsp:nvSpPr>
        <dsp:cNvPr id="0" name=""/>
        <dsp:cNvSpPr/>
      </dsp:nvSpPr>
      <dsp:spPr>
        <a:xfrm>
          <a:off x="1616231" y="2262314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2251F27-25D9-4304-9F37-080682F1DB1E}">
      <dsp:nvSpPr>
        <dsp:cNvPr id="0" name=""/>
        <dsp:cNvSpPr/>
      </dsp:nvSpPr>
      <dsp:spPr>
        <a:xfrm rot="10800000">
          <a:off x="1906494" y="3016133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Temática: Crise climática e pandemia</a:t>
          </a:r>
        </a:p>
      </dsp:txBody>
      <dsp:txXfrm rot="10800000">
        <a:off x="2051626" y="3016133"/>
        <a:ext cx="6847742" cy="580527"/>
      </dsp:txXfrm>
    </dsp:sp>
    <dsp:sp modelId="{D4185850-5AB9-45C0-84F5-34E33C4DF87F}">
      <dsp:nvSpPr>
        <dsp:cNvPr id="0" name=""/>
        <dsp:cNvSpPr/>
      </dsp:nvSpPr>
      <dsp:spPr>
        <a:xfrm>
          <a:off x="1616231" y="3016133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B57D54-E503-438E-9DAD-1F78FC3F47D3}">
      <dsp:nvSpPr>
        <dsp:cNvPr id="0" name=""/>
        <dsp:cNvSpPr/>
      </dsp:nvSpPr>
      <dsp:spPr>
        <a:xfrm rot="10800000">
          <a:off x="1906494" y="3769953"/>
          <a:ext cx="6992874" cy="580527"/>
        </a:xfrm>
        <a:prstGeom prst="homePlat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5996" tIns="80010" rIns="149352" bIns="80010" numCol="1" spcCol="1270" anchor="ctr" anchorCtr="0">
          <a:noAutofit/>
        </a:bodyPr>
        <a:lstStyle/>
        <a:p>
          <a:pPr marL="0" lvl="0" indent="0" algn="ctr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100" kern="1200" dirty="0"/>
            <a:t>Metodologia: project based learning</a:t>
          </a:r>
        </a:p>
      </dsp:txBody>
      <dsp:txXfrm rot="10800000">
        <a:off x="2051626" y="3769953"/>
        <a:ext cx="6847742" cy="580527"/>
      </dsp:txXfrm>
    </dsp:sp>
    <dsp:sp modelId="{016607B4-A247-4643-91ED-D2270B08433E}">
      <dsp:nvSpPr>
        <dsp:cNvPr id="0" name=""/>
        <dsp:cNvSpPr/>
      </dsp:nvSpPr>
      <dsp:spPr>
        <a:xfrm>
          <a:off x="1616231" y="3769953"/>
          <a:ext cx="580527" cy="580527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7228D1C-A0C1-4734-B8CC-904E7044863D}">
      <dsp:nvSpPr>
        <dsp:cNvPr id="0" name=""/>
        <dsp:cNvSpPr/>
      </dsp:nvSpPr>
      <dsp:spPr>
        <a:xfrm>
          <a:off x="1190887" y="0"/>
          <a:ext cx="8133825" cy="4351338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1">
          <a:noAutofit/>
        </a:bodyPr>
        <a:lstStyle/>
        <a:p>
          <a:pPr marL="0" lvl="0" indent="0" algn="l" defTabSz="93345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2100" kern="1200" dirty="0"/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srgbClr val="002060"/>
              </a:solidFill>
            </a:rPr>
            <a:t>Consciencialização sobre a crise climática e os problemas relacionados com o Meio Ambiente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srgbClr val="002060"/>
              </a:solidFill>
            </a:rPr>
            <a:t>Desenvolvimento de uma consciência social e cívica integrada na Educação para a Cidadania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srgbClr val="002060"/>
              </a:solidFill>
            </a:rPr>
            <a:t>Aprofundamento de competências sociais, comunicativas e linguísticas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srgbClr val="002060"/>
              </a:solidFill>
            </a:rPr>
            <a:t>Desenvolvimento de competências de trabalho colaborativo em grupos internacionias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pt-PT" sz="1600" kern="1200" dirty="0">
              <a:solidFill>
                <a:srgbClr val="002060"/>
              </a:solidFill>
            </a:rPr>
            <a:t>Desenvolvimento do pensamento crítico e capacidade de resolução de problemas</a:t>
          </a:r>
          <a:endParaRPr lang="it-IT" sz="1600" kern="1200" dirty="0">
            <a:solidFill>
              <a:srgbClr val="002060"/>
            </a:solidFill>
          </a:endParaRPr>
        </a:p>
        <a:p>
          <a:pPr marL="171450" lvl="1" indent="-171450" algn="l" defTabSz="711200" rtl="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600" kern="1200" dirty="0">
              <a:solidFill>
                <a:srgbClr val="002060"/>
              </a:solidFill>
            </a:rPr>
            <a:t>Aprofundamento de competências digitais e informáticas</a:t>
          </a:r>
        </a:p>
      </dsp:txBody>
      <dsp:txXfrm>
        <a:off x="2382058" y="637239"/>
        <a:ext cx="5751483" cy="3076860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E63AC09-2D91-44E6-972F-881D0D2C05A9}">
      <dsp:nvSpPr>
        <dsp:cNvPr id="0" name=""/>
        <dsp:cNvSpPr/>
      </dsp:nvSpPr>
      <dsp:spPr>
        <a:xfrm>
          <a:off x="5007196" y="487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 dirty="0"/>
            <a:t>The Environment </a:t>
          </a:r>
        </a:p>
      </dsp:txBody>
      <dsp:txXfrm>
        <a:off x="5251555" y="244846"/>
        <a:ext cx="1179872" cy="1179872"/>
      </dsp:txXfrm>
    </dsp:sp>
    <dsp:sp modelId="{7343F64C-718D-44F6-B040-F2E5FF456526}">
      <dsp:nvSpPr>
        <dsp:cNvPr id="0" name=""/>
        <dsp:cNvSpPr/>
      </dsp:nvSpPr>
      <dsp:spPr>
        <a:xfrm rot="2160000">
          <a:off x="6623042" y="1282159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6635748" y="1355684"/>
        <a:ext cx="310470" cy="337889"/>
      </dsp:txXfrm>
    </dsp:sp>
    <dsp:sp modelId="{DE51AB59-785C-4BF4-A6F2-58F8A7DA8EDC}">
      <dsp:nvSpPr>
        <dsp:cNvPr id="0" name=""/>
        <dsp:cNvSpPr/>
      </dsp:nvSpPr>
      <dsp:spPr>
        <a:xfrm>
          <a:off x="7034137" y="1473146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The world around us</a:t>
          </a:r>
        </a:p>
      </dsp:txBody>
      <dsp:txXfrm>
        <a:off x="7278496" y="1717505"/>
        <a:ext cx="1179872" cy="1179872"/>
      </dsp:txXfrm>
    </dsp:sp>
    <dsp:sp modelId="{F77B865B-F740-40E3-9695-837B845E65C5}">
      <dsp:nvSpPr>
        <dsp:cNvPr id="0" name=""/>
        <dsp:cNvSpPr/>
      </dsp:nvSpPr>
      <dsp:spPr>
        <a:xfrm rot="6480000">
          <a:off x="7263436" y="3205334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7350524" y="3254691"/>
        <a:ext cx="310470" cy="337889"/>
      </dsp:txXfrm>
    </dsp:sp>
    <dsp:sp modelId="{1B2D83D8-777F-4E6B-969F-368663D48564}">
      <dsp:nvSpPr>
        <dsp:cNvPr id="0" name=""/>
        <dsp:cNvSpPr/>
      </dsp:nvSpPr>
      <dsp:spPr>
        <a:xfrm>
          <a:off x="6259915" y="3855958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Sustainable development</a:t>
          </a:r>
        </a:p>
      </dsp:txBody>
      <dsp:txXfrm>
        <a:off x="6504274" y="4100317"/>
        <a:ext cx="1179872" cy="1179872"/>
      </dsp:txXfrm>
    </dsp:sp>
    <dsp:sp modelId="{074E6E53-3BED-4DB6-B057-9ACE126F8C9E}">
      <dsp:nvSpPr>
        <dsp:cNvPr id="0" name=""/>
        <dsp:cNvSpPr/>
      </dsp:nvSpPr>
      <dsp:spPr>
        <a:xfrm rot="10800000">
          <a:off x="5632280" y="4408678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5765338" y="4521308"/>
        <a:ext cx="310470" cy="337889"/>
      </dsp:txXfrm>
    </dsp:sp>
    <dsp:sp modelId="{E6A2C482-3697-44D1-B95B-A6211C5A3ED7}">
      <dsp:nvSpPr>
        <dsp:cNvPr id="0" name=""/>
        <dsp:cNvSpPr/>
      </dsp:nvSpPr>
      <dsp:spPr>
        <a:xfrm>
          <a:off x="3754478" y="3855958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Towards a greener planet</a:t>
          </a:r>
        </a:p>
      </dsp:txBody>
      <dsp:txXfrm>
        <a:off x="3998837" y="4100317"/>
        <a:ext cx="1179872" cy="1179872"/>
      </dsp:txXfrm>
    </dsp:sp>
    <dsp:sp modelId="{EA3E90B8-3F9E-44F9-A561-1159DE52418E}">
      <dsp:nvSpPr>
        <dsp:cNvPr id="0" name=""/>
        <dsp:cNvSpPr/>
      </dsp:nvSpPr>
      <dsp:spPr>
        <a:xfrm rot="15120000">
          <a:off x="3983777" y="3229211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 rot="10800000">
        <a:off x="4070865" y="3405114"/>
        <a:ext cx="310470" cy="337889"/>
      </dsp:txXfrm>
    </dsp:sp>
    <dsp:sp modelId="{DC16EA45-198A-4D7D-99E7-67BD609B49B5}">
      <dsp:nvSpPr>
        <dsp:cNvPr id="0" name=""/>
        <dsp:cNvSpPr/>
      </dsp:nvSpPr>
      <dsp:spPr>
        <a:xfrm>
          <a:off x="2980256" y="1473146"/>
          <a:ext cx="1668590" cy="1668590"/>
        </a:xfrm>
        <a:prstGeom prst="ellips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marL="0" lvl="0" indent="0" algn="ctr" defTabSz="7112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600" kern="1200"/>
            <a:t>Waste, not waste</a:t>
          </a:r>
        </a:p>
      </dsp:txBody>
      <dsp:txXfrm>
        <a:off x="3224615" y="1717505"/>
        <a:ext cx="1179872" cy="1179872"/>
      </dsp:txXfrm>
    </dsp:sp>
    <dsp:sp modelId="{E8347186-E36C-4373-8313-46ABA384CB0E}">
      <dsp:nvSpPr>
        <dsp:cNvPr id="0" name=""/>
        <dsp:cNvSpPr/>
      </dsp:nvSpPr>
      <dsp:spPr>
        <a:xfrm rot="19440000">
          <a:off x="4596102" y="1296915"/>
          <a:ext cx="443528" cy="563149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it-IT" sz="1300" kern="1200"/>
        </a:p>
      </dsp:txBody>
      <dsp:txXfrm>
        <a:off x="4608808" y="1448650"/>
        <a:ext cx="310470" cy="33788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E970C68-6B2A-469F-A7E6-1079D3EB1520}">
      <dsp:nvSpPr>
        <dsp:cNvPr id="0" name=""/>
        <dsp:cNvSpPr/>
      </dsp:nvSpPr>
      <dsp:spPr>
        <a:xfrm>
          <a:off x="0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/>
            <a:t>Arte</a:t>
          </a:r>
        </a:p>
      </dsp:txBody>
      <dsp:txXfrm>
        <a:off x="0" y="1740535"/>
        <a:ext cx="2053828" cy="1740535"/>
      </dsp:txXfrm>
    </dsp:sp>
    <dsp:sp modelId="{B1DB0B93-4F33-4C2E-8930-D3A397007F6D}">
      <dsp:nvSpPr>
        <dsp:cNvPr id="0" name=""/>
        <dsp:cNvSpPr/>
      </dsp:nvSpPr>
      <dsp:spPr>
        <a:xfrm>
          <a:off x="302416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45ADB4D6-1272-4016-8F9A-502471490CEE}">
      <dsp:nvSpPr>
        <dsp:cNvPr id="0" name=""/>
        <dsp:cNvSpPr/>
      </dsp:nvSpPr>
      <dsp:spPr>
        <a:xfrm>
          <a:off x="2115442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Colaboração</a:t>
          </a:r>
        </a:p>
      </dsp:txBody>
      <dsp:txXfrm>
        <a:off x="2115442" y="1740535"/>
        <a:ext cx="2053828" cy="1740535"/>
      </dsp:txXfrm>
    </dsp:sp>
    <dsp:sp modelId="{096A3F23-5EFB-4C16-A0F4-0BB0CC004AE9}">
      <dsp:nvSpPr>
        <dsp:cNvPr id="0" name=""/>
        <dsp:cNvSpPr/>
      </dsp:nvSpPr>
      <dsp:spPr>
        <a:xfrm>
          <a:off x="2417859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3642A10-A2B5-4A4C-B755-E2C17B358994}">
      <dsp:nvSpPr>
        <dsp:cNvPr id="0" name=""/>
        <dsp:cNvSpPr/>
      </dsp:nvSpPr>
      <dsp:spPr>
        <a:xfrm>
          <a:off x="4230885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Línguas estrangeiras</a:t>
          </a:r>
        </a:p>
      </dsp:txBody>
      <dsp:txXfrm>
        <a:off x="4230885" y="1740535"/>
        <a:ext cx="2053828" cy="1740535"/>
      </dsp:txXfrm>
    </dsp:sp>
    <dsp:sp modelId="{2E4B66BD-D4B4-4DEC-B509-E8C02D2ED4EE}">
      <dsp:nvSpPr>
        <dsp:cNvPr id="0" name=""/>
        <dsp:cNvSpPr/>
      </dsp:nvSpPr>
      <dsp:spPr>
        <a:xfrm>
          <a:off x="4533302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19813B86-8BAD-40E6-ACDF-1C5F37E1887B}">
      <dsp:nvSpPr>
        <dsp:cNvPr id="0" name=""/>
        <dsp:cNvSpPr/>
      </dsp:nvSpPr>
      <dsp:spPr>
        <a:xfrm>
          <a:off x="6346328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Tecnologias de Informação e Comunicação</a:t>
          </a:r>
        </a:p>
      </dsp:txBody>
      <dsp:txXfrm>
        <a:off x="6346328" y="1740535"/>
        <a:ext cx="2053828" cy="1740535"/>
      </dsp:txXfrm>
    </dsp:sp>
    <dsp:sp modelId="{4E279C16-D932-44C7-BB8D-0D3374E0A035}">
      <dsp:nvSpPr>
        <dsp:cNvPr id="0" name=""/>
        <dsp:cNvSpPr/>
      </dsp:nvSpPr>
      <dsp:spPr>
        <a:xfrm>
          <a:off x="6648745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23463DD-D503-47A4-9706-67725281742C}">
      <dsp:nvSpPr>
        <dsp:cNvPr id="0" name=""/>
        <dsp:cNvSpPr/>
      </dsp:nvSpPr>
      <dsp:spPr>
        <a:xfrm>
          <a:off x="8461771" y="0"/>
          <a:ext cx="2053828" cy="435133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marL="0" lvl="0" indent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Cidadania</a:t>
          </a:r>
        </a:p>
      </dsp:txBody>
      <dsp:txXfrm>
        <a:off x="8461771" y="1740535"/>
        <a:ext cx="2053828" cy="1740535"/>
      </dsp:txXfrm>
    </dsp:sp>
    <dsp:sp modelId="{85CBF167-9E3A-4A39-ACDF-DA37422F7108}">
      <dsp:nvSpPr>
        <dsp:cNvPr id="0" name=""/>
        <dsp:cNvSpPr/>
      </dsp:nvSpPr>
      <dsp:spPr>
        <a:xfrm>
          <a:off x="8764188" y="261080"/>
          <a:ext cx="1448995" cy="1448995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D7FE2BE3-DB94-4178-8BEA-A0DCD921D578}">
      <dsp:nvSpPr>
        <dsp:cNvPr id="0" name=""/>
        <dsp:cNvSpPr/>
      </dsp:nvSpPr>
      <dsp:spPr>
        <a:xfrm>
          <a:off x="420623" y="3481070"/>
          <a:ext cx="9674352" cy="652700"/>
        </a:xfrm>
        <a:prstGeom prst="leftRight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82B9651-28C9-4FA6-A20A-B431A92B6283}">
      <dsp:nvSpPr>
        <dsp:cNvPr id="0" name=""/>
        <dsp:cNvSpPr/>
      </dsp:nvSpPr>
      <dsp:spPr>
        <a:xfrm>
          <a:off x="3364992" y="2753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Plataforma eTwinning</a:t>
          </a:r>
          <a:endParaRPr lang="it-IT" sz="1400" kern="1200" dirty="0"/>
        </a:p>
      </dsp:txBody>
      <dsp:txXfrm>
        <a:off x="3386804" y="24565"/>
        <a:ext cx="3741992" cy="403192"/>
      </dsp:txXfrm>
    </dsp:sp>
    <dsp:sp modelId="{16B8D2C6-3B04-4AD1-82CE-2127FC5A9EEB}">
      <dsp:nvSpPr>
        <dsp:cNvPr id="0" name=""/>
        <dsp:cNvSpPr/>
      </dsp:nvSpPr>
      <dsp:spPr>
        <a:xfrm>
          <a:off x="3364992" y="471910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/>
            <a:t>Microsoft Teams </a:t>
          </a:r>
          <a:endParaRPr lang="it-IT" sz="1400" kern="1200"/>
        </a:p>
      </dsp:txBody>
      <dsp:txXfrm>
        <a:off x="3386804" y="493722"/>
        <a:ext cx="3741992" cy="403192"/>
      </dsp:txXfrm>
    </dsp:sp>
    <dsp:sp modelId="{1FB37D7F-6351-4B2B-BB3F-E0013AD40A75}">
      <dsp:nvSpPr>
        <dsp:cNvPr id="0" name=""/>
        <dsp:cNvSpPr/>
      </dsp:nvSpPr>
      <dsp:spPr>
        <a:xfrm>
          <a:off x="3364992" y="941066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Plataforma Zoom para  reuniões internacionais</a:t>
          </a:r>
          <a:endParaRPr lang="it-IT" sz="1400" kern="1200" dirty="0"/>
        </a:p>
      </dsp:txBody>
      <dsp:txXfrm>
        <a:off x="3386804" y="962878"/>
        <a:ext cx="3741992" cy="403192"/>
      </dsp:txXfrm>
    </dsp:sp>
    <dsp:sp modelId="{571B7FC7-ABD4-45F6-A9F0-0A6B7C1476B1}">
      <dsp:nvSpPr>
        <dsp:cNvPr id="0" name=""/>
        <dsp:cNvSpPr/>
      </dsp:nvSpPr>
      <dsp:spPr>
        <a:xfrm>
          <a:off x="3364992" y="1410223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Flippity timeline</a:t>
          </a:r>
          <a:endParaRPr lang="it-IT" sz="1400" kern="1200" dirty="0"/>
        </a:p>
      </dsp:txBody>
      <dsp:txXfrm>
        <a:off x="3386804" y="1432035"/>
        <a:ext cx="3741992" cy="403192"/>
      </dsp:txXfrm>
    </dsp:sp>
    <dsp:sp modelId="{48036182-C840-4C53-9931-C7DABA72FB61}">
      <dsp:nvSpPr>
        <dsp:cNvPr id="0" name=""/>
        <dsp:cNvSpPr/>
      </dsp:nvSpPr>
      <dsp:spPr>
        <a:xfrm>
          <a:off x="3364992" y="1868044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Padlet</a:t>
          </a:r>
        </a:p>
      </dsp:txBody>
      <dsp:txXfrm>
        <a:off x="3386804" y="1889856"/>
        <a:ext cx="3741992" cy="403192"/>
      </dsp:txXfrm>
    </dsp:sp>
    <dsp:sp modelId="{21CD22BC-7BD8-4107-BEA2-7487A4F01087}">
      <dsp:nvSpPr>
        <dsp:cNvPr id="0" name=""/>
        <dsp:cNvSpPr/>
      </dsp:nvSpPr>
      <dsp:spPr>
        <a:xfrm>
          <a:off x="3364992" y="2348537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Answergarden wordcloud</a:t>
          </a:r>
        </a:p>
      </dsp:txBody>
      <dsp:txXfrm>
        <a:off x="3386804" y="2370349"/>
        <a:ext cx="3741992" cy="403192"/>
      </dsp:txXfrm>
    </dsp:sp>
    <dsp:sp modelId="{EF01E533-2240-444A-B3D1-3B3C56042B8F}">
      <dsp:nvSpPr>
        <dsp:cNvPr id="0" name=""/>
        <dsp:cNvSpPr/>
      </dsp:nvSpPr>
      <dsp:spPr>
        <a:xfrm>
          <a:off x="3364992" y="2817694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Youtube</a:t>
          </a:r>
        </a:p>
      </dsp:txBody>
      <dsp:txXfrm>
        <a:off x="3386804" y="2839506"/>
        <a:ext cx="3741992" cy="403192"/>
      </dsp:txXfrm>
    </dsp:sp>
    <dsp:sp modelId="{0AADF111-E8AD-49AF-8780-92F90AE5236E}">
      <dsp:nvSpPr>
        <dsp:cNvPr id="0" name=""/>
        <dsp:cNvSpPr/>
      </dsp:nvSpPr>
      <dsp:spPr>
        <a:xfrm>
          <a:off x="3364992" y="3286851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Kahoot</a:t>
          </a:r>
          <a:endParaRPr lang="it-IT" sz="1400" kern="1200" dirty="0"/>
        </a:p>
      </dsp:txBody>
      <dsp:txXfrm>
        <a:off x="3386804" y="3308663"/>
        <a:ext cx="3741992" cy="403192"/>
      </dsp:txXfrm>
    </dsp:sp>
    <dsp:sp modelId="{9D19CF25-1AB9-40E9-8F61-22DBAD913342}">
      <dsp:nvSpPr>
        <dsp:cNvPr id="0" name=""/>
        <dsp:cNvSpPr/>
      </dsp:nvSpPr>
      <dsp:spPr>
        <a:xfrm>
          <a:off x="3364992" y="3739229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Moviemaker</a:t>
          </a:r>
        </a:p>
      </dsp:txBody>
      <dsp:txXfrm>
        <a:off x="3386804" y="3761041"/>
        <a:ext cx="3741992" cy="403192"/>
      </dsp:txXfrm>
    </dsp:sp>
    <dsp:sp modelId="{B37716C3-A1B1-481D-BFD3-E68942E73BB3}">
      <dsp:nvSpPr>
        <dsp:cNvPr id="0" name=""/>
        <dsp:cNvSpPr/>
      </dsp:nvSpPr>
      <dsp:spPr>
        <a:xfrm>
          <a:off x="3364992" y="4225164"/>
          <a:ext cx="3785616" cy="446816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3340" tIns="26670" rIns="53340" bIns="2667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400" b="1" kern="1200" dirty="0"/>
            <a:t>Book Creator</a:t>
          </a:r>
        </a:p>
      </dsp:txBody>
      <dsp:txXfrm>
        <a:off x="3386804" y="4246976"/>
        <a:ext cx="3741992" cy="40319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2">
  <dgm:title val=""/>
  <dgm:desc val=""/>
  <dgm:catLst>
    <dgm:cat type="cycle" pri="1000"/>
    <dgm:cat type="convert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choose name="Name2">
          <dgm:if name="Name3" axis="ch" ptType="node" func="cnt" op="gt" val="2">
            <dgm:alg type="cycle">
              <dgm:param type="stAng" val="0"/>
              <dgm:param type="spanAng" val="360"/>
            </dgm:alg>
          </dgm:if>
          <dgm:else name="Name4">
            <dgm:alg type="cycle">
              <dgm:param type="stAng" val="-90"/>
              <dgm:param type="spanAng" val="360"/>
            </dgm:alg>
          </dgm:else>
        </dgm:choose>
      </dgm:if>
      <dgm:else name="Name5">
        <dgm:choose name="Name6">
          <dgm:if name="Name7" axis="ch" ptType="node" func="cnt" op="gt" val="2">
            <dgm:alg type="cycle">
              <dgm:param type="stAng" val="0"/>
              <dgm:param type="spanAng" val="-360"/>
            </dgm:alg>
          </dgm:if>
          <dgm:else name="Name8">
            <dgm:alg type="cycle">
              <dgm:param type="stAng" val="90"/>
              <dgm:param type="spanAng" val="-360"/>
            </dgm:alg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ptType="node" refType="w"/>
      <dgm:constr type="w" for="ch" ptType="sibTrans" refType="w" refFor="ch" refPtType="node" op="equ" fact="0.25"/>
      <dgm:constr type="sibSp" refType="w" refFor="ch" refPtType="node" fact="0.5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ellipse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sibTransForEach" axis="followSib" ptType="sibTrans" hideLastTrans="0" cnt="1">
            <dgm:layoutNode name="sibTrans">
              <dgm:choose name="Name11">
                <dgm:if name="Name12" axis="par ch" ptType="doc node" func="cnt" op="lt" val="3">
                  <dgm:alg type="conn">
                    <dgm:param type="begPts" val="radial"/>
                    <dgm:param type="endPts" val="radial"/>
                  </dgm:alg>
                </dgm:if>
                <dgm:else name="Name13">
                  <dgm:alg type="conn">
                    <dgm:param type="begPts" val="auto"/>
                    <dgm:param type="endPts" val="auto"/>
                  </dgm:alg>
                </dgm:else>
              </dgm:choose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1.35"/>
                <dgm:constr type="connDist"/>
                <dgm:constr type="w" for="ch" refType="connDist" fact="0.45"/>
                <dgm:constr type="h" for="ch" refType="h"/>
              </dgm:constrLst>
              <dgm:ruleLst/>
              <dgm:layoutNode name="connectorText">
                <dgm:alg type="tx">
                  <dgm:param type="autoTxRot" val="grav"/>
                </dgm:alg>
                <dgm:shape xmlns:r="http://schemas.openxmlformats.org/officeDocument/2006/relationships" type="conn" r:blip="" hideGeom="1">
                  <dgm:adjLst/>
                </dgm:shape>
                <dgm:presOf axis="self"/>
                <dgm:constrLst>
                  <dgm:constr type="lMarg"/>
                  <dgm:constr type="rMarg"/>
                  <dgm:constr type="tMarg"/>
                  <dgm:constr type="bMarg"/>
                </dgm:constrLst>
                <dgm:ruleLst>
                  <dgm:rule type="primFontSz" val="5" fact="NaN" max="NaN"/>
                </dgm:ruleLst>
              </dgm:layoutNode>
            </dgm:layoutNode>
          </dgm:forEach>
        </dgm:if>
        <dgm:else name="Name14"/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List7">
  <dgm:title val=""/>
  <dgm:desc val=""/>
  <dgm:catLst>
    <dgm:cat type="list" pri="12000"/>
    <dgm:cat type="process" pri="20000"/>
    <dgm:cat type="relationship" pri="14000"/>
    <dgm:cat type="convert" pri="8000"/>
    <dgm:cat type="picture" pri="25000"/>
    <dgm:cat type="pictureconvert" pri="25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fgShape" refType="w" fact="0.92"/>
      <dgm:constr type="h" for="ch" forName="fgShape" refType="h" fact="0.15"/>
      <dgm:constr type="b" for="ch" forName="fgShape" refType="h" fact="0.95"/>
      <dgm:constr type="ctrX" for="ch" forName="fgShape" refType="w" fact="0.5"/>
      <dgm:constr type="w" for="ch" forName="linComp" refType="w"/>
      <dgm:constr type="h" for="ch" forName="linComp" refType="h"/>
      <dgm:constr type="ctrX" for="ch" forName="linComp" refType="w" fact="0.5"/>
    </dgm:constrLst>
    <dgm:ruleLst/>
    <dgm:layoutNode name="fgShape" styleLbl="fgShp">
      <dgm:alg type="sp"/>
      <dgm:shape xmlns:r="http://schemas.openxmlformats.org/officeDocument/2006/relationships" type="leftRightArrow" r:blip="" zOrderOff="99999">
        <dgm:adjLst/>
      </dgm:shape>
      <dgm:presOf/>
      <dgm:constrLst/>
      <dgm:ruleLst/>
    </dgm:layoutNode>
    <dgm:layoutNode name="linComp">
      <dgm:choose name="Name1">
        <dgm:if name="Name2" func="var" arg="dir" op="equ" val="norm">
          <dgm:alg type="lin"/>
        </dgm:if>
        <dgm:else name="Name3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w" for="ch" forName="compNode" refType="w"/>
        <dgm:constr type="h" for="ch" forName="compNode" refType="h"/>
        <dgm:constr type="w" for="ch" ptType="sibTrans" refType="w" refFor="ch" refForName="compNode" fact="0.03"/>
        <dgm:constr type="primFontSz" for="des" ptType="node" op="equ" val="65"/>
      </dgm:constrLst>
      <dgm:ruleLst/>
      <dgm:forEach name="nodesForEach" axis="ch" ptType="node">
        <dgm:layoutNode name="compNode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w" for="ch" forName="bkgdShape" refType="w"/>
            <dgm:constr type="h" for="ch" forName="bkgdShape" refType="h"/>
            <dgm:constr type="w" for="ch" forName="nodeTx" refType="w"/>
            <dgm:constr type="h" for="ch" forName="nodeTx" refType="h" fact="0.4"/>
            <dgm:constr type="b" for="ch" forName="nodeTx" refType="h" fact="0.8"/>
            <dgm:constr type="w" for="ch" forName="invisiNode" refType="w" fact="0.01"/>
            <dgm:constr type="h" for="ch" forName="invisiNode" refType="h" fact="0.06"/>
            <dgm:constr type="t" for="ch" forName="invisiNode"/>
            <dgm:constr type="ctrX" for="ch" forName="invisiNode" refType="w" fact="0.5"/>
            <dgm:constr type="h" for="ch" forName="imagNode" refType="h" fact="0.333"/>
            <dgm:constr type="w" for="ch" forName="imagNode" refType="h" refFor="ch" refForName="imagNode"/>
            <dgm:constr type="ctrX" for="ch" forName="imagNode" refType="w" fact="0.5"/>
            <dgm:constr type="t" for="ch" forName="imagNode" refType="h" fact="0.06"/>
            <dgm:constr type="w" for="ch" forName="imagNode" refType="w" op="lte" fact="0.94"/>
          </dgm:constrLst>
          <dgm:ruleLst/>
          <dgm:layoutNode name="bkgdShape">
            <dgm:alg type="sp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/>
            <dgm:ruleLst/>
          </dgm:layoutNode>
          <dgm:layoutNode name="nodeTx">
            <dgm:varLst>
              <dgm:bulletEnabled val="1"/>
            </dgm:varLst>
            <dgm:alg type="tx">
              <dgm:param type="txAnchorVert" val="mid"/>
              <dgm:param type="txAnchorHorzCh" val="ctr"/>
              <dgm:param type="stBulletLvl" val="2"/>
            </dgm:alg>
            <dgm:shape xmlns:r="http://schemas.openxmlformats.org/officeDocument/2006/relationships" type="rect" r:blip="" hideGeom="1">
              <dgm:adjLst/>
            </dgm:shape>
            <dgm:presOf axis="desOrSelf" ptType="node"/>
            <dgm:constrLst/>
            <dgm:ruleLst>
              <dgm:rule type="primFontSz" val="5" fact="NaN" max="NaN"/>
            </dgm:ruleLst>
          </dgm:layoutNode>
          <dgm:layoutNode name="invisiNode">
            <dgm:alg type="sp"/>
            <dgm:shape xmlns:r="http://schemas.openxmlformats.org/officeDocument/2006/relationships" type="roundRect" r:blip="" hideGeom="1">
              <dgm:adjLst>
                <dgm:adj idx="1" val="0.1"/>
              </dgm:adjLst>
            </dgm:shape>
            <dgm:presOf/>
            <dgm:constrLst/>
            <dgm:ruleLst/>
          </dgm:layoutNode>
          <dgm:layoutNode name="imagNode" styleLbl="fgImgPlace1">
            <dgm:alg type="sp"/>
            <dgm:shape xmlns:r="http://schemas.openxmlformats.org/officeDocument/2006/relationships" type="ellipse" r:blip="" blipPhldr="1">
              <dgm:adjLst/>
            </dgm:shape>
            <dgm:presOf/>
            <dgm:constrLst/>
            <dgm:ruleLst/>
          </dgm:layoutNode>
        </dgm:layoutNode>
        <dgm:forEach name="sibTransForEach" axis="followSib" ptType="sibTrans" cnt="1">
          <dgm:layoutNode name="sibTrans">
            <dgm:alg type="sp"/>
            <dgm:shape xmlns:r="http://schemas.openxmlformats.org/officeDocument/2006/relationships" type="rect" r:blip="" hideGeom="1">
              <dgm:adjLst/>
            </dgm:shape>
            <dgm:presOf axis="self"/>
            <dgm:constrLst/>
            <dgm:ruleLst/>
          </dgm:layoutNode>
        </dgm:forEach>
      </dgm:forEach>
    </dgm:layoutNod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7697577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763923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445707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444859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27323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66088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606758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826982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642388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978272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72725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AB5BBB-744C-42A3-A181-55465D9C2B00}" type="datetimeFigureOut">
              <a:rPr lang="it-IT" smtClean="0"/>
              <a:t>30/06/2020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32225C-C2FD-4221-9B65-0F3F8541D1FE}" type="slidenum">
              <a:rPr lang="it-IT" smtClean="0"/>
              <a:t>‹nº›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66973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diagramLayout" Target="../diagrams/layout3.xml"/><Relationship Id="rId7" Type="http://schemas.openxmlformats.org/officeDocument/2006/relationships/image" Target="../media/image5.jpg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10" Type="http://schemas.openxmlformats.org/officeDocument/2006/relationships/image" Target="../media/image8.jpg"/><Relationship Id="rId4" Type="http://schemas.openxmlformats.org/officeDocument/2006/relationships/diagramQuickStyle" Target="../diagrams/quickStyle3.xml"/><Relationship Id="rId9" Type="http://schemas.openxmlformats.org/officeDocument/2006/relationships/image" Target="../media/image7.jp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837066"/>
          </a:xfrm>
        </p:spPr>
        <p:txBody>
          <a:bodyPr>
            <a:normAutofit/>
          </a:bodyPr>
          <a:lstStyle/>
          <a:p>
            <a:r>
              <a:rPr lang="it-IT" sz="40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STEP IN AND SHAPE YOUR FUTURE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it-IT" dirty="0"/>
          </a:p>
          <a:p>
            <a:endParaRPr lang="it-IT" sz="36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03672" y="2779689"/>
            <a:ext cx="2857500" cy="1911123"/>
          </a:xfrm>
          <a:prstGeom prst="rect">
            <a:avLst/>
          </a:prstGeom>
        </p:spPr>
      </p:pic>
      <p:pic>
        <p:nvPicPr>
          <p:cNvPr id="5" name="Immagin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25172"/>
            <a:ext cx="2560320" cy="1910079"/>
          </a:xfrm>
          <a:prstGeom prst="rect">
            <a:avLst/>
          </a:prstGeom>
        </p:spPr>
      </p:pic>
      <p:sp>
        <p:nvSpPr>
          <p:cNvPr id="6" name="AutoShape 4" descr="Adesivo Bandiera Italiana Auto Moto Camper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7" name="AutoShape 6" descr="Adesivo Bandiera Italiana Auto Moto Camper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8" name="AutoShape 8" descr="Adesivo Bandiera Italiana Auto Moto Camper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34" name="Picture 10" descr="https://encrypted-tbn0.gstatic.com/images?q=tbn%3AANd9GcSUq2Uy9Bqf55ecAgkgmbIo8-UX3od66Dvtp6wEzIuS_i9oNHwG8dmHcgTp9aY&amp;usqp=CAc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04524" y="1825172"/>
            <a:ext cx="2487476" cy="191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AutoShape 12" descr="Risultati immagini per save the planet immagini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sp>
        <p:nvSpPr>
          <p:cNvPr id="10" name="AutoShape 14" descr="SAVE THE PLANET, SAVE THE FUTURE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it-IT"/>
          </a:p>
        </p:txBody>
      </p:sp>
      <p:pic>
        <p:nvPicPr>
          <p:cNvPr id="1040" name="Picture 16" descr="Save Our Planet: immagini, foto stock e grafica vettoriale ...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820" y="4169613"/>
            <a:ext cx="2476500" cy="246094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530634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/>
              <a:t>           </a:t>
            </a:r>
            <a:r>
              <a:rPr lang="en-US" b="1" dirty="0">
                <a:solidFill>
                  <a:schemeClr val="accent5"/>
                </a:solidFill>
              </a:rPr>
              <a:t>STEP IN AND SHAPE YOUR FUTURE</a:t>
            </a:r>
            <a:endParaRPr lang="it-IT" b="1" dirty="0">
              <a:solidFill>
                <a:schemeClr val="accent5"/>
              </a:solidFill>
            </a:endParaRP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2932595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11983588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SOS e-Twinning e Ensino@Distância em    tempo de Covid-19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522492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6164810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189355"/>
          </a:xfrm>
        </p:spPr>
        <p:txBody>
          <a:bodyPr>
            <a:normAutofit/>
          </a:bodyPr>
          <a:lstStyle/>
          <a:p>
            <a:pPr algn="just"/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Integração do projeto no currículo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                  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62088427"/>
              </p:ext>
            </p:extLst>
          </p:nvPr>
        </p:nvGraphicFramePr>
        <p:xfrm>
          <a:off x="254508" y="1202335"/>
          <a:ext cx="11682984" cy="55250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5" name="Immagine 4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880325"/>
            <a:ext cx="3070479" cy="2233423"/>
          </a:xfrm>
          <a:prstGeom prst="rect">
            <a:avLst/>
          </a:prstGeom>
        </p:spPr>
      </p:pic>
      <p:pic>
        <p:nvPicPr>
          <p:cNvPr id="6" name="Immagine 5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34500" y="4791456"/>
            <a:ext cx="2857500" cy="2066544"/>
          </a:xfrm>
          <a:prstGeom prst="rect">
            <a:avLst/>
          </a:prstGeom>
        </p:spPr>
      </p:pic>
      <p:pic>
        <p:nvPicPr>
          <p:cNvPr id="7" name="Immagine 6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2946" y="1880325"/>
            <a:ext cx="3099054" cy="2233423"/>
          </a:xfrm>
          <a:prstGeom prst="rect">
            <a:avLst/>
          </a:prstGeom>
        </p:spPr>
      </p:pic>
      <p:pic>
        <p:nvPicPr>
          <p:cNvPr id="8" name="Immagine 7"/>
          <p:cNvPicPr>
            <a:picLocks noChangeAspect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791456"/>
            <a:ext cx="3329096" cy="20665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550994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Interdisciplinaridade</a:t>
            </a:r>
          </a:p>
        </p:txBody>
      </p:sp>
      <p:graphicFrame>
        <p:nvGraphicFramePr>
          <p:cNvPr id="4" name="Segnaposto contenut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064000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7933778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1">
                    <a:lumMod val="75000"/>
                  </a:schemeClr>
                </a:solidFill>
              </a:rPr>
              <a:t>                        Competências Digitais</a:t>
            </a:r>
          </a:p>
        </p:txBody>
      </p:sp>
      <p:pic>
        <p:nvPicPr>
          <p:cNvPr id="6" name="Segnaposto contenuto 5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6730" y="1301895"/>
            <a:ext cx="9575075" cy="5185913"/>
          </a:xfrm>
        </p:spPr>
      </p:pic>
    </p:spTree>
    <p:extLst>
      <p:ext uri="{BB962C8B-B14F-4D97-AF65-F5344CB8AC3E}">
        <p14:creationId xmlns:p14="http://schemas.microsoft.com/office/powerpoint/2010/main" val="16946938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                            </a:t>
            </a:r>
            <a:r>
              <a:rPr lang="it-IT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>Instrumentos</a:t>
            </a:r>
          </a:p>
        </p:txBody>
      </p:sp>
      <p:graphicFrame>
        <p:nvGraphicFramePr>
          <p:cNvPr id="11" name="Segnaposto contenuto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66449773"/>
              </p:ext>
            </p:extLst>
          </p:nvPr>
        </p:nvGraphicFramePr>
        <p:xfrm>
          <a:off x="838200" y="1502229"/>
          <a:ext cx="10515600" cy="467473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208578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>
                <a:solidFill>
                  <a:schemeClr val="accent5"/>
                </a:solidFill>
              </a:rPr>
              <a:t>                                 </a:t>
            </a:r>
            <a:r>
              <a:rPr lang="it-IT" b="1" dirty="0">
                <a:solidFill>
                  <a:schemeClr val="accent5"/>
                </a:solidFill>
                <a:latin typeface="+mn-lt"/>
              </a:rPr>
              <a:t>Resultados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 rot="20562662">
            <a:off x="467202" y="2372564"/>
            <a:ext cx="5182189" cy="3681594"/>
          </a:xfrm>
        </p:spPr>
        <p:txBody>
          <a:bodyPr>
            <a:normAutofit lnSpcReduction="10000"/>
          </a:bodyPr>
          <a:lstStyle/>
          <a:p>
            <a:r>
              <a:rPr lang="pt-PT" b="1" dirty="0"/>
              <a:t>Films ”Our Planet” </a:t>
            </a:r>
          </a:p>
          <a:p>
            <a:r>
              <a:rPr lang="pt-PT" dirty="0"/>
              <a:t> </a:t>
            </a:r>
            <a:r>
              <a:rPr lang="pt-PT" b="1" dirty="0"/>
              <a:t>Kahoot quizzes </a:t>
            </a:r>
          </a:p>
          <a:p>
            <a:r>
              <a:rPr lang="pt-PT" b="1" dirty="0"/>
              <a:t>Padlet</a:t>
            </a:r>
            <a:r>
              <a:rPr lang="pt-PT" dirty="0"/>
              <a:t> </a:t>
            </a:r>
          </a:p>
          <a:p>
            <a:r>
              <a:rPr lang="pt-PT" b="1" dirty="0"/>
              <a:t>Answergarden wordclouds </a:t>
            </a:r>
          </a:p>
          <a:p>
            <a:r>
              <a:rPr lang="pt-PT" b="1" dirty="0"/>
              <a:t>Mural of Feelings</a:t>
            </a:r>
          </a:p>
          <a:p>
            <a:r>
              <a:rPr lang="pt-PT" b="1" dirty="0"/>
              <a:t>Collaborative story </a:t>
            </a:r>
          </a:p>
          <a:p>
            <a:r>
              <a:rPr lang="pt-PT" b="1" dirty="0"/>
              <a:t>Digital book for children</a:t>
            </a:r>
            <a:endParaRPr lang="it-IT" b="1" dirty="0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 rot="20454245">
            <a:off x="6172200" y="2430085"/>
            <a:ext cx="5183188" cy="3759578"/>
          </a:xfrm>
        </p:spPr>
        <p:txBody>
          <a:bodyPr>
            <a:normAutofit lnSpcReduction="10000"/>
          </a:bodyPr>
          <a:lstStyle/>
          <a:p>
            <a:r>
              <a:rPr lang="it-IT" b="1" dirty="0"/>
              <a:t>Criatividade</a:t>
            </a:r>
          </a:p>
          <a:p>
            <a:r>
              <a:rPr lang="it-IT" b="1" dirty="0"/>
              <a:t>Resolução de Problemas</a:t>
            </a:r>
          </a:p>
          <a:p>
            <a:r>
              <a:rPr lang="it-IT" b="1" dirty="0"/>
              <a:t>Trabalho de equipa</a:t>
            </a:r>
          </a:p>
          <a:p>
            <a:r>
              <a:rPr lang="it-IT" b="1" dirty="0"/>
              <a:t>Competência linguística</a:t>
            </a:r>
          </a:p>
          <a:p>
            <a:r>
              <a:rPr lang="it-IT" b="1" dirty="0"/>
              <a:t>Comunicação</a:t>
            </a:r>
          </a:p>
          <a:p>
            <a:r>
              <a:rPr lang="it-IT" b="1" dirty="0"/>
              <a:t>Competências digitais</a:t>
            </a:r>
          </a:p>
          <a:p>
            <a:r>
              <a:rPr lang="it-IT" b="1" dirty="0"/>
              <a:t>Difusão de projetos eTwinning na escola.</a:t>
            </a:r>
          </a:p>
        </p:txBody>
      </p:sp>
      <p:pic>
        <p:nvPicPr>
          <p:cNvPr id="9" name="Immagine 8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270561" y="107830"/>
            <a:ext cx="2667000" cy="1714500"/>
          </a:xfrm>
          <a:prstGeom prst="rect">
            <a:avLst/>
          </a:prstGeom>
        </p:spPr>
      </p:pic>
      <p:sp>
        <p:nvSpPr>
          <p:cNvPr id="11" name="Segnaposto testo 10"/>
          <p:cNvSpPr>
            <a:spLocks noGrp="1"/>
          </p:cNvSpPr>
          <p:nvPr>
            <p:ph type="body" sz="quarter" idx="3"/>
          </p:nvPr>
        </p:nvSpPr>
        <p:spPr>
          <a:xfrm>
            <a:off x="6551753" y="1771696"/>
            <a:ext cx="5204818" cy="315865"/>
          </a:xfrm>
        </p:spPr>
        <p:txBody>
          <a:bodyPr>
            <a:noAutofit/>
          </a:bodyPr>
          <a:lstStyle/>
          <a:p>
            <a:r>
              <a:rPr lang="it-IT" dirty="0">
                <a:solidFill>
                  <a:schemeClr val="accent5"/>
                </a:solidFill>
              </a:rPr>
              <a:t> </a:t>
            </a:r>
            <a:r>
              <a:rPr lang="it-IT" sz="3200" dirty="0">
                <a:solidFill>
                  <a:schemeClr val="accent5"/>
                </a:solidFill>
              </a:rPr>
              <a:t>Intangívieis</a:t>
            </a:r>
          </a:p>
        </p:txBody>
      </p:sp>
      <p:sp>
        <p:nvSpPr>
          <p:cNvPr id="12" name="Segnaposto testo 11"/>
          <p:cNvSpPr>
            <a:spLocks noGrp="1"/>
          </p:cNvSpPr>
          <p:nvPr>
            <p:ph type="body" idx="1"/>
          </p:nvPr>
        </p:nvSpPr>
        <p:spPr>
          <a:xfrm>
            <a:off x="839788" y="1690687"/>
            <a:ext cx="5051561" cy="814387"/>
          </a:xfrm>
        </p:spPr>
        <p:txBody>
          <a:bodyPr>
            <a:normAutofit/>
          </a:bodyPr>
          <a:lstStyle/>
          <a:p>
            <a:r>
              <a:rPr lang="it-IT" sz="3200" dirty="0">
                <a:solidFill>
                  <a:schemeClr val="accent5"/>
                </a:solidFill>
              </a:rPr>
              <a:t>Tangíveis</a:t>
            </a:r>
          </a:p>
        </p:txBody>
      </p:sp>
      <p:pic>
        <p:nvPicPr>
          <p:cNvPr id="1026" name="Picture 2" descr="Ensino à distância com vídeos: nova tendência em empresas e ...">
            <a:extLst>
              <a:ext uri="{FF2B5EF4-FFF2-40B4-BE49-F238E27FC236}">
                <a16:creationId xmlns:a16="http://schemas.microsoft.com/office/drawing/2014/main" id="{F32C5C72-FACB-44B3-9894-3A82E290774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429" y="363490"/>
            <a:ext cx="2776677" cy="1458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5834376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221</Words>
  <Application>Microsoft Office PowerPoint</Application>
  <PresentationFormat>Widescreen</PresentationFormat>
  <Paragraphs>56</Paragraphs>
  <Slides>8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8</vt:i4>
      </vt:variant>
    </vt:vector>
  </HeadingPairs>
  <TitlesOfParts>
    <vt:vector size="12" baseType="lpstr">
      <vt:lpstr>Arial</vt:lpstr>
      <vt:lpstr>Calibri</vt:lpstr>
      <vt:lpstr>Calibri Light</vt:lpstr>
      <vt:lpstr>Tema di Office</vt:lpstr>
      <vt:lpstr>STEP IN AND SHAPE YOUR FUTURE</vt:lpstr>
      <vt:lpstr>           STEP IN AND SHAPE YOUR FUTURE</vt:lpstr>
      <vt:lpstr>SOS e-Twinning e Ensino@Distância em    tempo de Covid-19</vt:lpstr>
      <vt:lpstr>    Integração do projeto no currículo                     </vt:lpstr>
      <vt:lpstr>                     Interdisciplinaridade</vt:lpstr>
      <vt:lpstr>                        Competências Digitais</vt:lpstr>
      <vt:lpstr>                            Instrumentos</vt:lpstr>
      <vt:lpstr>                                 Resultados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STEP IN AND SHAPE YOUR FUTURE</dc:title>
  <dc:creator>Mario Giaquinto</dc:creator>
  <cp:lastModifiedBy>Laura Maria</cp:lastModifiedBy>
  <cp:revision>20</cp:revision>
  <dcterms:created xsi:type="dcterms:W3CDTF">2020-06-27T11:32:42Z</dcterms:created>
  <dcterms:modified xsi:type="dcterms:W3CDTF">2020-06-30T22:31:44Z</dcterms:modified>
</cp:coreProperties>
</file>