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080135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44" autoAdjust="0"/>
  </p:normalViewPr>
  <p:slideViewPr>
    <p:cSldViewPr>
      <p:cViewPr varScale="1">
        <p:scale>
          <a:sx n="69" d="100"/>
          <a:sy n="69" d="100"/>
        </p:scale>
        <p:origin x="-1056" y="-96"/>
      </p:cViewPr>
      <p:guideLst>
        <p:guide orient="horz" pos="2160"/>
        <p:guide pos="3402"/>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810101" y="2130427"/>
            <a:ext cx="9181148"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620203" y="3886200"/>
            <a:ext cx="756094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01.03.2019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01.03.2019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7830979" y="274640"/>
            <a:ext cx="2430304"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540067" y="274640"/>
            <a:ext cx="7110889"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01.03.2019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01.03.2019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853232" y="4406901"/>
            <a:ext cx="9181148"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853232" y="2906715"/>
            <a:ext cx="91811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01.03.2019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540068" y="1600202"/>
            <a:ext cx="4770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5490686" y="1600202"/>
            <a:ext cx="4770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01.03.2019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540069" y="1535113"/>
            <a:ext cx="47724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540069" y="2174875"/>
            <a:ext cx="477247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5486937" y="1535113"/>
            <a:ext cx="477434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5486937" y="2174875"/>
            <a:ext cx="477434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01.03.2019</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01.03.2019</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01.03.2019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540069" y="273050"/>
            <a:ext cx="3553570"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4223028" y="273052"/>
            <a:ext cx="60382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540069" y="1435102"/>
            <a:ext cx="3553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01.03.2019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117140" y="4800601"/>
            <a:ext cx="648081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2117140" y="612775"/>
            <a:ext cx="648081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2117140" y="5367339"/>
            <a:ext cx="648081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01.03.2019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540068" y="274638"/>
            <a:ext cx="9721215"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540068" y="1600202"/>
            <a:ext cx="9721215"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540068" y="6356352"/>
            <a:ext cx="25203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01.03.2019</a:t>
            </a:fld>
            <a:endParaRPr lang="tr-TR"/>
          </a:p>
        </p:txBody>
      </p:sp>
      <p:sp>
        <p:nvSpPr>
          <p:cNvPr id="5" name="4 Altbilgi Yer Tutucusu"/>
          <p:cNvSpPr>
            <a:spLocks noGrp="1"/>
          </p:cNvSpPr>
          <p:nvPr>
            <p:ph type="ftr" sz="quarter" idx="3"/>
          </p:nvPr>
        </p:nvSpPr>
        <p:spPr>
          <a:xfrm>
            <a:off x="3690461" y="6356352"/>
            <a:ext cx="34204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7740968" y="6356352"/>
            <a:ext cx="252031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hyperlink" Target="https://www.jigsawplanet.com/?rc=play&amp;pid=12787134e785"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807464" y="548682"/>
            <a:ext cx="9181148" cy="1470025"/>
          </a:xfrm>
        </p:spPr>
        <p:style>
          <a:lnRef idx="0">
            <a:schemeClr val="accent5"/>
          </a:lnRef>
          <a:fillRef idx="3">
            <a:schemeClr val="accent5"/>
          </a:fillRef>
          <a:effectRef idx="3">
            <a:schemeClr val="accent5"/>
          </a:effectRef>
          <a:fontRef idx="minor">
            <a:schemeClr val="lt1"/>
          </a:fontRef>
        </p:style>
        <p:txBody>
          <a:bodyPr/>
          <a:lstStyle/>
          <a:p>
            <a:r>
              <a:rPr lang="tr-TR" dirty="0" err="1" smtClean="0">
                <a:latin typeface="Century Gothic" pitchFamily="34" charset="0"/>
              </a:rPr>
              <a:t>Turkish</a:t>
            </a:r>
            <a:r>
              <a:rPr lang="tr-TR" dirty="0" smtClean="0">
                <a:latin typeface="Century Gothic" pitchFamily="34" charset="0"/>
              </a:rPr>
              <a:t> </a:t>
            </a:r>
            <a:r>
              <a:rPr lang="tr-TR" dirty="0" err="1" smtClean="0">
                <a:latin typeface="Century Gothic" pitchFamily="34" charset="0"/>
              </a:rPr>
              <a:t>Team</a:t>
            </a:r>
            <a:r>
              <a:rPr lang="tr-TR" dirty="0" smtClean="0">
                <a:latin typeface="Century Gothic" pitchFamily="34" charset="0"/>
              </a:rPr>
              <a:t> </a:t>
            </a:r>
            <a:r>
              <a:rPr lang="tr-TR" dirty="0" err="1" smtClean="0">
                <a:latin typeface="Century Gothic" pitchFamily="34" charset="0"/>
              </a:rPr>
              <a:t>from</a:t>
            </a:r>
            <a:r>
              <a:rPr lang="tr-TR" dirty="0" smtClean="0">
                <a:latin typeface="Century Gothic" pitchFamily="34" charset="0"/>
              </a:rPr>
              <a:t> İzmir </a:t>
            </a:r>
            <a:endParaRPr lang="en-US" dirty="0">
              <a:latin typeface="Century Gothic" pitchFamily="34" charset="0"/>
            </a:endParaRPr>
          </a:p>
        </p:txBody>
      </p:sp>
      <p:pic>
        <p:nvPicPr>
          <p:cNvPr id="1026" name="Picture 2" descr="kÄ±brÄ±s Åehitleri ortaokulu logo ile ilgili gÃ¶rsel sonucu"/>
          <p:cNvPicPr>
            <a:picLocks noChangeAspect="1" noChangeArrowheads="1"/>
          </p:cNvPicPr>
          <p:nvPr/>
        </p:nvPicPr>
        <p:blipFill>
          <a:blip r:embed="rId2" cstate="print"/>
          <a:srcRect/>
          <a:stretch>
            <a:fillRect/>
          </a:stretch>
        </p:blipFill>
        <p:spPr bwMode="auto">
          <a:xfrm>
            <a:off x="3024411" y="2204864"/>
            <a:ext cx="4500563" cy="3810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4131" y="1196752"/>
            <a:ext cx="9721215" cy="1143000"/>
          </a:xfrm>
        </p:spPr>
        <p:txBody>
          <a:bodyPr>
            <a:normAutofit fontScale="90000"/>
          </a:bodyPr>
          <a:lstStyle/>
          <a:p>
            <a:r>
              <a:rPr lang="tr-TR" dirty="0" err="1" smtClean="0"/>
              <a:t>Here</a:t>
            </a:r>
            <a:r>
              <a:rPr lang="tr-TR" dirty="0" smtClean="0"/>
              <a:t> </a:t>
            </a:r>
            <a:r>
              <a:rPr lang="tr-TR" dirty="0" err="1" smtClean="0"/>
              <a:t>are</a:t>
            </a:r>
            <a:r>
              <a:rPr lang="tr-TR" dirty="0" smtClean="0"/>
              <a:t> </a:t>
            </a:r>
            <a:r>
              <a:rPr lang="tr-TR" dirty="0" err="1" smtClean="0"/>
              <a:t>some</a:t>
            </a:r>
            <a:r>
              <a:rPr lang="tr-TR" dirty="0" smtClean="0"/>
              <a:t> </a:t>
            </a:r>
            <a:r>
              <a:rPr lang="tr-TR" dirty="0" err="1" smtClean="0"/>
              <a:t>photos</a:t>
            </a:r>
            <a:r>
              <a:rPr lang="tr-TR" dirty="0" smtClean="0"/>
              <a:t> of İzmir </a:t>
            </a:r>
            <a:r>
              <a:rPr lang="tr-TR" dirty="0" smtClean="0">
                <a:sym typeface="Wingdings" pitchFamily="2" charset="2"/>
              </a:rPr>
              <a:t></a:t>
            </a:r>
            <a:br>
              <a:rPr lang="tr-TR" dirty="0" smtClean="0">
                <a:sym typeface="Wingdings" pitchFamily="2" charset="2"/>
              </a:rPr>
            </a:br>
            <a:r>
              <a:rPr lang="tr-TR" dirty="0" smtClean="0">
                <a:sym typeface="Wingdings" pitchFamily="2" charset="2"/>
              </a:rPr>
              <a:t> </a:t>
            </a:r>
            <a:br>
              <a:rPr lang="tr-TR" dirty="0" smtClean="0">
                <a:sym typeface="Wingdings" pitchFamily="2" charset="2"/>
              </a:rPr>
            </a:br>
            <a:r>
              <a:rPr lang="tr-TR" dirty="0" err="1" smtClean="0">
                <a:sym typeface="Wingdings" pitchFamily="2" charset="2"/>
              </a:rPr>
              <a:t>The</a:t>
            </a:r>
            <a:r>
              <a:rPr lang="tr-TR" dirty="0" smtClean="0">
                <a:sym typeface="Wingdings" pitchFamily="2" charset="2"/>
              </a:rPr>
              <a:t> </a:t>
            </a:r>
            <a:r>
              <a:rPr lang="tr-TR" dirty="0" err="1" smtClean="0">
                <a:sym typeface="Wingdings" pitchFamily="2" charset="2"/>
              </a:rPr>
              <a:t>Clock</a:t>
            </a:r>
            <a:r>
              <a:rPr lang="tr-TR" dirty="0" smtClean="0">
                <a:sym typeface="Wingdings" pitchFamily="2" charset="2"/>
              </a:rPr>
              <a:t> </a:t>
            </a:r>
            <a:r>
              <a:rPr lang="tr-TR" dirty="0" err="1" smtClean="0">
                <a:sym typeface="Wingdings" pitchFamily="2" charset="2"/>
              </a:rPr>
              <a:t>Tower</a:t>
            </a:r>
            <a:r>
              <a:rPr lang="tr-TR" dirty="0" smtClean="0">
                <a:sym typeface="Wingdings" pitchFamily="2" charset="2"/>
              </a:rPr>
              <a:t> in Konak</a:t>
            </a:r>
            <a:br>
              <a:rPr lang="tr-TR" dirty="0" smtClean="0">
                <a:sym typeface="Wingdings" pitchFamily="2" charset="2"/>
              </a:rPr>
            </a:br>
            <a:r>
              <a:rPr lang="tr-TR" dirty="0" smtClean="0">
                <a:sym typeface="Wingdings" pitchFamily="2" charset="2"/>
              </a:rPr>
              <a:t> </a:t>
            </a:r>
            <a:r>
              <a:rPr lang="tr-TR" dirty="0" err="1" smtClean="0">
                <a:sym typeface="Wingdings" pitchFamily="2" charset="2"/>
              </a:rPr>
              <a:t>where</a:t>
            </a:r>
            <a:r>
              <a:rPr lang="tr-TR" dirty="0" smtClean="0">
                <a:sym typeface="Wingdings" pitchFamily="2" charset="2"/>
              </a:rPr>
              <a:t> </a:t>
            </a:r>
            <a:r>
              <a:rPr lang="tr-TR" dirty="0" err="1" smtClean="0">
                <a:sym typeface="Wingdings" pitchFamily="2" charset="2"/>
              </a:rPr>
              <a:t>our</a:t>
            </a:r>
            <a:r>
              <a:rPr lang="tr-TR" dirty="0" smtClean="0">
                <a:sym typeface="Wingdings" pitchFamily="2" charset="2"/>
              </a:rPr>
              <a:t> </a:t>
            </a:r>
            <a:r>
              <a:rPr lang="tr-TR" dirty="0" err="1" smtClean="0">
                <a:sym typeface="Wingdings" pitchFamily="2" charset="2"/>
              </a:rPr>
              <a:t>school</a:t>
            </a:r>
            <a:r>
              <a:rPr lang="tr-TR" dirty="0" smtClean="0">
                <a:sym typeface="Wingdings" pitchFamily="2" charset="2"/>
              </a:rPr>
              <a:t> is </a:t>
            </a:r>
            <a:r>
              <a:rPr lang="tr-TR" dirty="0" err="1" smtClean="0">
                <a:sym typeface="Wingdings" pitchFamily="2" charset="2"/>
              </a:rPr>
              <a:t>located</a:t>
            </a:r>
            <a:r>
              <a:rPr lang="tr-TR" dirty="0" smtClean="0">
                <a:sym typeface="Wingdings" pitchFamily="2" charset="2"/>
              </a:rPr>
              <a:t/>
            </a:r>
            <a:br>
              <a:rPr lang="tr-TR" dirty="0" smtClean="0">
                <a:sym typeface="Wingdings" pitchFamily="2" charset="2"/>
              </a:rPr>
            </a:br>
            <a:endParaRPr lang="en-US" dirty="0"/>
          </a:p>
        </p:txBody>
      </p:sp>
      <p:pic>
        <p:nvPicPr>
          <p:cNvPr id="20482" name="Picture 2" descr="izmir ile ilgili gÃ¶rsel sonucu"/>
          <p:cNvPicPr>
            <a:picLocks noChangeAspect="1" noChangeArrowheads="1"/>
          </p:cNvPicPr>
          <p:nvPr/>
        </p:nvPicPr>
        <p:blipFill>
          <a:blip r:embed="rId2" cstate="print"/>
          <a:srcRect/>
          <a:stretch>
            <a:fillRect/>
          </a:stretch>
        </p:blipFill>
        <p:spPr bwMode="auto">
          <a:xfrm>
            <a:off x="936179" y="2636912"/>
            <a:ext cx="9031890" cy="38884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We</a:t>
            </a:r>
            <a:r>
              <a:rPr lang="tr-TR" dirty="0" smtClean="0"/>
              <a:t> </a:t>
            </a:r>
            <a:r>
              <a:rPr lang="tr-TR" dirty="0" err="1" smtClean="0"/>
              <a:t>hope</a:t>
            </a:r>
            <a:r>
              <a:rPr lang="tr-TR" dirty="0" smtClean="0"/>
              <a:t> </a:t>
            </a:r>
            <a:r>
              <a:rPr lang="tr-TR" dirty="0" err="1" smtClean="0"/>
              <a:t>you</a:t>
            </a:r>
            <a:r>
              <a:rPr lang="tr-TR" dirty="0" smtClean="0"/>
              <a:t> </a:t>
            </a:r>
            <a:r>
              <a:rPr lang="tr-TR" dirty="0" err="1" smtClean="0"/>
              <a:t>like</a:t>
            </a:r>
            <a:r>
              <a:rPr lang="tr-TR" dirty="0" smtClean="0"/>
              <a:t> </a:t>
            </a:r>
            <a:r>
              <a:rPr lang="tr-TR" dirty="0" err="1" smtClean="0"/>
              <a:t>our</a:t>
            </a:r>
            <a:r>
              <a:rPr lang="tr-TR" dirty="0" smtClean="0"/>
              <a:t> </a:t>
            </a:r>
            <a:r>
              <a:rPr lang="tr-TR" dirty="0" err="1" smtClean="0"/>
              <a:t>city</a:t>
            </a:r>
            <a:r>
              <a:rPr lang="tr-TR" dirty="0" smtClean="0"/>
              <a:t> </a:t>
            </a:r>
            <a:r>
              <a:rPr lang="tr-TR" dirty="0" smtClean="0">
                <a:sym typeface="Wingdings" pitchFamily="2" charset="2"/>
              </a:rPr>
              <a:t></a:t>
            </a:r>
            <a:endParaRPr lang="en-US" dirty="0"/>
          </a:p>
        </p:txBody>
      </p:sp>
      <p:pic>
        <p:nvPicPr>
          <p:cNvPr id="23554" name="Picture 2" descr="izmir ile ilgili gÃ¶rsel sonucu"/>
          <p:cNvPicPr>
            <a:picLocks noChangeAspect="1" noChangeArrowheads="1"/>
          </p:cNvPicPr>
          <p:nvPr/>
        </p:nvPicPr>
        <p:blipFill>
          <a:blip r:embed="rId2" cstate="print"/>
          <a:srcRect/>
          <a:stretch>
            <a:fillRect/>
          </a:stretch>
        </p:blipFill>
        <p:spPr bwMode="auto">
          <a:xfrm>
            <a:off x="864171" y="1412776"/>
            <a:ext cx="9145016" cy="484222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1080195" y="476672"/>
            <a:ext cx="8841683" cy="864094"/>
          </a:xfrm>
        </p:spPr>
        <p:style>
          <a:lnRef idx="1">
            <a:schemeClr val="accent6"/>
          </a:lnRef>
          <a:fillRef idx="2">
            <a:schemeClr val="accent6"/>
          </a:fillRef>
          <a:effectRef idx="1">
            <a:schemeClr val="accent6"/>
          </a:effectRef>
          <a:fontRef idx="minor">
            <a:schemeClr val="dk1"/>
          </a:fontRef>
        </p:style>
        <p:txBody>
          <a:bodyPr/>
          <a:lstStyle/>
          <a:p>
            <a:r>
              <a:rPr lang="tr-TR" dirty="0" err="1" smtClean="0">
                <a:latin typeface="Century Gothic" pitchFamily="34" charset="0"/>
              </a:rPr>
              <a:t>This</a:t>
            </a:r>
            <a:r>
              <a:rPr lang="tr-TR" dirty="0" smtClean="0">
                <a:latin typeface="Century Gothic" pitchFamily="34" charset="0"/>
              </a:rPr>
              <a:t> is us </a:t>
            </a:r>
            <a:r>
              <a:rPr lang="tr-TR" dirty="0" smtClean="0">
                <a:latin typeface="Century Gothic" pitchFamily="34" charset="0"/>
                <a:sym typeface="Wingdings" pitchFamily="2" charset="2"/>
              </a:rPr>
              <a:t> </a:t>
            </a:r>
            <a:endParaRPr lang="en-US" dirty="0">
              <a:latin typeface="Century Gothic" pitchFamily="34" charset="0"/>
            </a:endParaRPr>
          </a:p>
        </p:txBody>
      </p:sp>
      <p:pic>
        <p:nvPicPr>
          <p:cNvPr id="5" name="Picture 2"/>
          <p:cNvPicPr>
            <a:picLocks noChangeAspect="1" noChangeArrowheads="1"/>
          </p:cNvPicPr>
          <p:nvPr/>
        </p:nvPicPr>
        <p:blipFill>
          <a:blip r:embed="rId2" cstate="print"/>
          <a:srcRect/>
          <a:stretch>
            <a:fillRect/>
          </a:stretch>
        </p:blipFill>
        <p:spPr bwMode="auto">
          <a:xfrm>
            <a:off x="504131" y="1556792"/>
            <a:ext cx="9951956" cy="468052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432123" y="260649"/>
            <a:ext cx="7992888" cy="1440160"/>
          </a:xfrm>
        </p:spPr>
        <p:txBody>
          <a:bodyPr>
            <a:noAutofit/>
          </a:bodyPr>
          <a:lstStyle/>
          <a:p>
            <a:r>
              <a:rPr lang="tr-TR" sz="1800" b="1" dirty="0" err="1" smtClean="0">
                <a:solidFill>
                  <a:schemeClr val="accent1">
                    <a:lumMod val="75000"/>
                  </a:schemeClr>
                </a:solidFill>
                <a:latin typeface="Century Gothic" pitchFamily="34" charset="0"/>
              </a:rPr>
              <a:t>Hello</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My</a:t>
            </a:r>
            <a:r>
              <a:rPr lang="tr-TR" sz="1800" b="1" dirty="0" smtClean="0">
                <a:solidFill>
                  <a:schemeClr val="accent1">
                    <a:lumMod val="75000"/>
                  </a:schemeClr>
                </a:solidFill>
                <a:latin typeface="Century Gothic" pitchFamily="34" charset="0"/>
              </a:rPr>
              <a:t> name is Ela. </a:t>
            </a:r>
            <a:r>
              <a:rPr lang="tr-TR" sz="1800" b="1" dirty="0" err="1" smtClean="0">
                <a:solidFill>
                  <a:schemeClr val="accent1">
                    <a:lumMod val="75000"/>
                  </a:schemeClr>
                </a:solidFill>
                <a:latin typeface="Century Gothic" pitchFamily="34" charset="0"/>
              </a:rPr>
              <a:t>I’m</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from</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Turkey</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I’m</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Turkish</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I’m</a:t>
            </a:r>
            <a:r>
              <a:rPr lang="tr-TR" sz="1800" b="1" dirty="0" smtClean="0">
                <a:solidFill>
                  <a:schemeClr val="accent1">
                    <a:lumMod val="75000"/>
                  </a:schemeClr>
                </a:solidFill>
                <a:latin typeface="Century Gothic" pitchFamily="34" charset="0"/>
              </a:rPr>
              <a:t> ten </a:t>
            </a:r>
            <a:r>
              <a:rPr lang="tr-TR" sz="1800" b="1" dirty="0" err="1" smtClean="0">
                <a:solidFill>
                  <a:schemeClr val="accent1">
                    <a:lumMod val="75000"/>
                  </a:schemeClr>
                </a:solidFill>
                <a:latin typeface="Century Gothic" pitchFamily="34" charset="0"/>
              </a:rPr>
              <a:t>years</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old</a:t>
            </a:r>
            <a:r>
              <a:rPr lang="tr-TR" sz="1800" b="1" dirty="0" smtClean="0">
                <a:solidFill>
                  <a:schemeClr val="accent1">
                    <a:lumMod val="75000"/>
                  </a:schemeClr>
                </a:solidFill>
                <a:latin typeface="Century Gothic" pitchFamily="34" charset="0"/>
              </a:rPr>
              <a:t>. I </a:t>
            </a:r>
            <a:r>
              <a:rPr lang="tr-TR" sz="1800" b="1" dirty="0" err="1" smtClean="0">
                <a:solidFill>
                  <a:schemeClr val="accent1">
                    <a:lumMod val="75000"/>
                  </a:schemeClr>
                </a:solidFill>
                <a:latin typeface="Century Gothic" pitchFamily="34" charset="0"/>
              </a:rPr>
              <a:t>speak</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Turkish</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and</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English</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My</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favourite</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classes</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are</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English</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Science</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Maths</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and</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Music</a:t>
            </a:r>
            <a:r>
              <a:rPr lang="tr-TR" sz="1800" b="1" dirty="0" smtClean="0">
                <a:solidFill>
                  <a:schemeClr val="accent1">
                    <a:lumMod val="75000"/>
                  </a:schemeClr>
                </a:solidFill>
                <a:latin typeface="Century Gothic" pitchFamily="34" charset="0"/>
              </a:rPr>
              <a:t>. I </a:t>
            </a:r>
            <a:r>
              <a:rPr lang="tr-TR" sz="1800" b="1" dirty="0" err="1" smtClean="0">
                <a:solidFill>
                  <a:schemeClr val="accent1">
                    <a:lumMod val="75000"/>
                  </a:schemeClr>
                </a:solidFill>
                <a:latin typeface="Century Gothic" pitchFamily="34" charset="0"/>
              </a:rPr>
              <a:t>like</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volleyball</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and</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hide</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and</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seek</a:t>
            </a:r>
            <a:r>
              <a:rPr lang="tr-TR" sz="1800" b="1" dirty="0" smtClean="0">
                <a:solidFill>
                  <a:schemeClr val="accent1">
                    <a:lumMod val="75000"/>
                  </a:schemeClr>
                </a:solidFill>
                <a:latin typeface="Century Gothic" pitchFamily="34" charset="0"/>
              </a:rPr>
              <a:t>. Nice </a:t>
            </a:r>
            <a:r>
              <a:rPr lang="tr-TR" sz="1800" b="1" dirty="0" err="1" smtClean="0">
                <a:solidFill>
                  <a:schemeClr val="accent1">
                    <a:lumMod val="75000"/>
                  </a:schemeClr>
                </a:solidFill>
                <a:latin typeface="Century Gothic" pitchFamily="34" charset="0"/>
              </a:rPr>
              <a:t>to</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meet</a:t>
            </a:r>
            <a:r>
              <a:rPr lang="tr-TR" sz="1800" b="1" dirty="0" smtClean="0">
                <a:solidFill>
                  <a:schemeClr val="accent1">
                    <a:lumMod val="75000"/>
                  </a:schemeClr>
                </a:solidFill>
                <a:latin typeface="Century Gothic" pitchFamily="34" charset="0"/>
              </a:rPr>
              <a:t> </a:t>
            </a:r>
            <a:r>
              <a:rPr lang="tr-TR" sz="1800" b="1" dirty="0" err="1" smtClean="0">
                <a:solidFill>
                  <a:schemeClr val="accent1">
                    <a:lumMod val="75000"/>
                  </a:schemeClr>
                </a:solidFill>
                <a:latin typeface="Century Gothic" pitchFamily="34" charset="0"/>
              </a:rPr>
              <a:t>you</a:t>
            </a:r>
            <a:r>
              <a:rPr lang="tr-TR" sz="1800" b="1" dirty="0" smtClean="0">
                <a:solidFill>
                  <a:schemeClr val="accent1">
                    <a:lumMod val="75000"/>
                  </a:schemeClr>
                </a:solidFill>
                <a:latin typeface="Century Gothic" pitchFamily="34" charset="0"/>
              </a:rPr>
              <a:t>.</a:t>
            </a:r>
            <a:endParaRPr lang="en-US" sz="1800" b="1" dirty="0">
              <a:solidFill>
                <a:schemeClr val="accent1">
                  <a:lumMod val="75000"/>
                </a:schemeClr>
              </a:solidFill>
              <a:latin typeface="Century Gothic" pitchFamily="34" charset="0"/>
            </a:endParaRPr>
          </a:p>
        </p:txBody>
      </p:sp>
      <p:sp>
        <p:nvSpPr>
          <p:cNvPr id="4" name="3 Alt Başlık"/>
          <p:cNvSpPr>
            <a:spLocks noGrp="1"/>
          </p:cNvSpPr>
          <p:nvPr>
            <p:ph type="subTitle" idx="1"/>
          </p:nvPr>
        </p:nvSpPr>
        <p:spPr>
          <a:xfrm>
            <a:off x="1944291" y="2852936"/>
            <a:ext cx="7416929" cy="3456384"/>
          </a:xfrm>
        </p:spPr>
        <p:txBody>
          <a:bodyPr>
            <a:normAutofit/>
          </a:bodyPr>
          <a:lstStyle/>
          <a:p>
            <a:r>
              <a:rPr lang="tr-TR" sz="1800" b="1" dirty="0" err="1" smtClean="0">
                <a:solidFill>
                  <a:srgbClr val="C00000"/>
                </a:solidFill>
                <a:latin typeface="Century Gothic" pitchFamily="34" charset="0"/>
              </a:rPr>
              <a:t>Hello</a:t>
            </a:r>
            <a:r>
              <a:rPr lang="tr-TR" sz="1800" b="1" dirty="0" smtClean="0">
                <a:solidFill>
                  <a:srgbClr val="C00000"/>
                </a:solidFill>
                <a:latin typeface="Century Gothic" pitchFamily="34" charset="0"/>
              </a:rPr>
              <a:t>! </a:t>
            </a:r>
            <a:r>
              <a:rPr lang="tr-TR" sz="1800" b="1" dirty="0" err="1" smtClean="0">
                <a:solidFill>
                  <a:srgbClr val="C00000"/>
                </a:solidFill>
                <a:latin typeface="Century Gothic" pitchFamily="34" charset="0"/>
              </a:rPr>
              <a:t>My</a:t>
            </a:r>
            <a:r>
              <a:rPr lang="tr-TR" sz="1800" b="1" dirty="0" smtClean="0">
                <a:solidFill>
                  <a:srgbClr val="C00000"/>
                </a:solidFill>
                <a:latin typeface="Century Gothic" pitchFamily="34" charset="0"/>
              </a:rPr>
              <a:t> name is Ulaş. </a:t>
            </a:r>
            <a:r>
              <a:rPr lang="tr-TR" sz="1800" b="1" dirty="0" err="1" smtClean="0">
                <a:solidFill>
                  <a:srgbClr val="C00000"/>
                </a:solidFill>
                <a:latin typeface="Century Gothic" pitchFamily="34" charset="0"/>
              </a:rPr>
              <a:t>I’m</a:t>
            </a:r>
            <a:r>
              <a:rPr lang="tr-TR" sz="1800" b="1" dirty="0" smtClean="0">
                <a:solidFill>
                  <a:srgbClr val="C00000"/>
                </a:solidFill>
                <a:latin typeface="Century Gothic" pitchFamily="34" charset="0"/>
              </a:rPr>
              <a:t> </a:t>
            </a:r>
            <a:r>
              <a:rPr lang="tr-TR" sz="1800" b="1" dirty="0" err="1" smtClean="0">
                <a:solidFill>
                  <a:srgbClr val="C00000"/>
                </a:solidFill>
                <a:latin typeface="Century Gothic" pitchFamily="34" charset="0"/>
              </a:rPr>
              <a:t>eleven</a:t>
            </a:r>
            <a:r>
              <a:rPr lang="tr-TR" sz="1800" b="1" dirty="0" smtClean="0">
                <a:solidFill>
                  <a:srgbClr val="C00000"/>
                </a:solidFill>
                <a:latin typeface="Century Gothic" pitchFamily="34" charset="0"/>
              </a:rPr>
              <a:t> </a:t>
            </a:r>
            <a:r>
              <a:rPr lang="tr-TR" sz="1800" b="1" dirty="0" err="1" smtClean="0">
                <a:solidFill>
                  <a:srgbClr val="C00000"/>
                </a:solidFill>
                <a:latin typeface="Century Gothic" pitchFamily="34" charset="0"/>
              </a:rPr>
              <a:t>years</a:t>
            </a:r>
            <a:r>
              <a:rPr lang="tr-TR" sz="1800" b="1" dirty="0" smtClean="0">
                <a:solidFill>
                  <a:srgbClr val="C00000"/>
                </a:solidFill>
                <a:latin typeface="Century Gothic" pitchFamily="34" charset="0"/>
              </a:rPr>
              <a:t> </a:t>
            </a:r>
            <a:r>
              <a:rPr lang="tr-TR" sz="1800" b="1" dirty="0" err="1" smtClean="0">
                <a:solidFill>
                  <a:srgbClr val="C00000"/>
                </a:solidFill>
                <a:latin typeface="Century Gothic" pitchFamily="34" charset="0"/>
              </a:rPr>
              <a:t>old</a:t>
            </a:r>
            <a:r>
              <a:rPr lang="tr-TR" sz="1800" b="1" dirty="0" smtClean="0">
                <a:solidFill>
                  <a:srgbClr val="C00000"/>
                </a:solidFill>
                <a:latin typeface="Century Gothic" pitchFamily="34" charset="0"/>
              </a:rPr>
              <a:t>. I </a:t>
            </a:r>
            <a:r>
              <a:rPr lang="tr-TR" sz="1800" b="1" dirty="0" err="1" smtClean="0">
                <a:solidFill>
                  <a:srgbClr val="C00000"/>
                </a:solidFill>
                <a:latin typeface="Century Gothic" pitchFamily="34" charset="0"/>
              </a:rPr>
              <a:t>speak</a:t>
            </a:r>
            <a:r>
              <a:rPr lang="tr-TR" sz="1800" b="1" dirty="0" smtClean="0">
                <a:solidFill>
                  <a:srgbClr val="C00000"/>
                </a:solidFill>
                <a:latin typeface="Century Gothic" pitchFamily="34" charset="0"/>
              </a:rPr>
              <a:t> </a:t>
            </a:r>
            <a:r>
              <a:rPr lang="tr-TR" sz="1800" b="1" dirty="0" err="1" smtClean="0">
                <a:solidFill>
                  <a:srgbClr val="C00000"/>
                </a:solidFill>
                <a:latin typeface="Century Gothic" pitchFamily="34" charset="0"/>
              </a:rPr>
              <a:t>Turkish</a:t>
            </a:r>
            <a:r>
              <a:rPr lang="tr-TR" sz="1800" b="1" dirty="0" smtClean="0">
                <a:solidFill>
                  <a:srgbClr val="C00000"/>
                </a:solidFill>
                <a:latin typeface="Century Gothic" pitchFamily="34" charset="0"/>
              </a:rPr>
              <a:t> </a:t>
            </a:r>
            <a:r>
              <a:rPr lang="tr-TR" sz="1800" b="1" dirty="0" err="1" smtClean="0">
                <a:solidFill>
                  <a:srgbClr val="C00000"/>
                </a:solidFill>
                <a:latin typeface="Century Gothic" pitchFamily="34" charset="0"/>
              </a:rPr>
              <a:t>and</a:t>
            </a:r>
            <a:r>
              <a:rPr lang="tr-TR" sz="1800" b="1" dirty="0" smtClean="0">
                <a:solidFill>
                  <a:srgbClr val="C00000"/>
                </a:solidFill>
                <a:latin typeface="Century Gothic" pitchFamily="34" charset="0"/>
              </a:rPr>
              <a:t> a </a:t>
            </a:r>
            <a:r>
              <a:rPr lang="tr-TR" sz="1800" b="1" dirty="0" err="1" smtClean="0">
                <a:solidFill>
                  <a:srgbClr val="C00000"/>
                </a:solidFill>
                <a:latin typeface="Century Gothic" pitchFamily="34" charset="0"/>
              </a:rPr>
              <a:t>little</a:t>
            </a:r>
            <a:r>
              <a:rPr lang="tr-TR" sz="1800" b="1" dirty="0" smtClean="0">
                <a:solidFill>
                  <a:srgbClr val="C00000"/>
                </a:solidFill>
                <a:latin typeface="Century Gothic" pitchFamily="34" charset="0"/>
              </a:rPr>
              <a:t> </a:t>
            </a:r>
            <a:r>
              <a:rPr lang="tr-TR" sz="1800" b="1" dirty="0" err="1" smtClean="0">
                <a:solidFill>
                  <a:srgbClr val="C00000"/>
                </a:solidFill>
                <a:latin typeface="Century Gothic" pitchFamily="34" charset="0"/>
              </a:rPr>
              <a:t>English</a:t>
            </a:r>
            <a:r>
              <a:rPr lang="tr-TR" sz="1800" b="1" dirty="0" smtClean="0">
                <a:solidFill>
                  <a:srgbClr val="C00000"/>
                </a:solidFill>
                <a:latin typeface="Century Gothic" pitchFamily="34" charset="0"/>
              </a:rPr>
              <a:t>. </a:t>
            </a:r>
            <a:r>
              <a:rPr lang="tr-TR" sz="1800" b="1" dirty="0" err="1" smtClean="0">
                <a:solidFill>
                  <a:srgbClr val="C00000"/>
                </a:solidFill>
                <a:latin typeface="Century Gothic" pitchFamily="34" charset="0"/>
              </a:rPr>
              <a:t>My</a:t>
            </a:r>
            <a:r>
              <a:rPr lang="tr-TR" sz="1800" b="1" dirty="0" smtClean="0">
                <a:solidFill>
                  <a:srgbClr val="C00000"/>
                </a:solidFill>
                <a:latin typeface="Century Gothic" pitchFamily="34" charset="0"/>
              </a:rPr>
              <a:t> </a:t>
            </a:r>
            <a:r>
              <a:rPr lang="tr-TR" sz="1800" b="1" dirty="0" err="1" smtClean="0">
                <a:solidFill>
                  <a:srgbClr val="C00000"/>
                </a:solidFill>
                <a:latin typeface="Century Gothic" pitchFamily="34" charset="0"/>
              </a:rPr>
              <a:t>favourite</a:t>
            </a:r>
            <a:r>
              <a:rPr lang="tr-TR" sz="1800" b="1" dirty="0" smtClean="0">
                <a:solidFill>
                  <a:srgbClr val="C00000"/>
                </a:solidFill>
                <a:latin typeface="Century Gothic" pitchFamily="34" charset="0"/>
              </a:rPr>
              <a:t> </a:t>
            </a:r>
            <a:r>
              <a:rPr lang="tr-TR" sz="1800" b="1" dirty="0" err="1" smtClean="0">
                <a:solidFill>
                  <a:srgbClr val="C00000"/>
                </a:solidFill>
                <a:latin typeface="Century Gothic" pitchFamily="34" charset="0"/>
              </a:rPr>
              <a:t>classes</a:t>
            </a:r>
            <a:r>
              <a:rPr lang="tr-TR" sz="1800" b="1" dirty="0" smtClean="0">
                <a:solidFill>
                  <a:srgbClr val="C00000"/>
                </a:solidFill>
                <a:latin typeface="Century Gothic" pitchFamily="34" charset="0"/>
              </a:rPr>
              <a:t> </a:t>
            </a:r>
            <a:r>
              <a:rPr lang="tr-TR" sz="1800" b="1" dirty="0" err="1" smtClean="0">
                <a:solidFill>
                  <a:srgbClr val="C00000"/>
                </a:solidFill>
                <a:latin typeface="Century Gothic" pitchFamily="34" charset="0"/>
              </a:rPr>
              <a:t>are</a:t>
            </a:r>
            <a:r>
              <a:rPr lang="tr-TR" sz="1800" b="1" dirty="0" smtClean="0">
                <a:solidFill>
                  <a:srgbClr val="C00000"/>
                </a:solidFill>
                <a:latin typeface="Century Gothic" pitchFamily="34" charset="0"/>
              </a:rPr>
              <a:t> Art </a:t>
            </a:r>
            <a:r>
              <a:rPr lang="tr-TR" sz="1800" b="1" dirty="0" err="1" smtClean="0">
                <a:solidFill>
                  <a:srgbClr val="C00000"/>
                </a:solidFill>
                <a:latin typeface="Century Gothic" pitchFamily="34" charset="0"/>
              </a:rPr>
              <a:t>and</a:t>
            </a:r>
            <a:r>
              <a:rPr lang="tr-TR" sz="1800" b="1" dirty="0" smtClean="0">
                <a:solidFill>
                  <a:srgbClr val="C00000"/>
                </a:solidFill>
                <a:latin typeface="Century Gothic" pitchFamily="34" charset="0"/>
              </a:rPr>
              <a:t> </a:t>
            </a:r>
            <a:r>
              <a:rPr lang="tr-TR" sz="1800" b="1" dirty="0" err="1" smtClean="0">
                <a:solidFill>
                  <a:srgbClr val="C00000"/>
                </a:solidFill>
                <a:latin typeface="Century Gothic" pitchFamily="34" charset="0"/>
              </a:rPr>
              <a:t>English</a:t>
            </a:r>
            <a:r>
              <a:rPr lang="tr-TR" sz="1800" b="1" dirty="0" smtClean="0">
                <a:solidFill>
                  <a:srgbClr val="C00000"/>
                </a:solidFill>
                <a:latin typeface="Century Gothic" pitchFamily="34" charset="0"/>
              </a:rPr>
              <a:t>. </a:t>
            </a:r>
          </a:p>
          <a:p>
            <a:endParaRPr lang="tr-TR" sz="1800" b="1" i="1" dirty="0" smtClean="0">
              <a:solidFill>
                <a:srgbClr val="C00000"/>
              </a:solidFill>
            </a:endParaRPr>
          </a:p>
          <a:p>
            <a:endParaRPr lang="tr-TR" sz="1800" b="1" i="1" dirty="0" smtClean="0">
              <a:solidFill>
                <a:srgbClr val="C00000"/>
              </a:solidFill>
            </a:endParaRPr>
          </a:p>
          <a:p>
            <a:endParaRPr lang="tr-TR" sz="1800" b="1" i="1" dirty="0" smtClean="0">
              <a:solidFill>
                <a:srgbClr val="C00000"/>
              </a:solidFill>
            </a:endParaRPr>
          </a:p>
          <a:p>
            <a:endParaRPr lang="tr-TR" sz="1800" b="1" i="1" dirty="0" smtClean="0">
              <a:solidFill>
                <a:srgbClr val="C00000"/>
              </a:solidFill>
            </a:endParaRPr>
          </a:p>
          <a:p>
            <a:r>
              <a:rPr lang="tr-TR" sz="1800" b="1" dirty="0" err="1" smtClean="0">
                <a:solidFill>
                  <a:srgbClr val="7030A0"/>
                </a:solidFill>
                <a:latin typeface="Century Gothic" pitchFamily="34" charset="0"/>
              </a:rPr>
              <a:t>Hello</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My</a:t>
            </a:r>
            <a:r>
              <a:rPr lang="tr-TR" sz="1800" b="1" dirty="0" smtClean="0">
                <a:solidFill>
                  <a:srgbClr val="7030A0"/>
                </a:solidFill>
                <a:latin typeface="Century Gothic" pitchFamily="34" charset="0"/>
              </a:rPr>
              <a:t> name is Merve. </a:t>
            </a:r>
            <a:r>
              <a:rPr lang="tr-TR" sz="1800" b="1" dirty="0" err="1" smtClean="0">
                <a:solidFill>
                  <a:srgbClr val="7030A0"/>
                </a:solidFill>
                <a:latin typeface="Century Gothic" pitchFamily="34" charset="0"/>
              </a:rPr>
              <a:t>I’m</a:t>
            </a:r>
            <a:r>
              <a:rPr lang="tr-TR" sz="1800" b="1" dirty="0" smtClean="0">
                <a:solidFill>
                  <a:srgbClr val="7030A0"/>
                </a:solidFill>
                <a:latin typeface="Century Gothic" pitchFamily="34" charset="0"/>
              </a:rPr>
              <a:t> ten </a:t>
            </a:r>
            <a:r>
              <a:rPr lang="tr-TR" sz="1800" b="1" dirty="0" err="1" smtClean="0">
                <a:solidFill>
                  <a:srgbClr val="7030A0"/>
                </a:solidFill>
                <a:latin typeface="Century Gothic" pitchFamily="34" charset="0"/>
              </a:rPr>
              <a:t>years</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old</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I’m</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from</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Turkey</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I’m</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Turkish</a:t>
            </a:r>
            <a:r>
              <a:rPr lang="tr-TR" sz="1800" b="1" dirty="0" smtClean="0">
                <a:solidFill>
                  <a:srgbClr val="7030A0"/>
                </a:solidFill>
                <a:latin typeface="Century Gothic" pitchFamily="34" charset="0"/>
              </a:rPr>
              <a:t>. I </a:t>
            </a:r>
            <a:r>
              <a:rPr lang="tr-TR" sz="1800" b="1" dirty="0" err="1" smtClean="0">
                <a:solidFill>
                  <a:srgbClr val="7030A0"/>
                </a:solidFill>
                <a:latin typeface="Century Gothic" pitchFamily="34" charset="0"/>
              </a:rPr>
              <a:t>speak</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English</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and</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Turkish</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My</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favourite</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classes</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are</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English</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and</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Maths</a:t>
            </a:r>
            <a:r>
              <a:rPr lang="tr-TR" sz="1800" b="1" dirty="0" smtClean="0">
                <a:solidFill>
                  <a:srgbClr val="7030A0"/>
                </a:solidFill>
                <a:latin typeface="Century Gothic" pitchFamily="34" charset="0"/>
              </a:rPr>
              <a:t>. I </a:t>
            </a:r>
            <a:r>
              <a:rPr lang="tr-TR" sz="1800" b="1" dirty="0" err="1" smtClean="0">
                <a:solidFill>
                  <a:srgbClr val="7030A0"/>
                </a:solidFill>
                <a:latin typeface="Century Gothic" pitchFamily="34" charset="0"/>
              </a:rPr>
              <a:t>like</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playing</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hide</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and</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seek</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volleyball</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and</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basketball</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Good</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bye</a:t>
            </a:r>
            <a:r>
              <a:rPr lang="tr-TR" sz="1800" b="1" dirty="0" smtClean="0">
                <a:solidFill>
                  <a:srgbClr val="7030A0"/>
                </a:solidFill>
                <a:latin typeface="Century Gothic" pitchFamily="34" charset="0"/>
              </a:rPr>
              <a:t>!</a:t>
            </a:r>
            <a:endParaRPr lang="en-US" sz="1800" b="1" dirty="0">
              <a:solidFill>
                <a:srgbClr val="7030A0"/>
              </a:solidFill>
              <a:latin typeface="Century Gothic" pitchFamily="34" charset="0"/>
            </a:endParaRPr>
          </a:p>
        </p:txBody>
      </p:sp>
      <p:pic>
        <p:nvPicPr>
          <p:cNvPr id="15362" name="Picture 2" descr="C:\Users\Gözde\Desktop\proje\20190227_163614.jpg"/>
          <p:cNvPicPr>
            <a:picLocks noChangeAspect="1" noChangeArrowheads="1"/>
          </p:cNvPicPr>
          <p:nvPr/>
        </p:nvPicPr>
        <p:blipFill>
          <a:blip r:embed="rId2" cstate="print"/>
          <a:srcRect l="8422" t="25000" r="27007" b="10714"/>
          <a:stretch>
            <a:fillRect/>
          </a:stretch>
        </p:blipFill>
        <p:spPr bwMode="auto">
          <a:xfrm rot="5400000">
            <a:off x="8637034" y="408665"/>
            <a:ext cx="2024225" cy="158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363" name="Picture 3"/>
          <p:cNvPicPr>
            <a:picLocks noChangeAspect="1" noChangeArrowheads="1"/>
          </p:cNvPicPr>
          <p:nvPr/>
        </p:nvPicPr>
        <p:blipFill>
          <a:blip r:embed="rId3" cstate="print"/>
          <a:srcRect l="14818" t="8027" r="18518" b="9029"/>
          <a:stretch>
            <a:fillRect/>
          </a:stretch>
        </p:blipFill>
        <p:spPr bwMode="auto">
          <a:xfrm>
            <a:off x="288107" y="1772816"/>
            <a:ext cx="1440160" cy="2480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5 Sağ Ok"/>
          <p:cNvSpPr/>
          <p:nvPr/>
        </p:nvSpPr>
        <p:spPr>
          <a:xfrm>
            <a:off x="7560915" y="1268760"/>
            <a:ext cx="72008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6 Sol Ok"/>
          <p:cNvSpPr/>
          <p:nvPr/>
        </p:nvSpPr>
        <p:spPr>
          <a:xfrm>
            <a:off x="1728267" y="3501008"/>
            <a:ext cx="792088" cy="216024"/>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15365" name="Picture 5" descr="C:\Users\Gözde\Desktop\proje\20190227_163136.jpg"/>
          <p:cNvPicPr>
            <a:picLocks noChangeAspect="1" noChangeArrowheads="1"/>
          </p:cNvPicPr>
          <p:nvPr/>
        </p:nvPicPr>
        <p:blipFill>
          <a:blip r:embed="rId4" cstate="print"/>
          <a:srcRect l="19052" t="9806" r="23791" b="15032"/>
          <a:stretch>
            <a:fillRect/>
          </a:stretch>
        </p:blipFill>
        <p:spPr bwMode="auto">
          <a:xfrm rot="5400000">
            <a:off x="8893138" y="4689140"/>
            <a:ext cx="2376264"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10 Sağ Ok"/>
          <p:cNvSpPr/>
          <p:nvPr/>
        </p:nvSpPr>
        <p:spPr>
          <a:xfrm>
            <a:off x="8425011" y="6021288"/>
            <a:ext cx="720080" cy="21602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72283" y="332656"/>
            <a:ext cx="8929067" cy="864096"/>
          </a:xfrm>
        </p:spPr>
        <p:txBody>
          <a:bodyPr>
            <a:noAutofit/>
          </a:bodyPr>
          <a:lstStyle/>
          <a:p>
            <a:r>
              <a:rPr lang="tr-TR" sz="1800" b="1" dirty="0" err="1" smtClean="0">
                <a:solidFill>
                  <a:srgbClr val="00B050"/>
                </a:solidFill>
                <a:latin typeface="Century Gothic" pitchFamily="34" charset="0"/>
              </a:rPr>
              <a:t>Hi</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My</a:t>
            </a:r>
            <a:r>
              <a:rPr lang="tr-TR" sz="1800" b="1" dirty="0" smtClean="0">
                <a:solidFill>
                  <a:srgbClr val="00B050"/>
                </a:solidFill>
                <a:latin typeface="Century Gothic" pitchFamily="34" charset="0"/>
              </a:rPr>
              <a:t> name is Akasya. </a:t>
            </a:r>
            <a:r>
              <a:rPr lang="tr-TR" sz="1800" b="1" dirty="0" err="1" smtClean="0">
                <a:solidFill>
                  <a:srgbClr val="00B050"/>
                </a:solidFill>
                <a:latin typeface="Century Gothic" pitchFamily="34" charset="0"/>
              </a:rPr>
              <a:t>I’m</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eleven</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years</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old</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I’m</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Turkish</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My</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favourite</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class</a:t>
            </a:r>
            <a:r>
              <a:rPr lang="tr-TR" sz="1800" b="1" dirty="0" smtClean="0">
                <a:solidFill>
                  <a:srgbClr val="00B050"/>
                </a:solidFill>
                <a:latin typeface="Century Gothic" pitchFamily="34" charset="0"/>
              </a:rPr>
              <a:t> is </a:t>
            </a:r>
            <a:r>
              <a:rPr lang="tr-TR" sz="1800" b="1" dirty="0" err="1" smtClean="0">
                <a:solidFill>
                  <a:srgbClr val="00B050"/>
                </a:solidFill>
                <a:latin typeface="Century Gothic" pitchFamily="34" charset="0"/>
              </a:rPr>
              <a:t>English</a:t>
            </a:r>
            <a:r>
              <a:rPr lang="tr-TR" sz="1800" b="1" dirty="0" smtClean="0">
                <a:solidFill>
                  <a:srgbClr val="00B050"/>
                </a:solidFill>
                <a:latin typeface="Century Gothic" pitchFamily="34" charset="0"/>
              </a:rPr>
              <a:t>. I </a:t>
            </a:r>
            <a:r>
              <a:rPr lang="tr-TR" sz="1800" b="1" dirty="0" err="1" smtClean="0">
                <a:solidFill>
                  <a:srgbClr val="00B050"/>
                </a:solidFill>
                <a:latin typeface="Century Gothic" pitchFamily="34" charset="0"/>
              </a:rPr>
              <a:t>like</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playing</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soccer</a:t>
            </a:r>
            <a:r>
              <a:rPr lang="tr-TR" sz="1800" b="1" dirty="0" smtClean="0">
                <a:solidFill>
                  <a:srgbClr val="00B050"/>
                </a:solidFill>
                <a:latin typeface="Century Gothic" pitchFamily="34" charset="0"/>
              </a:rPr>
              <a:t>. I </a:t>
            </a:r>
            <a:r>
              <a:rPr lang="tr-TR" sz="1800" b="1" dirty="0" err="1" smtClean="0">
                <a:solidFill>
                  <a:srgbClr val="00B050"/>
                </a:solidFill>
                <a:latin typeface="Century Gothic" pitchFamily="34" charset="0"/>
              </a:rPr>
              <a:t>speak</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English</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and</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Turkish</a:t>
            </a:r>
            <a:r>
              <a:rPr lang="tr-TR" sz="1800" b="1" dirty="0" smtClean="0">
                <a:solidFill>
                  <a:srgbClr val="00B050"/>
                </a:solidFill>
                <a:latin typeface="Century Gothic" pitchFamily="34" charset="0"/>
              </a:rPr>
              <a:t>. Nice </a:t>
            </a:r>
            <a:r>
              <a:rPr lang="tr-TR" sz="1800" b="1" dirty="0" err="1" smtClean="0">
                <a:solidFill>
                  <a:srgbClr val="00B050"/>
                </a:solidFill>
                <a:latin typeface="Century Gothic" pitchFamily="34" charset="0"/>
              </a:rPr>
              <a:t>to</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meet</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you</a:t>
            </a:r>
            <a:r>
              <a:rPr lang="tr-TR" sz="1800" b="1" dirty="0" smtClean="0">
                <a:solidFill>
                  <a:srgbClr val="00B050"/>
                </a:solidFill>
                <a:latin typeface="Century Gothic" pitchFamily="34" charset="0"/>
              </a:rPr>
              <a:t>! </a:t>
            </a:r>
            <a:r>
              <a:rPr lang="tr-TR" sz="1800" b="1" dirty="0" smtClean="0">
                <a:solidFill>
                  <a:srgbClr val="00B050"/>
                </a:solidFill>
                <a:latin typeface="Century Gothic" pitchFamily="34" charset="0"/>
                <a:sym typeface="Wingdings" pitchFamily="2" charset="2"/>
              </a:rPr>
              <a:t></a:t>
            </a:r>
            <a:endParaRPr lang="en-US" sz="1800" b="1" dirty="0">
              <a:solidFill>
                <a:srgbClr val="00B050"/>
              </a:solidFill>
              <a:latin typeface="Century Gothic" pitchFamily="34" charset="0"/>
            </a:endParaRPr>
          </a:p>
        </p:txBody>
      </p:sp>
      <p:sp>
        <p:nvSpPr>
          <p:cNvPr id="3" name="2 Metin Yer Tutucusu"/>
          <p:cNvSpPr>
            <a:spLocks noGrp="1"/>
          </p:cNvSpPr>
          <p:nvPr>
            <p:ph type="body" idx="1"/>
          </p:nvPr>
        </p:nvSpPr>
        <p:spPr>
          <a:xfrm>
            <a:off x="1728267" y="1700808"/>
            <a:ext cx="7416824" cy="720080"/>
          </a:xfrm>
        </p:spPr>
        <p:txBody>
          <a:bodyPr>
            <a:noAutofit/>
          </a:bodyPr>
          <a:lstStyle/>
          <a:p>
            <a:pPr algn="ctr"/>
            <a:r>
              <a:rPr lang="tr-TR" sz="1800" dirty="0" err="1" smtClean="0">
                <a:solidFill>
                  <a:schemeClr val="accent2"/>
                </a:solidFill>
                <a:latin typeface="Century Gothic" pitchFamily="34" charset="0"/>
              </a:rPr>
              <a:t>Hi</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My</a:t>
            </a:r>
            <a:r>
              <a:rPr lang="tr-TR" sz="1800" dirty="0" smtClean="0">
                <a:solidFill>
                  <a:schemeClr val="accent2"/>
                </a:solidFill>
                <a:latin typeface="Century Gothic" pitchFamily="34" charset="0"/>
              </a:rPr>
              <a:t> name is Şaziye. </a:t>
            </a:r>
            <a:r>
              <a:rPr lang="tr-TR" sz="1800" dirty="0" err="1" smtClean="0">
                <a:solidFill>
                  <a:schemeClr val="accent2"/>
                </a:solidFill>
                <a:latin typeface="Century Gothic" pitchFamily="34" charset="0"/>
              </a:rPr>
              <a:t>I’m</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twelve</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years</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old</a:t>
            </a:r>
            <a:r>
              <a:rPr lang="tr-TR" sz="1800" dirty="0" smtClean="0">
                <a:solidFill>
                  <a:schemeClr val="accent2"/>
                </a:solidFill>
                <a:latin typeface="Century Gothic" pitchFamily="34" charset="0"/>
              </a:rPr>
              <a:t>. I </a:t>
            </a:r>
            <a:r>
              <a:rPr lang="tr-TR" sz="1800" dirty="0" err="1" smtClean="0">
                <a:solidFill>
                  <a:schemeClr val="accent2"/>
                </a:solidFill>
                <a:latin typeface="Century Gothic" pitchFamily="34" charset="0"/>
              </a:rPr>
              <a:t>speak</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Turkish</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Kurdish</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and</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English</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My</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favourite</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classes</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are</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English</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and</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Science</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Good</a:t>
            </a:r>
            <a:r>
              <a:rPr lang="tr-TR" sz="1800" dirty="0" smtClean="0">
                <a:solidFill>
                  <a:schemeClr val="accent2"/>
                </a:solidFill>
                <a:latin typeface="Century Gothic" pitchFamily="34" charset="0"/>
              </a:rPr>
              <a:t> </a:t>
            </a:r>
            <a:r>
              <a:rPr lang="tr-TR" sz="1800" dirty="0" err="1" smtClean="0">
                <a:solidFill>
                  <a:schemeClr val="accent2"/>
                </a:solidFill>
                <a:latin typeface="Century Gothic" pitchFamily="34" charset="0"/>
              </a:rPr>
              <a:t>bye</a:t>
            </a:r>
            <a:r>
              <a:rPr lang="tr-TR" sz="1800" dirty="0" smtClean="0">
                <a:solidFill>
                  <a:schemeClr val="accent2"/>
                </a:solidFill>
                <a:latin typeface="Century Gothic" pitchFamily="34" charset="0"/>
              </a:rPr>
              <a:t> </a:t>
            </a:r>
            <a:r>
              <a:rPr lang="tr-TR" sz="1800" dirty="0" smtClean="0">
                <a:solidFill>
                  <a:schemeClr val="accent2"/>
                </a:solidFill>
                <a:latin typeface="Century Gothic" pitchFamily="34" charset="0"/>
                <a:sym typeface="Wingdings" pitchFamily="2" charset="2"/>
              </a:rPr>
              <a:t> </a:t>
            </a:r>
            <a:endParaRPr lang="en-US" sz="1800" dirty="0">
              <a:solidFill>
                <a:schemeClr val="accent2"/>
              </a:solidFill>
              <a:latin typeface="Century Gothic" pitchFamily="34" charset="0"/>
            </a:endParaRPr>
          </a:p>
        </p:txBody>
      </p:sp>
      <p:sp>
        <p:nvSpPr>
          <p:cNvPr id="4" name="3 İçerik Yer Tutucusu"/>
          <p:cNvSpPr>
            <a:spLocks noGrp="1"/>
          </p:cNvSpPr>
          <p:nvPr>
            <p:ph sz="half" idx="2"/>
          </p:nvPr>
        </p:nvSpPr>
        <p:spPr>
          <a:xfrm>
            <a:off x="1656259" y="2636912"/>
            <a:ext cx="7560840" cy="1008112"/>
          </a:xfrm>
        </p:spPr>
        <p:txBody>
          <a:bodyPr>
            <a:normAutofit/>
          </a:bodyPr>
          <a:lstStyle/>
          <a:p>
            <a:pPr algn="ctr">
              <a:buNone/>
            </a:pPr>
            <a:r>
              <a:rPr lang="tr-TR" sz="1800" b="1" dirty="0" err="1" smtClean="0">
                <a:solidFill>
                  <a:srgbClr val="002060"/>
                </a:solidFill>
                <a:latin typeface="Century Gothic" pitchFamily="34" charset="0"/>
              </a:rPr>
              <a:t>Hello</a:t>
            </a:r>
            <a:r>
              <a:rPr lang="tr-TR" sz="1800" b="1" dirty="0" smtClean="0">
                <a:solidFill>
                  <a:srgbClr val="002060"/>
                </a:solidFill>
                <a:latin typeface="Century Gothic" pitchFamily="34" charset="0"/>
              </a:rPr>
              <a:t>! </a:t>
            </a:r>
            <a:r>
              <a:rPr lang="tr-TR" sz="1800" b="1" dirty="0" err="1" smtClean="0">
                <a:solidFill>
                  <a:srgbClr val="002060"/>
                </a:solidFill>
                <a:latin typeface="Century Gothic" pitchFamily="34" charset="0"/>
              </a:rPr>
              <a:t>My</a:t>
            </a:r>
            <a:r>
              <a:rPr lang="tr-TR" sz="1800" b="1" dirty="0" smtClean="0">
                <a:solidFill>
                  <a:srgbClr val="002060"/>
                </a:solidFill>
                <a:latin typeface="Century Gothic" pitchFamily="34" charset="0"/>
              </a:rPr>
              <a:t> name is Zeynep. </a:t>
            </a:r>
            <a:r>
              <a:rPr lang="tr-TR" sz="1800" b="1" dirty="0" err="1" smtClean="0">
                <a:solidFill>
                  <a:srgbClr val="002060"/>
                </a:solidFill>
                <a:latin typeface="Century Gothic" pitchFamily="34" charset="0"/>
              </a:rPr>
              <a:t>I’m</a:t>
            </a:r>
            <a:r>
              <a:rPr lang="tr-TR" sz="1800" b="1" dirty="0" smtClean="0">
                <a:solidFill>
                  <a:srgbClr val="002060"/>
                </a:solidFill>
                <a:latin typeface="Century Gothic" pitchFamily="34" charset="0"/>
              </a:rPr>
              <a:t> ten </a:t>
            </a:r>
            <a:r>
              <a:rPr lang="tr-TR" sz="1800" b="1" dirty="0" err="1" smtClean="0">
                <a:solidFill>
                  <a:srgbClr val="002060"/>
                </a:solidFill>
                <a:latin typeface="Century Gothic" pitchFamily="34" charset="0"/>
              </a:rPr>
              <a:t>years</a:t>
            </a:r>
            <a:r>
              <a:rPr lang="tr-TR" sz="1800" b="1" dirty="0" smtClean="0">
                <a:solidFill>
                  <a:srgbClr val="002060"/>
                </a:solidFill>
                <a:latin typeface="Century Gothic" pitchFamily="34" charset="0"/>
              </a:rPr>
              <a:t> </a:t>
            </a:r>
            <a:r>
              <a:rPr lang="tr-TR" sz="1800" b="1" dirty="0" err="1" smtClean="0">
                <a:solidFill>
                  <a:srgbClr val="002060"/>
                </a:solidFill>
                <a:latin typeface="Century Gothic" pitchFamily="34" charset="0"/>
              </a:rPr>
              <a:t>old</a:t>
            </a:r>
            <a:r>
              <a:rPr lang="tr-TR" sz="1800" b="1" dirty="0" smtClean="0">
                <a:solidFill>
                  <a:srgbClr val="002060"/>
                </a:solidFill>
                <a:latin typeface="Century Gothic" pitchFamily="34" charset="0"/>
              </a:rPr>
              <a:t>. </a:t>
            </a:r>
            <a:r>
              <a:rPr lang="tr-TR" sz="1800" b="1" dirty="0" err="1" smtClean="0">
                <a:solidFill>
                  <a:srgbClr val="002060"/>
                </a:solidFill>
                <a:latin typeface="Century Gothic" pitchFamily="34" charset="0"/>
              </a:rPr>
              <a:t>I’m</a:t>
            </a:r>
            <a:r>
              <a:rPr lang="tr-TR" sz="1800" b="1" dirty="0" smtClean="0">
                <a:solidFill>
                  <a:srgbClr val="002060"/>
                </a:solidFill>
                <a:latin typeface="Century Gothic" pitchFamily="34" charset="0"/>
              </a:rPr>
              <a:t> </a:t>
            </a:r>
            <a:r>
              <a:rPr lang="tr-TR" sz="1800" b="1" dirty="0" err="1" smtClean="0">
                <a:solidFill>
                  <a:srgbClr val="002060"/>
                </a:solidFill>
                <a:latin typeface="Century Gothic" pitchFamily="34" charset="0"/>
              </a:rPr>
              <a:t>from</a:t>
            </a:r>
            <a:r>
              <a:rPr lang="tr-TR" sz="1800" b="1" dirty="0" smtClean="0">
                <a:solidFill>
                  <a:srgbClr val="002060"/>
                </a:solidFill>
                <a:latin typeface="Century Gothic" pitchFamily="34" charset="0"/>
              </a:rPr>
              <a:t> İzmir/ </a:t>
            </a:r>
            <a:r>
              <a:rPr lang="tr-TR" sz="1800" b="1" dirty="0" err="1" smtClean="0">
                <a:solidFill>
                  <a:srgbClr val="002060"/>
                </a:solidFill>
                <a:latin typeface="Century Gothic" pitchFamily="34" charset="0"/>
              </a:rPr>
              <a:t>Turkey</a:t>
            </a:r>
            <a:r>
              <a:rPr lang="tr-TR" sz="1800" b="1" dirty="0" smtClean="0">
                <a:solidFill>
                  <a:srgbClr val="002060"/>
                </a:solidFill>
                <a:latin typeface="Century Gothic" pitchFamily="34" charset="0"/>
              </a:rPr>
              <a:t>. </a:t>
            </a:r>
            <a:r>
              <a:rPr lang="tr-TR" sz="1800" b="1" dirty="0" err="1" smtClean="0">
                <a:solidFill>
                  <a:srgbClr val="002060"/>
                </a:solidFill>
                <a:latin typeface="Century Gothic" pitchFamily="34" charset="0"/>
              </a:rPr>
              <a:t>I’m</a:t>
            </a:r>
            <a:r>
              <a:rPr lang="tr-TR" sz="1800" b="1" dirty="0" smtClean="0">
                <a:solidFill>
                  <a:srgbClr val="002060"/>
                </a:solidFill>
                <a:latin typeface="Century Gothic" pitchFamily="34" charset="0"/>
              </a:rPr>
              <a:t> </a:t>
            </a:r>
            <a:r>
              <a:rPr lang="tr-TR" sz="1800" b="1" dirty="0" err="1" smtClean="0">
                <a:solidFill>
                  <a:srgbClr val="002060"/>
                </a:solidFill>
                <a:latin typeface="Century Gothic" pitchFamily="34" charset="0"/>
              </a:rPr>
              <a:t>Turkish</a:t>
            </a:r>
            <a:r>
              <a:rPr lang="tr-TR" sz="1800" b="1" dirty="0" smtClean="0">
                <a:solidFill>
                  <a:srgbClr val="002060"/>
                </a:solidFill>
                <a:latin typeface="Century Gothic" pitchFamily="34" charset="0"/>
              </a:rPr>
              <a:t>. I </a:t>
            </a:r>
            <a:r>
              <a:rPr lang="tr-TR" sz="1800" b="1" dirty="0" err="1" smtClean="0">
                <a:solidFill>
                  <a:srgbClr val="002060"/>
                </a:solidFill>
                <a:latin typeface="Century Gothic" pitchFamily="34" charset="0"/>
              </a:rPr>
              <a:t>speak</a:t>
            </a:r>
            <a:r>
              <a:rPr lang="tr-TR" sz="1800" b="1" dirty="0" smtClean="0">
                <a:solidFill>
                  <a:srgbClr val="002060"/>
                </a:solidFill>
                <a:latin typeface="Century Gothic" pitchFamily="34" charset="0"/>
              </a:rPr>
              <a:t> </a:t>
            </a:r>
            <a:r>
              <a:rPr lang="tr-TR" sz="1800" b="1" dirty="0" err="1" smtClean="0">
                <a:solidFill>
                  <a:srgbClr val="002060"/>
                </a:solidFill>
                <a:latin typeface="Century Gothic" pitchFamily="34" charset="0"/>
              </a:rPr>
              <a:t>Turkish</a:t>
            </a:r>
            <a:r>
              <a:rPr lang="tr-TR" sz="1800" b="1" dirty="0" smtClean="0">
                <a:solidFill>
                  <a:srgbClr val="002060"/>
                </a:solidFill>
                <a:latin typeface="Century Gothic" pitchFamily="34" charset="0"/>
              </a:rPr>
              <a:t> </a:t>
            </a:r>
            <a:r>
              <a:rPr lang="tr-TR" sz="1800" b="1" dirty="0" err="1" smtClean="0">
                <a:solidFill>
                  <a:srgbClr val="002060"/>
                </a:solidFill>
                <a:latin typeface="Century Gothic" pitchFamily="34" charset="0"/>
              </a:rPr>
              <a:t>and</a:t>
            </a:r>
            <a:r>
              <a:rPr lang="tr-TR" sz="1800" b="1" dirty="0" smtClean="0">
                <a:solidFill>
                  <a:srgbClr val="002060"/>
                </a:solidFill>
                <a:latin typeface="Century Gothic" pitchFamily="34" charset="0"/>
              </a:rPr>
              <a:t> a </a:t>
            </a:r>
            <a:r>
              <a:rPr lang="tr-TR" sz="1800" b="1" dirty="0" err="1" smtClean="0">
                <a:solidFill>
                  <a:srgbClr val="002060"/>
                </a:solidFill>
                <a:latin typeface="Century Gothic" pitchFamily="34" charset="0"/>
              </a:rPr>
              <a:t>little</a:t>
            </a:r>
            <a:r>
              <a:rPr lang="tr-TR" sz="1800" b="1" dirty="0" smtClean="0">
                <a:solidFill>
                  <a:srgbClr val="002060"/>
                </a:solidFill>
                <a:latin typeface="Century Gothic" pitchFamily="34" charset="0"/>
              </a:rPr>
              <a:t> </a:t>
            </a:r>
            <a:r>
              <a:rPr lang="tr-TR" sz="1800" b="1" dirty="0" err="1" smtClean="0">
                <a:solidFill>
                  <a:srgbClr val="002060"/>
                </a:solidFill>
                <a:latin typeface="Century Gothic" pitchFamily="34" charset="0"/>
              </a:rPr>
              <a:t>English</a:t>
            </a:r>
            <a:r>
              <a:rPr lang="tr-TR" sz="1800" b="1" dirty="0" smtClean="0">
                <a:solidFill>
                  <a:srgbClr val="002060"/>
                </a:solidFill>
                <a:latin typeface="Century Gothic" pitchFamily="34" charset="0"/>
              </a:rPr>
              <a:t>. </a:t>
            </a:r>
            <a:r>
              <a:rPr lang="tr-TR" sz="1800" b="1" dirty="0" err="1" smtClean="0">
                <a:solidFill>
                  <a:srgbClr val="002060"/>
                </a:solidFill>
                <a:latin typeface="Century Gothic" pitchFamily="34" charset="0"/>
              </a:rPr>
              <a:t>My</a:t>
            </a:r>
            <a:r>
              <a:rPr lang="tr-TR" sz="1800" b="1" dirty="0" smtClean="0">
                <a:solidFill>
                  <a:srgbClr val="002060"/>
                </a:solidFill>
                <a:latin typeface="Century Gothic" pitchFamily="34" charset="0"/>
              </a:rPr>
              <a:t> </a:t>
            </a:r>
            <a:r>
              <a:rPr lang="tr-TR" sz="1800" b="1" dirty="0" err="1" smtClean="0">
                <a:solidFill>
                  <a:srgbClr val="002060"/>
                </a:solidFill>
                <a:latin typeface="Century Gothic" pitchFamily="34" charset="0"/>
              </a:rPr>
              <a:t>favourite</a:t>
            </a:r>
            <a:r>
              <a:rPr lang="tr-TR" sz="1800" b="1" dirty="0" smtClean="0">
                <a:solidFill>
                  <a:srgbClr val="002060"/>
                </a:solidFill>
                <a:latin typeface="Century Gothic" pitchFamily="34" charset="0"/>
              </a:rPr>
              <a:t> </a:t>
            </a:r>
            <a:r>
              <a:rPr lang="tr-TR" sz="1800" b="1" dirty="0" err="1" smtClean="0">
                <a:solidFill>
                  <a:srgbClr val="002060"/>
                </a:solidFill>
                <a:latin typeface="Century Gothic" pitchFamily="34" charset="0"/>
              </a:rPr>
              <a:t>classes</a:t>
            </a:r>
            <a:r>
              <a:rPr lang="tr-TR" sz="1800" b="1" dirty="0" smtClean="0">
                <a:solidFill>
                  <a:srgbClr val="002060"/>
                </a:solidFill>
                <a:latin typeface="Century Gothic" pitchFamily="34" charset="0"/>
              </a:rPr>
              <a:t> </a:t>
            </a:r>
            <a:r>
              <a:rPr lang="tr-TR" sz="1800" b="1" dirty="0" err="1" smtClean="0">
                <a:solidFill>
                  <a:srgbClr val="002060"/>
                </a:solidFill>
                <a:latin typeface="Century Gothic" pitchFamily="34" charset="0"/>
              </a:rPr>
              <a:t>are</a:t>
            </a:r>
            <a:r>
              <a:rPr lang="tr-TR" sz="1800" b="1" dirty="0" smtClean="0">
                <a:solidFill>
                  <a:srgbClr val="002060"/>
                </a:solidFill>
                <a:latin typeface="Century Gothic" pitchFamily="34" charset="0"/>
              </a:rPr>
              <a:t> </a:t>
            </a:r>
            <a:r>
              <a:rPr lang="tr-TR" sz="1800" b="1" dirty="0" err="1" smtClean="0">
                <a:solidFill>
                  <a:srgbClr val="002060"/>
                </a:solidFill>
                <a:latin typeface="Century Gothic" pitchFamily="34" charset="0"/>
              </a:rPr>
              <a:t>English</a:t>
            </a:r>
            <a:r>
              <a:rPr lang="tr-TR" sz="1800" b="1" dirty="0" smtClean="0">
                <a:solidFill>
                  <a:srgbClr val="002060"/>
                </a:solidFill>
                <a:latin typeface="Century Gothic" pitchFamily="34" charset="0"/>
              </a:rPr>
              <a:t> </a:t>
            </a:r>
            <a:r>
              <a:rPr lang="tr-TR" sz="1800" b="1" dirty="0" err="1" smtClean="0">
                <a:solidFill>
                  <a:srgbClr val="002060"/>
                </a:solidFill>
                <a:latin typeface="Century Gothic" pitchFamily="34" charset="0"/>
              </a:rPr>
              <a:t>and</a:t>
            </a:r>
            <a:r>
              <a:rPr lang="tr-TR" sz="1800" b="1" dirty="0" smtClean="0">
                <a:solidFill>
                  <a:srgbClr val="002060"/>
                </a:solidFill>
                <a:latin typeface="Century Gothic" pitchFamily="34" charset="0"/>
              </a:rPr>
              <a:t> </a:t>
            </a:r>
            <a:r>
              <a:rPr lang="tr-TR" sz="1800" b="1" dirty="0" err="1" smtClean="0">
                <a:solidFill>
                  <a:srgbClr val="002060"/>
                </a:solidFill>
                <a:latin typeface="Century Gothic" pitchFamily="34" charset="0"/>
              </a:rPr>
              <a:t>Science</a:t>
            </a:r>
            <a:r>
              <a:rPr lang="tr-TR" sz="1800" b="1" dirty="0" smtClean="0">
                <a:solidFill>
                  <a:srgbClr val="002060"/>
                </a:solidFill>
                <a:latin typeface="Century Gothic" pitchFamily="34" charset="0"/>
              </a:rPr>
              <a:t>.</a:t>
            </a:r>
            <a:endParaRPr lang="en-US" sz="1800" b="1" dirty="0">
              <a:solidFill>
                <a:srgbClr val="002060"/>
              </a:solidFill>
              <a:latin typeface="Century Gothic" pitchFamily="34" charset="0"/>
            </a:endParaRPr>
          </a:p>
        </p:txBody>
      </p:sp>
      <p:sp>
        <p:nvSpPr>
          <p:cNvPr id="5" name="4 Metin Yer Tutucusu"/>
          <p:cNvSpPr>
            <a:spLocks noGrp="1"/>
          </p:cNvSpPr>
          <p:nvPr>
            <p:ph type="body" sz="quarter" idx="3"/>
          </p:nvPr>
        </p:nvSpPr>
        <p:spPr>
          <a:xfrm>
            <a:off x="1872283" y="5877272"/>
            <a:ext cx="8280995" cy="639762"/>
          </a:xfrm>
        </p:spPr>
        <p:txBody>
          <a:bodyPr>
            <a:noAutofit/>
          </a:bodyPr>
          <a:lstStyle/>
          <a:p>
            <a:pPr algn="ctr"/>
            <a:r>
              <a:rPr lang="tr-TR" sz="1800" dirty="0" err="1" smtClean="0">
                <a:solidFill>
                  <a:srgbClr val="7030A0"/>
                </a:solidFill>
                <a:latin typeface="Century Gothic" pitchFamily="34" charset="0"/>
              </a:rPr>
              <a:t>Hello</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My</a:t>
            </a:r>
            <a:r>
              <a:rPr lang="tr-TR" sz="1800" dirty="0" smtClean="0">
                <a:solidFill>
                  <a:srgbClr val="7030A0"/>
                </a:solidFill>
                <a:latin typeface="Century Gothic" pitchFamily="34" charset="0"/>
              </a:rPr>
              <a:t> name is Sıla. </a:t>
            </a:r>
            <a:r>
              <a:rPr lang="tr-TR" sz="1800" dirty="0" err="1" smtClean="0">
                <a:solidFill>
                  <a:srgbClr val="7030A0"/>
                </a:solidFill>
                <a:latin typeface="Century Gothic" pitchFamily="34" charset="0"/>
              </a:rPr>
              <a:t>I’m</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eleven</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years</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old</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I’m</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from</a:t>
            </a:r>
            <a:r>
              <a:rPr lang="tr-TR" sz="1800" dirty="0" smtClean="0">
                <a:solidFill>
                  <a:srgbClr val="7030A0"/>
                </a:solidFill>
                <a:latin typeface="Century Gothic" pitchFamily="34" charset="0"/>
              </a:rPr>
              <a:t> İzmir, </a:t>
            </a:r>
            <a:r>
              <a:rPr lang="tr-TR" sz="1800" dirty="0" err="1" smtClean="0">
                <a:solidFill>
                  <a:srgbClr val="7030A0"/>
                </a:solidFill>
                <a:latin typeface="Century Gothic" pitchFamily="34" charset="0"/>
              </a:rPr>
              <a:t>Turkey</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My</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favourite</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classes</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are</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English</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Turkish</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Music</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and</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Maths</a:t>
            </a:r>
            <a:r>
              <a:rPr lang="tr-TR" sz="1800" dirty="0" smtClean="0">
                <a:solidFill>
                  <a:srgbClr val="7030A0"/>
                </a:solidFill>
                <a:latin typeface="Century Gothic" pitchFamily="34" charset="0"/>
              </a:rPr>
              <a:t>. I </a:t>
            </a:r>
            <a:r>
              <a:rPr lang="tr-TR" sz="1800" dirty="0" err="1" smtClean="0">
                <a:solidFill>
                  <a:srgbClr val="7030A0"/>
                </a:solidFill>
                <a:latin typeface="Century Gothic" pitchFamily="34" charset="0"/>
              </a:rPr>
              <a:t>like</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football</a:t>
            </a:r>
            <a:r>
              <a:rPr lang="tr-TR" sz="1800" dirty="0" smtClean="0">
                <a:solidFill>
                  <a:srgbClr val="7030A0"/>
                </a:solidFill>
                <a:latin typeface="Century Gothic" pitchFamily="34" charset="0"/>
              </a:rPr>
              <a:t>. Nice </a:t>
            </a:r>
            <a:r>
              <a:rPr lang="tr-TR" sz="1800" dirty="0" err="1" smtClean="0">
                <a:solidFill>
                  <a:srgbClr val="7030A0"/>
                </a:solidFill>
                <a:latin typeface="Century Gothic" pitchFamily="34" charset="0"/>
              </a:rPr>
              <a:t>to</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meet</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you</a:t>
            </a:r>
            <a:r>
              <a:rPr lang="tr-TR" sz="1800" dirty="0" smtClean="0">
                <a:solidFill>
                  <a:srgbClr val="7030A0"/>
                </a:solidFill>
                <a:latin typeface="Century Gothic" pitchFamily="34" charset="0"/>
              </a:rPr>
              <a:t>. </a:t>
            </a:r>
            <a:endParaRPr lang="en-US" sz="1800" dirty="0">
              <a:solidFill>
                <a:srgbClr val="7030A0"/>
              </a:solidFill>
              <a:latin typeface="Century Gothic" pitchFamily="34" charset="0"/>
            </a:endParaRPr>
          </a:p>
        </p:txBody>
      </p:sp>
      <p:sp>
        <p:nvSpPr>
          <p:cNvPr id="6" name="5 İçerik Yer Tutucusu"/>
          <p:cNvSpPr>
            <a:spLocks noGrp="1"/>
          </p:cNvSpPr>
          <p:nvPr>
            <p:ph sz="quarter" idx="4"/>
          </p:nvPr>
        </p:nvSpPr>
        <p:spPr>
          <a:xfrm>
            <a:off x="1008187" y="4077072"/>
            <a:ext cx="8424936" cy="864096"/>
          </a:xfrm>
        </p:spPr>
        <p:txBody>
          <a:bodyPr>
            <a:normAutofit lnSpcReduction="10000"/>
          </a:bodyPr>
          <a:lstStyle/>
          <a:p>
            <a:pPr algn="ctr">
              <a:buNone/>
            </a:pPr>
            <a:r>
              <a:rPr lang="tr-TR" sz="1800" b="1" dirty="0" err="1" smtClean="0">
                <a:solidFill>
                  <a:schemeClr val="accent6">
                    <a:lumMod val="75000"/>
                  </a:schemeClr>
                </a:solidFill>
                <a:latin typeface="Century Gothic" pitchFamily="34" charset="0"/>
              </a:rPr>
              <a:t>Hello</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My</a:t>
            </a:r>
            <a:r>
              <a:rPr lang="tr-TR" sz="1800" b="1" dirty="0" smtClean="0">
                <a:solidFill>
                  <a:schemeClr val="accent6">
                    <a:lumMod val="75000"/>
                  </a:schemeClr>
                </a:solidFill>
                <a:latin typeface="Century Gothic" pitchFamily="34" charset="0"/>
              </a:rPr>
              <a:t> name is </a:t>
            </a:r>
            <a:r>
              <a:rPr lang="tr-TR" sz="1800" b="1" dirty="0" err="1" smtClean="0">
                <a:solidFill>
                  <a:schemeClr val="accent6">
                    <a:lumMod val="75000"/>
                  </a:schemeClr>
                </a:solidFill>
                <a:latin typeface="Century Gothic" pitchFamily="34" charset="0"/>
              </a:rPr>
              <a:t>Azra</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I’m</a:t>
            </a:r>
            <a:r>
              <a:rPr lang="tr-TR" sz="1800" b="1" dirty="0" smtClean="0">
                <a:solidFill>
                  <a:schemeClr val="accent6">
                    <a:lumMod val="75000"/>
                  </a:schemeClr>
                </a:solidFill>
                <a:latin typeface="Century Gothic" pitchFamily="34" charset="0"/>
              </a:rPr>
              <a:t> ten </a:t>
            </a:r>
            <a:r>
              <a:rPr lang="tr-TR" sz="1800" b="1" dirty="0" err="1" smtClean="0">
                <a:solidFill>
                  <a:schemeClr val="accent6">
                    <a:lumMod val="75000"/>
                  </a:schemeClr>
                </a:solidFill>
                <a:latin typeface="Century Gothic" pitchFamily="34" charset="0"/>
              </a:rPr>
              <a:t>years</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old</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I’m</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from</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Turkey</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I’m</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Turkish</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My</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favourite</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classes</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are</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Maths</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Science</a:t>
            </a:r>
            <a:r>
              <a:rPr lang="tr-TR" sz="1800" b="1" dirty="0" smtClean="0">
                <a:solidFill>
                  <a:schemeClr val="accent6">
                    <a:lumMod val="75000"/>
                  </a:schemeClr>
                </a:solidFill>
                <a:latin typeface="Century Gothic" pitchFamily="34" charset="0"/>
              </a:rPr>
              <a:t>, P.E. </a:t>
            </a:r>
            <a:r>
              <a:rPr lang="tr-TR" sz="1800" b="1" dirty="0" err="1" smtClean="0">
                <a:solidFill>
                  <a:schemeClr val="accent6">
                    <a:lumMod val="75000"/>
                  </a:schemeClr>
                </a:solidFill>
                <a:latin typeface="Century Gothic" pitchFamily="34" charset="0"/>
              </a:rPr>
              <a:t>and</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Turkish</a:t>
            </a:r>
            <a:r>
              <a:rPr lang="tr-TR" sz="1800" b="1" dirty="0" smtClean="0">
                <a:solidFill>
                  <a:schemeClr val="accent6">
                    <a:lumMod val="75000"/>
                  </a:schemeClr>
                </a:solidFill>
                <a:latin typeface="Century Gothic" pitchFamily="34" charset="0"/>
              </a:rPr>
              <a:t>. I </a:t>
            </a:r>
            <a:r>
              <a:rPr lang="tr-TR" sz="1800" b="1" dirty="0" err="1" smtClean="0">
                <a:solidFill>
                  <a:schemeClr val="accent6">
                    <a:lumMod val="75000"/>
                  </a:schemeClr>
                </a:solidFill>
                <a:latin typeface="Century Gothic" pitchFamily="34" charset="0"/>
              </a:rPr>
              <a:t>like</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playing</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hangman</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dodgeball</a:t>
            </a:r>
            <a:r>
              <a:rPr lang="tr-TR" sz="1800" b="1" dirty="0" smtClean="0">
                <a:solidFill>
                  <a:schemeClr val="accent6">
                    <a:lumMod val="75000"/>
                  </a:schemeClr>
                </a:solidFill>
                <a:latin typeface="Century Gothic" pitchFamily="34" charset="0"/>
              </a:rPr>
              <a:t>,</a:t>
            </a:r>
            <a:r>
              <a:rPr lang="tr-TR" sz="1800" b="1" dirty="0" err="1" smtClean="0">
                <a:solidFill>
                  <a:schemeClr val="accent6">
                    <a:lumMod val="75000"/>
                  </a:schemeClr>
                </a:solidFill>
                <a:latin typeface="Century Gothic" pitchFamily="34" charset="0"/>
              </a:rPr>
              <a:t>tag</a:t>
            </a:r>
            <a:r>
              <a:rPr lang="tr-TR" sz="1800" b="1" dirty="0" smtClean="0">
                <a:solidFill>
                  <a:schemeClr val="accent6">
                    <a:lumMod val="75000"/>
                  </a:schemeClr>
                </a:solidFill>
                <a:latin typeface="Century Gothic" pitchFamily="34" charset="0"/>
              </a:rPr>
              <a:t>,</a:t>
            </a:r>
            <a:r>
              <a:rPr lang="tr-TR" sz="1800" b="1" dirty="0" err="1" smtClean="0">
                <a:solidFill>
                  <a:schemeClr val="accent6">
                    <a:lumMod val="75000"/>
                  </a:schemeClr>
                </a:solidFill>
                <a:latin typeface="Century Gothic" pitchFamily="34" charset="0"/>
              </a:rPr>
              <a:t>hopscotch</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and</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skipping</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rope</a:t>
            </a:r>
            <a:r>
              <a:rPr lang="tr-TR" sz="1800" b="1" dirty="0" smtClean="0">
                <a:solidFill>
                  <a:schemeClr val="accent6">
                    <a:lumMod val="75000"/>
                  </a:schemeClr>
                </a:solidFill>
                <a:latin typeface="Century Gothic" pitchFamily="34" charset="0"/>
              </a:rPr>
              <a:t>.</a:t>
            </a:r>
            <a:endParaRPr lang="en-US" sz="1800" b="1" dirty="0">
              <a:solidFill>
                <a:schemeClr val="accent6">
                  <a:lumMod val="75000"/>
                </a:schemeClr>
              </a:solidFill>
              <a:latin typeface="Century Gothic" pitchFamily="34" charset="0"/>
            </a:endParaRPr>
          </a:p>
        </p:txBody>
      </p:sp>
      <p:pic>
        <p:nvPicPr>
          <p:cNvPr id="16386" name="Picture 2" descr="C:\Users\Gözde\Desktop\proje\20190227_163359.jpg"/>
          <p:cNvPicPr>
            <a:picLocks noChangeAspect="1" noChangeArrowheads="1"/>
          </p:cNvPicPr>
          <p:nvPr/>
        </p:nvPicPr>
        <p:blipFill>
          <a:blip r:embed="rId2" cstate="print"/>
          <a:srcRect l="22115" t="28205" r="28251" b="17094"/>
          <a:stretch>
            <a:fillRect/>
          </a:stretch>
        </p:blipFill>
        <p:spPr bwMode="auto">
          <a:xfrm rot="5400000">
            <a:off x="75" y="404664"/>
            <a:ext cx="1800200" cy="1368152"/>
          </a:xfrm>
          <a:prstGeom prst="rect">
            <a:avLst/>
          </a:prstGeom>
          <a:ln>
            <a:noFill/>
          </a:ln>
          <a:effectLst>
            <a:outerShdw blurRad="190500" algn="tl" rotWithShape="0">
              <a:srgbClr val="000000">
                <a:alpha val="70000"/>
              </a:srgbClr>
            </a:outerShdw>
          </a:effectLst>
        </p:spPr>
      </p:pic>
      <p:pic>
        <p:nvPicPr>
          <p:cNvPr id="16387" name="Picture 3" descr="C:\Users\Gözde\Desktop\proje\20190227_163123.jpg"/>
          <p:cNvPicPr>
            <a:picLocks noChangeAspect="1" noChangeArrowheads="1"/>
          </p:cNvPicPr>
          <p:nvPr/>
        </p:nvPicPr>
        <p:blipFill>
          <a:blip r:embed="rId3" cstate="print"/>
          <a:srcRect l="19753" t="34572" r="29630"/>
          <a:stretch>
            <a:fillRect/>
          </a:stretch>
        </p:blipFill>
        <p:spPr bwMode="auto">
          <a:xfrm rot="5400000">
            <a:off x="8821056" y="1520787"/>
            <a:ext cx="2016222" cy="1368152"/>
          </a:xfrm>
          <a:prstGeom prst="rect">
            <a:avLst/>
          </a:prstGeom>
          <a:ln>
            <a:noFill/>
          </a:ln>
          <a:effectLst>
            <a:outerShdw blurRad="190500" algn="tl" rotWithShape="0">
              <a:srgbClr val="000000">
                <a:alpha val="70000"/>
              </a:srgbClr>
            </a:outerShdw>
          </a:effectLst>
        </p:spPr>
      </p:pic>
      <p:pic>
        <p:nvPicPr>
          <p:cNvPr id="16388" name="Picture 4" descr="C:\Users\Gözde\Desktop\proje\20190227_163105.jpg"/>
          <p:cNvPicPr>
            <a:picLocks noChangeAspect="1" noChangeArrowheads="1"/>
          </p:cNvPicPr>
          <p:nvPr/>
        </p:nvPicPr>
        <p:blipFill>
          <a:blip r:embed="rId4" cstate="print"/>
          <a:srcRect l="13179" t="40741" r="34647" b="7729"/>
          <a:stretch>
            <a:fillRect/>
          </a:stretch>
        </p:blipFill>
        <p:spPr bwMode="auto">
          <a:xfrm rot="5400000">
            <a:off x="74" y="2420891"/>
            <a:ext cx="1944217" cy="1368152"/>
          </a:xfrm>
          <a:prstGeom prst="rect">
            <a:avLst/>
          </a:prstGeom>
          <a:ln>
            <a:noFill/>
          </a:ln>
          <a:effectLst>
            <a:outerShdw blurRad="190500" algn="tl" rotWithShape="0">
              <a:srgbClr val="000000">
                <a:alpha val="70000"/>
              </a:srgbClr>
            </a:outerShdw>
          </a:effectLst>
        </p:spPr>
      </p:pic>
      <p:pic>
        <p:nvPicPr>
          <p:cNvPr id="16389" name="Picture 5" descr="C:\Users\Gözde\Desktop\proje\20190227_163146.jpg"/>
          <p:cNvPicPr>
            <a:picLocks noChangeAspect="1" noChangeArrowheads="1"/>
          </p:cNvPicPr>
          <p:nvPr/>
        </p:nvPicPr>
        <p:blipFill>
          <a:blip r:embed="rId5" cstate="print"/>
          <a:srcRect l="7018" t="28265" r="31578" b="15594"/>
          <a:stretch>
            <a:fillRect/>
          </a:stretch>
        </p:blipFill>
        <p:spPr bwMode="auto">
          <a:xfrm rot="5400000">
            <a:off x="8917989" y="3872126"/>
            <a:ext cx="1944216" cy="1345996"/>
          </a:xfrm>
          <a:prstGeom prst="rect">
            <a:avLst/>
          </a:prstGeom>
          <a:ln>
            <a:noFill/>
          </a:ln>
          <a:effectLst>
            <a:outerShdw blurRad="190500" algn="tl" rotWithShape="0">
              <a:srgbClr val="000000">
                <a:alpha val="70000"/>
              </a:srgbClr>
            </a:outerShdw>
          </a:effectLst>
        </p:spPr>
      </p:pic>
      <p:pic>
        <p:nvPicPr>
          <p:cNvPr id="16390" name="Picture 6" descr="C:\Users\Gözde\Desktop\proje\20190227_163406.jpg"/>
          <p:cNvPicPr>
            <a:picLocks noChangeAspect="1" noChangeArrowheads="1"/>
          </p:cNvPicPr>
          <p:nvPr/>
        </p:nvPicPr>
        <p:blipFill>
          <a:blip r:embed="rId6" cstate="print"/>
          <a:srcRect l="11475" t="17241" r="34426" b="17242"/>
          <a:stretch>
            <a:fillRect/>
          </a:stretch>
        </p:blipFill>
        <p:spPr bwMode="auto">
          <a:xfrm rot="5400000">
            <a:off x="-35930" y="4905165"/>
            <a:ext cx="2016226" cy="1368152"/>
          </a:xfrm>
          <a:prstGeom prst="rect">
            <a:avLst/>
          </a:prstGeom>
          <a:ln>
            <a:noFill/>
          </a:ln>
          <a:effectLst>
            <a:outerShdw blurRad="190500" algn="tl" rotWithShape="0">
              <a:srgbClr val="000000">
                <a:alpha val="70000"/>
              </a:srgbClr>
            </a:outerShdw>
          </a:effectLst>
        </p:spPr>
      </p:pic>
      <p:sp>
        <p:nvSpPr>
          <p:cNvPr id="12" name="11 Sol Ok"/>
          <p:cNvSpPr/>
          <p:nvPr/>
        </p:nvSpPr>
        <p:spPr>
          <a:xfrm>
            <a:off x="1440235" y="692696"/>
            <a:ext cx="576064" cy="216024"/>
          </a:xfrm>
          <a:prstGeom prst="lef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12 Sağ Ok"/>
          <p:cNvSpPr/>
          <p:nvPr/>
        </p:nvSpPr>
        <p:spPr>
          <a:xfrm>
            <a:off x="8497019" y="2060848"/>
            <a:ext cx="648072" cy="21602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13 Sol Ok"/>
          <p:cNvSpPr/>
          <p:nvPr/>
        </p:nvSpPr>
        <p:spPr>
          <a:xfrm>
            <a:off x="1656259" y="3140968"/>
            <a:ext cx="720080" cy="216024"/>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14 Sağ Ok"/>
          <p:cNvSpPr/>
          <p:nvPr/>
        </p:nvSpPr>
        <p:spPr>
          <a:xfrm>
            <a:off x="8497019" y="4797152"/>
            <a:ext cx="720080" cy="21602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15 Sol Ok"/>
          <p:cNvSpPr/>
          <p:nvPr/>
        </p:nvSpPr>
        <p:spPr>
          <a:xfrm>
            <a:off x="1728267" y="6309320"/>
            <a:ext cx="648072" cy="216024"/>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368227" y="188640"/>
            <a:ext cx="9433123" cy="1080120"/>
          </a:xfrm>
        </p:spPr>
        <p:txBody>
          <a:bodyPr>
            <a:noAutofit/>
          </a:bodyPr>
          <a:lstStyle/>
          <a:p>
            <a:r>
              <a:rPr lang="tr-TR" sz="1600" b="1" dirty="0" err="1" smtClean="0">
                <a:solidFill>
                  <a:srgbClr val="FF0000"/>
                </a:solidFill>
                <a:latin typeface="Century Gothic" pitchFamily="34" charset="0"/>
              </a:rPr>
              <a:t>Hello</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My</a:t>
            </a:r>
            <a:r>
              <a:rPr lang="tr-TR" sz="1600" b="1" dirty="0" smtClean="0">
                <a:solidFill>
                  <a:srgbClr val="FF0000"/>
                </a:solidFill>
                <a:latin typeface="Century Gothic" pitchFamily="34" charset="0"/>
              </a:rPr>
              <a:t> name is Elvan. </a:t>
            </a:r>
            <a:r>
              <a:rPr lang="tr-TR" sz="1600" b="1" dirty="0" err="1" smtClean="0">
                <a:solidFill>
                  <a:srgbClr val="FF0000"/>
                </a:solidFill>
                <a:latin typeface="Century Gothic" pitchFamily="34" charset="0"/>
              </a:rPr>
              <a:t>I’m</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from</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Turkey</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I’m</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Turkish</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My</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favourite</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classes</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are</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English</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Turkish</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and</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Social</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Studies</a:t>
            </a:r>
            <a:r>
              <a:rPr lang="tr-TR" sz="1600" b="1" dirty="0" smtClean="0">
                <a:solidFill>
                  <a:srgbClr val="FF0000"/>
                </a:solidFill>
                <a:latin typeface="Century Gothic" pitchFamily="34" charset="0"/>
              </a:rPr>
              <a:t>. I can do </a:t>
            </a:r>
            <a:r>
              <a:rPr lang="tr-TR" sz="1600" b="1" dirty="0" err="1" smtClean="0">
                <a:solidFill>
                  <a:srgbClr val="FF0000"/>
                </a:solidFill>
                <a:latin typeface="Century Gothic" pitchFamily="34" charset="0"/>
              </a:rPr>
              <a:t>origami</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play</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dodgeball</a:t>
            </a:r>
            <a:r>
              <a:rPr lang="tr-TR" sz="1600" b="1" dirty="0" smtClean="0">
                <a:solidFill>
                  <a:srgbClr val="FF0000"/>
                </a:solidFill>
                <a:latin typeface="Century Gothic" pitchFamily="34" charset="0"/>
              </a:rPr>
              <a:t> but I </a:t>
            </a:r>
            <a:r>
              <a:rPr lang="tr-TR" sz="1600" b="1" dirty="0" err="1" smtClean="0">
                <a:solidFill>
                  <a:srgbClr val="FF0000"/>
                </a:solidFill>
                <a:latin typeface="Century Gothic" pitchFamily="34" charset="0"/>
              </a:rPr>
              <a:t>can’t</a:t>
            </a:r>
            <a:r>
              <a:rPr lang="tr-TR" sz="1600" b="1" dirty="0" smtClean="0">
                <a:solidFill>
                  <a:srgbClr val="FF0000"/>
                </a:solidFill>
                <a:latin typeface="Century Gothic" pitchFamily="34" charset="0"/>
              </a:rPr>
              <a:t> do </a:t>
            </a:r>
            <a:r>
              <a:rPr lang="tr-TR" sz="1600" b="1" dirty="0" err="1" smtClean="0">
                <a:solidFill>
                  <a:srgbClr val="FF0000"/>
                </a:solidFill>
                <a:latin typeface="Century Gothic" pitchFamily="34" charset="0"/>
              </a:rPr>
              <a:t>magic</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My</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favourite</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movie</a:t>
            </a:r>
            <a:r>
              <a:rPr lang="tr-TR" sz="1600" b="1" dirty="0" smtClean="0">
                <a:solidFill>
                  <a:srgbClr val="FF0000"/>
                </a:solidFill>
                <a:latin typeface="Century Gothic" pitchFamily="34" charset="0"/>
              </a:rPr>
              <a:t> is </a:t>
            </a:r>
            <a:r>
              <a:rPr lang="tr-TR" sz="1600" b="1" dirty="0" err="1" smtClean="0">
                <a:solidFill>
                  <a:srgbClr val="FF0000"/>
                </a:solidFill>
                <a:latin typeface="Century Gothic" pitchFamily="34" charset="0"/>
              </a:rPr>
              <a:t>Cinderella</a:t>
            </a:r>
            <a:r>
              <a:rPr lang="tr-TR" sz="1600" b="1" dirty="0" smtClean="0">
                <a:solidFill>
                  <a:srgbClr val="FF0000"/>
                </a:solidFill>
                <a:latin typeface="Century Gothic" pitchFamily="34" charset="0"/>
              </a:rPr>
              <a:t>. I </a:t>
            </a:r>
            <a:r>
              <a:rPr lang="tr-TR" sz="1600" b="1" dirty="0" err="1" smtClean="0">
                <a:solidFill>
                  <a:srgbClr val="FF0000"/>
                </a:solidFill>
                <a:latin typeface="Century Gothic" pitchFamily="34" charset="0"/>
              </a:rPr>
              <a:t>have</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got</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two</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sisters</a:t>
            </a:r>
            <a:r>
              <a:rPr lang="tr-TR" sz="1600" b="1" dirty="0" smtClean="0">
                <a:solidFill>
                  <a:srgbClr val="FF0000"/>
                </a:solidFill>
                <a:latin typeface="Century Gothic" pitchFamily="34" charset="0"/>
              </a:rPr>
              <a:t>. I </a:t>
            </a:r>
            <a:r>
              <a:rPr lang="tr-TR" sz="1600" b="1" dirty="0" err="1" smtClean="0">
                <a:solidFill>
                  <a:srgbClr val="FF0000"/>
                </a:solidFill>
                <a:latin typeface="Century Gothic" pitchFamily="34" charset="0"/>
              </a:rPr>
              <a:t>need</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to</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have</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friends</a:t>
            </a:r>
            <a:r>
              <a:rPr lang="tr-TR" sz="1600" b="1" dirty="0" smtClean="0">
                <a:solidFill>
                  <a:srgbClr val="FF0000"/>
                </a:solidFill>
                <a:latin typeface="Century Gothic" pitchFamily="34" charset="0"/>
              </a:rPr>
              <a:t>. Can </a:t>
            </a:r>
            <a:r>
              <a:rPr lang="tr-TR" sz="1600" b="1" dirty="0" err="1" smtClean="0">
                <a:solidFill>
                  <a:srgbClr val="FF0000"/>
                </a:solidFill>
                <a:latin typeface="Century Gothic" pitchFamily="34" charset="0"/>
              </a:rPr>
              <a:t>you</a:t>
            </a:r>
            <a:r>
              <a:rPr lang="tr-TR" sz="1600" b="1" dirty="0" smtClean="0">
                <a:solidFill>
                  <a:srgbClr val="FF0000"/>
                </a:solidFill>
                <a:latin typeface="Century Gothic" pitchFamily="34" charset="0"/>
              </a:rPr>
              <a:t> be </a:t>
            </a:r>
            <a:r>
              <a:rPr lang="tr-TR" sz="1600" b="1" dirty="0" err="1" smtClean="0">
                <a:solidFill>
                  <a:srgbClr val="FF0000"/>
                </a:solidFill>
                <a:latin typeface="Century Gothic" pitchFamily="34" charset="0"/>
              </a:rPr>
              <a:t>my</a:t>
            </a:r>
            <a:r>
              <a:rPr lang="tr-TR" sz="1600" b="1" dirty="0" smtClean="0">
                <a:solidFill>
                  <a:srgbClr val="FF0000"/>
                </a:solidFill>
                <a:latin typeface="Century Gothic" pitchFamily="34" charset="0"/>
              </a:rPr>
              <a:t> </a:t>
            </a:r>
            <a:r>
              <a:rPr lang="tr-TR" sz="1600" b="1" dirty="0" err="1" smtClean="0">
                <a:solidFill>
                  <a:srgbClr val="FF0000"/>
                </a:solidFill>
                <a:latin typeface="Century Gothic" pitchFamily="34" charset="0"/>
              </a:rPr>
              <a:t>friend</a:t>
            </a:r>
            <a:r>
              <a:rPr lang="tr-TR" sz="1600" b="1" dirty="0" smtClean="0">
                <a:solidFill>
                  <a:srgbClr val="FF0000"/>
                </a:solidFill>
                <a:latin typeface="Century Gothic" pitchFamily="34" charset="0"/>
              </a:rPr>
              <a:t>? </a:t>
            </a:r>
            <a:r>
              <a:rPr lang="tr-TR" sz="1600" b="1" dirty="0" smtClean="0">
                <a:solidFill>
                  <a:srgbClr val="FF0000"/>
                </a:solidFill>
                <a:latin typeface="Century Gothic" pitchFamily="34" charset="0"/>
                <a:sym typeface="Wingdings" pitchFamily="2" charset="2"/>
              </a:rPr>
              <a:t></a:t>
            </a:r>
            <a:endParaRPr lang="en-US" sz="1600" b="1" dirty="0">
              <a:solidFill>
                <a:srgbClr val="FF0000"/>
              </a:solidFill>
              <a:latin typeface="Century Gothic" pitchFamily="34" charset="0"/>
            </a:endParaRPr>
          </a:p>
        </p:txBody>
      </p:sp>
      <p:sp>
        <p:nvSpPr>
          <p:cNvPr id="3" name="2 Metin Yer Tutucusu"/>
          <p:cNvSpPr>
            <a:spLocks noGrp="1"/>
          </p:cNvSpPr>
          <p:nvPr>
            <p:ph type="body" idx="1"/>
          </p:nvPr>
        </p:nvSpPr>
        <p:spPr>
          <a:xfrm>
            <a:off x="1512243" y="1916832"/>
            <a:ext cx="7560840" cy="639762"/>
          </a:xfrm>
        </p:spPr>
        <p:txBody>
          <a:bodyPr>
            <a:noAutofit/>
          </a:bodyPr>
          <a:lstStyle/>
          <a:p>
            <a:pPr algn="ctr"/>
            <a:r>
              <a:rPr lang="tr-TR" sz="1600" dirty="0" err="1" smtClean="0">
                <a:solidFill>
                  <a:srgbClr val="0070C0"/>
                </a:solidFill>
                <a:latin typeface="Century Gothic" pitchFamily="34" charset="0"/>
              </a:rPr>
              <a:t>Hello</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My</a:t>
            </a:r>
            <a:r>
              <a:rPr lang="tr-TR" sz="1600" dirty="0" smtClean="0">
                <a:solidFill>
                  <a:srgbClr val="0070C0"/>
                </a:solidFill>
                <a:latin typeface="Century Gothic" pitchFamily="34" charset="0"/>
              </a:rPr>
              <a:t> name is Hasan. </a:t>
            </a:r>
            <a:r>
              <a:rPr lang="tr-TR" sz="1600" dirty="0" err="1" smtClean="0">
                <a:solidFill>
                  <a:srgbClr val="0070C0"/>
                </a:solidFill>
                <a:latin typeface="Century Gothic" pitchFamily="34" charset="0"/>
              </a:rPr>
              <a:t>I’m</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eleven</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years</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old</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I’m</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from</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Turkey</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My</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favourite</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classes</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are</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English</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and</a:t>
            </a:r>
            <a:r>
              <a:rPr lang="tr-TR" sz="1600" dirty="0" smtClean="0">
                <a:solidFill>
                  <a:srgbClr val="0070C0"/>
                </a:solidFill>
                <a:latin typeface="Century Gothic" pitchFamily="34" charset="0"/>
              </a:rPr>
              <a:t> P.E. I </a:t>
            </a:r>
            <a:r>
              <a:rPr lang="tr-TR" sz="1600" dirty="0" err="1" smtClean="0">
                <a:solidFill>
                  <a:srgbClr val="0070C0"/>
                </a:solidFill>
                <a:latin typeface="Century Gothic" pitchFamily="34" charset="0"/>
              </a:rPr>
              <a:t>like</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soccer</a:t>
            </a:r>
            <a:r>
              <a:rPr lang="tr-TR" sz="1600" dirty="0" smtClean="0">
                <a:solidFill>
                  <a:srgbClr val="0070C0"/>
                </a:solidFill>
                <a:latin typeface="Century Gothic" pitchFamily="34" charset="0"/>
              </a:rPr>
              <a:t>. I can </a:t>
            </a:r>
            <a:r>
              <a:rPr lang="tr-TR" sz="1600" dirty="0" err="1" smtClean="0">
                <a:solidFill>
                  <a:srgbClr val="0070C0"/>
                </a:solidFill>
                <a:latin typeface="Century Gothic" pitchFamily="34" charset="0"/>
              </a:rPr>
              <a:t>speak</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Turkish</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and</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English</a:t>
            </a:r>
            <a:r>
              <a:rPr lang="tr-TR" sz="1600" dirty="0" smtClean="0">
                <a:solidFill>
                  <a:srgbClr val="0070C0"/>
                </a:solidFill>
                <a:latin typeface="Century Gothic" pitchFamily="34" charset="0"/>
              </a:rPr>
              <a:t>. I </a:t>
            </a:r>
            <a:r>
              <a:rPr lang="tr-TR" sz="1600" dirty="0" err="1" smtClean="0">
                <a:solidFill>
                  <a:srgbClr val="0070C0"/>
                </a:solidFill>
                <a:latin typeface="Century Gothic" pitchFamily="34" charset="0"/>
              </a:rPr>
              <a:t>like</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Spy</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Kids</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movie</a:t>
            </a:r>
            <a:r>
              <a:rPr lang="tr-TR" sz="1600" dirty="0" smtClean="0">
                <a:solidFill>
                  <a:srgbClr val="0070C0"/>
                </a:solidFill>
                <a:latin typeface="Century Gothic" pitchFamily="34" charset="0"/>
              </a:rPr>
              <a:t> but I </a:t>
            </a:r>
            <a:r>
              <a:rPr lang="tr-TR" sz="1600" dirty="0" err="1" smtClean="0">
                <a:solidFill>
                  <a:srgbClr val="0070C0"/>
                </a:solidFill>
                <a:latin typeface="Century Gothic" pitchFamily="34" charset="0"/>
              </a:rPr>
              <a:t>don’t</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like</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Cinderella</a:t>
            </a:r>
            <a:r>
              <a:rPr lang="tr-TR" sz="1600" dirty="0" smtClean="0">
                <a:solidFill>
                  <a:srgbClr val="0070C0"/>
                </a:solidFill>
                <a:latin typeface="Century Gothic" pitchFamily="34" charset="0"/>
              </a:rPr>
              <a:t>. Nice </a:t>
            </a:r>
            <a:r>
              <a:rPr lang="tr-TR" sz="1600" dirty="0" err="1" smtClean="0">
                <a:solidFill>
                  <a:srgbClr val="0070C0"/>
                </a:solidFill>
                <a:latin typeface="Century Gothic" pitchFamily="34" charset="0"/>
              </a:rPr>
              <a:t>to</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meet</a:t>
            </a:r>
            <a:r>
              <a:rPr lang="tr-TR" sz="1600" dirty="0" smtClean="0">
                <a:solidFill>
                  <a:srgbClr val="0070C0"/>
                </a:solidFill>
                <a:latin typeface="Century Gothic" pitchFamily="34" charset="0"/>
              </a:rPr>
              <a:t> </a:t>
            </a:r>
            <a:r>
              <a:rPr lang="tr-TR" sz="1600" dirty="0" err="1" smtClean="0">
                <a:solidFill>
                  <a:srgbClr val="0070C0"/>
                </a:solidFill>
                <a:latin typeface="Century Gothic" pitchFamily="34" charset="0"/>
              </a:rPr>
              <a:t>you</a:t>
            </a:r>
            <a:r>
              <a:rPr lang="tr-TR" sz="1600" dirty="0" smtClean="0">
                <a:solidFill>
                  <a:srgbClr val="0070C0"/>
                </a:solidFill>
                <a:latin typeface="Century Gothic" pitchFamily="34" charset="0"/>
              </a:rPr>
              <a:t>. </a:t>
            </a:r>
            <a:r>
              <a:rPr lang="tr-TR" sz="1600" dirty="0" smtClean="0">
                <a:solidFill>
                  <a:srgbClr val="0070C0"/>
                </a:solidFill>
                <a:latin typeface="Century Gothic" pitchFamily="34" charset="0"/>
                <a:sym typeface="Wingdings" pitchFamily="2" charset="2"/>
              </a:rPr>
              <a:t></a:t>
            </a:r>
            <a:endParaRPr lang="en-US" sz="1600" dirty="0">
              <a:solidFill>
                <a:srgbClr val="0070C0"/>
              </a:solidFill>
              <a:latin typeface="Century Gothic" pitchFamily="34" charset="0"/>
            </a:endParaRPr>
          </a:p>
        </p:txBody>
      </p:sp>
      <p:sp>
        <p:nvSpPr>
          <p:cNvPr id="4" name="3 İçerik Yer Tutucusu"/>
          <p:cNvSpPr>
            <a:spLocks noGrp="1"/>
          </p:cNvSpPr>
          <p:nvPr>
            <p:ph sz="half" idx="2"/>
          </p:nvPr>
        </p:nvSpPr>
        <p:spPr>
          <a:xfrm>
            <a:off x="1296219" y="2924944"/>
            <a:ext cx="8136979" cy="864096"/>
          </a:xfrm>
        </p:spPr>
        <p:txBody>
          <a:bodyPr>
            <a:noAutofit/>
          </a:bodyPr>
          <a:lstStyle/>
          <a:p>
            <a:pPr algn="ctr">
              <a:buNone/>
            </a:pPr>
            <a:r>
              <a:rPr lang="tr-TR" sz="1600" b="1" dirty="0" err="1" smtClean="0">
                <a:solidFill>
                  <a:srgbClr val="7030A0"/>
                </a:solidFill>
                <a:latin typeface="Century Gothic" pitchFamily="34" charset="0"/>
              </a:rPr>
              <a:t>Hello</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I’m</a:t>
            </a:r>
            <a:r>
              <a:rPr lang="tr-TR" sz="1600" b="1" dirty="0" smtClean="0">
                <a:solidFill>
                  <a:srgbClr val="7030A0"/>
                </a:solidFill>
                <a:latin typeface="Century Gothic" pitchFamily="34" charset="0"/>
              </a:rPr>
              <a:t> İrem. </a:t>
            </a:r>
            <a:r>
              <a:rPr lang="tr-TR" sz="1600" b="1" dirty="0" err="1" smtClean="0">
                <a:solidFill>
                  <a:srgbClr val="7030A0"/>
                </a:solidFill>
                <a:latin typeface="Century Gothic" pitchFamily="34" charset="0"/>
              </a:rPr>
              <a:t>I’m</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from</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Turkey</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I’m</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Turkish</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I’m</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eleven</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years</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old</a:t>
            </a:r>
            <a:r>
              <a:rPr lang="tr-TR" sz="1600" b="1" dirty="0" smtClean="0">
                <a:solidFill>
                  <a:srgbClr val="7030A0"/>
                </a:solidFill>
                <a:latin typeface="Century Gothic" pitchFamily="34" charset="0"/>
              </a:rPr>
              <a:t>. I </a:t>
            </a:r>
            <a:r>
              <a:rPr lang="tr-TR" sz="1600" b="1" dirty="0" err="1" smtClean="0">
                <a:solidFill>
                  <a:srgbClr val="7030A0"/>
                </a:solidFill>
                <a:latin typeface="Century Gothic" pitchFamily="34" charset="0"/>
              </a:rPr>
              <a:t>have</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got</a:t>
            </a:r>
            <a:r>
              <a:rPr lang="tr-TR" sz="1600" b="1" dirty="0" smtClean="0">
                <a:solidFill>
                  <a:srgbClr val="7030A0"/>
                </a:solidFill>
                <a:latin typeface="Century Gothic" pitchFamily="34" charset="0"/>
              </a:rPr>
              <a:t> a </a:t>
            </a:r>
            <a:r>
              <a:rPr lang="tr-TR" sz="1600" b="1" dirty="0" err="1" smtClean="0">
                <a:solidFill>
                  <a:srgbClr val="7030A0"/>
                </a:solidFill>
                <a:latin typeface="Century Gothic" pitchFamily="34" charset="0"/>
              </a:rPr>
              <a:t>sister</a:t>
            </a:r>
            <a:r>
              <a:rPr lang="tr-TR" sz="1600" b="1" dirty="0" smtClean="0">
                <a:solidFill>
                  <a:srgbClr val="7030A0"/>
                </a:solidFill>
                <a:latin typeface="Century Gothic" pitchFamily="34" charset="0"/>
              </a:rPr>
              <a:t>. I </a:t>
            </a:r>
            <a:r>
              <a:rPr lang="tr-TR" sz="1600" b="1" dirty="0" err="1" smtClean="0">
                <a:solidFill>
                  <a:srgbClr val="7030A0"/>
                </a:solidFill>
                <a:latin typeface="Century Gothic" pitchFamily="34" charset="0"/>
              </a:rPr>
              <a:t>also</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have</a:t>
            </a:r>
            <a:r>
              <a:rPr lang="tr-TR" sz="1600" b="1" dirty="0" smtClean="0">
                <a:solidFill>
                  <a:srgbClr val="7030A0"/>
                </a:solidFill>
                <a:latin typeface="Century Gothic" pitchFamily="34" charset="0"/>
              </a:rPr>
              <a:t> a </a:t>
            </a:r>
            <a:r>
              <a:rPr lang="tr-TR" sz="1600" b="1" dirty="0" err="1" smtClean="0">
                <a:solidFill>
                  <a:srgbClr val="7030A0"/>
                </a:solidFill>
                <a:latin typeface="Century Gothic" pitchFamily="34" charset="0"/>
              </a:rPr>
              <a:t>bird</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My</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favourite</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classes</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are</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English</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Maths</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Science</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Social</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Studies</a:t>
            </a:r>
            <a:r>
              <a:rPr lang="tr-TR" sz="1600" b="1" dirty="0" smtClean="0">
                <a:solidFill>
                  <a:srgbClr val="7030A0"/>
                </a:solidFill>
                <a:latin typeface="Century Gothic" pitchFamily="34" charset="0"/>
              </a:rPr>
              <a:t>, Art </a:t>
            </a:r>
            <a:r>
              <a:rPr lang="tr-TR" sz="1600" b="1" dirty="0" err="1" smtClean="0">
                <a:solidFill>
                  <a:srgbClr val="7030A0"/>
                </a:solidFill>
                <a:latin typeface="Century Gothic" pitchFamily="34" charset="0"/>
              </a:rPr>
              <a:t>and</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Music</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My</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favourite</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games</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are</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hide</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and</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seek</a:t>
            </a:r>
            <a:r>
              <a:rPr lang="tr-TR" sz="1600" b="1" dirty="0" smtClean="0">
                <a:solidFill>
                  <a:srgbClr val="7030A0"/>
                </a:solidFill>
                <a:latin typeface="Century Gothic" pitchFamily="34" charset="0"/>
              </a:rPr>
              <a:t>,</a:t>
            </a:r>
            <a:r>
              <a:rPr lang="tr-TR" sz="1600" b="1" dirty="0" err="1" smtClean="0">
                <a:solidFill>
                  <a:srgbClr val="7030A0"/>
                </a:solidFill>
                <a:latin typeface="Century Gothic" pitchFamily="34" charset="0"/>
              </a:rPr>
              <a:t>tag</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My</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hobbie</a:t>
            </a:r>
            <a:r>
              <a:rPr lang="tr-TR" sz="1600" b="1" dirty="0" smtClean="0">
                <a:solidFill>
                  <a:srgbClr val="7030A0"/>
                </a:solidFill>
                <a:latin typeface="Century Gothic" pitchFamily="34" charset="0"/>
              </a:rPr>
              <a:t> is </a:t>
            </a:r>
            <a:r>
              <a:rPr lang="tr-TR" sz="1600" b="1" dirty="0" err="1" smtClean="0">
                <a:solidFill>
                  <a:srgbClr val="7030A0"/>
                </a:solidFill>
                <a:latin typeface="Century Gothic" pitchFamily="34" charset="0"/>
              </a:rPr>
              <a:t>listening</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to</a:t>
            </a:r>
            <a:r>
              <a:rPr lang="tr-TR" sz="1600" b="1" dirty="0" smtClean="0">
                <a:solidFill>
                  <a:srgbClr val="7030A0"/>
                </a:solidFill>
                <a:latin typeface="Century Gothic" pitchFamily="34" charset="0"/>
              </a:rPr>
              <a:t> </a:t>
            </a:r>
            <a:r>
              <a:rPr lang="tr-TR" sz="1600" b="1" dirty="0" err="1" smtClean="0">
                <a:solidFill>
                  <a:srgbClr val="7030A0"/>
                </a:solidFill>
                <a:latin typeface="Century Gothic" pitchFamily="34" charset="0"/>
              </a:rPr>
              <a:t>music</a:t>
            </a:r>
            <a:r>
              <a:rPr lang="tr-TR" sz="1600" b="1" dirty="0" smtClean="0">
                <a:solidFill>
                  <a:srgbClr val="7030A0"/>
                </a:solidFill>
                <a:latin typeface="Century Gothic" pitchFamily="34" charset="0"/>
              </a:rPr>
              <a:t>.</a:t>
            </a:r>
            <a:endParaRPr lang="en-US" sz="1600" b="1" dirty="0">
              <a:solidFill>
                <a:srgbClr val="7030A0"/>
              </a:solidFill>
              <a:latin typeface="Century Gothic" pitchFamily="34" charset="0"/>
            </a:endParaRPr>
          </a:p>
        </p:txBody>
      </p:sp>
      <p:sp>
        <p:nvSpPr>
          <p:cNvPr id="5" name="4 Metin Yer Tutucusu"/>
          <p:cNvSpPr>
            <a:spLocks noGrp="1"/>
          </p:cNvSpPr>
          <p:nvPr>
            <p:ph type="body" sz="quarter" idx="3"/>
          </p:nvPr>
        </p:nvSpPr>
        <p:spPr>
          <a:xfrm>
            <a:off x="1296219" y="4077072"/>
            <a:ext cx="7848872" cy="1008112"/>
          </a:xfrm>
        </p:spPr>
        <p:txBody>
          <a:bodyPr>
            <a:noAutofit/>
          </a:bodyPr>
          <a:lstStyle/>
          <a:p>
            <a:pPr algn="ctr"/>
            <a:r>
              <a:rPr lang="tr-TR" sz="1600" dirty="0" err="1" smtClean="0">
                <a:solidFill>
                  <a:srgbClr val="00B050"/>
                </a:solidFill>
                <a:latin typeface="Century Gothic" pitchFamily="34" charset="0"/>
              </a:rPr>
              <a:t>Hello</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My</a:t>
            </a:r>
            <a:r>
              <a:rPr lang="tr-TR" sz="1600" dirty="0" smtClean="0">
                <a:solidFill>
                  <a:srgbClr val="00B050"/>
                </a:solidFill>
                <a:latin typeface="Century Gothic" pitchFamily="34" charset="0"/>
              </a:rPr>
              <a:t> name is Ali. </a:t>
            </a:r>
            <a:r>
              <a:rPr lang="tr-TR" sz="1600" dirty="0" err="1" smtClean="0">
                <a:solidFill>
                  <a:srgbClr val="00B050"/>
                </a:solidFill>
                <a:latin typeface="Century Gothic" pitchFamily="34" charset="0"/>
              </a:rPr>
              <a:t>I’m</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eleven</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years</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old</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My</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favourite</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class</a:t>
            </a:r>
            <a:r>
              <a:rPr lang="tr-TR" sz="1600" dirty="0" smtClean="0">
                <a:solidFill>
                  <a:srgbClr val="00B050"/>
                </a:solidFill>
                <a:latin typeface="Century Gothic" pitchFamily="34" charset="0"/>
              </a:rPr>
              <a:t> is </a:t>
            </a:r>
            <a:r>
              <a:rPr lang="tr-TR" sz="1600" dirty="0" err="1" smtClean="0">
                <a:solidFill>
                  <a:srgbClr val="00B050"/>
                </a:solidFill>
                <a:latin typeface="Century Gothic" pitchFamily="34" charset="0"/>
              </a:rPr>
              <a:t>English</a:t>
            </a:r>
            <a:r>
              <a:rPr lang="tr-TR" sz="1600" dirty="0" smtClean="0">
                <a:solidFill>
                  <a:srgbClr val="00B050"/>
                </a:solidFill>
                <a:latin typeface="Century Gothic" pitchFamily="34" charset="0"/>
              </a:rPr>
              <a:t>. I </a:t>
            </a:r>
            <a:r>
              <a:rPr lang="tr-TR" sz="1600" dirty="0" err="1" smtClean="0">
                <a:solidFill>
                  <a:srgbClr val="00B050"/>
                </a:solidFill>
                <a:latin typeface="Century Gothic" pitchFamily="34" charset="0"/>
              </a:rPr>
              <a:t>like</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playing</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basketball</a:t>
            </a:r>
            <a:r>
              <a:rPr lang="tr-TR" sz="1600" dirty="0" smtClean="0">
                <a:solidFill>
                  <a:srgbClr val="00B050"/>
                </a:solidFill>
                <a:latin typeface="Century Gothic" pitchFamily="34" charset="0"/>
              </a:rPr>
              <a:t>. I </a:t>
            </a:r>
            <a:r>
              <a:rPr lang="tr-TR" sz="1600" dirty="0" err="1" smtClean="0">
                <a:solidFill>
                  <a:srgbClr val="00B050"/>
                </a:solidFill>
                <a:latin typeface="Century Gothic" pitchFamily="34" charset="0"/>
              </a:rPr>
              <a:t>speak</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Turkish</a:t>
            </a:r>
            <a:r>
              <a:rPr lang="tr-TR" sz="1600" dirty="0" smtClean="0">
                <a:solidFill>
                  <a:srgbClr val="00B050"/>
                </a:solidFill>
                <a:latin typeface="Century Gothic" pitchFamily="34" charset="0"/>
              </a:rPr>
              <a:t>. I </a:t>
            </a:r>
            <a:r>
              <a:rPr lang="tr-TR" sz="1600" dirty="0" err="1" smtClean="0">
                <a:solidFill>
                  <a:srgbClr val="00B050"/>
                </a:solidFill>
                <a:latin typeface="Century Gothic" pitchFamily="34" charset="0"/>
              </a:rPr>
              <a:t>like</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horror</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movies</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My</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favourite</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games</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are</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hide</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and</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seek</a:t>
            </a:r>
            <a:r>
              <a:rPr lang="tr-TR" sz="1600" dirty="0" smtClean="0">
                <a:solidFill>
                  <a:srgbClr val="00B050"/>
                </a:solidFill>
                <a:latin typeface="Century Gothic" pitchFamily="34" charset="0"/>
              </a:rPr>
              <a:t>, tic </a:t>
            </a:r>
            <a:r>
              <a:rPr lang="tr-TR" sz="1600" dirty="0" err="1" smtClean="0">
                <a:solidFill>
                  <a:srgbClr val="00B050"/>
                </a:solidFill>
                <a:latin typeface="Century Gothic" pitchFamily="34" charset="0"/>
              </a:rPr>
              <a:t>tac</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toe</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and</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blind</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man’s</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buff</a:t>
            </a:r>
            <a:r>
              <a:rPr lang="tr-TR" sz="1600" dirty="0" smtClean="0">
                <a:solidFill>
                  <a:srgbClr val="00B050"/>
                </a:solidFill>
                <a:latin typeface="Century Gothic" pitchFamily="34" charset="0"/>
              </a:rPr>
              <a:t>. Nice </a:t>
            </a:r>
            <a:r>
              <a:rPr lang="tr-TR" sz="1600" dirty="0" err="1" smtClean="0">
                <a:solidFill>
                  <a:srgbClr val="00B050"/>
                </a:solidFill>
                <a:latin typeface="Century Gothic" pitchFamily="34" charset="0"/>
              </a:rPr>
              <a:t>to</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meet</a:t>
            </a:r>
            <a:r>
              <a:rPr lang="tr-TR" sz="1600" dirty="0" smtClean="0">
                <a:solidFill>
                  <a:srgbClr val="00B050"/>
                </a:solidFill>
                <a:latin typeface="Century Gothic" pitchFamily="34" charset="0"/>
              </a:rPr>
              <a:t> </a:t>
            </a:r>
            <a:r>
              <a:rPr lang="tr-TR" sz="1600" dirty="0" err="1" smtClean="0">
                <a:solidFill>
                  <a:srgbClr val="00B050"/>
                </a:solidFill>
                <a:latin typeface="Century Gothic" pitchFamily="34" charset="0"/>
              </a:rPr>
              <a:t>you</a:t>
            </a:r>
            <a:r>
              <a:rPr lang="tr-TR" sz="1600" dirty="0" smtClean="0">
                <a:solidFill>
                  <a:srgbClr val="00B050"/>
                </a:solidFill>
                <a:latin typeface="Century Gothic" pitchFamily="34" charset="0"/>
              </a:rPr>
              <a:t>. </a:t>
            </a:r>
            <a:endParaRPr lang="en-US" sz="1600" dirty="0">
              <a:solidFill>
                <a:srgbClr val="00B050"/>
              </a:solidFill>
              <a:latin typeface="Century Gothic" pitchFamily="34" charset="0"/>
            </a:endParaRPr>
          </a:p>
        </p:txBody>
      </p:sp>
      <p:sp>
        <p:nvSpPr>
          <p:cNvPr id="6" name="5 İçerik Yer Tutucusu"/>
          <p:cNvSpPr>
            <a:spLocks noGrp="1"/>
          </p:cNvSpPr>
          <p:nvPr>
            <p:ph sz="quarter" idx="4"/>
          </p:nvPr>
        </p:nvSpPr>
        <p:spPr>
          <a:xfrm>
            <a:off x="1800275" y="5301208"/>
            <a:ext cx="7776864" cy="1368152"/>
          </a:xfrm>
        </p:spPr>
        <p:txBody>
          <a:bodyPr>
            <a:normAutofit/>
          </a:bodyPr>
          <a:lstStyle/>
          <a:p>
            <a:pPr algn="ctr">
              <a:buNone/>
            </a:pPr>
            <a:r>
              <a:rPr lang="tr-TR" sz="1600" b="1" dirty="0" err="1" smtClean="0">
                <a:solidFill>
                  <a:srgbClr val="002060"/>
                </a:solidFill>
                <a:latin typeface="Century Gothic" pitchFamily="34" charset="0"/>
              </a:rPr>
              <a:t>Hello</a:t>
            </a:r>
            <a:r>
              <a:rPr lang="tr-TR" sz="1600" b="1" dirty="0" smtClean="0">
                <a:solidFill>
                  <a:srgbClr val="002060"/>
                </a:solidFill>
                <a:latin typeface="Century Gothic" pitchFamily="34" charset="0"/>
              </a:rPr>
              <a:t>! </a:t>
            </a:r>
            <a:r>
              <a:rPr lang="tr-TR" sz="1600" b="1" dirty="0" err="1" smtClean="0">
                <a:solidFill>
                  <a:srgbClr val="002060"/>
                </a:solidFill>
                <a:latin typeface="Century Gothic" pitchFamily="34" charset="0"/>
              </a:rPr>
              <a:t>My</a:t>
            </a:r>
            <a:r>
              <a:rPr lang="tr-TR" sz="1600" b="1" dirty="0" smtClean="0">
                <a:solidFill>
                  <a:srgbClr val="002060"/>
                </a:solidFill>
                <a:latin typeface="Century Gothic" pitchFamily="34" charset="0"/>
              </a:rPr>
              <a:t> name is Tuğba. </a:t>
            </a:r>
            <a:r>
              <a:rPr lang="tr-TR" sz="1600" b="1" dirty="0" err="1" smtClean="0">
                <a:solidFill>
                  <a:srgbClr val="002060"/>
                </a:solidFill>
                <a:latin typeface="Century Gothic" pitchFamily="34" charset="0"/>
              </a:rPr>
              <a:t>I’m</a:t>
            </a:r>
            <a:r>
              <a:rPr lang="tr-TR" sz="1600" b="1" dirty="0" smtClean="0">
                <a:solidFill>
                  <a:srgbClr val="002060"/>
                </a:solidFill>
                <a:latin typeface="Century Gothic" pitchFamily="34" charset="0"/>
              </a:rPr>
              <a:t> </a:t>
            </a:r>
            <a:r>
              <a:rPr lang="tr-TR" sz="1600" b="1" dirty="0" err="1" smtClean="0">
                <a:solidFill>
                  <a:srgbClr val="002060"/>
                </a:solidFill>
                <a:latin typeface="Century Gothic" pitchFamily="34" charset="0"/>
              </a:rPr>
              <a:t>from</a:t>
            </a:r>
            <a:r>
              <a:rPr lang="tr-TR" sz="1600" b="1" dirty="0" smtClean="0">
                <a:solidFill>
                  <a:srgbClr val="002060"/>
                </a:solidFill>
                <a:latin typeface="Century Gothic" pitchFamily="34" charset="0"/>
              </a:rPr>
              <a:t> </a:t>
            </a:r>
            <a:r>
              <a:rPr lang="tr-TR" sz="1600" b="1" dirty="0" err="1" smtClean="0">
                <a:solidFill>
                  <a:srgbClr val="002060"/>
                </a:solidFill>
                <a:latin typeface="Century Gothic" pitchFamily="34" charset="0"/>
              </a:rPr>
              <a:t>Turkey</a:t>
            </a:r>
            <a:r>
              <a:rPr lang="tr-TR" sz="1600" b="1" dirty="0" smtClean="0">
                <a:solidFill>
                  <a:srgbClr val="002060"/>
                </a:solidFill>
                <a:latin typeface="Century Gothic" pitchFamily="34" charset="0"/>
              </a:rPr>
              <a:t>. </a:t>
            </a:r>
            <a:r>
              <a:rPr lang="tr-TR" sz="1600" b="1" dirty="0" err="1" smtClean="0">
                <a:solidFill>
                  <a:srgbClr val="002060"/>
                </a:solidFill>
                <a:latin typeface="Century Gothic" pitchFamily="34" charset="0"/>
              </a:rPr>
              <a:t>I’m</a:t>
            </a:r>
            <a:r>
              <a:rPr lang="tr-TR" sz="1600" b="1" dirty="0" smtClean="0">
                <a:solidFill>
                  <a:srgbClr val="002060"/>
                </a:solidFill>
                <a:latin typeface="Century Gothic" pitchFamily="34" charset="0"/>
              </a:rPr>
              <a:t> </a:t>
            </a:r>
            <a:r>
              <a:rPr lang="tr-TR" sz="1600" b="1" dirty="0" err="1" smtClean="0">
                <a:solidFill>
                  <a:srgbClr val="002060"/>
                </a:solidFill>
                <a:latin typeface="Century Gothic" pitchFamily="34" charset="0"/>
              </a:rPr>
              <a:t>Turkish</a:t>
            </a:r>
            <a:r>
              <a:rPr lang="tr-TR" sz="1600" b="1" dirty="0" smtClean="0">
                <a:solidFill>
                  <a:srgbClr val="002060"/>
                </a:solidFill>
                <a:latin typeface="Century Gothic" pitchFamily="34" charset="0"/>
              </a:rPr>
              <a:t>.</a:t>
            </a:r>
            <a:r>
              <a:rPr lang="tr-TR" sz="1600" b="1" dirty="0" err="1" smtClean="0">
                <a:solidFill>
                  <a:srgbClr val="002060"/>
                </a:solidFill>
                <a:latin typeface="Century Gothic" pitchFamily="34" charset="0"/>
              </a:rPr>
              <a:t>I’m</a:t>
            </a:r>
            <a:r>
              <a:rPr lang="tr-TR" sz="1600" b="1" dirty="0" smtClean="0">
                <a:solidFill>
                  <a:srgbClr val="002060"/>
                </a:solidFill>
                <a:latin typeface="Century Gothic" pitchFamily="34" charset="0"/>
              </a:rPr>
              <a:t> </a:t>
            </a:r>
            <a:r>
              <a:rPr lang="tr-TR" sz="1600" b="1" dirty="0" err="1" smtClean="0">
                <a:solidFill>
                  <a:srgbClr val="002060"/>
                </a:solidFill>
                <a:latin typeface="Century Gothic" pitchFamily="34" charset="0"/>
              </a:rPr>
              <a:t>eleven</a:t>
            </a:r>
            <a:r>
              <a:rPr lang="tr-TR" sz="1600" b="1" dirty="0" smtClean="0">
                <a:solidFill>
                  <a:srgbClr val="002060"/>
                </a:solidFill>
                <a:latin typeface="Century Gothic" pitchFamily="34" charset="0"/>
              </a:rPr>
              <a:t> </a:t>
            </a:r>
            <a:r>
              <a:rPr lang="tr-TR" sz="1600" b="1" dirty="0" err="1" smtClean="0">
                <a:solidFill>
                  <a:srgbClr val="002060"/>
                </a:solidFill>
                <a:latin typeface="Century Gothic" pitchFamily="34" charset="0"/>
              </a:rPr>
              <a:t>years</a:t>
            </a:r>
            <a:r>
              <a:rPr lang="tr-TR" sz="1600" b="1" dirty="0" smtClean="0">
                <a:solidFill>
                  <a:srgbClr val="002060"/>
                </a:solidFill>
                <a:latin typeface="Century Gothic" pitchFamily="34" charset="0"/>
              </a:rPr>
              <a:t> </a:t>
            </a:r>
            <a:r>
              <a:rPr lang="tr-TR" sz="1600" b="1" dirty="0" err="1" smtClean="0">
                <a:solidFill>
                  <a:srgbClr val="002060"/>
                </a:solidFill>
                <a:latin typeface="Century Gothic" pitchFamily="34" charset="0"/>
              </a:rPr>
              <a:t>old</a:t>
            </a:r>
            <a:r>
              <a:rPr lang="tr-TR" sz="1600" b="1" dirty="0" smtClean="0">
                <a:solidFill>
                  <a:srgbClr val="002060"/>
                </a:solidFill>
                <a:latin typeface="Century Gothic" pitchFamily="34" charset="0"/>
              </a:rPr>
              <a:t>. </a:t>
            </a:r>
            <a:r>
              <a:rPr lang="tr-TR" sz="1600" b="1" dirty="0" err="1" smtClean="0">
                <a:solidFill>
                  <a:srgbClr val="002060"/>
                </a:solidFill>
                <a:latin typeface="Century Gothic" pitchFamily="34" charset="0"/>
              </a:rPr>
              <a:t>My</a:t>
            </a:r>
            <a:r>
              <a:rPr lang="tr-TR" sz="1600" b="1" dirty="0" smtClean="0">
                <a:solidFill>
                  <a:srgbClr val="002060"/>
                </a:solidFill>
                <a:latin typeface="Century Gothic" pitchFamily="34" charset="0"/>
              </a:rPr>
              <a:t> </a:t>
            </a:r>
            <a:r>
              <a:rPr lang="tr-TR" sz="1600" b="1" dirty="0" err="1" smtClean="0">
                <a:solidFill>
                  <a:srgbClr val="002060"/>
                </a:solidFill>
                <a:latin typeface="Century Gothic" pitchFamily="34" charset="0"/>
              </a:rPr>
              <a:t>favourite</a:t>
            </a:r>
            <a:r>
              <a:rPr lang="tr-TR" sz="1600" b="1" dirty="0" smtClean="0">
                <a:solidFill>
                  <a:srgbClr val="002060"/>
                </a:solidFill>
                <a:latin typeface="Century Gothic" pitchFamily="34" charset="0"/>
              </a:rPr>
              <a:t> </a:t>
            </a:r>
            <a:r>
              <a:rPr lang="tr-TR" sz="1600" b="1" dirty="0" err="1" smtClean="0">
                <a:solidFill>
                  <a:srgbClr val="002060"/>
                </a:solidFill>
                <a:latin typeface="Century Gothic" pitchFamily="34" charset="0"/>
              </a:rPr>
              <a:t>class</a:t>
            </a:r>
            <a:r>
              <a:rPr lang="tr-TR" sz="1600" b="1" dirty="0" smtClean="0">
                <a:solidFill>
                  <a:srgbClr val="002060"/>
                </a:solidFill>
                <a:latin typeface="Century Gothic" pitchFamily="34" charset="0"/>
              </a:rPr>
              <a:t> is </a:t>
            </a:r>
            <a:r>
              <a:rPr lang="tr-TR" sz="1600" b="1" dirty="0" err="1" smtClean="0">
                <a:solidFill>
                  <a:srgbClr val="002060"/>
                </a:solidFill>
                <a:latin typeface="Century Gothic" pitchFamily="34" charset="0"/>
              </a:rPr>
              <a:t>English</a:t>
            </a:r>
            <a:r>
              <a:rPr lang="tr-TR" sz="1600" b="1" dirty="0" smtClean="0">
                <a:solidFill>
                  <a:srgbClr val="002060"/>
                </a:solidFill>
                <a:latin typeface="Century Gothic" pitchFamily="34" charset="0"/>
              </a:rPr>
              <a:t>. I </a:t>
            </a:r>
            <a:r>
              <a:rPr lang="tr-TR" sz="1600" b="1" dirty="0" err="1" smtClean="0">
                <a:solidFill>
                  <a:srgbClr val="002060"/>
                </a:solidFill>
                <a:latin typeface="Century Gothic" pitchFamily="34" charset="0"/>
              </a:rPr>
              <a:t>dislike</a:t>
            </a:r>
            <a:r>
              <a:rPr lang="tr-TR" sz="1600" b="1" dirty="0" smtClean="0">
                <a:solidFill>
                  <a:srgbClr val="002060"/>
                </a:solidFill>
                <a:latin typeface="Century Gothic" pitchFamily="34" charset="0"/>
              </a:rPr>
              <a:t> P.E. </a:t>
            </a:r>
            <a:r>
              <a:rPr lang="tr-TR" sz="1600" b="1" dirty="0" err="1" smtClean="0">
                <a:solidFill>
                  <a:srgbClr val="002060"/>
                </a:solidFill>
                <a:latin typeface="Century Gothic" pitchFamily="34" charset="0"/>
              </a:rPr>
              <a:t>class</a:t>
            </a:r>
            <a:r>
              <a:rPr lang="tr-TR" sz="1600" b="1" dirty="0" smtClean="0">
                <a:solidFill>
                  <a:srgbClr val="002060"/>
                </a:solidFill>
                <a:latin typeface="Century Gothic" pitchFamily="34" charset="0"/>
              </a:rPr>
              <a:t>. </a:t>
            </a:r>
            <a:r>
              <a:rPr lang="tr-TR" sz="1600" b="1" dirty="0" err="1" smtClean="0">
                <a:solidFill>
                  <a:srgbClr val="002060"/>
                </a:solidFill>
                <a:latin typeface="Century Gothic" pitchFamily="34" charset="0"/>
              </a:rPr>
              <a:t>Good</a:t>
            </a:r>
            <a:r>
              <a:rPr lang="tr-TR" sz="1600" b="1" dirty="0" smtClean="0">
                <a:solidFill>
                  <a:srgbClr val="002060"/>
                </a:solidFill>
                <a:latin typeface="Century Gothic" pitchFamily="34" charset="0"/>
              </a:rPr>
              <a:t> </a:t>
            </a:r>
            <a:r>
              <a:rPr lang="tr-TR" sz="1600" b="1" dirty="0" err="1" smtClean="0">
                <a:solidFill>
                  <a:srgbClr val="002060"/>
                </a:solidFill>
                <a:latin typeface="Century Gothic" pitchFamily="34" charset="0"/>
              </a:rPr>
              <a:t>bye</a:t>
            </a:r>
            <a:r>
              <a:rPr lang="tr-TR" sz="1600" b="1" dirty="0" smtClean="0">
                <a:solidFill>
                  <a:srgbClr val="002060"/>
                </a:solidFill>
                <a:latin typeface="Century Gothic" pitchFamily="34" charset="0"/>
              </a:rPr>
              <a:t> </a:t>
            </a:r>
            <a:r>
              <a:rPr lang="tr-TR" sz="1600" b="1" dirty="0" smtClean="0">
                <a:solidFill>
                  <a:srgbClr val="002060"/>
                </a:solidFill>
                <a:latin typeface="Century Gothic" pitchFamily="34" charset="0"/>
                <a:sym typeface="Wingdings" pitchFamily="2" charset="2"/>
              </a:rPr>
              <a:t> </a:t>
            </a:r>
            <a:endParaRPr lang="en-US" sz="1600" b="1" dirty="0">
              <a:solidFill>
                <a:srgbClr val="002060"/>
              </a:solidFill>
              <a:latin typeface="Century Gothic" pitchFamily="34" charset="0"/>
            </a:endParaRPr>
          </a:p>
        </p:txBody>
      </p:sp>
      <p:pic>
        <p:nvPicPr>
          <p:cNvPr id="17410" name="Picture 2" descr="C:\Users\Gözde\Desktop\proje\20190227_163258.jpg"/>
          <p:cNvPicPr>
            <a:picLocks noChangeAspect="1" noChangeArrowheads="1"/>
          </p:cNvPicPr>
          <p:nvPr/>
        </p:nvPicPr>
        <p:blipFill>
          <a:blip r:embed="rId2" cstate="print"/>
          <a:srcRect l="16113" t="26764" r="29341" b="21717"/>
          <a:stretch>
            <a:fillRect/>
          </a:stretch>
        </p:blipFill>
        <p:spPr bwMode="auto">
          <a:xfrm rot="5400000">
            <a:off x="-540023" y="728663"/>
            <a:ext cx="2304258" cy="12242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7 Sol Ok"/>
          <p:cNvSpPr/>
          <p:nvPr/>
        </p:nvSpPr>
        <p:spPr>
          <a:xfrm>
            <a:off x="1224211" y="1124744"/>
            <a:ext cx="576064" cy="144016"/>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7411" name="Picture 3" descr="C:\Users\Gözde\Desktop\proje\20190227_163521.jpg"/>
          <p:cNvPicPr>
            <a:picLocks noChangeAspect="1" noChangeArrowheads="1"/>
          </p:cNvPicPr>
          <p:nvPr/>
        </p:nvPicPr>
        <p:blipFill>
          <a:blip r:embed="rId3" cstate="print"/>
          <a:srcRect l="13333" t="20988" r="19999" b="19753"/>
          <a:stretch>
            <a:fillRect/>
          </a:stretch>
        </p:blipFill>
        <p:spPr bwMode="auto">
          <a:xfrm rot="5400000">
            <a:off x="9001074" y="1556794"/>
            <a:ext cx="1944217"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9 Sağ Ok"/>
          <p:cNvSpPr/>
          <p:nvPr/>
        </p:nvSpPr>
        <p:spPr>
          <a:xfrm>
            <a:off x="8713043" y="2348880"/>
            <a:ext cx="57606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2" name="Picture 4" descr="C:\Users\Gözde\Desktop\proje\20190227_163220.jpg"/>
          <p:cNvPicPr>
            <a:picLocks noChangeAspect="1" noChangeArrowheads="1"/>
          </p:cNvPicPr>
          <p:nvPr/>
        </p:nvPicPr>
        <p:blipFill>
          <a:blip r:embed="rId4" cstate="print"/>
          <a:srcRect l="8082" t="31606" r="33297" b="10153"/>
          <a:stretch>
            <a:fillRect/>
          </a:stretch>
        </p:blipFill>
        <p:spPr bwMode="auto">
          <a:xfrm rot="5400000">
            <a:off x="-438764" y="3003669"/>
            <a:ext cx="2160240" cy="1282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11 Sol Ok"/>
          <p:cNvSpPr/>
          <p:nvPr/>
        </p:nvSpPr>
        <p:spPr>
          <a:xfrm>
            <a:off x="1368227" y="3789040"/>
            <a:ext cx="648072" cy="144016"/>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7413" name="Picture 5" descr="C:\Users\Gözde\Desktop\proje\20190227_163508.jpg"/>
          <p:cNvPicPr>
            <a:picLocks noChangeAspect="1" noChangeArrowheads="1"/>
          </p:cNvPicPr>
          <p:nvPr/>
        </p:nvPicPr>
        <p:blipFill>
          <a:blip r:embed="rId5" cstate="print"/>
          <a:srcRect l="2009" t="42861" r="33705"/>
          <a:stretch>
            <a:fillRect/>
          </a:stretch>
        </p:blipFill>
        <p:spPr bwMode="auto">
          <a:xfrm rot="5400000">
            <a:off x="9037078" y="3753038"/>
            <a:ext cx="1872209"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13 Sağ Ok"/>
          <p:cNvSpPr/>
          <p:nvPr/>
        </p:nvSpPr>
        <p:spPr>
          <a:xfrm>
            <a:off x="8713043" y="4869160"/>
            <a:ext cx="648072" cy="216024"/>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17414" name="Picture 6" descr="C:\Users\Gözde\Desktop\proje\20190227_163319.jpg"/>
          <p:cNvPicPr>
            <a:picLocks noChangeAspect="1" noChangeArrowheads="1"/>
          </p:cNvPicPr>
          <p:nvPr/>
        </p:nvPicPr>
        <p:blipFill>
          <a:blip r:embed="rId6" cstate="print"/>
          <a:srcRect t="20436" r="26191" b="17303"/>
          <a:stretch>
            <a:fillRect/>
          </a:stretch>
        </p:blipFill>
        <p:spPr bwMode="auto">
          <a:xfrm rot="5400000">
            <a:off x="-294186" y="5163346"/>
            <a:ext cx="1884590" cy="12962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15 Sol Ok"/>
          <p:cNvSpPr/>
          <p:nvPr/>
        </p:nvSpPr>
        <p:spPr>
          <a:xfrm>
            <a:off x="1440235" y="5661248"/>
            <a:ext cx="720080" cy="216024"/>
          </a:xfrm>
          <a:prstGeom prst="lef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24211" y="404664"/>
            <a:ext cx="9577139" cy="1584176"/>
          </a:xfrm>
        </p:spPr>
        <p:txBody>
          <a:bodyPr>
            <a:noAutofit/>
          </a:bodyPr>
          <a:lstStyle/>
          <a:p>
            <a:r>
              <a:rPr lang="tr-TR" sz="1800" b="1" dirty="0" err="1" smtClean="0">
                <a:solidFill>
                  <a:srgbClr val="7030A0"/>
                </a:solidFill>
                <a:latin typeface="Century Gothic" pitchFamily="34" charset="0"/>
              </a:rPr>
              <a:t>Hello</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My</a:t>
            </a:r>
            <a:r>
              <a:rPr lang="tr-TR" sz="1800" b="1" dirty="0" smtClean="0">
                <a:solidFill>
                  <a:srgbClr val="7030A0"/>
                </a:solidFill>
                <a:latin typeface="Century Gothic" pitchFamily="34" charset="0"/>
              </a:rPr>
              <a:t> name is Nehir. </a:t>
            </a:r>
            <a:r>
              <a:rPr lang="tr-TR" sz="1800" b="1" dirty="0" err="1" smtClean="0">
                <a:solidFill>
                  <a:srgbClr val="7030A0"/>
                </a:solidFill>
                <a:latin typeface="Century Gothic" pitchFamily="34" charset="0"/>
              </a:rPr>
              <a:t>I’m</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from</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Turkey</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I’m</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Turkish</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I’m</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eleven</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years</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old</a:t>
            </a:r>
            <a:r>
              <a:rPr lang="tr-TR" sz="1800" b="1" dirty="0" smtClean="0">
                <a:solidFill>
                  <a:srgbClr val="7030A0"/>
                </a:solidFill>
                <a:latin typeface="Century Gothic" pitchFamily="34" charset="0"/>
              </a:rPr>
              <a:t>. I </a:t>
            </a:r>
            <a:r>
              <a:rPr lang="tr-TR" sz="1800" b="1" dirty="0" err="1" smtClean="0">
                <a:solidFill>
                  <a:srgbClr val="7030A0"/>
                </a:solidFill>
                <a:latin typeface="Century Gothic" pitchFamily="34" charset="0"/>
              </a:rPr>
              <a:t>have</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got</a:t>
            </a:r>
            <a:r>
              <a:rPr lang="tr-TR" sz="1800" b="1" dirty="0" smtClean="0">
                <a:solidFill>
                  <a:srgbClr val="7030A0"/>
                </a:solidFill>
                <a:latin typeface="Century Gothic" pitchFamily="34" charset="0"/>
              </a:rPr>
              <a:t> a </a:t>
            </a:r>
            <a:r>
              <a:rPr lang="tr-TR" sz="1800" b="1" dirty="0" err="1" smtClean="0">
                <a:solidFill>
                  <a:srgbClr val="7030A0"/>
                </a:solidFill>
                <a:latin typeface="Century Gothic" pitchFamily="34" charset="0"/>
              </a:rPr>
              <a:t>sister</a:t>
            </a:r>
            <a:r>
              <a:rPr lang="tr-TR" sz="1800" b="1" dirty="0" smtClean="0">
                <a:solidFill>
                  <a:srgbClr val="7030A0"/>
                </a:solidFill>
                <a:latin typeface="Century Gothic" pitchFamily="34" charset="0"/>
              </a:rPr>
              <a:t>.  I </a:t>
            </a:r>
            <a:r>
              <a:rPr lang="tr-TR" sz="1800" b="1" dirty="0" err="1" smtClean="0">
                <a:solidFill>
                  <a:srgbClr val="7030A0"/>
                </a:solidFill>
                <a:latin typeface="Century Gothic" pitchFamily="34" charset="0"/>
              </a:rPr>
              <a:t>have</a:t>
            </a:r>
            <a:r>
              <a:rPr lang="tr-TR" sz="1800" b="1" dirty="0" smtClean="0">
                <a:solidFill>
                  <a:srgbClr val="7030A0"/>
                </a:solidFill>
                <a:latin typeface="Century Gothic" pitchFamily="34" charset="0"/>
              </a:rPr>
              <a:t> a </a:t>
            </a:r>
            <a:r>
              <a:rPr lang="tr-TR" sz="1800" b="1" dirty="0" err="1" smtClean="0">
                <a:solidFill>
                  <a:srgbClr val="7030A0"/>
                </a:solidFill>
                <a:latin typeface="Century Gothic" pitchFamily="34" charset="0"/>
              </a:rPr>
              <a:t>fish</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My</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favourite</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classes</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are</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English</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Maths</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Social</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Studies</a:t>
            </a:r>
            <a:r>
              <a:rPr lang="tr-TR" sz="1800" b="1" dirty="0" smtClean="0">
                <a:solidFill>
                  <a:srgbClr val="7030A0"/>
                </a:solidFill>
                <a:latin typeface="Century Gothic" pitchFamily="34" charset="0"/>
              </a:rPr>
              <a:t>,</a:t>
            </a:r>
            <a:r>
              <a:rPr lang="tr-TR" sz="1800" b="1" dirty="0" err="1" smtClean="0">
                <a:solidFill>
                  <a:srgbClr val="7030A0"/>
                </a:solidFill>
                <a:latin typeface="Century Gothic" pitchFamily="34" charset="0"/>
              </a:rPr>
              <a:t>Science</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Music</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and</a:t>
            </a:r>
            <a:r>
              <a:rPr lang="tr-TR" sz="1800" b="1" dirty="0" smtClean="0">
                <a:solidFill>
                  <a:srgbClr val="7030A0"/>
                </a:solidFill>
                <a:latin typeface="Century Gothic" pitchFamily="34" charset="0"/>
              </a:rPr>
              <a:t> Art. </a:t>
            </a:r>
            <a:r>
              <a:rPr lang="tr-TR" sz="1800" b="1" dirty="0" err="1" smtClean="0">
                <a:solidFill>
                  <a:srgbClr val="7030A0"/>
                </a:solidFill>
                <a:latin typeface="Century Gothic" pitchFamily="34" charset="0"/>
              </a:rPr>
              <a:t>My</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favourite</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games</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are</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hide</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and</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seek</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hopscotch</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and</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tag</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My</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hobbies</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are</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listening</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to</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music</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and</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drawing</a:t>
            </a:r>
            <a:r>
              <a:rPr lang="tr-TR" sz="1800" b="1" dirty="0" smtClean="0">
                <a:solidFill>
                  <a:srgbClr val="7030A0"/>
                </a:solidFill>
                <a:latin typeface="Century Gothic" pitchFamily="34" charset="0"/>
              </a:rPr>
              <a:t> </a:t>
            </a:r>
            <a:r>
              <a:rPr lang="tr-TR" sz="1800" b="1" dirty="0" err="1" smtClean="0">
                <a:solidFill>
                  <a:srgbClr val="7030A0"/>
                </a:solidFill>
                <a:latin typeface="Century Gothic" pitchFamily="34" charset="0"/>
              </a:rPr>
              <a:t>pictures</a:t>
            </a:r>
            <a:r>
              <a:rPr lang="tr-TR" sz="1800" b="1" dirty="0" smtClean="0">
                <a:solidFill>
                  <a:srgbClr val="7030A0"/>
                </a:solidFill>
                <a:latin typeface="Century Gothic" pitchFamily="34" charset="0"/>
              </a:rPr>
              <a:t>. </a:t>
            </a:r>
            <a:endParaRPr lang="en-US" sz="1800" b="1" dirty="0">
              <a:solidFill>
                <a:srgbClr val="7030A0"/>
              </a:solidFill>
              <a:latin typeface="Century Gothic" pitchFamily="34" charset="0"/>
            </a:endParaRPr>
          </a:p>
        </p:txBody>
      </p:sp>
      <p:sp>
        <p:nvSpPr>
          <p:cNvPr id="4" name="3 İçerik Yer Tutucusu"/>
          <p:cNvSpPr>
            <a:spLocks noGrp="1"/>
          </p:cNvSpPr>
          <p:nvPr>
            <p:ph sz="half" idx="2"/>
          </p:nvPr>
        </p:nvSpPr>
        <p:spPr>
          <a:xfrm>
            <a:off x="936179" y="5301208"/>
            <a:ext cx="7776939" cy="1080120"/>
          </a:xfrm>
        </p:spPr>
        <p:txBody>
          <a:bodyPr>
            <a:normAutofit/>
          </a:bodyPr>
          <a:lstStyle/>
          <a:p>
            <a:pPr algn="ctr">
              <a:buNone/>
            </a:pPr>
            <a:r>
              <a:rPr lang="tr-TR" sz="1800" b="1" dirty="0" err="1" smtClean="0">
                <a:solidFill>
                  <a:srgbClr val="00B050"/>
                </a:solidFill>
                <a:latin typeface="Century Gothic" pitchFamily="34" charset="0"/>
              </a:rPr>
              <a:t>Hi</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My</a:t>
            </a:r>
            <a:r>
              <a:rPr lang="tr-TR" sz="1800" b="1" dirty="0" smtClean="0">
                <a:solidFill>
                  <a:srgbClr val="00B050"/>
                </a:solidFill>
                <a:latin typeface="Century Gothic" pitchFamily="34" charset="0"/>
              </a:rPr>
              <a:t> name is Oğuz. </a:t>
            </a:r>
            <a:r>
              <a:rPr lang="tr-TR" sz="1800" b="1" dirty="0" err="1" smtClean="0">
                <a:solidFill>
                  <a:srgbClr val="00B050"/>
                </a:solidFill>
                <a:latin typeface="Century Gothic" pitchFamily="34" charset="0"/>
              </a:rPr>
              <a:t>I’m</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eleven</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years</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old</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My</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favourite</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class</a:t>
            </a:r>
            <a:r>
              <a:rPr lang="tr-TR" sz="1800" b="1" dirty="0" smtClean="0">
                <a:solidFill>
                  <a:srgbClr val="00B050"/>
                </a:solidFill>
                <a:latin typeface="Century Gothic" pitchFamily="34" charset="0"/>
              </a:rPr>
              <a:t> is </a:t>
            </a:r>
            <a:r>
              <a:rPr lang="tr-TR" sz="1800" b="1" dirty="0" err="1" smtClean="0">
                <a:solidFill>
                  <a:srgbClr val="00B050"/>
                </a:solidFill>
                <a:latin typeface="Century Gothic" pitchFamily="34" charset="0"/>
              </a:rPr>
              <a:t>Turkish</a:t>
            </a:r>
            <a:r>
              <a:rPr lang="tr-TR" sz="1800" b="1" dirty="0" smtClean="0">
                <a:solidFill>
                  <a:srgbClr val="00B050"/>
                </a:solidFill>
                <a:latin typeface="Century Gothic" pitchFamily="34" charset="0"/>
              </a:rPr>
              <a:t>. I </a:t>
            </a:r>
            <a:r>
              <a:rPr lang="tr-TR" sz="1800" b="1" dirty="0" err="1" smtClean="0">
                <a:solidFill>
                  <a:srgbClr val="00B050"/>
                </a:solidFill>
                <a:latin typeface="Century Gothic" pitchFamily="34" charset="0"/>
              </a:rPr>
              <a:t>like</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playing</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football</a:t>
            </a:r>
            <a:r>
              <a:rPr lang="tr-TR" sz="1800" b="1" dirty="0" smtClean="0">
                <a:solidFill>
                  <a:srgbClr val="00B050"/>
                </a:solidFill>
                <a:latin typeface="Century Gothic" pitchFamily="34" charset="0"/>
              </a:rPr>
              <a:t>. I </a:t>
            </a:r>
            <a:r>
              <a:rPr lang="tr-TR" sz="1800" b="1" dirty="0" err="1" smtClean="0">
                <a:solidFill>
                  <a:srgbClr val="00B050"/>
                </a:solidFill>
                <a:latin typeface="Century Gothic" pitchFamily="34" charset="0"/>
              </a:rPr>
              <a:t>like</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action</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and</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science</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fiction</a:t>
            </a:r>
            <a:r>
              <a:rPr lang="tr-TR" sz="1800" b="1" dirty="0" smtClean="0">
                <a:solidFill>
                  <a:srgbClr val="00B050"/>
                </a:solidFill>
                <a:latin typeface="Century Gothic" pitchFamily="34" charset="0"/>
              </a:rPr>
              <a:t> </a:t>
            </a:r>
            <a:r>
              <a:rPr lang="tr-TR" sz="1800" b="1" dirty="0" err="1" smtClean="0">
                <a:solidFill>
                  <a:srgbClr val="00B050"/>
                </a:solidFill>
                <a:latin typeface="Century Gothic" pitchFamily="34" charset="0"/>
              </a:rPr>
              <a:t>movies</a:t>
            </a:r>
            <a:r>
              <a:rPr lang="tr-TR" sz="1800" b="1" dirty="0" smtClean="0">
                <a:solidFill>
                  <a:srgbClr val="00B050"/>
                </a:solidFill>
                <a:latin typeface="Century Gothic" pitchFamily="34" charset="0"/>
              </a:rPr>
              <a:t>.  </a:t>
            </a:r>
            <a:endParaRPr lang="en-US" sz="1800" b="1" dirty="0">
              <a:solidFill>
                <a:srgbClr val="00B050"/>
              </a:solidFill>
              <a:latin typeface="Century Gothic" pitchFamily="34" charset="0"/>
            </a:endParaRPr>
          </a:p>
        </p:txBody>
      </p:sp>
      <p:sp>
        <p:nvSpPr>
          <p:cNvPr id="5" name="4 Metin Yer Tutucusu"/>
          <p:cNvSpPr>
            <a:spLocks noGrp="1"/>
          </p:cNvSpPr>
          <p:nvPr>
            <p:ph type="body" sz="quarter" idx="3"/>
          </p:nvPr>
        </p:nvSpPr>
        <p:spPr>
          <a:xfrm>
            <a:off x="1152203" y="2348880"/>
            <a:ext cx="7510651" cy="783778"/>
          </a:xfrm>
        </p:spPr>
        <p:txBody>
          <a:bodyPr>
            <a:noAutofit/>
          </a:bodyPr>
          <a:lstStyle/>
          <a:p>
            <a:pPr algn="ctr"/>
            <a:r>
              <a:rPr lang="tr-TR" sz="1800" dirty="0" err="1" smtClean="0">
                <a:solidFill>
                  <a:srgbClr val="FF0000"/>
                </a:solidFill>
                <a:latin typeface="Century Gothic" pitchFamily="34" charset="0"/>
              </a:rPr>
              <a:t>Hi</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I’m</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Emirhan</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I’m</a:t>
            </a:r>
            <a:r>
              <a:rPr lang="tr-TR" sz="1800" dirty="0" smtClean="0">
                <a:solidFill>
                  <a:srgbClr val="FF0000"/>
                </a:solidFill>
                <a:latin typeface="Century Gothic" pitchFamily="34" charset="0"/>
              </a:rPr>
              <a:t> ten </a:t>
            </a:r>
            <a:r>
              <a:rPr lang="tr-TR" sz="1800" dirty="0" err="1" smtClean="0">
                <a:solidFill>
                  <a:srgbClr val="FF0000"/>
                </a:solidFill>
                <a:latin typeface="Century Gothic" pitchFamily="34" charset="0"/>
              </a:rPr>
              <a:t>years</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old</a:t>
            </a:r>
            <a:r>
              <a:rPr lang="tr-TR" sz="1800" dirty="0" smtClean="0">
                <a:solidFill>
                  <a:srgbClr val="FF0000"/>
                </a:solidFill>
                <a:latin typeface="Century Gothic" pitchFamily="34" charset="0"/>
              </a:rPr>
              <a:t>. I </a:t>
            </a:r>
            <a:r>
              <a:rPr lang="tr-TR" sz="1800" dirty="0" err="1" smtClean="0">
                <a:solidFill>
                  <a:srgbClr val="FF0000"/>
                </a:solidFill>
                <a:latin typeface="Century Gothic" pitchFamily="34" charset="0"/>
              </a:rPr>
              <a:t>like</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Science</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Maths</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and</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English</a:t>
            </a:r>
            <a:r>
              <a:rPr lang="tr-TR" sz="1800" dirty="0" smtClean="0">
                <a:solidFill>
                  <a:srgbClr val="FF0000"/>
                </a:solidFill>
                <a:latin typeface="Century Gothic" pitchFamily="34" charset="0"/>
              </a:rPr>
              <a:t>. I </a:t>
            </a:r>
            <a:r>
              <a:rPr lang="tr-TR" sz="1800" dirty="0" err="1" smtClean="0">
                <a:solidFill>
                  <a:srgbClr val="FF0000"/>
                </a:solidFill>
                <a:latin typeface="Century Gothic" pitchFamily="34" charset="0"/>
              </a:rPr>
              <a:t>like</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playing</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hide</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and</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seek</a:t>
            </a:r>
            <a:r>
              <a:rPr lang="tr-TR" sz="1800" dirty="0" smtClean="0">
                <a:solidFill>
                  <a:srgbClr val="FF0000"/>
                </a:solidFill>
                <a:latin typeface="Century Gothic" pitchFamily="34" charset="0"/>
              </a:rPr>
              <a:t> but I </a:t>
            </a:r>
            <a:r>
              <a:rPr lang="tr-TR" sz="1800" dirty="0" err="1" smtClean="0">
                <a:solidFill>
                  <a:srgbClr val="FF0000"/>
                </a:solidFill>
                <a:latin typeface="Century Gothic" pitchFamily="34" charset="0"/>
              </a:rPr>
              <a:t>don’t</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like</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playing</a:t>
            </a:r>
            <a:r>
              <a:rPr lang="tr-TR" sz="1800" dirty="0" smtClean="0">
                <a:solidFill>
                  <a:srgbClr val="FF0000"/>
                </a:solidFill>
                <a:latin typeface="Century Gothic" pitchFamily="34" charset="0"/>
              </a:rPr>
              <a:t> tic </a:t>
            </a:r>
            <a:r>
              <a:rPr lang="tr-TR" sz="1800" dirty="0" err="1" smtClean="0">
                <a:solidFill>
                  <a:srgbClr val="FF0000"/>
                </a:solidFill>
                <a:latin typeface="Century Gothic" pitchFamily="34" charset="0"/>
              </a:rPr>
              <a:t>tac</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toe</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I’m</a:t>
            </a:r>
            <a:r>
              <a:rPr lang="tr-TR" sz="1800" dirty="0" smtClean="0">
                <a:solidFill>
                  <a:srgbClr val="FF0000"/>
                </a:solidFill>
                <a:latin typeface="Century Gothic" pitchFamily="34" charset="0"/>
              </a:rPr>
              <a:t> </a:t>
            </a:r>
            <a:r>
              <a:rPr lang="tr-TR" sz="1800" dirty="0" err="1" smtClean="0">
                <a:solidFill>
                  <a:srgbClr val="FF0000"/>
                </a:solidFill>
                <a:latin typeface="Century Gothic" pitchFamily="34" charset="0"/>
              </a:rPr>
              <a:t>from</a:t>
            </a:r>
            <a:r>
              <a:rPr lang="tr-TR" sz="1800" dirty="0" smtClean="0">
                <a:solidFill>
                  <a:srgbClr val="FF0000"/>
                </a:solidFill>
                <a:latin typeface="Century Gothic" pitchFamily="34" charset="0"/>
              </a:rPr>
              <a:t> İzmir, </a:t>
            </a:r>
            <a:r>
              <a:rPr lang="tr-TR" sz="1800" dirty="0" err="1" smtClean="0">
                <a:solidFill>
                  <a:srgbClr val="FF0000"/>
                </a:solidFill>
                <a:latin typeface="Century Gothic" pitchFamily="34" charset="0"/>
              </a:rPr>
              <a:t>Turkey</a:t>
            </a:r>
            <a:r>
              <a:rPr lang="tr-TR" sz="1800" dirty="0" smtClean="0">
                <a:solidFill>
                  <a:srgbClr val="FF0000"/>
                </a:solidFill>
                <a:latin typeface="Century Gothic" pitchFamily="34" charset="0"/>
              </a:rPr>
              <a:t>. </a:t>
            </a:r>
            <a:endParaRPr lang="en-US" sz="1800" dirty="0">
              <a:solidFill>
                <a:srgbClr val="FF0000"/>
              </a:solidFill>
              <a:latin typeface="Century Gothic" pitchFamily="34" charset="0"/>
            </a:endParaRPr>
          </a:p>
        </p:txBody>
      </p:sp>
      <p:sp>
        <p:nvSpPr>
          <p:cNvPr id="6" name="5 İçerik Yer Tutucusu"/>
          <p:cNvSpPr>
            <a:spLocks noGrp="1"/>
          </p:cNvSpPr>
          <p:nvPr>
            <p:ph sz="quarter" idx="4"/>
          </p:nvPr>
        </p:nvSpPr>
        <p:spPr>
          <a:xfrm>
            <a:off x="1368227" y="3573016"/>
            <a:ext cx="7992888" cy="1152128"/>
          </a:xfrm>
        </p:spPr>
        <p:txBody>
          <a:bodyPr>
            <a:noAutofit/>
          </a:bodyPr>
          <a:lstStyle/>
          <a:p>
            <a:pPr algn="ctr">
              <a:buNone/>
            </a:pPr>
            <a:r>
              <a:rPr lang="tr-TR" sz="1800" b="1" dirty="0" err="1" smtClean="0">
                <a:solidFill>
                  <a:schemeClr val="accent6">
                    <a:lumMod val="75000"/>
                  </a:schemeClr>
                </a:solidFill>
                <a:latin typeface="Century Gothic" pitchFamily="34" charset="0"/>
              </a:rPr>
              <a:t>Hi</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My</a:t>
            </a:r>
            <a:r>
              <a:rPr lang="tr-TR" sz="1800" b="1" dirty="0" smtClean="0">
                <a:solidFill>
                  <a:schemeClr val="accent6">
                    <a:lumMod val="75000"/>
                  </a:schemeClr>
                </a:solidFill>
                <a:latin typeface="Century Gothic" pitchFamily="34" charset="0"/>
              </a:rPr>
              <a:t> name is </a:t>
            </a:r>
            <a:r>
              <a:rPr lang="tr-TR" sz="1800" b="1" dirty="0" err="1" smtClean="0">
                <a:solidFill>
                  <a:schemeClr val="accent6">
                    <a:lumMod val="75000"/>
                  </a:schemeClr>
                </a:solidFill>
                <a:latin typeface="Century Gothic" pitchFamily="34" charset="0"/>
              </a:rPr>
              <a:t>Ecemsu</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I’m</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eleven</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years</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old</a:t>
            </a:r>
            <a:r>
              <a:rPr lang="tr-TR" sz="1800" b="1" dirty="0" smtClean="0">
                <a:solidFill>
                  <a:schemeClr val="accent6">
                    <a:lumMod val="75000"/>
                  </a:schemeClr>
                </a:solidFill>
                <a:latin typeface="Century Gothic" pitchFamily="34" charset="0"/>
              </a:rPr>
              <a:t>. I </a:t>
            </a:r>
            <a:r>
              <a:rPr lang="tr-TR" sz="1800" b="1" dirty="0" err="1" smtClean="0">
                <a:solidFill>
                  <a:schemeClr val="accent6">
                    <a:lumMod val="75000"/>
                  </a:schemeClr>
                </a:solidFill>
                <a:latin typeface="Century Gothic" pitchFamily="34" charset="0"/>
              </a:rPr>
              <a:t>speak</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Turkish</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English</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and</a:t>
            </a:r>
            <a:r>
              <a:rPr lang="tr-TR" sz="1800" b="1" dirty="0" smtClean="0">
                <a:solidFill>
                  <a:schemeClr val="accent6">
                    <a:lumMod val="75000"/>
                  </a:schemeClr>
                </a:solidFill>
                <a:latin typeface="Century Gothic" pitchFamily="34" charset="0"/>
              </a:rPr>
              <a:t> a </a:t>
            </a:r>
            <a:r>
              <a:rPr lang="tr-TR" sz="1800" b="1" dirty="0" err="1" smtClean="0">
                <a:solidFill>
                  <a:schemeClr val="accent6">
                    <a:lumMod val="75000"/>
                  </a:schemeClr>
                </a:solidFill>
                <a:latin typeface="Century Gothic" pitchFamily="34" charset="0"/>
              </a:rPr>
              <a:t>little</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German</a:t>
            </a:r>
            <a:r>
              <a:rPr lang="tr-TR" sz="1800" b="1" dirty="0" smtClean="0">
                <a:solidFill>
                  <a:schemeClr val="accent6">
                    <a:lumMod val="75000"/>
                  </a:schemeClr>
                </a:solidFill>
                <a:latin typeface="Century Gothic" pitchFamily="34" charset="0"/>
              </a:rPr>
              <a:t>. I </a:t>
            </a:r>
            <a:r>
              <a:rPr lang="tr-TR" sz="1800" b="1" dirty="0" err="1" smtClean="0">
                <a:solidFill>
                  <a:schemeClr val="accent6">
                    <a:lumMod val="75000"/>
                  </a:schemeClr>
                </a:solidFill>
                <a:latin typeface="Century Gothic" pitchFamily="34" charset="0"/>
              </a:rPr>
              <a:t>like</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football</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and</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hide</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and</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seek</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My</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favourite</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classes</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are</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English</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and</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Science</a:t>
            </a:r>
            <a:r>
              <a:rPr lang="tr-TR" sz="1800" b="1" dirty="0" smtClean="0">
                <a:solidFill>
                  <a:schemeClr val="accent6">
                    <a:lumMod val="75000"/>
                  </a:schemeClr>
                </a:solidFill>
                <a:latin typeface="Century Gothic" pitchFamily="34" charset="0"/>
              </a:rPr>
              <a:t>. I </a:t>
            </a:r>
            <a:r>
              <a:rPr lang="tr-TR" sz="1800" b="1" dirty="0" err="1" smtClean="0">
                <a:solidFill>
                  <a:schemeClr val="accent6">
                    <a:lumMod val="75000"/>
                  </a:schemeClr>
                </a:solidFill>
                <a:latin typeface="Century Gothic" pitchFamily="34" charset="0"/>
              </a:rPr>
              <a:t>hope</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to</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see</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you</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my</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new</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friends</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from</a:t>
            </a:r>
            <a:r>
              <a:rPr lang="tr-TR" sz="1800" b="1" dirty="0" smtClean="0">
                <a:solidFill>
                  <a:schemeClr val="accent6">
                    <a:lumMod val="75000"/>
                  </a:schemeClr>
                </a:solidFill>
                <a:latin typeface="Century Gothic" pitchFamily="34" charset="0"/>
              </a:rPr>
              <a:t> far </a:t>
            </a:r>
            <a:r>
              <a:rPr lang="tr-TR" sz="1800" b="1" dirty="0" err="1" smtClean="0">
                <a:solidFill>
                  <a:schemeClr val="accent6">
                    <a:lumMod val="75000"/>
                  </a:schemeClr>
                </a:solidFill>
                <a:latin typeface="Century Gothic" pitchFamily="34" charset="0"/>
              </a:rPr>
              <a:t>away</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Good</a:t>
            </a:r>
            <a:r>
              <a:rPr lang="tr-TR" sz="1800" b="1" dirty="0" smtClean="0">
                <a:solidFill>
                  <a:schemeClr val="accent6">
                    <a:lumMod val="75000"/>
                  </a:schemeClr>
                </a:solidFill>
                <a:latin typeface="Century Gothic" pitchFamily="34" charset="0"/>
              </a:rPr>
              <a:t> </a:t>
            </a:r>
            <a:r>
              <a:rPr lang="tr-TR" sz="1800" b="1" dirty="0" err="1" smtClean="0">
                <a:solidFill>
                  <a:schemeClr val="accent6">
                    <a:lumMod val="75000"/>
                  </a:schemeClr>
                </a:solidFill>
                <a:latin typeface="Century Gothic" pitchFamily="34" charset="0"/>
              </a:rPr>
              <a:t>bye</a:t>
            </a:r>
            <a:r>
              <a:rPr lang="tr-TR" sz="1800" b="1" dirty="0" smtClean="0">
                <a:solidFill>
                  <a:schemeClr val="accent6">
                    <a:lumMod val="75000"/>
                  </a:schemeClr>
                </a:solidFill>
                <a:latin typeface="Century Gothic" pitchFamily="34" charset="0"/>
              </a:rPr>
              <a:t> </a:t>
            </a:r>
            <a:r>
              <a:rPr lang="tr-TR" sz="1800" b="1" dirty="0" smtClean="0">
                <a:solidFill>
                  <a:schemeClr val="accent6">
                    <a:lumMod val="75000"/>
                  </a:schemeClr>
                </a:solidFill>
                <a:latin typeface="Century Gothic" pitchFamily="34" charset="0"/>
                <a:sym typeface="Wingdings" pitchFamily="2" charset="2"/>
              </a:rPr>
              <a:t></a:t>
            </a:r>
            <a:endParaRPr lang="en-US" sz="1800" b="1" dirty="0">
              <a:solidFill>
                <a:schemeClr val="accent6">
                  <a:lumMod val="75000"/>
                </a:schemeClr>
              </a:solidFill>
              <a:latin typeface="Century Gothic" pitchFamily="34" charset="0"/>
            </a:endParaRPr>
          </a:p>
        </p:txBody>
      </p:sp>
      <p:pic>
        <p:nvPicPr>
          <p:cNvPr id="18434" name="Picture 2" descr="C:\Users\Gözde\Desktop\proje\20190227_163238.jpg"/>
          <p:cNvPicPr>
            <a:picLocks noChangeAspect="1" noChangeArrowheads="1"/>
          </p:cNvPicPr>
          <p:nvPr/>
        </p:nvPicPr>
        <p:blipFill>
          <a:blip r:embed="rId2" cstate="print"/>
          <a:srcRect l="7812" t="35317" r="27902"/>
          <a:stretch>
            <a:fillRect/>
          </a:stretch>
        </p:blipFill>
        <p:spPr bwMode="auto">
          <a:xfrm rot="5400000">
            <a:off x="-500055" y="500055"/>
            <a:ext cx="2304254" cy="1304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435" name="Picture 3" descr="C:\Users\Gözde\Desktop\proje\20190227_163433.jpg"/>
          <p:cNvPicPr>
            <a:picLocks noChangeAspect="1" noChangeArrowheads="1"/>
          </p:cNvPicPr>
          <p:nvPr/>
        </p:nvPicPr>
        <p:blipFill>
          <a:blip r:embed="rId3" cstate="print"/>
          <a:srcRect l="15993" t="30828" r="25184"/>
          <a:stretch>
            <a:fillRect/>
          </a:stretch>
        </p:blipFill>
        <p:spPr bwMode="auto">
          <a:xfrm rot="5400000">
            <a:off x="8779425" y="1922458"/>
            <a:ext cx="2160240" cy="14289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8 Sol Ok"/>
          <p:cNvSpPr/>
          <p:nvPr/>
        </p:nvSpPr>
        <p:spPr>
          <a:xfrm>
            <a:off x="1368227" y="1484784"/>
            <a:ext cx="648072" cy="216024"/>
          </a:xfrm>
          <a:prstGeom prst="lef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 name="9 Sağ Ok"/>
          <p:cNvSpPr/>
          <p:nvPr/>
        </p:nvSpPr>
        <p:spPr>
          <a:xfrm>
            <a:off x="8497019" y="2348880"/>
            <a:ext cx="720080" cy="216024"/>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18436" name="Picture 4" descr="C:\Users\Gözde\Desktop\proje\20190227_163344.jpg"/>
          <p:cNvPicPr>
            <a:picLocks noChangeAspect="1" noChangeArrowheads="1"/>
          </p:cNvPicPr>
          <p:nvPr/>
        </p:nvPicPr>
        <p:blipFill>
          <a:blip r:embed="rId4" cstate="print"/>
          <a:srcRect l="15556" t="28889" r="24444"/>
          <a:stretch>
            <a:fillRect/>
          </a:stretch>
        </p:blipFill>
        <p:spPr bwMode="auto">
          <a:xfrm rot="5400000">
            <a:off x="-432048" y="3501008"/>
            <a:ext cx="2160240" cy="1296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11 Sol Ok"/>
          <p:cNvSpPr/>
          <p:nvPr/>
        </p:nvSpPr>
        <p:spPr>
          <a:xfrm>
            <a:off x="1440235" y="4509120"/>
            <a:ext cx="576064" cy="21602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8437" name="Picture 5" descr="C:\Users\Gözde\Desktop\proje\20190227_163558.jpg"/>
          <p:cNvPicPr>
            <a:picLocks noChangeAspect="1" noChangeArrowheads="1"/>
          </p:cNvPicPr>
          <p:nvPr/>
        </p:nvPicPr>
        <p:blipFill>
          <a:blip r:embed="rId5" cstate="print"/>
          <a:srcRect l="6250" t="33333" r="22917"/>
          <a:stretch>
            <a:fillRect/>
          </a:stretch>
        </p:blipFill>
        <p:spPr bwMode="auto">
          <a:xfrm rot="5400000">
            <a:off x="8704041" y="4806154"/>
            <a:ext cx="2394268" cy="136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13 Sağ Ok"/>
          <p:cNvSpPr/>
          <p:nvPr/>
        </p:nvSpPr>
        <p:spPr>
          <a:xfrm>
            <a:off x="8497019" y="5949280"/>
            <a:ext cx="720080" cy="216024"/>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8107" y="2996952"/>
            <a:ext cx="7730034" cy="1162050"/>
          </a:xfrm>
        </p:spPr>
        <p:txBody>
          <a:bodyPr>
            <a:normAutofit/>
          </a:bodyPr>
          <a:lstStyle/>
          <a:p>
            <a:pPr algn="ctr"/>
            <a:r>
              <a:rPr lang="tr-TR" sz="1800" dirty="0" err="1" smtClean="0">
                <a:solidFill>
                  <a:srgbClr val="7030A0"/>
                </a:solidFill>
                <a:latin typeface="Century Gothic" pitchFamily="34" charset="0"/>
              </a:rPr>
              <a:t>Hello</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My</a:t>
            </a:r>
            <a:r>
              <a:rPr lang="tr-TR" sz="1800" dirty="0" smtClean="0">
                <a:solidFill>
                  <a:srgbClr val="7030A0"/>
                </a:solidFill>
                <a:latin typeface="Century Gothic" pitchFamily="34" charset="0"/>
              </a:rPr>
              <a:t> name is Dilek. </a:t>
            </a:r>
            <a:r>
              <a:rPr lang="tr-TR" sz="1800" dirty="0" err="1" smtClean="0">
                <a:solidFill>
                  <a:srgbClr val="7030A0"/>
                </a:solidFill>
                <a:latin typeface="Century Gothic" pitchFamily="34" charset="0"/>
              </a:rPr>
              <a:t>I’m</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eleven</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years</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old</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I’m</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from</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Turkey</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I’m</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Turkish</a:t>
            </a:r>
            <a:r>
              <a:rPr lang="tr-TR" sz="1800" dirty="0" smtClean="0">
                <a:solidFill>
                  <a:srgbClr val="7030A0"/>
                </a:solidFill>
                <a:latin typeface="Century Gothic" pitchFamily="34" charset="0"/>
              </a:rPr>
              <a:t>. I </a:t>
            </a:r>
            <a:r>
              <a:rPr lang="tr-TR" sz="1800" dirty="0" err="1" smtClean="0">
                <a:solidFill>
                  <a:srgbClr val="7030A0"/>
                </a:solidFill>
                <a:latin typeface="Century Gothic" pitchFamily="34" charset="0"/>
              </a:rPr>
              <a:t>speak</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Turkish</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and</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English</a:t>
            </a:r>
            <a:r>
              <a:rPr lang="tr-TR" sz="1800" dirty="0" smtClean="0">
                <a:solidFill>
                  <a:srgbClr val="7030A0"/>
                </a:solidFill>
                <a:latin typeface="Century Gothic" pitchFamily="34" charset="0"/>
              </a:rPr>
              <a:t>. I </a:t>
            </a:r>
            <a:r>
              <a:rPr lang="tr-TR" sz="1800" dirty="0" err="1" smtClean="0">
                <a:solidFill>
                  <a:srgbClr val="7030A0"/>
                </a:solidFill>
                <a:latin typeface="Century Gothic" pitchFamily="34" charset="0"/>
              </a:rPr>
              <a:t>have</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got</a:t>
            </a:r>
            <a:r>
              <a:rPr lang="tr-TR" sz="1800" dirty="0" smtClean="0">
                <a:solidFill>
                  <a:srgbClr val="7030A0"/>
                </a:solidFill>
                <a:latin typeface="Century Gothic" pitchFamily="34" charset="0"/>
              </a:rPr>
              <a:t> a </a:t>
            </a:r>
            <a:r>
              <a:rPr lang="tr-TR" sz="1800" dirty="0" err="1" smtClean="0">
                <a:solidFill>
                  <a:srgbClr val="7030A0"/>
                </a:solidFill>
                <a:latin typeface="Century Gothic" pitchFamily="34" charset="0"/>
              </a:rPr>
              <a:t>sister</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and</a:t>
            </a:r>
            <a:r>
              <a:rPr lang="tr-TR" sz="1800" dirty="0" smtClean="0">
                <a:solidFill>
                  <a:srgbClr val="7030A0"/>
                </a:solidFill>
                <a:latin typeface="Century Gothic" pitchFamily="34" charset="0"/>
              </a:rPr>
              <a:t> a </a:t>
            </a:r>
            <a:r>
              <a:rPr lang="tr-TR" sz="1800" dirty="0" err="1" smtClean="0">
                <a:solidFill>
                  <a:srgbClr val="7030A0"/>
                </a:solidFill>
                <a:latin typeface="Century Gothic" pitchFamily="34" charset="0"/>
              </a:rPr>
              <a:t>brother</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My</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favourite</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classes</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are</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Maths</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Turkish</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and</a:t>
            </a:r>
            <a:r>
              <a:rPr lang="tr-TR" sz="1800" dirty="0" smtClean="0">
                <a:solidFill>
                  <a:srgbClr val="7030A0"/>
                </a:solidFill>
                <a:latin typeface="Century Gothic" pitchFamily="34" charset="0"/>
              </a:rPr>
              <a:t> </a:t>
            </a:r>
            <a:r>
              <a:rPr lang="tr-TR" sz="1800" dirty="0" err="1" smtClean="0">
                <a:solidFill>
                  <a:srgbClr val="7030A0"/>
                </a:solidFill>
                <a:latin typeface="Century Gothic" pitchFamily="34" charset="0"/>
              </a:rPr>
              <a:t>English</a:t>
            </a:r>
            <a:r>
              <a:rPr lang="tr-TR" sz="1800" dirty="0" smtClean="0">
                <a:solidFill>
                  <a:srgbClr val="7030A0"/>
                </a:solidFill>
                <a:latin typeface="Century Gothic" pitchFamily="34" charset="0"/>
              </a:rPr>
              <a:t>. </a:t>
            </a:r>
            <a:endParaRPr lang="en-US" sz="1800" dirty="0">
              <a:solidFill>
                <a:srgbClr val="7030A0"/>
              </a:solidFill>
              <a:latin typeface="Century Gothic" pitchFamily="34" charset="0"/>
            </a:endParaRPr>
          </a:p>
        </p:txBody>
      </p:sp>
      <p:sp>
        <p:nvSpPr>
          <p:cNvPr id="3" name="2 İçerik Yer Tutucusu"/>
          <p:cNvSpPr>
            <a:spLocks noGrp="1"/>
          </p:cNvSpPr>
          <p:nvPr>
            <p:ph idx="1"/>
          </p:nvPr>
        </p:nvSpPr>
        <p:spPr>
          <a:xfrm>
            <a:off x="2304331" y="692696"/>
            <a:ext cx="8136904" cy="1513781"/>
          </a:xfrm>
        </p:spPr>
        <p:txBody>
          <a:bodyPr>
            <a:noAutofit/>
          </a:bodyPr>
          <a:lstStyle/>
          <a:p>
            <a:pPr algn="ctr">
              <a:buNone/>
            </a:pPr>
            <a:r>
              <a:rPr lang="tr-TR" sz="1800" b="1" dirty="0" err="1" smtClean="0">
                <a:solidFill>
                  <a:srgbClr val="FF0000"/>
                </a:solidFill>
                <a:latin typeface="Century Gothic" pitchFamily="34" charset="0"/>
              </a:rPr>
              <a:t>Hello</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My</a:t>
            </a:r>
            <a:r>
              <a:rPr lang="tr-TR" sz="1800" b="1" dirty="0" smtClean="0">
                <a:solidFill>
                  <a:srgbClr val="FF0000"/>
                </a:solidFill>
                <a:latin typeface="Century Gothic" pitchFamily="34" charset="0"/>
              </a:rPr>
              <a:t> name is </a:t>
            </a:r>
            <a:r>
              <a:rPr lang="tr-TR" sz="1800" b="1" dirty="0" err="1" smtClean="0">
                <a:solidFill>
                  <a:srgbClr val="FF0000"/>
                </a:solidFill>
                <a:latin typeface="Century Gothic" pitchFamily="34" charset="0"/>
              </a:rPr>
              <a:t>Umutcan</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I’m</a:t>
            </a:r>
            <a:r>
              <a:rPr lang="tr-TR" sz="1800" b="1" dirty="0" smtClean="0">
                <a:solidFill>
                  <a:srgbClr val="FF0000"/>
                </a:solidFill>
                <a:latin typeface="Century Gothic" pitchFamily="34" charset="0"/>
              </a:rPr>
              <a:t> ten </a:t>
            </a:r>
            <a:r>
              <a:rPr lang="tr-TR" sz="1800" b="1" dirty="0" err="1" smtClean="0">
                <a:solidFill>
                  <a:srgbClr val="FF0000"/>
                </a:solidFill>
                <a:latin typeface="Century Gothic" pitchFamily="34" charset="0"/>
              </a:rPr>
              <a:t>years</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old</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My</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favourite</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classes</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are</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English</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and</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Social</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Studies</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I’m</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from</a:t>
            </a:r>
            <a:r>
              <a:rPr lang="tr-TR" sz="1800" b="1" dirty="0" smtClean="0">
                <a:solidFill>
                  <a:srgbClr val="FF0000"/>
                </a:solidFill>
                <a:latin typeface="Century Gothic" pitchFamily="34" charset="0"/>
              </a:rPr>
              <a:t> İzmir, </a:t>
            </a:r>
            <a:r>
              <a:rPr lang="tr-TR" sz="1800" b="1" dirty="0" err="1" smtClean="0">
                <a:solidFill>
                  <a:srgbClr val="FF0000"/>
                </a:solidFill>
                <a:latin typeface="Century Gothic" pitchFamily="34" charset="0"/>
              </a:rPr>
              <a:t>Turkey</a:t>
            </a:r>
            <a:r>
              <a:rPr lang="tr-TR" sz="1800" b="1" dirty="0" smtClean="0">
                <a:solidFill>
                  <a:srgbClr val="FF0000"/>
                </a:solidFill>
                <a:latin typeface="Century Gothic" pitchFamily="34" charset="0"/>
              </a:rPr>
              <a:t>. I </a:t>
            </a:r>
            <a:r>
              <a:rPr lang="tr-TR" sz="1800" b="1" dirty="0" err="1" smtClean="0">
                <a:solidFill>
                  <a:srgbClr val="FF0000"/>
                </a:solidFill>
                <a:latin typeface="Century Gothic" pitchFamily="34" charset="0"/>
              </a:rPr>
              <a:t>like</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playing</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soccer</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and</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hopscotch</a:t>
            </a:r>
            <a:r>
              <a:rPr lang="tr-TR" sz="1800" b="1" dirty="0" smtClean="0">
                <a:solidFill>
                  <a:srgbClr val="FF0000"/>
                </a:solidFill>
                <a:latin typeface="Century Gothic" pitchFamily="34" charset="0"/>
              </a:rPr>
              <a:t>. I can </a:t>
            </a:r>
            <a:r>
              <a:rPr lang="tr-TR" sz="1800" b="1" dirty="0" err="1" smtClean="0">
                <a:solidFill>
                  <a:srgbClr val="FF0000"/>
                </a:solidFill>
                <a:latin typeface="Century Gothic" pitchFamily="34" charset="0"/>
              </a:rPr>
              <a:t>speak</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English</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and</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Turkish</a:t>
            </a:r>
            <a:r>
              <a:rPr lang="tr-TR" sz="1800" b="1" dirty="0" smtClean="0">
                <a:solidFill>
                  <a:srgbClr val="FF0000"/>
                </a:solidFill>
                <a:latin typeface="Century Gothic" pitchFamily="34" charset="0"/>
              </a:rPr>
              <a:t>. I </a:t>
            </a:r>
            <a:r>
              <a:rPr lang="tr-TR" sz="1800" b="1" dirty="0" err="1" smtClean="0">
                <a:solidFill>
                  <a:srgbClr val="FF0000"/>
                </a:solidFill>
                <a:latin typeface="Century Gothic" pitchFamily="34" charset="0"/>
              </a:rPr>
              <a:t>like</a:t>
            </a:r>
            <a:r>
              <a:rPr lang="tr-TR" sz="1800" b="1" dirty="0" smtClean="0">
                <a:solidFill>
                  <a:srgbClr val="FF0000"/>
                </a:solidFill>
                <a:latin typeface="Century Gothic" pitchFamily="34" charset="0"/>
              </a:rPr>
              <a:t> ‘Recep </a:t>
            </a:r>
            <a:r>
              <a:rPr lang="tr-TR" sz="1800" b="1" dirty="0" err="1" smtClean="0">
                <a:solidFill>
                  <a:srgbClr val="FF0000"/>
                </a:solidFill>
                <a:latin typeface="Century Gothic" pitchFamily="34" charset="0"/>
              </a:rPr>
              <a:t>İvedik</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and</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Hababam</a:t>
            </a:r>
            <a:r>
              <a:rPr lang="tr-TR" sz="1800" b="1" dirty="0" smtClean="0">
                <a:solidFill>
                  <a:srgbClr val="FF0000"/>
                </a:solidFill>
                <a:latin typeface="Century Gothic" pitchFamily="34" charset="0"/>
              </a:rPr>
              <a:t> Sınıfı’ </a:t>
            </a:r>
            <a:r>
              <a:rPr lang="tr-TR" sz="1800" b="1" dirty="0" err="1" smtClean="0">
                <a:solidFill>
                  <a:srgbClr val="FF0000"/>
                </a:solidFill>
                <a:latin typeface="Century Gothic" pitchFamily="34" charset="0"/>
              </a:rPr>
              <a:t>movies</a:t>
            </a:r>
            <a:r>
              <a:rPr lang="tr-TR" sz="1800" b="1" dirty="0" smtClean="0">
                <a:solidFill>
                  <a:srgbClr val="FF0000"/>
                </a:solidFill>
                <a:latin typeface="Century Gothic" pitchFamily="34" charset="0"/>
              </a:rPr>
              <a:t>. Nice </a:t>
            </a:r>
            <a:r>
              <a:rPr lang="tr-TR" sz="1800" b="1" dirty="0" err="1" smtClean="0">
                <a:solidFill>
                  <a:srgbClr val="FF0000"/>
                </a:solidFill>
                <a:latin typeface="Century Gothic" pitchFamily="34" charset="0"/>
              </a:rPr>
              <a:t>to</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meet</a:t>
            </a:r>
            <a:r>
              <a:rPr lang="tr-TR" sz="1800" b="1" dirty="0" smtClean="0">
                <a:solidFill>
                  <a:srgbClr val="FF0000"/>
                </a:solidFill>
                <a:latin typeface="Century Gothic" pitchFamily="34" charset="0"/>
              </a:rPr>
              <a:t> </a:t>
            </a:r>
            <a:r>
              <a:rPr lang="tr-TR" sz="1800" b="1" dirty="0" err="1" smtClean="0">
                <a:solidFill>
                  <a:srgbClr val="FF0000"/>
                </a:solidFill>
                <a:latin typeface="Century Gothic" pitchFamily="34" charset="0"/>
              </a:rPr>
              <a:t>you</a:t>
            </a:r>
            <a:r>
              <a:rPr lang="tr-TR" sz="1800" b="1" dirty="0" smtClean="0">
                <a:solidFill>
                  <a:srgbClr val="FF0000"/>
                </a:solidFill>
                <a:latin typeface="Century Gothic" pitchFamily="34" charset="0"/>
              </a:rPr>
              <a:t>. </a:t>
            </a:r>
            <a:r>
              <a:rPr lang="tr-TR" sz="1800" b="1" dirty="0" smtClean="0">
                <a:solidFill>
                  <a:srgbClr val="FF0000"/>
                </a:solidFill>
                <a:latin typeface="Century Gothic" pitchFamily="34" charset="0"/>
                <a:sym typeface="Wingdings" pitchFamily="2" charset="2"/>
              </a:rPr>
              <a:t></a:t>
            </a:r>
            <a:endParaRPr lang="en-US" sz="1800" b="1" dirty="0">
              <a:solidFill>
                <a:srgbClr val="FF0000"/>
              </a:solidFill>
              <a:latin typeface="Century Gothic" pitchFamily="34" charset="0"/>
            </a:endParaRPr>
          </a:p>
        </p:txBody>
      </p:sp>
      <p:sp>
        <p:nvSpPr>
          <p:cNvPr id="4" name="3 Metin Yer Tutucusu"/>
          <p:cNvSpPr>
            <a:spLocks noGrp="1"/>
          </p:cNvSpPr>
          <p:nvPr>
            <p:ph type="body" sz="half" idx="2"/>
          </p:nvPr>
        </p:nvSpPr>
        <p:spPr>
          <a:xfrm>
            <a:off x="1872283" y="5085184"/>
            <a:ext cx="8352928" cy="1080120"/>
          </a:xfrm>
        </p:spPr>
        <p:txBody>
          <a:bodyPr>
            <a:normAutofit/>
          </a:bodyPr>
          <a:lstStyle/>
          <a:p>
            <a:pPr algn="ctr"/>
            <a:r>
              <a:rPr lang="tr-TR" sz="1800" b="1" dirty="0" err="1" smtClean="0">
                <a:solidFill>
                  <a:srgbClr val="0070C0"/>
                </a:solidFill>
                <a:latin typeface="Century Gothic" pitchFamily="34" charset="0"/>
              </a:rPr>
              <a:t>Hi</a:t>
            </a:r>
            <a:r>
              <a:rPr lang="tr-TR" sz="1800" b="1" dirty="0" smtClean="0">
                <a:solidFill>
                  <a:srgbClr val="0070C0"/>
                </a:solidFill>
                <a:latin typeface="Century Gothic" pitchFamily="34" charset="0"/>
              </a:rPr>
              <a:t>! </a:t>
            </a:r>
            <a:r>
              <a:rPr lang="tr-TR" sz="1800" b="1" dirty="0" err="1" smtClean="0">
                <a:solidFill>
                  <a:srgbClr val="0070C0"/>
                </a:solidFill>
                <a:latin typeface="Century Gothic" pitchFamily="34" charset="0"/>
              </a:rPr>
              <a:t>I’m</a:t>
            </a:r>
            <a:r>
              <a:rPr lang="tr-TR" sz="1800" b="1" dirty="0" smtClean="0">
                <a:solidFill>
                  <a:srgbClr val="0070C0"/>
                </a:solidFill>
                <a:latin typeface="Century Gothic" pitchFamily="34" charset="0"/>
              </a:rPr>
              <a:t> Batuhan. </a:t>
            </a:r>
            <a:r>
              <a:rPr lang="tr-TR" sz="1800" b="1" dirty="0" err="1" smtClean="0">
                <a:solidFill>
                  <a:srgbClr val="0070C0"/>
                </a:solidFill>
                <a:latin typeface="Century Gothic" pitchFamily="34" charset="0"/>
              </a:rPr>
              <a:t>I’m</a:t>
            </a:r>
            <a:r>
              <a:rPr lang="tr-TR" sz="1800" b="1" dirty="0" smtClean="0">
                <a:solidFill>
                  <a:srgbClr val="0070C0"/>
                </a:solidFill>
                <a:latin typeface="Century Gothic" pitchFamily="34" charset="0"/>
              </a:rPr>
              <a:t> </a:t>
            </a:r>
            <a:r>
              <a:rPr lang="tr-TR" sz="1800" b="1" dirty="0" err="1" smtClean="0">
                <a:solidFill>
                  <a:srgbClr val="0070C0"/>
                </a:solidFill>
                <a:latin typeface="Century Gothic" pitchFamily="34" charset="0"/>
              </a:rPr>
              <a:t>eleven</a:t>
            </a:r>
            <a:r>
              <a:rPr lang="tr-TR" sz="1800" b="1" dirty="0" smtClean="0">
                <a:solidFill>
                  <a:srgbClr val="0070C0"/>
                </a:solidFill>
                <a:latin typeface="Century Gothic" pitchFamily="34" charset="0"/>
              </a:rPr>
              <a:t> </a:t>
            </a:r>
            <a:r>
              <a:rPr lang="tr-TR" sz="1800" b="1" dirty="0" err="1" smtClean="0">
                <a:solidFill>
                  <a:srgbClr val="0070C0"/>
                </a:solidFill>
                <a:latin typeface="Century Gothic" pitchFamily="34" charset="0"/>
              </a:rPr>
              <a:t>years</a:t>
            </a:r>
            <a:r>
              <a:rPr lang="tr-TR" sz="1800" b="1" dirty="0" smtClean="0">
                <a:solidFill>
                  <a:srgbClr val="0070C0"/>
                </a:solidFill>
                <a:latin typeface="Century Gothic" pitchFamily="34" charset="0"/>
              </a:rPr>
              <a:t> </a:t>
            </a:r>
            <a:r>
              <a:rPr lang="tr-TR" sz="1800" b="1" dirty="0" err="1" smtClean="0">
                <a:solidFill>
                  <a:srgbClr val="0070C0"/>
                </a:solidFill>
                <a:latin typeface="Century Gothic" pitchFamily="34" charset="0"/>
              </a:rPr>
              <a:t>old</a:t>
            </a:r>
            <a:r>
              <a:rPr lang="tr-TR" sz="1800" b="1" dirty="0" smtClean="0">
                <a:solidFill>
                  <a:srgbClr val="0070C0"/>
                </a:solidFill>
                <a:latin typeface="Century Gothic" pitchFamily="34" charset="0"/>
              </a:rPr>
              <a:t>. I </a:t>
            </a:r>
            <a:r>
              <a:rPr lang="tr-TR" sz="1800" b="1" dirty="0" err="1" smtClean="0">
                <a:solidFill>
                  <a:srgbClr val="0070C0"/>
                </a:solidFill>
                <a:latin typeface="Century Gothic" pitchFamily="34" charset="0"/>
              </a:rPr>
              <a:t>speak</a:t>
            </a:r>
            <a:r>
              <a:rPr lang="tr-TR" sz="1800" b="1" dirty="0" smtClean="0">
                <a:solidFill>
                  <a:srgbClr val="0070C0"/>
                </a:solidFill>
                <a:latin typeface="Century Gothic" pitchFamily="34" charset="0"/>
              </a:rPr>
              <a:t> </a:t>
            </a:r>
            <a:r>
              <a:rPr lang="tr-TR" sz="1800" b="1" dirty="0" err="1" smtClean="0">
                <a:solidFill>
                  <a:srgbClr val="0070C0"/>
                </a:solidFill>
                <a:latin typeface="Century Gothic" pitchFamily="34" charset="0"/>
              </a:rPr>
              <a:t>English</a:t>
            </a:r>
            <a:r>
              <a:rPr lang="tr-TR" sz="1800" b="1" dirty="0" smtClean="0">
                <a:solidFill>
                  <a:srgbClr val="0070C0"/>
                </a:solidFill>
                <a:latin typeface="Century Gothic" pitchFamily="34" charset="0"/>
              </a:rPr>
              <a:t> </a:t>
            </a:r>
            <a:r>
              <a:rPr lang="tr-TR" sz="1800" b="1" dirty="0" err="1" smtClean="0">
                <a:solidFill>
                  <a:srgbClr val="0070C0"/>
                </a:solidFill>
                <a:latin typeface="Century Gothic" pitchFamily="34" charset="0"/>
              </a:rPr>
              <a:t>and</a:t>
            </a:r>
            <a:r>
              <a:rPr lang="tr-TR" sz="1800" b="1" dirty="0" smtClean="0">
                <a:solidFill>
                  <a:srgbClr val="0070C0"/>
                </a:solidFill>
                <a:latin typeface="Century Gothic" pitchFamily="34" charset="0"/>
              </a:rPr>
              <a:t> </a:t>
            </a:r>
            <a:r>
              <a:rPr lang="tr-TR" sz="1800" b="1" dirty="0" err="1" smtClean="0">
                <a:solidFill>
                  <a:srgbClr val="0070C0"/>
                </a:solidFill>
                <a:latin typeface="Century Gothic" pitchFamily="34" charset="0"/>
              </a:rPr>
              <a:t>Turkish</a:t>
            </a:r>
            <a:r>
              <a:rPr lang="tr-TR" sz="1800" b="1" dirty="0" smtClean="0">
                <a:solidFill>
                  <a:srgbClr val="0070C0"/>
                </a:solidFill>
                <a:latin typeface="Century Gothic" pitchFamily="34" charset="0"/>
              </a:rPr>
              <a:t>. </a:t>
            </a:r>
            <a:r>
              <a:rPr lang="tr-TR" sz="1800" b="1" dirty="0" err="1" smtClean="0">
                <a:solidFill>
                  <a:srgbClr val="0070C0"/>
                </a:solidFill>
                <a:latin typeface="Century Gothic" pitchFamily="34" charset="0"/>
              </a:rPr>
              <a:t>My</a:t>
            </a:r>
            <a:r>
              <a:rPr lang="tr-TR" sz="1800" b="1" dirty="0" smtClean="0">
                <a:solidFill>
                  <a:srgbClr val="0070C0"/>
                </a:solidFill>
                <a:latin typeface="Century Gothic" pitchFamily="34" charset="0"/>
              </a:rPr>
              <a:t> </a:t>
            </a:r>
            <a:r>
              <a:rPr lang="tr-TR" sz="1800" b="1" dirty="0" err="1" smtClean="0">
                <a:solidFill>
                  <a:srgbClr val="0070C0"/>
                </a:solidFill>
                <a:latin typeface="Century Gothic" pitchFamily="34" charset="0"/>
              </a:rPr>
              <a:t>favourite</a:t>
            </a:r>
            <a:r>
              <a:rPr lang="tr-TR" sz="1800" b="1" dirty="0" smtClean="0">
                <a:solidFill>
                  <a:srgbClr val="0070C0"/>
                </a:solidFill>
                <a:latin typeface="Century Gothic" pitchFamily="34" charset="0"/>
              </a:rPr>
              <a:t> </a:t>
            </a:r>
            <a:r>
              <a:rPr lang="tr-TR" sz="1800" b="1" dirty="0" err="1" smtClean="0">
                <a:solidFill>
                  <a:srgbClr val="0070C0"/>
                </a:solidFill>
                <a:latin typeface="Century Gothic" pitchFamily="34" charset="0"/>
              </a:rPr>
              <a:t>classes</a:t>
            </a:r>
            <a:r>
              <a:rPr lang="tr-TR" sz="1800" b="1" dirty="0" smtClean="0">
                <a:solidFill>
                  <a:srgbClr val="0070C0"/>
                </a:solidFill>
                <a:latin typeface="Century Gothic" pitchFamily="34" charset="0"/>
              </a:rPr>
              <a:t> </a:t>
            </a:r>
            <a:r>
              <a:rPr lang="tr-TR" sz="1800" b="1" dirty="0" err="1" smtClean="0">
                <a:solidFill>
                  <a:srgbClr val="0070C0"/>
                </a:solidFill>
                <a:latin typeface="Century Gothic" pitchFamily="34" charset="0"/>
              </a:rPr>
              <a:t>are</a:t>
            </a:r>
            <a:r>
              <a:rPr lang="tr-TR" sz="1800" b="1" dirty="0" smtClean="0">
                <a:solidFill>
                  <a:srgbClr val="0070C0"/>
                </a:solidFill>
                <a:latin typeface="Century Gothic" pitchFamily="34" charset="0"/>
              </a:rPr>
              <a:t> </a:t>
            </a:r>
            <a:r>
              <a:rPr lang="tr-TR" sz="1800" b="1" dirty="0" err="1" smtClean="0">
                <a:solidFill>
                  <a:srgbClr val="0070C0"/>
                </a:solidFill>
                <a:latin typeface="Century Gothic" pitchFamily="34" charset="0"/>
              </a:rPr>
              <a:t>English</a:t>
            </a:r>
            <a:r>
              <a:rPr lang="tr-TR" sz="1800" b="1" dirty="0" smtClean="0">
                <a:solidFill>
                  <a:srgbClr val="0070C0"/>
                </a:solidFill>
                <a:latin typeface="Century Gothic" pitchFamily="34" charset="0"/>
              </a:rPr>
              <a:t> </a:t>
            </a:r>
            <a:r>
              <a:rPr lang="tr-TR" sz="1800" b="1" dirty="0" err="1" smtClean="0">
                <a:solidFill>
                  <a:srgbClr val="0070C0"/>
                </a:solidFill>
                <a:latin typeface="Century Gothic" pitchFamily="34" charset="0"/>
              </a:rPr>
              <a:t>and</a:t>
            </a:r>
            <a:r>
              <a:rPr lang="tr-TR" sz="1800" b="1" dirty="0" smtClean="0">
                <a:solidFill>
                  <a:srgbClr val="0070C0"/>
                </a:solidFill>
                <a:latin typeface="Century Gothic" pitchFamily="34" charset="0"/>
              </a:rPr>
              <a:t> </a:t>
            </a:r>
            <a:r>
              <a:rPr lang="tr-TR" sz="1800" b="1" dirty="0" err="1" smtClean="0">
                <a:solidFill>
                  <a:srgbClr val="0070C0"/>
                </a:solidFill>
                <a:latin typeface="Century Gothic" pitchFamily="34" charset="0"/>
              </a:rPr>
              <a:t>Turkish</a:t>
            </a:r>
            <a:r>
              <a:rPr lang="tr-TR" sz="1800" b="1" dirty="0" smtClean="0">
                <a:solidFill>
                  <a:srgbClr val="0070C0"/>
                </a:solidFill>
                <a:latin typeface="Century Gothic" pitchFamily="34" charset="0"/>
              </a:rPr>
              <a:t>.</a:t>
            </a:r>
            <a:endParaRPr lang="en-US" sz="1800" b="1" dirty="0">
              <a:solidFill>
                <a:srgbClr val="0070C0"/>
              </a:solidFill>
              <a:latin typeface="Century Gothic" pitchFamily="34" charset="0"/>
            </a:endParaRPr>
          </a:p>
        </p:txBody>
      </p:sp>
      <p:pic>
        <p:nvPicPr>
          <p:cNvPr id="19458" name="Picture 2" descr="C:\Users\Gözde\Desktop\proje\20190227_163201.jpg"/>
          <p:cNvPicPr>
            <a:picLocks noChangeAspect="1" noChangeArrowheads="1"/>
          </p:cNvPicPr>
          <p:nvPr/>
        </p:nvPicPr>
        <p:blipFill>
          <a:blip r:embed="rId2" cstate="print"/>
          <a:srcRect l="10526" t="37622" r="29825"/>
          <a:stretch>
            <a:fillRect/>
          </a:stretch>
        </p:blipFill>
        <p:spPr bwMode="auto">
          <a:xfrm rot="5400000">
            <a:off x="8353000" y="2708923"/>
            <a:ext cx="2448275" cy="1440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459" name="Picture 3" descr="C:\Users\Gözde\Desktop\proje\20190227_163532.jpg"/>
          <p:cNvPicPr>
            <a:picLocks noChangeAspect="1" noChangeArrowheads="1"/>
          </p:cNvPicPr>
          <p:nvPr/>
        </p:nvPicPr>
        <p:blipFill>
          <a:blip r:embed="rId3" cstate="print"/>
          <a:srcRect l="9177" t="31656" r="28920" b="11907"/>
          <a:stretch>
            <a:fillRect/>
          </a:stretch>
        </p:blipFill>
        <p:spPr bwMode="auto">
          <a:xfrm rot="5400000">
            <a:off x="-395970" y="872717"/>
            <a:ext cx="2808313" cy="1440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6 Sol Ok"/>
          <p:cNvSpPr/>
          <p:nvPr/>
        </p:nvSpPr>
        <p:spPr>
          <a:xfrm>
            <a:off x="1800275" y="1700808"/>
            <a:ext cx="648072" cy="216024"/>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7 Sağ Ok"/>
          <p:cNvSpPr/>
          <p:nvPr/>
        </p:nvSpPr>
        <p:spPr>
          <a:xfrm>
            <a:off x="7992963" y="3861048"/>
            <a:ext cx="648072" cy="21602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9460" name="Picture 4" descr="C:\Users\Gözde\Desktop\proje\20190227_163042.jpg"/>
          <p:cNvPicPr>
            <a:picLocks noChangeAspect="1" noChangeArrowheads="1"/>
          </p:cNvPicPr>
          <p:nvPr/>
        </p:nvPicPr>
        <p:blipFill>
          <a:blip r:embed="rId4" cstate="print"/>
          <a:srcRect l="21875" t="28667" r="14125"/>
          <a:stretch>
            <a:fillRect/>
          </a:stretch>
        </p:blipFill>
        <p:spPr bwMode="auto">
          <a:xfrm rot="5400000">
            <a:off x="-233783" y="4742978"/>
            <a:ext cx="2411932" cy="151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9 Sol Ok"/>
          <p:cNvSpPr/>
          <p:nvPr/>
        </p:nvSpPr>
        <p:spPr>
          <a:xfrm>
            <a:off x="1800275" y="5445224"/>
            <a:ext cx="648072" cy="216024"/>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Yer Tutucusu"/>
          <p:cNvSpPr>
            <a:spLocks noGrp="1"/>
          </p:cNvSpPr>
          <p:nvPr>
            <p:ph type="body" sz="half" idx="2"/>
          </p:nvPr>
        </p:nvSpPr>
        <p:spPr>
          <a:xfrm>
            <a:off x="0" y="3140968"/>
            <a:ext cx="11233248" cy="1296144"/>
          </a:xfrm>
        </p:spPr>
        <p:txBody>
          <a:bodyPr>
            <a:noAutofit/>
          </a:bodyPr>
          <a:lstStyle/>
          <a:p>
            <a:r>
              <a:rPr lang="en-US" sz="2800" dirty="0" smtClean="0">
                <a:solidFill>
                  <a:srgbClr val="0070C0"/>
                </a:solidFill>
                <a:latin typeface="Century Gothic" pitchFamily="34" charset="0"/>
                <a:hlinkClick r:id="rId2" tooltip="https://www.jigsawplanet.com/?rc=play&amp;pid=12787134e785"/>
              </a:rPr>
              <a:t>https://www.jigsawplanet.com/?rc=play&amp;pid=12787134e785</a:t>
            </a:r>
            <a:endParaRPr lang="en-US" sz="2800" dirty="0">
              <a:solidFill>
                <a:srgbClr val="0070C0"/>
              </a:solidFill>
              <a:latin typeface="Century Gothic" pitchFamily="34" charset="0"/>
            </a:endParaRPr>
          </a:p>
        </p:txBody>
      </p:sp>
      <p:sp>
        <p:nvSpPr>
          <p:cNvPr id="6" name="5 Dikdörtgen"/>
          <p:cNvSpPr/>
          <p:nvPr/>
        </p:nvSpPr>
        <p:spPr>
          <a:xfrm>
            <a:off x="720155" y="476672"/>
            <a:ext cx="9827273" cy="1754326"/>
          </a:xfrm>
          <a:prstGeom prst="rect">
            <a:avLst/>
          </a:prstGeom>
          <a:noFill/>
        </p:spPr>
        <p:txBody>
          <a:bodyPr wrap="square" lIns="91440" tIns="45720" rIns="91440" bIns="45720">
            <a:spAutoFit/>
          </a:bodyPr>
          <a:lstStyle/>
          <a:p>
            <a:pPr algn="ctr"/>
            <a:r>
              <a:rPr lang="tr-TR"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entury Gothic" pitchFamily="34" charset="0"/>
              </a:rPr>
              <a:t>You</a:t>
            </a:r>
            <a:r>
              <a:rPr lang="tr-TR"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entury Gothic" pitchFamily="34" charset="0"/>
              </a:rPr>
              <a:t> can </a:t>
            </a:r>
            <a:r>
              <a:rPr lang="tr-TR"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entury Gothic" pitchFamily="34" charset="0"/>
              </a:rPr>
              <a:t>play</a:t>
            </a:r>
            <a:r>
              <a:rPr lang="tr-TR"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entury Gothic" pitchFamily="34" charset="0"/>
              </a:rPr>
              <a:t> </a:t>
            </a:r>
            <a:r>
              <a:rPr lang="tr-TR"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entury Gothic" pitchFamily="34" charset="0"/>
              </a:rPr>
              <a:t>jigsaw</a:t>
            </a:r>
            <a:r>
              <a:rPr lang="tr-TR"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entury Gothic" pitchFamily="34" charset="0"/>
              </a:rPr>
              <a:t> </a:t>
            </a:r>
            <a:r>
              <a:rPr lang="tr-TR"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entury Gothic" pitchFamily="34" charset="0"/>
              </a:rPr>
              <a:t>puzzle</a:t>
            </a:r>
            <a:r>
              <a:rPr lang="tr-TR"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entury Gothic" pitchFamily="34" charset="0"/>
              </a:rPr>
              <a:t> </a:t>
            </a:r>
            <a:r>
              <a:rPr lang="tr-TR"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entury Gothic" pitchFamily="34" charset="0"/>
              </a:rPr>
              <a:t>game</a:t>
            </a:r>
            <a:r>
              <a:rPr lang="tr-TR"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entury Gothic" pitchFamily="34" charset="0"/>
              </a:rPr>
              <a:t> </a:t>
            </a:r>
            <a:r>
              <a:rPr lang="tr-TR"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entury Gothic" pitchFamily="34" charset="0"/>
              </a:rPr>
              <a:t>here</a:t>
            </a:r>
            <a:r>
              <a:rPr lang="tr-TR"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entury Gothic" pitchFamily="34" charset="0"/>
              </a:rPr>
              <a:t> </a:t>
            </a:r>
            <a:r>
              <a:rPr lang="tr-TR"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entury Gothic" pitchFamily="34" charset="0"/>
                <a:sym typeface="Wingdings" pitchFamily="2" charset="2"/>
              </a:rPr>
              <a:t> </a:t>
            </a:r>
            <a:endPar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0" y="188640"/>
            <a:ext cx="10801350" cy="6669360"/>
          </a:xfrm>
        </p:spPr>
        <p:txBody>
          <a:bodyPr>
            <a:noAutofit/>
          </a:bodyPr>
          <a:lstStyle/>
          <a:p>
            <a:r>
              <a:rPr lang="tr-TR" sz="1800" b="1" i="1" dirty="0" smtClean="0">
                <a:latin typeface="Century Gothic" pitchFamily="34" charset="0"/>
              </a:rPr>
              <a:t>İ</a:t>
            </a:r>
            <a:r>
              <a:rPr lang="en-US" sz="1800" b="1" i="1" dirty="0" err="1" smtClean="0">
                <a:latin typeface="Century Gothic" pitchFamily="34" charset="0"/>
              </a:rPr>
              <a:t>zmir</a:t>
            </a:r>
            <a:r>
              <a:rPr lang="en-US" sz="1800" b="1" i="1" dirty="0" smtClean="0">
                <a:latin typeface="Century Gothic" pitchFamily="34" charset="0"/>
              </a:rPr>
              <a:t>, the third largest city in Turkey, Is a modern and developed city, as well as an important</a:t>
            </a:r>
            <a:br>
              <a:rPr lang="en-US" sz="1800" b="1" i="1" dirty="0" smtClean="0">
                <a:latin typeface="Century Gothic" pitchFamily="34" charset="0"/>
              </a:rPr>
            </a:br>
            <a:r>
              <a:rPr lang="en-US" sz="1800" b="1" i="1" dirty="0" smtClean="0">
                <a:latin typeface="Century Gothic" pitchFamily="34" charset="0"/>
              </a:rPr>
              <a:t>center of culture, arts, tourism and trade. </a:t>
            </a:r>
            <a:r>
              <a:rPr lang="en-US" sz="1800" b="1" i="1" dirty="0" err="1" smtClean="0">
                <a:latin typeface="Century Gothic" pitchFamily="34" charset="0"/>
              </a:rPr>
              <a:t>Atatürk</a:t>
            </a:r>
            <a:r>
              <a:rPr lang="en-US" sz="1800" b="1" i="1" dirty="0" smtClean="0">
                <a:latin typeface="Century Gothic" pitchFamily="34" charset="0"/>
              </a:rPr>
              <a:t> emphasized the importance of the city as</a:t>
            </a:r>
            <a:br>
              <a:rPr lang="en-US" sz="1800" b="1" i="1" dirty="0" smtClean="0">
                <a:latin typeface="Century Gothic" pitchFamily="34" charset="0"/>
              </a:rPr>
            </a:br>
            <a:r>
              <a:rPr lang="en-US" sz="1800" b="1" i="1" dirty="0" smtClean="0">
                <a:latin typeface="Century Gothic" pitchFamily="34" charset="0"/>
              </a:rPr>
              <a:t>"Masters, all world should know that, from now on, Izmir is a sacred land where no longer any</a:t>
            </a:r>
            <a:br>
              <a:rPr lang="en-US" sz="1800" b="1" i="1" dirty="0" smtClean="0">
                <a:latin typeface="Century Gothic" pitchFamily="34" charset="0"/>
              </a:rPr>
            </a:br>
            <a:r>
              <a:rPr lang="en-US" sz="1800" b="1" i="1" dirty="0" smtClean="0">
                <a:latin typeface="Century Gothic" pitchFamily="34" charset="0"/>
              </a:rPr>
              <a:t>dirty feet can step on!", where Aristotle warned Alexander the Great as 'You will not be </a:t>
            </a:r>
            <a:br>
              <a:rPr lang="en-US" sz="1800" b="1" i="1" dirty="0" smtClean="0">
                <a:latin typeface="Century Gothic" pitchFamily="34" charset="0"/>
              </a:rPr>
            </a:br>
            <a:r>
              <a:rPr lang="en-US" sz="1800" b="1" i="1" dirty="0" smtClean="0">
                <a:latin typeface="Century Gothic" pitchFamily="34" charset="0"/>
              </a:rPr>
              <a:t>completed unless you see here", with the history dates back to 8.500 years, the city involves</a:t>
            </a:r>
            <a:br>
              <a:rPr lang="en-US" sz="1800" b="1" i="1" dirty="0" smtClean="0">
                <a:latin typeface="Century Gothic" pitchFamily="34" charset="0"/>
              </a:rPr>
            </a:br>
            <a:r>
              <a:rPr lang="en-US" sz="1800" b="1" i="1" dirty="0" smtClean="0">
                <a:latin typeface="Century Gothic" pitchFamily="34" charset="0"/>
              </a:rPr>
              <a:t>significant historical and cultural richness.</a:t>
            </a:r>
            <a:r>
              <a:rPr lang="tr-TR" sz="1800" b="1" i="1" dirty="0" smtClean="0">
                <a:latin typeface="Century Gothic" pitchFamily="34" charset="0"/>
              </a:rPr>
              <a:t/>
            </a:r>
            <a:br>
              <a:rPr lang="tr-TR" sz="1800" b="1" i="1" dirty="0" smtClean="0">
                <a:latin typeface="Century Gothic" pitchFamily="34" charset="0"/>
              </a:rPr>
            </a:br>
            <a:r>
              <a:rPr lang="tr-TR" sz="1800" b="1" i="1" dirty="0" smtClean="0">
                <a:latin typeface="Century Gothic" pitchFamily="34" charset="0"/>
              </a:rPr>
              <a:t/>
            </a:r>
            <a:br>
              <a:rPr lang="tr-TR" sz="1800" b="1" i="1" dirty="0" smtClean="0">
                <a:latin typeface="Century Gothic" pitchFamily="34" charset="0"/>
              </a:rPr>
            </a:br>
            <a:r>
              <a:rPr lang="en-US" sz="1800" b="1" i="1" dirty="0" smtClean="0">
                <a:latin typeface="Century Gothic" pitchFamily="34" charset="0"/>
              </a:rPr>
              <a:t/>
            </a:r>
            <a:br>
              <a:rPr lang="en-US" sz="1800" b="1" i="1" dirty="0" smtClean="0">
                <a:latin typeface="Century Gothic" pitchFamily="34" charset="0"/>
              </a:rPr>
            </a:br>
            <a:r>
              <a:rPr lang="en-US" sz="1800" b="1" i="1" dirty="0" smtClean="0">
                <a:latin typeface="Century Gothic" pitchFamily="34" charset="0"/>
              </a:rPr>
              <a:t>The city is the face of Turkey in Europe with its social-cultural structure, which is suitable for</a:t>
            </a:r>
            <a:br>
              <a:rPr lang="en-US" sz="1800" b="1" i="1" dirty="0" smtClean="0">
                <a:latin typeface="Century Gothic" pitchFamily="34" charset="0"/>
              </a:rPr>
            </a:br>
            <a:r>
              <a:rPr lang="en-US" sz="1800" b="1" i="1" dirty="0" smtClean="0">
                <a:latin typeface="Century Gothic" pitchFamily="34" charset="0"/>
              </a:rPr>
              <a:t>the transportation convenience, climate suitable for tourism, cultural activities and artistic</a:t>
            </a:r>
            <a:br>
              <a:rPr lang="en-US" sz="1800" b="1" i="1" dirty="0" smtClean="0">
                <a:latin typeface="Century Gothic" pitchFamily="34" charset="0"/>
              </a:rPr>
            </a:br>
            <a:r>
              <a:rPr lang="en-US" sz="1800" b="1" i="1" dirty="0" smtClean="0">
                <a:latin typeface="Century Gothic" pitchFamily="34" charset="0"/>
              </a:rPr>
              <a:t>activities. 629 km to the sea, city, which is composed of natural beaches of 10“1 km of coastal</a:t>
            </a:r>
            <a:br>
              <a:rPr lang="en-US" sz="1800" b="1" i="1" dirty="0" smtClean="0">
                <a:latin typeface="Century Gothic" pitchFamily="34" charset="0"/>
              </a:rPr>
            </a:br>
            <a:r>
              <a:rPr lang="en-US" sz="1800" b="1" i="1" dirty="0" smtClean="0">
                <a:latin typeface="Century Gothic" pitchFamily="34" charset="0"/>
              </a:rPr>
              <a:t>length, welcomes guests from different parts of the world in four seasons of the year.</a:t>
            </a:r>
            <a:r>
              <a:rPr lang="tr-TR" sz="1800" b="1" i="1" dirty="0" smtClean="0">
                <a:latin typeface="Century Gothic" pitchFamily="34" charset="0"/>
              </a:rPr>
              <a:t/>
            </a:r>
            <a:br>
              <a:rPr lang="tr-TR" sz="1800" b="1" i="1" dirty="0" smtClean="0">
                <a:latin typeface="Century Gothic" pitchFamily="34" charset="0"/>
              </a:rPr>
            </a:br>
            <a:r>
              <a:rPr lang="tr-TR" sz="1800" b="1" i="1" dirty="0" smtClean="0">
                <a:latin typeface="Century Gothic" pitchFamily="34" charset="0"/>
              </a:rPr>
              <a:t/>
            </a:r>
            <a:br>
              <a:rPr lang="tr-TR" sz="1800" b="1" i="1" dirty="0" smtClean="0">
                <a:latin typeface="Century Gothic" pitchFamily="34" charset="0"/>
              </a:rPr>
            </a:br>
            <a:r>
              <a:rPr lang="en-US" sz="1800" b="1" i="1" dirty="0" smtClean="0">
                <a:latin typeface="Century Gothic" pitchFamily="34" charset="0"/>
              </a:rPr>
              <a:t/>
            </a:r>
            <a:br>
              <a:rPr lang="en-US" sz="1800" b="1" i="1" dirty="0" smtClean="0">
                <a:latin typeface="Century Gothic" pitchFamily="34" charset="0"/>
              </a:rPr>
            </a:br>
            <a:r>
              <a:rPr lang="en-US" sz="1800" b="1" i="1" dirty="0" smtClean="0">
                <a:latin typeface="Century Gothic" pitchFamily="34" charset="0"/>
              </a:rPr>
              <a:t>With care centers like Agamemnon, </a:t>
            </a:r>
            <a:r>
              <a:rPr lang="en-US" sz="1800" b="1" i="1" dirty="0" err="1" smtClean="0">
                <a:latin typeface="Century Gothic" pitchFamily="34" charset="0"/>
              </a:rPr>
              <a:t>Asklepion</a:t>
            </a:r>
            <a:r>
              <a:rPr lang="en-US" sz="1800" b="1" i="1" dirty="0" smtClean="0">
                <a:latin typeface="Century Gothic" pitchFamily="34" charset="0"/>
              </a:rPr>
              <a:t>, </a:t>
            </a:r>
            <a:r>
              <a:rPr lang="en-US" sz="1800" b="1" i="1" dirty="0" err="1" smtClean="0">
                <a:latin typeface="Century Gothic" pitchFamily="34" charset="0"/>
              </a:rPr>
              <a:t>Allianoi</a:t>
            </a:r>
            <a:r>
              <a:rPr lang="en-US" sz="1800" b="1" i="1" dirty="0" smtClean="0">
                <a:latin typeface="Century Gothic" pitchFamily="34" charset="0"/>
              </a:rPr>
              <a:t>, </a:t>
            </a:r>
            <a:r>
              <a:rPr lang="en-US" sz="1800" b="1" i="1" dirty="0" err="1" smtClean="0">
                <a:latin typeface="Century Gothic" pitchFamily="34" charset="0"/>
              </a:rPr>
              <a:t>Karakoç</a:t>
            </a:r>
            <a:r>
              <a:rPr lang="en-US" sz="1800" b="1" i="1" dirty="0" smtClean="0">
                <a:latin typeface="Century Gothic" pitchFamily="34" charset="0"/>
              </a:rPr>
              <a:t> and </a:t>
            </a:r>
            <a:r>
              <a:rPr lang="en-US" sz="1800" b="1" i="1" dirty="0" err="1" smtClean="0">
                <a:latin typeface="Century Gothic" pitchFamily="34" charset="0"/>
              </a:rPr>
              <a:t>Çeşme-Şifne</a:t>
            </a:r>
            <a:r>
              <a:rPr lang="en-US" sz="1800" b="1" i="1" dirty="0" smtClean="0">
                <a:latin typeface="Century Gothic" pitchFamily="34" charset="0"/>
              </a:rPr>
              <a:t>, </a:t>
            </a:r>
            <a:r>
              <a:rPr lang="en-US" sz="1800" b="1" i="1" dirty="0" err="1" smtClean="0">
                <a:latin typeface="Century Gothic" pitchFamily="34" charset="0"/>
              </a:rPr>
              <a:t>Ilıca</a:t>
            </a:r>
            <a:r>
              <a:rPr lang="en-US" sz="1800" b="1" i="1" dirty="0" smtClean="0">
                <a:latin typeface="Century Gothic" pitchFamily="34" charset="0"/>
              </a:rPr>
              <a:t> etc,</a:t>
            </a:r>
            <a:br>
              <a:rPr lang="en-US" sz="1800" b="1" i="1" dirty="0" smtClean="0">
                <a:latin typeface="Century Gothic" pitchFamily="34" charset="0"/>
              </a:rPr>
            </a:br>
            <a:r>
              <a:rPr lang="en-US" sz="1800" b="1" i="1" dirty="0" smtClean="0">
                <a:latin typeface="Century Gothic" pitchFamily="34" charset="0"/>
              </a:rPr>
              <a:t>Izmir today is a health, culture, religion and thermal tourism center with very high potential that</a:t>
            </a:r>
            <a:br>
              <a:rPr lang="en-US" sz="1800" b="1" i="1" dirty="0" smtClean="0">
                <a:latin typeface="Century Gothic" pitchFamily="34" charset="0"/>
              </a:rPr>
            </a:br>
            <a:r>
              <a:rPr lang="en-US" sz="1800" b="1" i="1" dirty="0" smtClean="0">
                <a:latin typeface="Century Gothic" pitchFamily="34" charset="0"/>
              </a:rPr>
              <a:t>serves healthy life alternatives to visitors from Scandinavian countries and visitors from all over </a:t>
            </a:r>
            <a:br>
              <a:rPr lang="en-US" sz="1800" b="1" i="1" dirty="0" smtClean="0">
                <a:latin typeface="Century Gothic" pitchFamily="34" charset="0"/>
              </a:rPr>
            </a:br>
            <a:r>
              <a:rPr lang="en-US" sz="1800" b="1" i="1" dirty="0" smtClean="0">
                <a:latin typeface="Century Gothic" pitchFamily="34" charset="0"/>
              </a:rPr>
              <a:t>globe.</a:t>
            </a:r>
            <a:r>
              <a:rPr lang="en-US" b="1" dirty="0" smtClean="0">
                <a:latin typeface="Century Gothic" pitchFamily="34" charset="0"/>
              </a:rPr>
              <a:t/>
            </a:r>
            <a:br>
              <a:rPr lang="en-US" b="1" dirty="0" smtClean="0">
                <a:latin typeface="Century Gothic" pitchFamily="34" charset="0"/>
              </a:rPr>
            </a:br>
            <a:endParaRPr lang="en-US" b="1" dirty="0">
              <a:latin typeface="Century Gothic"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948</Words>
  <Application>Microsoft Office PowerPoint</Application>
  <PresentationFormat>Özel</PresentationFormat>
  <Paragraphs>31</Paragraphs>
  <Slides>11</Slides>
  <Notes>0</Notes>
  <HiddenSlides>0</HiddenSlides>
  <MMClips>0</MMClips>
  <ScaleCrop>false</ScaleCrop>
  <HeadingPairs>
    <vt:vector size="4" baseType="variant">
      <vt:variant>
        <vt:lpstr>Tema</vt:lpstr>
      </vt:variant>
      <vt:variant>
        <vt:i4>1</vt:i4>
      </vt:variant>
      <vt:variant>
        <vt:lpstr>Slayt Başlıkları</vt:lpstr>
      </vt:variant>
      <vt:variant>
        <vt:i4>11</vt:i4>
      </vt:variant>
    </vt:vector>
  </HeadingPairs>
  <TitlesOfParts>
    <vt:vector size="12" baseType="lpstr">
      <vt:lpstr>Ofis Teması</vt:lpstr>
      <vt:lpstr>Turkish Team from İzmir </vt:lpstr>
      <vt:lpstr>This is us  </vt:lpstr>
      <vt:lpstr>Hello! My name is Ela. I’m from Turkey. I’m Turkish. I’m ten years old. I speak Turkish and English. My favourite classes are English, Science, Maths and Music. I like volleyball and hide and seek. Nice to meet you.</vt:lpstr>
      <vt:lpstr>Hi! My name is Akasya. I’m eleven years old. I’m Turkish. My favourite class is English. I like playing soccer. I speak English and Turkish. Nice to meet you! </vt:lpstr>
      <vt:lpstr>Hello! My name is Elvan. I’m from Turkey. I’m Turkish. My favourite classes are English, Turkish and Social Studies. I can do origami, play dodgeball but I can’t do magic. My favourite movie is Cinderella. I have got two sisters. I need to have friends. Can you be my friend? </vt:lpstr>
      <vt:lpstr>Hello! My name is Nehir. I’m from Turkey. I’m Turkish. I’m eleven years old. I have got a sister.  I have a fish. My favourite classes are English, Maths, Social Studies,Science, Music and Art. My favourite games are hide and seek, hopscotch and tag. My hobbies are listening to music and drawing pictures. </vt:lpstr>
      <vt:lpstr>Hello! My name is Dilek. I’m eleven years old. I’m from Turkey. I’m Turkish. I speak Turkish and English. I have got a sister and a brother. My favourite classes are Maths, Turkish and English. </vt:lpstr>
      <vt:lpstr>Slayt 8</vt:lpstr>
      <vt:lpstr>İzmir, the third largest city in Turkey, Is a modern and developed city, as well as an important center of culture, arts, tourism and trade. Atatürk emphasized the importance of the city as "Masters, all world should know that, from now on, Izmir is a sacred land where no longer any dirty feet can step on!", where Aristotle warned Alexander the Great as 'You will not be  completed unless you see here", with the history dates back to 8.500 years, the city involves significant historical and cultural richness.   The city is the face of Turkey in Europe with its social-cultural structure, which is suitable for the transportation convenience, climate suitable for tourism, cultural activities and artistic activities. 629 km to the sea, city, which is composed of natural beaches of 10“1 km of coastal length, welcomes guests from different parts of the world in four seasons of the year.   With care centers like Agamemnon, Asklepion, Allianoi, Karakoç and Çeşme-Şifne, Ilıca etc, Izmir today is a health, culture, religion and thermal tourism center with very high potential that serves healthy life alternatives to visitors from Scandinavian countries and visitors from all over  globe. </vt:lpstr>
      <vt:lpstr>Here are some photos of İzmir    The Clock Tower in Konak  where our school is located </vt:lpstr>
      <vt:lpstr>We hope you like our city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Turkish Team from İzmir </dc:title>
  <dc:creator>Yusuf Taşkan</dc:creator>
  <cp:lastModifiedBy>Gözde</cp:lastModifiedBy>
  <cp:revision>7</cp:revision>
  <dcterms:created xsi:type="dcterms:W3CDTF">2019-03-01T10:10:34Z</dcterms:created>
  <dcterms:modified xsi:type="dcterms:W3CDTF">2019-03-01T17:00:59Z</dcterms:modified>
</cp:coreProperties>
</file>