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188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cdf3ad9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cdf3ad9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06633620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06633620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4cd5e142a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4cd5e142a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cd5e142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cd5e142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1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347f5eac24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1415245" y="785611"/>
            <a:ext cx="9042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abic Typesetting"/>
              <a:buNone/>
            </a:pPr>
            <a:r>
              <a:rPr lang="tr-TR" dirty="0" err="1" smtClean="0">
                <a:latin typeface="Berlin Sans FB" pitchFamily="34" charset="0"/>
                <a:ea typeface="Arabic Typesetting"/>
                <a:cs typeface="MV Boli" pitchFamily="2" charset="0"/>
                <a:sym typeface="Arabic Typesetting"/>
              </a:rPr>
              <a:t>Turkish</a:t>
            </a:r>
            <a:r>
              <a:rPr lang="tr-TR" dirty="0" smtClean="0">
                <a:latin typeface="Berlin Sans FB" pitchFamily="34" charset="0"/>
                <a:ea typeface="Arabic Typesetting"/>
                <a:cs typeface="MV Boli" pitchFamily="2" charset="0"/>
                <a:sym typeface="Arabic Typesetting"/>
              </a:rPr>
              <a:t> Team </a:t>
            </a:r>
            <a:r>
              <a:rPr lang="tr-TR" dirty="0" err="1" smtClean="0">
                <a:latin typeface="Berlin Sans FB" pitchFamily="34" charset="0"/>
                <a:ea typeface="Arabic Typesetting"/>
                <a:cs typeface="MV Boli" pitchFamily="2" charset="0"/>
                <a:sym typeface="Arabic Typesetting"/>
              </a:rPr>
              <a:t>from</a:t>
            </a:r>
            <a:r>
              <a:rPr lang="tr-TR" dirty="0" smtClean="0">
                <a:latin typeface="Berlin Sans FB" pitchFamily="34" charset="0"/>
                <a:ea typeface="Arabic Typesetting"/>
                <a:cs typeface="MV Boli" pitchFamily="2" charset="0"/>
                <a:sym typeface="Arabic Typesetting"/>
              </a:rPr>
              <a:t> Amasya</a:t>
            </a:r>
            <a:endParaRPr dirty="0">
              <a:latin typeface="Berlin Sans FB" pitchFamily="34" charset="0"/>
              <a:ea typeface="Arabic Typesetting"/>
              <a:cs typeface="MV Boli" pitchFamily="2" charset="0"/>
              <a:sym typeface="Arabic Typesetting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444" y="2209799"/>
            <a:ext cx="3600153" cy="36001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7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abic Typesetting"/>
              <a:buNone/>
            </a:pPr>
            <a:r>
              <a:rPr lang="en-US" dirty="0">
                <a:latin typeface="MV Boli" pitchFamily="2" charset="0"/>
                <a:ea typeface="Arabic Typesetting"/>
                <a:cs typeface="MV Boli" pitchFamily="2" charset="0"/>
                <a:sym typeface="Arabic Typesetting"/>
              </a:rPr>
              <a:t>This is us</a:t>
            </a:r>
            <a:endParaRPr dirty="0">
              <a:latin typeface="MV Boli" pitchFamily="2" charset="0"/>
              <a:ea typeface="Arabic Typesetting"/>
              <a:cs typeface="MV Boli" pitchFamily="2" charset="0"/>
              <a:sym typeface="Arabic Typesetting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06" y="1043187"/>
            <a:ext cx="10774251" cy="5814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sz="half" idx="1"/>
          </p:nvPr>
        </p:nvSpPr>
        <p:spPr>
          <a:xfrm>
            <a:off x="609600" y="1673352"/>
            <a:ext cx="10955628" cy="471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lang="tr-TR" sz="1665" b="1" dirty="0" smtClean="0">
              <a:latin typeface="Bell MT" pitchFamily="18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r>
              <a:rPr lang="en-US" sz="2000" b="1" dirty="0" smtClean="0">
                <a:latin typeface="Bell MT" pitchFamily="18" charset="0"/>
              </a:rPr>
              <a:t>Hello</a:t>
            </a:r>
            <a:r>
              <a:rPr lang="en-US" sz="2000" b="1" dirty="0">
                <a:latin typeface="Bell MT" pitchFamily="18" charset="0"/>
              </a:rPr>
              <a:t>, my name is </a:t>
            </a:r>
            <a:r>
              <a:rPr lang="tr-TR" sz="2000" b="1" dirty="0" smtClean="0">
                <a:latin typeface="Bell MT" pitchFamily="18" charset="0"/>
              </a:rPr>
              <a:t>Hazal</a:t>
            </a:r>
            <a:r>
              <a:rPr lang="en-US" sz="2000" b="1" dirty="0" smtClean="0">
                <a:latin typeface="Bell MT" pitchFamily="18" charset="0"/>
              </a:rPr>
              <a:t>.</a:t>
            </a:r>
            <a:r>
              <a:rPr lang="en-US" sz="3600" b="1" dirty="0" smtClean="0">
                <a:latin typeface="Bell MT" pitchFamily="18" charset="0"/>
              </a:rPr>
              <a:t> </a:t>
            </a:r>
            <a:r>
              <a:rPr lang="en-US" sz="2000" b="1" dirty="0">
                <a:latin typeface="Bell MT" pitchFamily="18" charset="0"/>
              </a:rPr>
              <a:t>I am 12 years old. I have got a long </a:t>
            </a:r>
            <a:r>
              <a:rPr lang="tr-TR" sz="2000" b="1" dirty="0" err="1" smtClean="0">
                <a:latin typeface="Bell MT" pitchFamily="18" charset="0"/>
              </a:rPr>
              <a:t>black</a:t>
            </a:r>
            <a:r>
              <a:rPr lang="en-US" sz="2000" b="1" dirty="0" smtClean="0">
                <a:latin typeface="Bell MT" pitchFamily="18" charset="0"/>
              </a:rPr>
              <a:t> </a:t>
            </a:r>
            <a:r>
              <a:rPr lang="en-US" sz="2000" b="1" dirty="0">
                <a:latin typeface="Bell MT" pitchFamily="18" charset="0"/>
              </a:rPr>
              <a:t>hair. </a:t>
            </a:r>
            <a:r>
              <a:rPr lang="en-US" sz="2000" b="1" dirty="0" smtClean="0">
                <a:latin typeface="Bell MT" pitchFamily="18" charset="0"/>
              </a:rPr>
              <a:t>I </a:t>
            </a:r>
            <a:r>
              <a:rPr lang="en-US" sz="2000" b="1" dirty="0">
                <a:latin typeface="Bell MT" pitchFamily="18" charset="0"/>
              </a:rPr>
              <a:t>like </a:t>
            </a:r>
            <a:r>
              <a:rPr lang="en-US" sz="2000" b="1" dirty="0" smtClean="0">
                <a:latin typeface="Bell MT" pitchFamily="18" charset="0"/>
              </a:rPr>
              <a:t>sport</a:t>
            </a:r>
            <a:r>
              <a:rPr lang="tr-TR" sz="2000" b="1" dirty="0" smtClean="0">
                <a:latin typeface="Bell MT" pitchFamily="18" charset="0"/>
              </a:rPr>
              <a:t>s </a:t>
            </a:r>
            <a:r>
              <a:rPr lang="en-US" sz="2000" b="1" dirty="0" smtClean="0">
                <a:latin typeface="Bell MT" pitchFamily="18" charset="0"/>
              </a:rPr>
              <a:t>. </a:t>
            </a:r>
            <a:r>
              <a:rPr lang="en-US" sz="2000" b="1" dirty="0">
                <a:latin typeface="Bell MT" pitchFamily="18" charset="0"/>
              </a:rPr>
              <a:t>My </a:t>
            </a:r>
            <a:r>
              <a:rPr lang="en-US" sz="2000" b="1" dirty="0" err="1">
                <a:latin typeface="Bell MT" pitchFamily="18" charset="0"/>
              </a:rPr>
              <a:t>favourite</a:t>
            </a:r>
            <a:r>
              <a:rPr lang="en-US" sz="2000" b="1" dirty="0">
                <a:latin typeface="Bell MT" pitchFamily="18" charset="0"/>
              </a:rPr>
              <a:t> sport is </a:t>
            </a:r>
            <a:r>
              <a:rPr lang="tr-TR" sz="2000" b="1" dirty="0" err="1" smtClean="0">
                <a:latin typeface="Bell MT" pitchFamily="18" charset="0"/>
              </a:rPr>
              <a:t>bocce</a:t>
            </a:r>
            <a:r>
              <a:rPr lang="en-US" sz="2000" b="1" dirty="0" smtClean="0">
                <a:latin typeface="Bell MT" pitchFamily="18" charset="0"/>
              </a:rPr>
              <a:t>.</a:t>
            </a:r>
            <a:r>
              <a:rPr lang="tr-TR" sz="2000" b="1" dirty="0" smtClean="0">
                <a:latin typeface="Bell MT" pitchFamily="18" charset="0"/>
              </a:rPr>
              <a:t> I </a:t>
            </a:r>
            <a:r>
              <a:rPr lang="tr-TR" sz="2000" b="1" dirty="0" err="1" smtClean="0">
                <a:latin typeface="Bell MT" pitchFamily="18" charset="0"/>
              </a:rPr>
              <a:t>like</a:t>
            </a:r>
            <a:r>
              <a:rPr lang="tr-TR" sz="2000" b="1" dirty="0" smtClean="0">
                <a:latin typeface="Bell MT" pitchFamily="18" charset="0"/>
              </a:rPr>
              <a:t> English </a:t>
            </a:r>
            <a:r>
              <a:rPr lang="tr-TR" sz="2000" b="1" dirty="0" err="1" smtClean="0">
                <a:latin typeface="Bell MT" pitchFamily="18" charset="0"/>
              </a:rPr>
              <a:t>and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Maths</a:t>
            </a:r>
            <a:r>
              <a:rPr lang="tr-TR" sz="2000" b="1" dirty="0" smtClean="0">
                <a:latin typeface="Bell MT" pitchFamily="18" charset="0"/>
              </a:rPr>
              <a:t>.</a:t>
            </a:r>
            <a:endParaRPr sz="2000" b="1" dirty="0">
              <a:latin typeface="Bell MT" pitchFamily="18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2000" b="1" dirty="0">
              <a:latin typeface="Bell MT" pitchFamily="18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65"/>
              <a:buNone/>
            </a:pPr>
            <a:r>
              <a:rPr lang="en-US" sz="2000" b="1" dirty="0">
                <a:latin typeface="Bell MT" pitchFamily="18" charset="0"/>
              </a:rPr>
              <a:t>Hello, my name is </a:t>
            </a:r>
            <a:r>
              <a:rPr lang="tr-TR" sz="2000" b="1" dirty="0" smtClean="0">
                <a:latin typeface="Bell MT" pitchFamily="18" charset="0"/>
              </a:rPr>
              <a:t>Arif</a:t>
            </a:r>
            <a:r>
              <a:rPr lang="en-US" sz="2000" b="1" dirty="0" smtClean="0">
                <a:latin typeface="Bell MT" pitchFamily="18" charset="0"/>
              </a:rPr>
              <a:t>.</a:t>
            </a:r>
            <a:r>
              <a:rPr lang="tr-TR" sz="2000" b="1" dirty="0">
                <a:latin typeface="Bell MT" pitchFamily="18" charset="0"/>
              </a:rPr>
              <a:t> </a:t>
            </a:r>
            <a:r>
              <a:rPr lang="en-US" sz="2000" b="1" dirty="0" smtClean="0">
                <a:latin typeface="Bell MT" pitchFamily="18" charset="0"/>
              </a:rPr>
              <a:t>I </a:t>
            </a:r>
            <a:r>
              <a:rPr lang="en-US" sz="2000" b="1" dirty="0">
                <a:latin typeface="Bell MT" pitchFamily="18" charset="0"/>
              </a:rPr>
              <a:t>am </a:t>
            </a:r>
            <a:r>
              <a:rPr lang="tr-TR" sz="2000" b="1" dirty="0" smtClean="0">
                <a:latin typeface="Bell MT" pitchFamily="18" charset="0"/>
              </a:rPr>
              <a:t>11 </a:t>
            </a:r>
            <a:r>
              <a:rPr lang="tr-TR" sz="2000" b="1" dirty="0" err="1" smtClean="0">
                <a:latin typeface="Bell MT" pitchFamily="18" charset="0"/>
              </a:rPr>
              <a:t>years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old</a:t>
            </a:r>
            <a:r>
              <a:rPr lang="tr-TR" sz="2000" b="1" dirty="0" smtClean="0">
                <a:latin typeface="Bell MT" pitchFamily="18" charset="0"/>
              </a:rPr>
              <a:t>.</a:t>
            </a:r>
            <a:r>
              <a:rPr lang="en-US" sz="2000" b="1" dirty="0" smtClean="0">
                <a:latin typeface="Bell MT" pitchFamily="18" charset="0"/>
              </a:rPr>
              <a:t> </a:t>
            </a:r>
            <a:r>
              <a:rPr lang="tr-TR" sz="2000" b="1" dirty="0" smtClean="0">
                <a:latin typeface="Bell MT" pitchFamily="18" charset="0"/>
              </a:rPr>
              <a:t>I </a:t>
            </a:r>
            <a:r>
              <a:rPr lang="tr-TR" sz="2000" b="1" dirty="0" err="1" smtClean="0">
                <a:latin typeface="Bell MT" pitchFamily="18" charset="0"/>
              </a:rPr>
              <a:t>like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to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hang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out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with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my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friends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and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play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soccer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with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them</a:t>
            </a:r>
            <a:r>
              <a:rPr lang="tr-TR" sz="2000" b="1" dirty="0" smtClean="0">
                <a:latin typeface="Bell MT" pitchFamily="18" charset="0"/>
              </a:rPr>
              <a:t>.</a:t>
            </a:r>
            <a:endParaRPr sz="2000" b="1" dirty="0">
              <a:latin typeface="Bell MT" pitchFamily="18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2000" b="1" dirty="0">
              <a:latin typeface="Bell MT" pitchFamily="18" charset="0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65"/>
              <a:buNone/>
            </a:pPr>
            <a:r>
              <a:rPr lang="en-US" sz="2000" b="1" dirty="0" smtClean="0">
                <a:latin typeface="Bell MT" pitchFamily="18" charset="0"/>
              </a:rPr>
              <a:t>H</a:t>
            </a:r>
            <a:r>
              <a:rPr lang="tr-TR" sz="2000" b="1" dirty="0" smtClean="0">
                <a:latin typeface="Bell MT" pitchFamily="18" charset="0"/>
              </a:rPr>
              <a:t>i!</a:t>
            </a:r>
            <a:r>
              <a:rPr lang="en-US" sz="2000" b="1" dirty="0" smtClean="0">
                <a:latin typeface="Bell MT" pitchFamily="18" charset="0"/>
              </a:rPr>
              <a:t> </a:t>
            </a:r>
            <a:r>
              <a:rPr lang="en-US" sz="2000" b="1" dirty="0">
                <a:latin typeface="Bell MT" pitchFamily="18" charset="0"/>
              </a:rPr>
              <a:t>I´m </a:t>
            </a:r>
            <a:r>
              <a:rPr lang="tr-TR" sz="2000" b="1" dirty="0" smtClean="0">
                <a:latin typeface="Bell MT" pitchFamily="18" charset="0"/>
              </a:rPr>
              <a:t>Eren</a:t>
            </a:r>
            <a:r>
              <a:rPr lang="en-US" sz="2000" b="1" dirty="0" smtClean="0">
                <a:latin typeface="Bell MT" pitchFamily="18" charset="0"/>
              </a:rPr>
              <a:t> </a:t>
            </a:r>
            <a:r>
              <a:rPr lang="en-US" sz="2000" b="1" dirty="0">
                <a:latin typeface="Bell MT" pitchFamily="18" charset="0"/>
              </a:rPr>
              <a:t>and </a:t>
            </a:r>
            <a:r>
              <a:rPr lang="en-US" sz="2000" b="1" dirty="0" smtClean="0">
                <a:latin typeface="Bell MT" pitchFamily="18" charset="0"/>
              </a:rPr>
              <a:t>I´m</a:t>
            </a:r>
            <a:r>
              <a:rPr lang="tr-TR" sz="2000" b="1" dirty="0">
                <a:latin typeface="Bell MT" pitchFamily="18" charset="0"/>
              </a:rPr>
              <a:t> </a:t>
            </a:r>
            <a:r>
              <a:rPr lang="en-US" sz="2000" b="1" dirty="0" smtClean="0">
                <a:latin typeface="Bell MT" pitchFamily="18" charset="0"/>
              </a:rPr>
              <a:t>12 </a:t>
            </a:r>
            <a:r>
              <a:rPr lang="en-US" sz="2000" b="1" dirty="0">
                <a:latin typeface="Bell MT" pitchFamily="18" charset="0"/>
              </a:rPr>
              <a:t>years old, I have brown hair and </a:t>
            </a:r>
            <a:r>
              <a:rPr lang="tr-TR" sz="2000" b="1" dirty="0" err="1" smtClean="0">
                <a:latin typeface="Bell MT" pitchFamily="18" charset="0"/>
              </a:rPr>
              <a:t>and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black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eyes</a:t>
            </a:r>
            <a:r>
              <a:rPr lang="tr-TR" sz="2000" b="1" dirty="0" smtClean="0">
                <a:latin typeface="Bell MT" pitchFamily="18" charset="0"/>
              </a:rPr>
              <a:t>. I </a:t>
            </a:r>
            <a:r>
              <a:rPr lang="tr-TR" sz="2000" b="1" dirty="0" err="1" smtClean="0">
                <a:latin typeface="Bell MT" pitchFamily="18" charset="0"/>
              </a:rPr>
              <a:t>have</a:t>
            </a:r>
            <a:r>
              <a:rPr lang="tr-TR" sz="2000" b="1" dirty="0" smtClean="0">
                <a:latin typeface="Bell MT" pitchFamily="18" charset="0"/>
              </a:rPr>
              <a:t> a </a:t>
            </a:r>
            <a:r>
              <a:rPr lang="tr-TR" sz="2000" b="1" dirty="0" err="1" smtClean="0">
                <a:latin typeface="Bell MT" pitchFamily="18" charset="0"/>
              </a:rPr>
              <a:t>dog</a:t>
            </a:r>
            <a:r>
              <a:rPr lang="tr-TR" sz="2000" b="1" dirty="0" smtClean="0">
                <a:latin typeface="Bell MT" pitchFamily="18" charset="0"/>
              </a:rPr>
              <a:t>. His name is Zeytin. </a:t>
            </a:r>
            <a:r>
              <a:rPr lang="tr-TR" sz="2000" b="1" dirty="0" err="1" smtClean="0">
                <a:latin typeface="Bell MT" pitchFamily="18" charset="0"/>
              </a:rPr>
              <a:t>It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means</a:t>
            </a:r>
            <a:r>
              <a:rPr lang="tr-TR" sz="2000" b="1" dirty="0" smtClean="0">
                <a:latin typeface="Bell MT" pitchFamily="18" charset="0"/>
              </a:rPr>
              <a:t> ‘</a:t>
            </a:r>
            <a:r>
              <a:rPr lang="tr-TR" sz="2000" b="1" dirty="0" err="1" smtClean="0">
                <a:latin typeface="Bell MT" pitchFamily="18" charset="0"/>
              </a:rPr>
              <a:t>olive</a:t>
            </a:r>
            <a:r>
              <a:rPr lang="tr-TR" sz="2000" b="1" dirty="0" smtClean="0">
                <a:latin typeface="Bell MT" pitchFamily="18" charset="0"/>
              </a:rPr>
              <a:t>’. </a:t>
            </a:r>
            <a:r>
              <a:rPr lang="tr-TR" sz="2000" b="1" dirty="0" smtClean="0">
                <a:latin typeface="Bell MT" pitchFamily="18" charset="0"/>
                <a:sym typeface="Wingdings" pitchFamily="2" charset="2"/>
              </a:rPr>
              <a:t> </a:t>
            </a:r>
            <a:r>
              <a:rPr lang="tr-TR" sz="2000" b="1" dirty="0" smtClean="0">
                <a:latin typeface="Bell MT" pitchFamily="18" charset="0"/>
              </a:rPr>
              <a:t>My </a:t>
            </a:r>
            <a:r>
              <a:rPr lang="tr-TR" sz="2000" b="1" dirty="0" err="1" smtClean="0">
                <a:latin typeface="Bell MT" pitchFamily="18" charset="0"/>
              </a:rPr>
              <a:t>favorite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sport</a:t>
            </a:r>
            <a:r>
              <a:rPr lang="tr-TR" sz="2000" b="1" dirty="0" smtClean="0">
                <a:latin typeface="Bell MT" pitchFamily="18" charset="0"/>
              </a:rPr>
              <a:t> is </a:t>
            </a:r>
            <a:r>
              <a:rPr lang="tr-TR" sz="2000" b="1" dirty="0" err="1" smtClean="0">
                <a:latin typeface="Bell MT" pitchFamily="18" charset="0"/>
              </a:rPr>
              <a:t>bocce</a:t>
            </a:r>
            <a:r>
              <a:rPr lang="tr-TR" sz="2000" b="1" dirty="0" smtClean="0">
                <a:latin typeface="Bell MT" pitchFamily="18" charset="0"/>
              </a:rPr>
              <a:t>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65"/>
              <a:buNone/>
            </a:pPr>
            <a:endParaRPr lang="tr-TR" sz="2000" b="1" dirty="0">
              <a:latin typeface="Bell MT" pitchFamily="18" charset="0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65"/>
              <a:buNone/>
            </a:pPr>
            <a:endParaRPr sz="2000" b="1" dirty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sz="half" idx="1"/>
          </p:nvPr>
        </p:nvSpPr>
        <p:spPr>
          <a:xfrm>
            <a:off x="609599" y="1673352"/>
            <a:ext cx="10994265" cy="471830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Arial"/>
              <a:buNone/>
            </a:pPr>
            <a:r>
              <a:rPr lang="en-US" sz="2000" b="1" dirty="0">
                <a:latin typeface="Bell MT" pitchFamily="18" charset="0"/>
              </a:rPr>
              <a:t>Hi, I am </a:t>
            </a:r>
            <a:r>
              <a:rPr lang="tr-TR" sz="2000" b="1" dirty="0" smtClean="0">
                <a:latin typeface="Bell MT" pitchFamily="18" charset="0"/>
              </a:rPr>
              <a:t>Rüya</a:t>
            </a:r>
            <a:r>
              <a:rPr lang="en-US" sz="2000" b="1" dirty="0" smtClean="0">
                <a:latin typeface="Bell MT" pitchFamily="18" charset="0"/>
              </a:rPr>
              <a:t>. </a:t>
            </a:r>
            <a:r>
              <a:rPr lang="en-US" sz="2000" b="1" dirty="0">
                <a:latin typeface="Bell MT" pitchFamily="18" charset="0"/>
              </a:rPr>
              <a:t>I am </a:t>
            </a:r>
            <a:r>
              <a:rPr lang="en-US" sz="2000" b="1" dirty="0" smtClean="0">
                <a:latin typeface="Bell MT" pitchFamily="18" charset="0"/>
              </a:rPr>
              <a:t>12 </a:t>
            </a:r>
            <a:r>
              <a:rPr lang="en-US" sz="2000" b="1" dirty="0">
                <a:latin typeface="Bell MT" pitchFamily="18" charset="0"/>
              </a:rPr>
              <a:t>years </a:t>
            </a:r>
            <a:r>
              <a:rPr lang="en-US" sz="2000" b="1" dirty="0" smtClean="0">
                <a:latin typeface="Bell MT" pitchFamily="18" charset="0"/>
              </a:rPr>
              <a:t>old.</a:t>
            </a:r>
            <a:r>
              <a:rPr lang="tr-TR" sz="2000" b="1" dirty="0">
                <a:latin typeface="Bell MT" pitchFamily="18" charset="0"/>
              </a:rPr>
              <a:t> </a:t>
            </a:r>
            <a:r>
              <a:rPr lang="tr-TR" sz="2000" b="1" dirty="0" smtClean="0">
                <a:latin typeface="Bell MT" pitchFamily="18" charset="0"/>
              </a:rPr>
              <a:t>I </a:t>
            </a:r>
            <a:r>
              <a:rPr lang="tr-TR" sz="2000" b="1" dirty="0" err="1" smtClean="0">
                <a:latin typeface="Bell MT" pitchFamily="18" charset="0"/>
              </a:rPr>
              <a:t>have</a:t>
            </a:r>
            <a:r>
              <a:rPr lang="tr-TR" sz="2000" b="1" dirty="0" smtClean="0">
                <a:latin typeface="Bell MT" pitchFamily="18" charset="0"/>
              </a:rPr>
              <a:t> a </a:t>
            </a:r>
            <a:r>
              <a:rPr lang="tr-TR" sz="2000" b="1" dirty="0" err="1" smtClean="0">
                <a:latin typeface="Bell MT" pitchFamily="18" charset="0"/>
              </a:rPr>
              <a:t>sister</a:t>
            </a:r>
            <a:r>
              <a:rPr lang="tr-TR" sz="2000" b="1" dirty="0" smtClean="0">
                <a:latin typeface="Bell MT" pitchFamily="18" charset="0"/>
              </a:rPr>
              <a:t>. Her name is Büşra. My </a:t>
            </a:r>
            <a:r>
              <a:rPr lang="tr-TR" sz="2000" b="1" dirty="0" err="1" smtClean="0">
                <a:latin typeface="Bell MT" pitchFamily="18" charset="0"/>
              </a:rPr>
              <a:t>favorite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sport</a:t>
            </a:r>
            <a:r>
              <a:rPr lang="tr-TR" sz="2000" b="1" dirty="0" smtClean="0">
                <a:latin typeface="Bell MT" pitchFamily="18" charset="0"/>
              </a:rPr>
              <a:t> is badminton. I </a:t>
            </a:r>
            <a:r>
              <a:rPr lang="tr-TR" sz="2000" b="1" dirty="0" err="1" smtClean="0">
                <a:latin typeface="Bell MT" pitchFamily="18" charset="0"/>
              </a:rPr>
              <a:t>love</a:t>
            </a:r>
            <a:r>
              <a:rPr lang="tr-TR" sz="2000" b="1" dirty="0" smtClean="0">
                <a:latin typeface="Bell MT" pitchFamily="18" charset="0"/>
              </a:rPr>
              <a:t> English. I am </a:t>
            </a:r>
            <a:r>
              <a:rPr lang="tr-TR" sz="2000" b="1" dirty="0" err="1" smtClean="0">
                <a:latin typeface="Bell MT" pitchFamily="18" charset="0"/>
              </a:rPr>
              <a:t>happy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to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meet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you</a:t>
            </a:r>
            <a:r>
              <a:rPr lang="tr-TR" sz="2000" b="1" dirty="0" smtClean="0">
                <a:latin typeface="Bell MT" pitchFamily="18" charset="0"/>
              </a:rPr>
              <a:t>. </a:t>
            </a:r>
            <a:endParaRPr sz="2000" b="1" dirty="0">
              <a:latin typeface="Bell MT" pitchFamily="18" charset="0"/>
            </a:endParaRPr>
          </a:p>
          <a:p>
            <a:pPr marL="0" marR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65"/>
              <a:buFont typeface="Arial"/>
              <a:buNone/>
            </a:pPr>
            <a:endParaRPr sz="2000" b="1" dirty="0">
              <a:latin typeface="Bell MT" pitchFamily="18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000" b="1" dirty="0" err="1" smtClean="0">
                <a:latin typeface="Bell MT" pitchFamily="18" charset="0"/>
              </a:rPr>
              <a:t>Hello</a:t>
            </a:r>
            <a:r>
              <a:rPr lang="en-US" sz="2000" b="1" dirty="0" smtClean="0">
                <a:latin typeface="Bell MT" pitchFamily="18" charset="0"/>
              </a:rPr>
              <a:t>,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en-US" sz="2000" b="1" dirty="0" smtClean="0">
                <a:latin typeface="Bell MT" pitchFamily="18" charset="0"/>
              </a:rPr>
              <a:t>I</a:t>
            </a:r>
            <a:r>
              <a:rPr lang="tr-TR" sz="2000" b="1" dirty="0" smtClean="0">
                <a:latin typeface="Bell MT" pitchFamily="18" charset="0"/>
              </a:rPr>
              <a:t>’m Dahil. I am 12. I </a:t>
            </a:r>
            <a:r>
              <a:rPr lang="tr-TR" sz="2000" b="1" dirty="0" err="1" smtClean="0">
                <a:latin typeface="Bell MT" pitchFamily="18" charset="0"/>
              </a:rPr>
              <a:t>have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short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brown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hair</a:t>
            </a:r>
            <a:r>
              <a:rPr lang="tr-TR" sz="2000" b="1" dirty="0" smtClean="0">
                <a:latin typeface="Bell MT" pitchFamily="18" charset="0"/>
              </a:rPr>
              <a:t>. I </a:t>
            </a:r>
            <a:r>
              <a:rPr lang="tr-TR" sz="2000" b="1" dirty="0" err="1" smtClean="0">
                <a:latin typeface="Bell MT" pitchFamily="18" charset="0"/>
              </a:rPr>
              <a:t>have</a:t>
            </a:r>
            <a:r>
              <a:rPr lang="tr-TR" sz="2000" b="1" dirty="0" smtClean="0">
                <a:latin typeface="Bell MT" pitchFamily="18" charset="0"/>
              </a:rPr>
              <a:t> 3 </a:t>
            </a:r>
            <a:r>
              <a:rPr lang="tr-TR" sz="2000" b="1" dirty="0" err="1" smtClean="0">
                <a:latin typeface="Bell MT" pitchFamily="18" charset="0"/>
              </a:rPr>
              <a:t>dogs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and</a:t>
            </a:r>
            <a:r>
              <a:rPr lang="tr-TR" sz="2000" b="1" dirty="0" smtClean="0">
                <a:latin typeface="Bell MT" pitchFamily="18" charset="0"/>
              </a:rPr>
              <a:t> 3 </a:t>
            </a:r>
            <a:r>
              <a:rPr lang="tr-TR" sz="2000" b="1" dirty="0" err="1" smtClean="0">
                <a:latin typeface="Bell MT" pitchFamily="18" charset="0"/>
              </a:rPr>
              <a:t>cats</a:t>
            </a:r>
            <a:r>
              <a:rPr lang="tr-TR" sz="2000" b="1" dirty="0" smtClean="0">
                <a:latin typeface="Bell MT" pitchFamily="18" charset="0"/>
              </a:rPr>
              <a:t>. I </a:t>
            </a:r>
            <a:r>
              <a:rPr lang="tr-TR" sz="2000" b="1" dirty="0" err="1" smtClean="0">
                <a:latin typeface="Bell MT" pitchFamily="18" charset="0"/>
              </a:rPr>
              <a:t>like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animals</a:t>
            </a:r>
            <a:r>
              <a:rPr lang="tr-TR" sz="2000" b="1" dirty="0" smtClean="0">
                <a:latin typeface="Bell MT" pitchFamily="18" charset="0"/>
              </a:rPr>
              <a:t> a lot. I </a:t>
            </a:r>
            <a:r>
              <a:rPr lang="tr-TR" sz="2000" b="1" dirty="0" err="1" smtClean="0">
                <a:latin typeface="Bell MT" pitchFamily="18" charset="0"/>
              </a:rPr>
              <a:t>like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cycling</a:t>
            </a:r>
            <a:r>
              <a:rPr lang="tr-TR" sz="2000" b="1" dirty="0" smtClean="0">
                <a:latin typeface="Bell MT" pitchFamily="18" charset="0"/>
              </a:rPr>
              <a:t>. I </a:t>
            </a:r>
            <a:r>
              <a:rPr lang="tr-TR" sz="2000" b="1" dirty="0" err="1" smtClean="0">
                <a:latin typeface="Bell MT" pitchFamily="18" charset="0"/>
              </a:rPr>
              <a:t>like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being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physically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active</a:t>
            </a:r>
            <a:r>
              <a:rPr lang="tr-TR" sz="2000" b="1" dirty="0" smtClean="0">
                <a:latin typeface="Bell MT" pitchFamily="18" charset="0"/>
              </a:rPr>
              <a:t>.</a:t>
            </a:r>
            <a:endParaRPr sz="2000" b="1" dirty="0">
              <a:latin typeface="Bell MT" pitchFamily="18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1" dirty="0">
              <a:latin typeface="Bell MT" pitchFamily="18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65"/>
              <a:buFont typeface="Arial"/>
              <a:buNone/>
            </a:pPr>
            <a:r>
              <a:rPr lang="en-US" sz="2000" b="1" dirty="0">
                <a:latin typeface="Bell MT" pitchFamily="18" charset="0"/>
              </a:rPr>
              <a:t>Hello I am </a:t>
            </a:r>
            <a:r>
              <a:rPr lang="tr-TR" sz="2000" b="1" dirty="0" smtClean="0">
                <a:latin typeface="Bell MT" pitchFamily="18" charset="0"/>
              </a:rPr>
              <a:t>Aleyna Nur</a:t>
            </a:r>
            <a:r>
              <a:rPr lang="en-US" sz="2000" b="1" dirty="0" smtClean="0">
                <a:latin typeface="Bell MT" pitchFamily="18" charset="0"/>
              </a:rPr>
              <a:t> </a:t>
            </a:r>
            <a:r>
              <a:rPr lang="en-US" sz="2000" b="1" dirty="0">
                <a:latin typeface="Bell MT" pitchFamily="18" charset="0"/>
              </a:rPr>
              <a:t>. I´m 12 years old. I </a:t>
            </a:r>
            <a:r>
              <a:rPr lang="tr-TR" sz="2000" b="1" dirty="0" err="1" smtClean="0">
                <a:latin typeface="Bell MT" pitchFamily="18" charset="0"/>
              </a:rPr>
              <a:t>have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long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blond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hair</a:t>
            </a:r>
            <a:r>
              <a:rPr lang="tr-TR" sz="2000" b="1" dirty="0" smtClean="0">
                <a:latin typeface="Bell MT" pitchFamily="18" charset="0"/>
              </a:rPr>
              <a:t>. </a:t>
            </a: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65"/>
              <a:buFont typeface="Arial"/>
              <a:buNone/>
            </a:pPr>
            <a:endParaRPr lang="tr-TR" sz="2000" b="1" dirty="0">
              <a:latin typeface="Bell MT" pitchFamily="18" charset="0"/>
            </a:endParaRPr>
          </a:p>
          <a:p>
            <a:pPr marL="0" indent="0" algn="just">
              <a:lnSpc>
                <a:spcPct val="100000"/>
              </a:lnSpc>
              <a:buSzPts val="1100"/>
              <a:buNone/>
            </a:pPr>
            <a:r>
              <a:rPr lang="en-US" sz="2000" b="1" dirty="0">
                <a:latin typeface="Bell MT" pitchFamily="18" charset="0"/>
              </a:rPr>
              <a:t>My name is </a:t>
            </a:r>
            <a:r>
              <a:rPr lang="en-US" sz="2000" b="1" dirty="0" err="1">
                <a:latin typeface="Bell MT" pitchFamily="18" charset="0"/>
              </a:rPr>
              <a:t>Sıla</a:t>
            </a:r>
            <a:r>
              <a:rPr lang="en-US" sz="2000" b="1" dirty="0">
                <a:latin typeface="Bell MT" pitchFamily="18" charset="0"/>
              </a:rPr>
              <a:t>. I am </a:t>
            </a:r>
            <a:r>
              <a:rPr lang="en-US" sz="2000" b="1" dirty="0" smtClean="0">
                <a:latin typeface="Bell MT" pitchFamily="18" charset="0"/>
              </a:rPr>
              <a:t>twelve.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en-US" sz="2000" b="1" dirty="0" smtClean="0">
                <a:latin typeface="Bell MT" pitchFamily="18" charset="0"/>
              </a:rPr>
              <a:t>My </a:t>
            </a:r>
            <a:r>
              <a:rPr lang="en-US" sz="2000" b="1" dirty="0" err="1">
                <a:latin typeface="Bell MT" pitchFamily="18" charset="0"/>
              </a:rPr>
              <a:t>favourite</a:t>
            </a:r>
            <a:r>
              <a:rPr lang="en-US" sz="2000" b="1" dirty="0">
                <a:latin typeface="Bell MT" pitchFamily="18" charset="0"/>
              </a:rPr>
              <a:t> sport is </a:t>
            </a:r>
            <a:r>
              <a:rPr lang="en-US" sz="2000" b="1" dirty="0" smtClean="0">
                <a:latin typeface="Bell MT" pitchFamily="18" charset="0"/>
              </a:rPr>
              <a:t>bocce.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en-US" sz="2000" b="1" dirty="0" smtClean="0">
                <a:latin typeface="Bell MT" pitchFamily="18" charset="0"/>
              </a:rPr>
              <a:t>I </a:t>
            </a:r>
            <a:r>
              <a:rPr lang="en-US" sz="2000" b="1" dirty="0">
                <a:latin typeface="Bell MT" pitchFamily="18" charset="0"/>
              </a:rPr>
              <a:t>have a cat. Her name is </a:t>
            </a:r>
            <a:r>
              <a:rPr lang="en-US" sz="2000" b="1" dirty="0" err="1">
                <a:latin typeface="Bell MT" pitchFamily="18" charset="0"/>
              </a:rPr>
              <a:t>Boncuk</a:t>
            </a:r>
            <a:r>
              <a:rPr lang="en-US" sz="2000" b="1" dirty="0">
                <a:latin typeface="Bell MT" pitchFamily="18" charset="0"/>
              </a:rPr>
              <a:t>. </a:t>
            </a:r>
            <a:r>
              <a:rPr lang="tr-TR" sz="2000" b="1" dirty="0" smtClean="0">
                <a:latin typeface="Bell MT" pitchFamily="18" charset="0"/>
              </a:rPr>
              <a:t>My </a:t>
            </a:r>
            <a:r>
              <a:rPr lang="tr-TR" sz="2000" b="1" dirty="0" err="1" smtClean="0">
                <a:latin typeface="Bell MT" pitchFamily="18" charset="0"/>
              </a:rPr>
              <a:t>favorite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class</a:t>
            </a:r>
            <a:r>
              <a:rPr lang="tr-TR" sz="2000" b="1" dirty="0" smtClean="0">
                <a:latin typeface="Bell MT" pitchFamily="18" charset="0"/>
              </a:rPr>
              <a:t> is English. </a:t>
            </a:r>
            <a:r>
              <a:rPr lang="tr-TR" sz="2000" b="1" dirty="0" err="1" smtClean="0">
                <a:latin typeface="Bell MT" pitchFamily="18" charset="0"/>
              </a:rPr>
              <a:t>See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you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soon</a:t>
            </a:r>
            <a:r>
              <a:rPr lang="tr-TR" sz="2000" b="1" dirty="0" smtClean="0">
                <a:latin typeface="Bell MT" pitchFamily="18" charset="0"/>
              </a:rPr>
              <a:t>. </a:t>
            </a:r>
            <a:endParaRPr lang="en-US" sz="2000" b="1" dirty="0">
              <a:latin typeface="Bell MT" pitchFamily="18" charset="0"/>
            </a:endParaRPr>
          </a:p>
          <a:p>
            <a:pPr marL="0" lvl="0" indent="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1665"/>
              <a:buFont typeface="Arial"/>
              <a:buNone/>
            </a:pPr>
            <a:endParaRPr sz="2000" dirty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65" dirty="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65" dirty="0">
              <a:solidFill>
                <a:srgbClr val="9900FF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65" dirty="0">
              <a:solidFill>
                <a:srgbClr val="9900FF"/>
              </a:solidFill>
            </a:endParaRPr>
          </a:p>
        </p:txBody>
      </p:sp>
      <p:sp>
        <p:nvSpPr>
          <p:cNvPr id="5" name="Google Shape;98;p15"/>
          <p:cNvSpPr txBox="1">
            <a:spLocks/>
          </p:cNvSpPr>
          <p:nvPr/>
        </p:nvSpPr>
        <p:spPr>
          <a:xfrm>
            <a:off x="631066" y="1874219"/>
            <a:ext cx="10895526" cy="47183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ts val="1665"/>
              <a:buFont typeface="Arial" pitchFamily="34" charset="0"/>
              <a:buNone/>
            </a:pPr>
            <a:endParaRPr lang="en-US" sz="2000" b="1" dirty="0" smtClean="0">
              <a:latin typeface="Bell MT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ts val="1665"/>
              <a:buFont typeface="Arial" pitchFamily="34" charset="0"/>
              <a:buNone/>
            </a:pPr>
            <a:endParaRPr lang="en-US" sz="2000" b="1" dirty="0" smtClean="0">
              <a:latin typeface="Bell MT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Clr>
                <a:srgbClr val="FF0000"/>
              </a:buClr>
              <a:buSzPts val="1665"/>
              <a:buNone/>
            </a:pPr>
            <a:r>
              <a:rPr lang="en-US" sz="2000" b="1" dirty="0" smtClean="0">
                <a:latin typeface="Bell MT" pitchFamily="18" charset="0"/>
              </a:rPr>
              <a:t>Hi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Velke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Popovice</a:t>
            </a:r>
            <a:r>
              <a:rPr lang="tr-TR" sz="2000" b="1" dirty="0" smtClean="0">
                <a:latin typeface="Bell MT" pitchFamily="18" charset="0"/>
              </a:rPr>
              <a:t>! My name is</a:t>
            </a:r>
            <a:r>
              <a:rPr lang="en-US" sz="2000" b="1" dirty="0" smtClean="0">
                <a:latin typeface="Bell MT" pitchFamily="18" charset="0"/>
              </a:rPr>
              <a:t> </a:t>
            </a:r>
            <a:r>
              <a:rPr lang="en-US" sz="2000" b="1" dirty="0" err="1" smtClean="0">
                <a:latin typeface="Bell MT" pitchFamily="18" charset="0"/>
              </a:rPr>
              <a:t>Serkan</a:t>
            </a:r>
            <a:r>
              <a:rPr lang="en-US" sz="2000" b="1" dirty="0" smtClean="0">
                <a:latin typeface="Bell MT" pitchFamily="18" charset="0"/>
              </a:rPr>
              <a:t>. I am 12. </a:t>
            </a:r>
            <a:r>
              <a:rPr lang="tr-TR" sz="2000" b="1" dirty="0">
                <a:latin typeface="Bell MT" pitchFamily="18" charset="0"/>
              </a:rPr>
              <a:t>I hava </a:t>
            </a:r>
            <a:r>
              <a:rPr lang="tr-TR" sz="2000" b="1" dirty="0" err="1">
                <a:latin typeface="Bell MT" pitchFamily="18" charset="0"/>
              </a:rPr>
              <a:t>short</a:t>
            </a:r>
            <a:r>
              <a:rPr lang="tr-TR" sz="2000" b="1" dirty="0">
                <a:latin typeface="Bell MT" pitchFamily="18" charset="0"/>
              </a:rPr>
              <a:t> </a:t>
            </a:r>
            <a:r>
              <a:rPr lang="tr-TR" sz="2000" b="1" dirty="0" err="1">
                <a:latin typeface="Bell MT" pitchFamily="18" charset="0"/>
              </a:rPr>
              <a:t>hair</a:t>
            </a:r>
            <a:r>
              <a:rPr lang="tr-TR" sz="2000" b="1" dirty="0">
                <a:latin typeface="Bell MT" pitchFamily="18" charset="0"/>
              </a:rPr>
              <a:t>. </a:t>
            </a:r>
            <a:r>
              <a:rPr lang="en-US" sz="2000" b="1" dirty="0" smtClean="0">
                <a:latin typeface="Bell MT" pitchFamily="18" charset="0"/>
              </a:rPr>
              <a:t>I like sports. My favorite sport</a:t>
            </a:r>
            <a:r>
              <a:rPr lang="tr-TR" sz="2000" b="1" dirty="0" smtClean="0">
                <a:latin typeface="Bell MT" pitchFamily="18" charset="0"/>
              </a:rPr>
              <a:t> is </a:t>
            </a:r>
            <a:r>
              <a:rPr lang="tr-TR" sz="2000" b="1" dirty="0" err="1" smtClean="0">
                <a:latin typeface="Bell MT" pitchFamily="18" charset="0"/>
              </a:rPr>
              <a:t>soccer</a:t>
            </a:r>
            <a:r>
              <a:rPr lang="tr-TR" sz="2000" b="1" dirty="0" smtClean="0">
                <a:latin typeface="Bell MT" pitchFamily="18" charset="0"/>
              </a:rPr>
              <a:t>. I am a </a:t>
            </a:r>
            <a:r>
              <a:rPr lang="tr-TR" sz="2000" b="1" dirty="0" err="1" smtClean="0">
                <a:latin typeface="Bell MT" pitchFamily="18" charset="0"/>
              </a:rPr>
              <a:t>goalkeeper</a:t>
            </a:r>
            <a:r>
              <a:rPr lang="tr-TR" sz="2000" b="1" dirty="0" smtClean="0">
                <a:latin typeface="Bell MT" pitchFamily="18" charset="0"/>
              </a:rPr>
              <a:t>. I </a:t>
            </a:r>
            <a:r>
              <a:rPr lang="tr-TR" sz="2000" b="1" dirty="0" err="1" smtClean="0">
                <a:latin typeface="Bell MT" pitchFamily="18" charset="0"/>
              </a:rPr>
              <a:t>like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Petr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Cech</a:t>
            </a:r>
            <a:r>
              <a:rPr lang="tr-TR" sz="2000" b="1" dirty="0" smtClean="0">
                <a:latin typeface="Bell MT" pitchFamily="18" charset="0"/>
              </a:rPr>
              <a:t>. </a:t>
            </a:r>
            <a:endParaRPr lang="en-US" sz="3600" b="1" dirty="0" smtClean="0">
              <a:latin typeface="Bell MT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1665"/>
              <a:buFont typeface="Arial" pitchFamily="34" charset="0"/>
              <a:buNone/>
            </a:pPr>
            <a:endParaRPr lang="en-US" sz="2000" b="1" dirty="0" smtClean="0">
              <a:latin typeface="Bell MT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1000"/>
              </a:spcBef>
              <a:buClr>
                <a:srgbClr val="00B050"/>
              </a:buClr>
              <a:buSzPts val="1665"/>
              <a:buFont typeface="Arial" pitchFamily="34" charset="0"/>
              <a:buNone/>
            </a:pPr>
            <a:r>
              <a:rPr lang="en-US" sz="2000" b="1" dirty="0" smtClean="0">
                <a:latin typeface="Bell MT" pitchFamily="18" charset="0"/>
              </a:rPr>
              <a:t>Hello I am </a:t>
            </a:r>
            <a:r>
              <a:rPr lang="en-US" sz="2000" b="1" dirty="0" err="1" smtClean="0">
                <a:latin typeface="Bell MT" pitchFamily="18" charset="0"/>
              </a:rPr>
              <a:t>Özge</a:t>
            </a:r>
            <a:r>
              <a:rPr lang="en-US" sz="2000" b="1" dirty="0" smtClean="0">
                <a:latin typeface="Bell MT" pitchFamily="18" charset="0"/>
              </a:rPr>
              <a:t>. I am 12 years old. I have black hair. I have a cat and her name is </a:t>
            </a:r>
            <a:r>
              <a:rPr lang="en-US" sz="2000" b="1" dirty="0" err="1" smtClean="0">
                <a:latin typeface="Bell MT" pitchFamily="18" charset="0"/>
              </a:rPr>
              <a:t>Pamuk</a:t>
            </a:r>
            <a:r>
              <a:rPr lang="en-US" sz="2000" b="1" dirty="0" smtClean="0">
                <a:latin typeface="Bell MT" pitchFamily="18" charset="0"/>
              </a:rPr>
              <a:t>. I like reading book.</a:t>
            </a:r>
            <a:endParaRPr lang="tr-TR" sz="2000" b="1" dirty="0" smtClean="0">
              <a:latin typeface="Bell MT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1000"/>
              </a:spcBef>
              <a:buClr>
                <a:srgbClr val="00B050"/>
              </a:buClr>
              <a:buSzPts val="1665"/>
              <a:buFont typeface="Arial" pitchFamily="34" charset="0"/>
              <a:buNone/>
            </a:pPr>
            <a:endParaRPr lang="tr-TR" sz="2000" b="1" dirty="0">
              <a:latin typeface="Bell MT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1000"/>
              </a:spcBef>
              <a:buClr>
                <a:srgbClr val="00B050"/>
              </a:buClr>
              <a:buSzPts val="1665"/>
              <a:buFont typeface="Arial" pitchFamily="34" charset="0"/>
              <a:buNone/>
            </a:pPr>
            <a:r>
              <a:rPr lang="tr-TR" sz="2000" b="1" dirty="0" err="1" smtClean="0">
                <a:latin typeface="Bell MT" pitchFamily="18" charset="0"/>
              </a:rPr>
              <a:t>Hi</a:t>
            </a:r>
            <a:r>
              <a:rPr lang="tr-TR" sz="2000" b="1" dirty="0" smtClean="0">
                <a:latin typeface="Bell MT" pitchFamily="18" charset="0"/>
              </a:rPr>
              <a:t>! My name is Mehmet Can. I am 12 </a:t>
            </a:r>
            <a:r>
              <a:rPr lang="tr-TR" sz="2000" b="1" dirty="0" err="1" smtClean="0">
                <a:latin typeface="Bell MT" pitchFamily="18" charset="0"/>
              </a:rPr>
              <a:t>years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old</a:t>
            </a:r>
            <a:r>
              <a:rPr lang="tr-TR" sz="2000" b="1" dirty="0" smtClean="0">
                <a:latin typeface="Bell MT" pitchFamily="18" charset="0"/>
              </a:rPr>
              <a:t>. I </a:t>
            </a:r>
            <a:r>
              <a:rPr lang="tr-TR" sz="2000" b="1" dirty="0" err="1" smtClean="0">
                <a:latin typeface="Bell MT" pitchFamily="18" charset="0"/>
              </a:rPr>
              <a:t>have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short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brown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hair</a:t>
            </a:r>
            <a:r>
              <a:rPr lang="tr-TR" sz="2000" b="1" dirty="0" smtClean="0">
                <a:latin typeface="Bell MT" pitchFamily="18" charset="0"/>
              </a:rPr>
              <a:t>. I </a:t>
            </a:r>
            <a:r>
              <a:rPr lang="tr-TR" sz="2000" b="1" dirty="0" err="1" smtClean="0">
                <a:latin typeface="Bell MT" pitchFamily="18" charset="0"/>
              </a:rPr>
              <a:t>have</a:t>
            </a:r>
            <a:r>
              <a:rPr lang="tr-TR" sz="2000" b="1" dirty="0" smtClean="0">
                <a:latin typeface="Bell MT" pitchFamily="18" charset="0"/>
              </a:rPr>
              <a:t> a </a:t>
            </a:r>
            <a:r>
              <a:rPr lang="tr-TR" sz="2000" b="1" dirty="0" err="1" smtClean="0">
                <a:latin typeface="Bell MT" pitchFamily="18" charset="0"/>
              </a:rPr>
              <a:t>cat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and</a:t>
            </a:r>
            <a:r>
              <a:rPr lang="tr-TR" sz="2000" b="1" dirty="0" smtClean="0">
                <a:latin typeface="Bell MT" pitchFamily="18" charset="0"/>
              </a:rPr>
              <a:t> her name is Boncuk. I </a:t>
            </a:r>
            <a:r>
              <a:rPr lang="tr-TR" sz="2000" b="1" dirty="0" err="1" smtClean="0">
                <a:latin typeface="Bell MT" pitchFamily="18" charset="0"/>
              </a:rPr>
              <a:t>like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running</a:t>
            </a:r>
            <a:r>
              <a:rPr lang="tr-TR" sz="2000" b="1" dirty="0" smtClean="0">
                <a:latin typeface="Bell MT" pitchFamily="18" charset="0"/>
              </a:rPr>
              <a:t>. </a:t>
            </a:r>
            <a:endParaRPr lang="en-US" sz="3600" b="1" dirty="0" smtClean="0">
              <a:latin typeface="Bell MT" pitchFamily="18" charset="0"/>
            </a:endParaRPr>
          </a:p>
          <a:p>
            <a:pPr marL="0" indent="0" algn="just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ts val="1665"/>
              <a:buFont typeface="Arial" pitchFamily="34" charset="0"/>
              <a:buNone/>
            </a:pPr>
            <a:endParaRPr lang="en-US" sz="1665" dirty="0" smtClean="0">
              <a:solidFill>
                <a:srgbClr val="00B050"/>
              </a:solidFill>
            </a:endParaRPr>
          </a:p>
          <a:p>
            <a:pPr marL="0" indent="0" algn="just">
              <a:lnSpc>
                <a:spcPct val="80000"/>
              </a:lnSpc>
              <a:spcBef>
                <a:spcPts val="1000"/>
              </a:spcBef>
              <a:buClr>
                <a:srgbClr val="7030A0"/>
              </a:buClr>
              <a:buSzPts val="1665"/>
              <a:buFont typeface="Arial" pitchFamily="34" charset="0"/>
              <a:buNone/>
            </a:pPr>
            <a:endParaRPr lang="en-US" sz="1665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599" y="1673352"/>
            <a:ext cx="10388959" cy="4718304"/>
          </a:xfrm>
        </p:spPr>
        <p:txBody>
          <a:bodyPr>
            <a:normAutofit/>
          </a:bodyPr>
          <a:lstStyle/>
          <a:p>
            <a:pPr algn="just"/>
            <a:r>
              <a:rPr lang="tr-TR" sz="2000" b="1" dirty="0" smtClean="0">
                <a:latin typeface="Bell MT" pitchFamily="18" charset="0"/>
              </a:rPr>
              <a:t>My name is Neriman. I am 12 </a:t>
            </a:r>
            <a:r>
              <a:rPr lang="tr-TR" sz="2000" b="1" dirty="0" err="1" smtClean="0">
                <a:latin typeface="Bell MT" pitchFamily="18" charset="0"/>
              </a:rPr>
              <a:t>years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old</a:t>
            </a:r>
            <a:r>
              <a:rPr lang="tr-TR" sz="2000" b="1" dirty="0" smtClean="0">
                <a:latin typeface="Bell MT" pitchFamily="18" charset="0"/>
              </a:rPr>
              <a:t>. I </a:t>
            </a:r>
            <a:r>
              <a:rPr lang="tr-TR" sz="2000" b="1" dirty="0" err="1" smtClean="0">
                <a:latin typeface="Bell MT" pitchFamily="18" charset="0"/>
              </a:rPr>
              <a:t>have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got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black</a:t>
            </a:r>
            <a:r>
              <a:rPr lang="tr-TR" sz="2000" b="1" dirty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hair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and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brown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eyes</a:t>
            </a:r>
            <a:r>
              <a:rPr lang="tr-TR" sz="2000" b="1" dirty="0" smtClean="0">
                <a:latin typeface="Bell MT" pitchFamily="18" charset="0"/>
              </a:rPr>
              <a:t>. I </a:t>
            </a:r>
            <a:r>
              <a:rPr lang="tr-TR" sz="2000" b="1" dirty="0" err="1" smtClean="0">
                <a:latin typeface="Bell MT" pitchFamily="18" charset="0"/>
              </a:rPr>
              <a:t>like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skipping</a:t>
            </a:r>
            <a:r>
              <a:rPr lang="tr-TR" sz="2000" b="1" dirty="0" smtClean="0">
                <a:latin typeface="Bell MT" pitchFamily="18" charset="0"/>
              </a:rPr>
              <a:t> a </a:t>
            </a:r>
            <a:r>
              <a:rPr lang="tr-TR" sz="2000" b="1" dirty="0" err="1" smtClean="0">
                <a:latin typeface="Bell MT" pitchFamily="18" charset="0"/>
              </a:rPr>
              <a:t>rope</a:t>
            </a:r>
            <a:r>
              <a:rPr lang="tr-TR" sz="2000" b="1" dirty="0" smtClean="0">
                <a:latin typeface="Bell MT" pitchFamily="18" charset="0"/>
              </a:rPr>
              <a:t>.</a:t>
            </a:r>
          </a:p>
          <a:p>
            <a:pPr algn="just"/>
            <a:endParaRPr lang="tr-TR" sz="2000" b="1" dirty="0" smtClean="0">
              <a:latin typeface="Bell MT" pitchFamily="18" charset="0"/>
            </a:endParaRPr>
          </a:p>
          <a:p>
            <a:pPr algn="just"/>
            <a:r>
              <a:rPr lang="tr-TR" sz="2000" b="1" dirty="0" err="1" smtClean="0">
                <a:latin typeface="Bell MT" pitchFamily="18" charset="0"/>
              </a:rPr>
              <a:t>Hello</a:t>
            </a:r>
            <a:r>
              <a:rPr lang="tr-TR" sz="2000" b="1" dirty="0" smtClean="0">
                <a:latin typeface="Bell MT" pitchFamily="18" charset="0"/>
              </a:rPr>
              <a:t>! My name is Metehan. I am 12 </a:t>
            </a:r>
            <a:r>
              <a:rPr lang="tr-TR" sz="2000" b="1" dirty="0" err="1" smtClean="0">
                <a:latin typeface="Bell MT" pitchFamily="18" charset="0"/>
              </a:rPr>
              <a:t>years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old</a:t>
            </a:r>
            <a:r>
              <a:rPr lang="tr-TR" sz="2000" b="1" dirty="0" smtClean="0">
                <a:latin typeface="Bell MT" pitchFamily="18" charset="0"/>
              </a:rPr>
              <a:t>. I </a:t>
            </a:r>
            <a:r>
              <a:rPr lang="tr-TR" sz="2000" b="1" dirty="0" err="1" smtClean="0">
                <a:latin typeface="Bell MT" pitchFamily="18" charset="0"/>
              </a:rPr>
              <a:t>have</a:t>
            </a:r>
            <a:r>
              <a:rPr lang="tr-TR" sz="2000" b="1" dirty="0" smtClean="0">
                <a:latin typeface="Bell MT" pitchFamily="18" charset="0"/>
              </a:rPr>
              <a:t> a </a:t>
            </a:r>
            <a:r>
              <a:rPr lang="tr-TR" sz="2000" b="1" dirty="0" err="1" smtClean="0">
                <a:latin typeface="Bell MT" pitchFamily="18" charset="0"/>
              </a:rPr>
              <a:t>long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blond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hair</a:t>
            </a:r>
            <a:r>
              <a:rPr lang="tr-TR" sz="2000" b="1" dirty="0" smtClean="0">
                <a:latin typeface="Bell MT" pitchFamily="18" charset="0"/>
              </a:rPr>
              <a:t>. I </a:t>
            </a:r>
            <a:r>
              <a:rPr lang="tr-TR" sz="2000" b="1" dirty="0" err="1" smtClean="0">
                <a:latin typeface="Bell MT" pitchFamily="18" charset="0"/>
              </a:rPr>
              <a:t>like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animals</a:t>
            </a:r>
            <a:r>
              <a:rPr lang="tr-TR" sz="2000" b="1" dirty="0" smtClean="0">
                <a:latin typeface="Bell MT" pitchFamily="18" charset="0"/>
              </a:rPr>
              <a:t>. </a:t>
            </a:r>
            <a:r>
              <a:rPr lang="tr-TR" sz="2000" b="1" dirty="0" err="1" smtClean="0">
                <a:latin typeface="Bell MT" pitchFamily="18" charset="0"/>
              </a:rPr>
              <a:t>We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have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cows</a:t>
            </a:r>
            <a:r>
              <a:rPr lang="tr-TR" sz="2000" b="1" dirty="0" smtClean="0">
                <a:latin typeface="Bell MT" pitchFamily="18" charset="0"/>
              </a:rPr>
              <a:t>.  My </a:t>
            </a:r>
            <a:r>
              <a:rPr lang="tr-TR" sz="2000" b="1" dirty="0" err="1" smtClean="0">
                <a:latin typeface="Bell MT" pitchFamily="18" charset="0"/>
              </a:rPr>
              <a:t>favorite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sports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are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soccer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and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bocce</a:t>
            </a:r>
            <a:r>
              <a:rPr lang="tr-TR" sz="2000" b="1" dirty="0" smtClean="0">
                <a:latin typeface="Bell MT" pitchFamily="18" charset="0"/>
              </a:rPr>
              <a:t>. I can </a:t>
            </a:r>
            <a:r>
              <a:rPr lang="tr-TR" sz="2000" b="1" dirty="0" err="1" smtClean="0">
                <a:latin typeface="Bell MT" pitchFamily="18" charset="0"/>
              </a:rPr>
              <a:t>teach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you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Bocce</a:t>
            </a:r>
            <a:r>
              <a:rPr lang="tr-TR" sz="2000" b="1" dirty="0" smtClean="0">
                <a:latin typeface="Bell MT" pitchFamily="18" charset="0"/>
              </a:rPr>
              <a:t>. </a:t>
            </a:r>
          </a:p>
          <a:p>
            <a:pPr algn="just"/>
            <a:endParaRPr lang="tr-TR" sz="2000" b="1" dirty="0">
              <a:latin typeface="Bell MT" pitchFamily="18" charset="0"/>
            </a:endParaRPr>
          </a:p>
          <a:p>
            <a:pPr algn="just"/>
            <a:r>
              <a:rPr lang="tr-TR" sz="2000" b="1" dirty="0" err="1" smtClean="0">
                <a:latin typeface="Bell MT" pitchFamily="18" charset="0"/>
              </a:rPr>
              <a:t>Hello</a:t>
            </a:r>
            <a:r>
              <a:rPr lang="tr-TR" sz="2000" b="1" dirty="0" smtClean="0">
                <a:latin typeface="Bell MT" pitchFamily="18" charset="0"/>
              </a:rPr>
              <a:t> I am Hüseyin. I </a:t>
            </a:r>
            <a:r>
              <a:rPr lang="tr-TR" sz="2000" b="1" dirty="0" err="1" smtClean="0">
                <a:latin typeface="Bell MT" pitchFamily="18" charset="0"/>
              </a:rPr>
              <a:t>have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curly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brown</a:t>
            </a:r>
            <a:r>
              <a:rPr lang="tr-TR" sz="2000" b="1" dirty="0" smtClean="0">
                <a:latin typeface="Bell MT" pitchFamily="18" charset="0"/>
              </a:rPr>
              <a:t> </a:t>
            </a:r>
            <a:r>
              <a:rPr lang="tr-TR" sz="2000" b="1" dirty="0" err="1" smtClean="0">
                <a:latin typeface="Bell MT" pitchFamily="18" charset="0"/>
              </a:rPr>
              <a:t>hair</a:t>
            </a:r>
            <a:r>
              <a:rPr lang="tr-TR" sz="2000" b="1" dirty="0" smtClean="0">
                <a:latin typeface="Bell MT" pitchFamily="18" charset="0"/>
              </a:rPr>
              <a:t>. I </a:t>
            </a:r>
            <a:r>
              <a:rPr lang="tr-TR" sz="2000" b="1" dirty="0" err="1" smtClean="0">
                <a:latin typeface="Bell MT" pitchFamily="18" charset="0"/>
              </a:rPr>
              <a:t>like</a:t>
            </a:r>
            <a:r>
              <a:rPr lang="tr-TR" sz="2000" b="1" dirty="0" smtClean="0">
                <a:latin typeface="Bell MT" pitchFamily="18" charset="0"/>
              </a:rPr>
              <a:t> English </a:t>
            </a:r>
            <a:r>
              <a:rPr lang="tr-TR" sz="2000" b="1" dirty="0" err="1" smtClean="0">
                <a:latin typeface="Bell MT" pitchFamily="18" charset="0"/>
              </a:rPr>
              <a:t>and</a:t>
            </a:r>
            <a:r>
              <a:rPr lang="tr-TR" sz="2000" b="1" dirty="0" smtClean="0">
                <a:latin typeface="Bell MT" pitchFamily="18" charset="0"/>
              </a:rPr>
              <a:t> Art. </a:t>
            </a:r>
            <a:endParaRPr lang="tr-TR" sz="2000" b="1" dirty="0">
              <a:latin typeface="Bell MT" pitchFamily="18" charset="0"/>
            </a:endParaRPr>
          </a:p>
          <a:p>
            <a:pPr algn="just"/>
            <a:endParaRPr lang="tr-TR" sz="2000" b="1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309093" y="682579"/>
            <a:ext cx="11127346" cy="426290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latin typeface="Berlin Sans FB" pitchFamily="34" charset="0"/>
              </a:rPr>
              <a:t>Enjoy</a:t>
            </a:r>
            <a:r>
              <a:rPr lang="tr-TR" dirty="0" smtClean="0">
                <a:latin typeface="Berlin Sans FB" pitchFamily="34" charset="0"/>
              </a:rPr>
              <a:t> </a:t>
            </a:r>
            <a:r>
              <a:rPr lang="tr-TR" dirty="0" err="1" smtClean="0">
                <a:latin typeface="Berlin Sans FB" pitchFamily="34" charset="0"/>
              </a:rPr>
              <a:t>our</a:t>
            </a:r>
            <a:r>
              <a:rPr lang="tr-TR" dirty="0" smtClean="0">
                <a:latin typeface="Berlin Sans FB" pitchFamily="34" charset="0"/>
              </a:rPr>
              <a:t> </a:t>
            </a:r>
            <a:r>
              <a:rPr lang="tr-TR" dirty="0" err="1" smtClean="0">
                <a:latin typeface="Berlin Sans FB" pitchFamily="34" charset="0"/>
              </a:rPr>
              <a:t>puzzle</a:t>
            </a:r>
            <a:r>
              <a:rPr lang="tr-TR" dirty="0" smtClean="0">
                <a:latin typeface="Berlin Sans FB" pitchFamily="34" charset="0"/>
              </a:rPr>
              <a:t> </a:t>
            </a:r>
            <a:r>
              <a:rPr lang="tr-TR" dirty="0" smtClean="0">
                <a:sym typeface="Wingdings" pitchFamily="2" charset="2"/>
              </a:rPr>
              <a:t> </a:t>
            </a:r>
            <a:endParaRPr dirty="0"/>
          </a:p>
          <a:p>
            <a:pPr lvl="0" algn="ctr">
              <a:spcBef>
                <a:spcPts val="0"/>
              </a:spcBef>
            </a:pPr>
            <a:r>
              <a:rPr lang="tr-TR" dirty="0"/>
              <a:t/>
            </a:r>
            <a:br>
              <a:rPr lang="tr-TR" dirty="0"/>
            </a:br>
            <a:r>
              <a:rPr lang="tr-TR" sz="3200" dirty="0">
                <a:latin typeface="Bell MT" pitchFamily="18" charset="0"/>
                <a:hlinkClick r:id="rId3"/>
              </a:rPr>
              <a:t>https://www.jigsawplanet.com/?</a:t>
            </a:r>
            <a:r>
              <a:rPr lang="tr-TR" sz="3200" dirty="0" smtClean="0">
                <a:latin typeface="Bell MT" pitchFamily="18" charset="0"/>
                <a:hlinkClick r:id="rId3"/>
              </a:rPr>
              <a:t>rc=play&amp;pid=347f5eac2401</a:t>
            </a:r>
            <a:r>
              <a:rPr lang="tr-TR" sz="3200" dirty="0" smtClean="0">
                <a:latin typeface="Bell MT" pitchFamily="18" charset="0"/>
              </a:rPr>
              <a:t/>
            </a:r>
            <a:br>
              <a:rPr lang="tr-TR" sz="3200" dirty="0" smtClean="0">
                <a:latin typeface="Bell MT" pitchFamily="18" charset="0"/>
              </a:rPr>
            </a:br>
            <a:r>
              <a:rPr lang="tr-TR" dirty="0"/>
              <a:t/>
            </a:r>
            <a:br>
              <a:rPr lang="tr-TR" dirty="0"/>
            </a:b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dirty="0" err="1" smtClean="0">
                <a:latin typeface="Berlin Sans FB" pitchFamily="34" charset="0"/>
              </a:rPr>
              <a:t>About</a:t>
            </a:r>
            <a:r>
              <a:rPr lang="tr-TR" dirty="0" smtClean="0">
                <a:latin typeface="Berlin Sans FB" pitchFamily="34" charset="0"/>
              </a:rPr>
              <a:t> Amasya</a:t>
            </a:r>
            <a:endParaRPr dirty="0">
              <a:latin typeface="Berlin Sans FB" pitchFamily="34" charset="0"/>
            </a:endParaRPr>
          </a:p>
        </p:txBody>
      </p:sp>
      <p:sp>
        <p:nvSpPr>
          <p:cNvPr id="125" name="Google Shape;125;p19"/>
          <p:cNvSpPr txBox="1">
            <a:spLocks noGrp="1"/>
          </p:cNvSpPr>
          <p:nvPr>
            <p:ph idx="1"/>
          </p:nvPr>
        </p:nvSpPr>
        <p:spPr>
          <a:xfrm>
            <a:off x="670774" y="676438"/>
            <a:ext cx="10515600" cy="301979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1000"/>
              </a:spcBef>
              <a:buNone/>
            </a:pPr>
            <a:r>
              <a:rPr lang="tr-TR" dirty="0" smtClean="0"/>
              <a:t>Amasya is a </a:t>
            </a:r>
            <a:r>
              <a:rPr lang="tr-TR" dirty="0" err="1" smtClean="0"/>
              <a:t>historical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touristic</a:t>
            </a:r>
            <a:r>
              <a:rPr lang="tr-TR" dirty="0" smtClean="0"/>
              <a:t> </a:t>
            </a:r>
            <a:r>
              <a:rPr lang="tr-TR" dirty="0" err="1" smtClean="0"/>
              <a:t>city</a:t>
            </a:r>
            <a:r>
              <a:rPr lang="tr-TR" dirty="0" smtClean="0"/>
              <a:t> in </a:t>
            </a:r>
            <a:r>
              <a:rPr lang="tr-TR" dirty="0" err="1" smtClean="0"/>
              <a:t>Northern</a:t>
            </a:r>
            <a:r>
              <a:rPr lang="tr-TR" dirty="0" smtClean="0"/>
              <a:t> </a:t>
            </a:r>
            <a:r>
              <a:rPr lang="tr-TR" dirty="0" err="1" smtClean="0"/>
              <a:t>Turkey</a:t>
            </a:r>
            <a:r>
              <a:rPr lang="tr-TR" dirty="0" smtClean="0"/>
              <a:t>. </a:t>
            </a:r>
            <a:r>
              <a:rPr lang="tr-TR" dirty="0" err="1" smtClean="0"/>
              <a:t>It’s</a:t>
            </a:r>
            <a:r>
              <a:rPr lang="tr-TR" dirty="0" smtClean="0"/>
              <a:t> </a:t>
            </a:r>
            <a:r>
              <a:rPr lang="tr-TR" dirty="0" err="1" smtClean="0"/>
              <a:t>history</a:t>
            </a:r>
            <a:r>
              <a:rPr lang="tr-TR" dirty="0" smtClean="0"/>
              <a:t> is as </a:t>
            </a:r>
            <a:r>
              <a:rPr lang="tr-TR" dirty="0" err="1" smtClean="0"/>
              <a:t>old</a:t>
            </a:r>
            <a:r>
              <a:rPr lang="tr-TR" dirty="0" smtClean="0"/>
              <a:t> as B.C. 4000. Uygur is </a:t>
            </a:r>
            <a:r>
              <a:rPr lang="tr-TR" dirty="0" err="1" smtClean="0"/>
              <a:t>founded</a:t>
            </a:r>
            <a:r>
              <a:rPr lang="tr-TR" dirty="0" smtClean="0"/>
              <a:t> in </a:t>
            </a:r>
            <a:r>
              <a:rPr lang="tr-TR" dirty="0" err="1" smtClean="0"/>
              <a:t>about</a:t>
            </a:r>
            <a:r>
              <a:rPr lang="tr-TR" dirty="0" smtClean="0"/>
              <a:t> 1300. 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first</a:t>
            </a:r>
            <a:r>
              <a:rPr lang="tr-TR" dirty="0" smtClean="0"/>
              <a:t> </a:t>
            </a:r>
            <a:r>
              <a:rPr lang="tr-TR" dirty="0" err="1" smtClean="0"/>
              <a:t>settlers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Uygur </a:t>
            </a:r>
            <a:r>
              <a:rPr lang="tr-TR" dirty="0" err="1" smtClean="0"/>
              <a:t>Turks</a:t>
            </a:r>
            <a:r>
              <a:rPr lang="tr-TR" dirty="0" smtClean="0"/>
              <a:t>. Uygur is a </a:t>
            </a:r>
            <a:r>
              <a:rPr lang="tr-TR" dirty="0" err="1" smtClean="0"/>
              <a:t>small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nice </a:t>
            </a:r>
            <a:r>
              <a:rPr lang="tr-TR" dirty="0" err="1" smtClean="0"/>
              <a:t>village</a:t>
            </a:r>
            <a:r>
              <a:rPr lang="tr-TR" dirty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mountains</a:t>
            </a:r>
            <a:r>
              <a:rPr lang="tr-TR" dirty="0" smtClean="0"/>
              <a:t>. </a:t>
            </a: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nearly</a:t>
            </a:r>
            <a:r>
              <a:rPr lang="tr-TR" dirty="0" smtClean="0"/>
              <a:t> 900 </a:t>
            </a:r>
            <a:r>
              <a:rPr lang="tr-TR" dirty="0" err="1" smtClean="0"/>
              <a:t>people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village</a:t>
            </a:r>
            <a:r>
              <a:rPr lang="tr-TR" dirty="0" smtClean="0"/>
              <a:t>.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apple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cherry</a:t>
            </a:r>
            <a:r>
              <a:rPr lang="tr-TR" dirty="0" smtClean="0"/>
              <a:t> </a:t>
            </a:r>
            <a:r>
              <a:rPr lang="tr-TR" dirty="0" err="1" smtClean="0"/>
              <a:t>festivals</a:t>
            </a:r>
            <a:r>
              <a:rPr lang="tr-TR" dirty="0" smtClean="0"/>
              <a:t> in </a:t>
            </a:r>
            <a:r>
              <a:rPr lang="tr-TR" dirty="0" err="1" smtClean="0"/>
              <a:t>summer</a:t>
            </a:r>
            <a:r>
              <a:rPr lang="tr-TR" dirty="0" smtClean="0"/>
              <a:t>. </a:t>
            </a:r>
            <a:endParaRPr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0" y="2559471"/>
            <a:ext cx="4177305" cy="256091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02" y="2616414"/>
            <a:ext cx="4241738" cy="2560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145</TotalTime>
  <Words>502</Words>
  <Application>Microsoft Office PowerPoint</Application>
  <PresentationFormat>Özel</PresentationFormat>
  <Paragraphs>33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NewsPrint</vt:lpstr>
      <vt:lpstr>Turkish Team from Amasya</vt:lpstr>
      <vt:lpstr>This is us</vt:lpstr>
      <vt:lpstr>PowerPoint Sunusu</vt:lpstr>
      <vt:lpstr>PowerPoint Sunusu</vt:lpstr>
      <vt:lpstr>PowerPoint Sunusu</vt:lpstr>
      <vt:lpstr>PowerPoint Sunusu</vt:lpstr>
      <vt:lpstr> Enjoy our puzzle    https://www.jigsawplanet.com/?rc=play&amp;pid=347f5eac2401  </vt:lpstr>
      <vt:lpstr>About Amasya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Czech team from Velké Popovice</dc:title>
  <dc:creator>rana</dc:creator>
  <cp:lastModifiedBy>rana</cp:lastModifiedBy>
  <cp:revision>11</cp:revision>
  <dcterms:modified xsi:type="dcterms:W3CDTF">2019-03-03T11:44:38Z</dcterms:modified>
</cp:coreProperties>
</file>