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75" r:id="rId7"/>
    <p:sldId id="265" r:id="rId8"/>
    <p:sldId id="279" r:id="rId9"/>
    <p:sldId id="280" r:id="rId10"/>
    <p:sldId id="268" r:id="rId11"/>
    <p:sldId id="270" r:id="rId12"/>
    <p:sldId id="276" r:id="rId13"/>
    <p:sldId id="272" r:id="rId14"/>
    <p:sldId id="274" r:id="rId15"/>
    <p:sldId id="27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AF9B-D798-4626-A688-42340440578E}" type="datetimeFigureOut">
              <a:rPr lang="el-GR" smtClean="0"/>
              <a:pPr/>
              <a:t>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1AC1B-B84D-45FA-89E3-5550192B4A5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i="1" dirty="0" smtClean="0"/>
              <a:t>Athens</a:t>
            </a:r>
            <a:endParaRPr lang="el-GR" sz="7200" i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752600"/>
          </a:xfrm>
        </p:spPr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Athens the capital and largest city of Greece</a:t>
            </a:r>
            <a:r>
              <a:rPr lang="en-US" dirty="0">
                <a:solidFill>
                  <a:srgbClr val="002060"/>
                </a:solidFill>
              </a:rPr>
              <a:t>	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Syntagma</a:t>
            </a:r>
            <a:r>
              <a:rPr lang="en-US" dirty="0" smtClean="0"/>
              <a:t> Square in Christmas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3 - Θέση περιεχομένου" descr="http://www.paraskhnio.gr/wp-content/uploads/2013/12/syntagma-xmas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358114" cy="48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en-US" dirty="0" smtClean="0"/>
              <a:t>Mount </a:t>
            </a:r>
            <a:r>
              <a:rPr lang="en-US" dirty="0" err="1" smtClean="0"/>
              <a:t>Lycabettus</a:t>
            </a:r>
            <a:endParaRPr lang="el-GR" dirty="0"/>
          </a:p>
        </p:txBody>
      </p:sp>
      <p:pic>
        <p:nvPicPr>
          <p:cNvPr id="4" name="3 - Θέση περιεχομένου" descr="http://4.bp.blogspot.com/-BTqAG6oXzRI/UA7j_O9UViI/AAAAAAAAAIY/910sySSOk0w/s1600/%CE%9B%CF%85%CE%BA%CE%B1%CE%B2%CE%B7%CF%84%CF%84%CF%8C%CF%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57242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the view</a:t>
            </a:r>
            <a:endParaRPr lang="el-GR" dirty="0"/>
          </a:p>
        </p:txBody>
      </p:sp>
      <p:pic>
        <p:nvPicPr>
          <p:cNvPr id="4" name="3 - Θέση περιεχομένου" descr="571276-kafes_me_thea_600_217576_BR925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107390" cy="4053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Parliament</a:t>
            </a:r>
            <a:endParaRPr lang="el-GR" dirty="0"/>
          </a:p>
        </p:txBody>
      </p:sp>
      <p:pic>
        <p:nvPicPr>
          <p:cNvPr id="4" name="3 - Θέση περιεχομένου" descr="http://www.haniotika-nea.gr/media/2015/11/%CE%B2%CE%BF%CF%85%CE%BB%CE%A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9490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Peiraeus</a:t>
            </a:r>
            <a:endParaRPr lang="el-GR" dirty="0"/>
          </a:p>
        </p:txBody>
      </p:sp>
      <p:pic>
        <p:nvPicPr>
          <p:cNvPr id="4" name="3 - Θέση περιεχομένου" descr="kafes_me_thea_595_2_217579_225V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8228745" cy="4148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Floisvos</a:t>
            </a:r>
            <a:r>
              <a:rPr lang="en-US" dirty="0" smtClean="0"/>
              <a:t> </a:t>
            </a:r>
            <a:r>
              <a:rPr lang="en-US" dirty="0" err="1" smtClean="0"/>
              <a:t>Faliro</a:t>
            </a:r>
            <a:endParaRPr lang="el-GR" dirty="0"/>
          </a:p>
        </p:txBody>
      </p:sp>
      <p:pic>
        <p:nvPicPr>
          <p:cNvPr id="4" name="3 - Θέση περιεχομένου" descr="MARINA-FLOISVOU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6294854" cy="4196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http://axaralampidou.weebly.com/uploads/4/3/7/3/43731659/3564123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92958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ACROPOLIS OF ATHENS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3 - Θέση περιεχομένου" descr="http://www.crashonline.gr/wp-content/uploads/2015/03/athens_akropoli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072362" cy="564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kropoli_nis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7492230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372476" cy="1357314"/>
          </a:xfrm>
        </p:spPr>
        <p:txBody>
          <a:bodyPr/>
          <a:lstStyle/>
          <a:p>
            <a:r>
              <a:rPr lang="en-US" dirty="0" err="1" smtClean="0"/>
              <a:t>Plaka</a:t>
            </a:r>
            <a:endParaRPr lang="el-GR" dirty="0"/>
          </a:p>
        </p:txBody>
      </p:sp>
      <p:pic>
        <p:nvPicPr>
          <p:cNvPr id="4" name="3 - Θέση περιεχομένου" descr="http://freezlo.gr/images/obgrabber/2015-09/32473c8007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000924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bb7bb255d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Monastiraki</a:t>
            </a:r>
            <a:endParaRPr lang="el-GR" dirty="0"/>
          </a:p>
        </p:txBody>
      </p:sp>
      <p:pic>
        <p:nvPicPr>
          <p:cNvPr id="4" name="3 - Θέση περιεχομένου" descr="http://balkon3.com/wp-content/uploads/2012/02/monasterak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7153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Acropolis Rocks</a:t>
            </a:r>
            <a:endParaRPr lang="el-GR" dirty="0"/>
          </a:p>
        </p:txBody>
      </p:sp>
      <p:pic>
        <p:nvPicPr>
          <p:cNvPr id="4" name="3 - Θέση περιεχομένου" descr="featakropolikoromila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666010" cy="5012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of Acropolis</a:t>
            </a:r>
            <a:endParaRPr lang="el-GR" dirty="0"/>
          </a:p>
        </p:txBody>
      </p:sp>
      <p:pic>
        <p:nvPicPr>
          <p:cNvPr id="4" name="3 - Θέση περιεχομένου" descr="museu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1" y="1285860"/>
            <a:ext cx="7469893" cy="498317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</Words>
  <Application>Microsoft Office PowerPoint</Application>
  <PresentationFormat>Προβολή στην οθόνη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Athens</vt:lpstr>
      <vt:lpstr>Διαφάνεια 2</vt:lpstr>
      <vt:lpstr>ACROPOLIS OF ATHENS </vt:lpstr>
      <vt:lpstr>Διαφάνεια 4</vt:lpstr>
      <vt:lpstr>Plaka</vt:lpstr>
      <vt:lpstr>Διαφάνεια 6</vt:lpstr>
      <vt:lpstr>Monastiraki</vt:lpstr>
      <vt:lpstr> Acropolis Rocks</vt:lpstr>
      <vt:lpstr>Museum of Acropolis</vt:lpstr>
      <vt:lpstr>Syntagma Square in Christmas </vt:lpstr>
      <vt:lpstr>Mount Lycabettus</vt:lpstr>
      <vt:lpstr>…and the view</vt:lpstr>
      <vt:lpstr>Parliament</vt:lpstr>
      <vt:lpstr>Peiraeus</vt:lpstr>
      <vt:lpstr>Floisvos Faliro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</dc:title>
  <dc:creator>Στεφανία</dc:creator>
  <cp:lastModifiedBy>Xristos</cp:lastModifiedBy>
  <cp:revision>7</cp:revision>
  <dcterms:created xsi:type="dcterms:W3CDTF">2015-12-06T09:16:36Z</dcterms:created>
  <dcterms:modified xsi:type="dcterms:W3CDTF">2016-02-06T18:57:34Z</dcterms:modified>
</cp:coreProperties>
</file>