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304521-E419-4342-A8DB-A54CC28D8E49}" type="datetimeFigureOut">
              <a:rPr lang="el-GR" smtClean="0"/>
              <a:pPr/>
              <a:t>17/12/2015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E3ED1C-1047-4CF2-8941-5C7E5157390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85918" y="214291"/>
            <a:ext cx="5772136" cy="107157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GREECE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Owner\Τα έγγραφά μου\Downloads\ellad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249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Owner\Τα έγγραφά μου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7215238" cy="4286279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Spanakopita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wner\Τα έγγραφά μου\Downloads\αρχείο λήψης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7143800" cy="4071966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Mousakas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HISTORICAL MONUMENTS IN GREECE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929618" cy="485778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Knossos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Crete</a:t>
            </a:r>
            <a:r>
              <a:rPr lang="en-US" sz="32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4338" name="Picture 2" descr="C:\Documents and Settings\Owner\Τα έγγραφά μου\Downloads\αρχείο λήψης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71438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wner\Τα έγγραφά μου\Downloads\assets_LARGE_t_183762_54131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4" cy="4776444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Lamia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wner\Τα έγγραφά μου\Downloads\40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304" cy="4500594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Nafplio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wner\Τα έγγραφά μου\Downloads\argoli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43866" cy="4857784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Epidavros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SPORTS IN ANCIENT GREECE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3" name="Picture 2" descr="C:\Documents and Settings\Owner\Τα έγγραφά μου\Downloads\Athens_2004_log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657229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290" y="5572140"/>
            <a:ext cx="7498080" cy="7143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Fight in ancient Greece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Owner\Τα έγγραφά μου\Downloads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428728" y="5357826"/>
            <a:ext cx="7498080" cy="642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Marathon in ancient Greece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Documents and Settings\Owner\Τα έγγραφά μου\Downloads\αρχείο λήψης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858048" cy="414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SPORTS IN MODERN GREECE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5123" name="Picture 3" descr="C:\Documents and Settings\Owner\Τα έγγραφά μου\Downloads\αρχείο λήψης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643050"/>
            <a:ext cx="4786346" cy="4500594"/>
          </a:xfrm>
          <a:prstGeom prst="rect">
            <a:avLst/>
          </a:prstGeom>
          <a:noFill/>
        </p:spPr>
      </p:pic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5853882" y="1571612"/>
            <a:ext cx="329011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Greece in 1987 won the first European Championship in Basketball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1430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MAP OF GREECE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66" y="2643182"/>
            <a:ext cx="7406640" cy="292895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C:\Documents and Settings\Owner\Τα έγγραφά μου\Downloads\ma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wner\Τα έγγραφά μου\Downloads\αρχείο λήψης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643050"/>
            <a:ext cx="4357718" cy="4500594"/>
          </a:xfrm>
          <a:prstGeom prst="rect">
            <a:avLst/>
          </a:prstGeom>
          <a:noFill/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5500694" y="1524000"/>
            <a:ext cx="3432994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 2005 Greece won the second European Championship in Basketball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15008" y="1524000"/>
            <a:ext cx="321868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Greece in 2004 won the first European Championship in Football</a:t>
            </a:r>
            <a:endParaRPr lang="el-GR" sz="1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Owner\Τα έγγραφά μου\Download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THE END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CHRISTOS NTERTINIS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FOTIS MANOUSOPOULOS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BASILIS MANOUSOPOULOS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MICHALIS MICHALAKOPOULOS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ILIAS KARANATSIS</a:t>
            </a: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LANDSCAPES IN GREECE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7786742" cy="5000660"/>
          </a:xfrm>
        </p:spPr>
        <p:txBody>
          <a:bodyPr/>
          <a:lstStyle/>
          <a:p>
            <a:r>
              <a:rPr lang="en-US" dirty="0" smtClean="0"/>
              <a:t>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Kozani</a:t>
            </a:r>
          </a:p>
          <a:p>
            <a:r>
              <a:rPr lang="en-US" dirty="0" smtClean="0"/>
              <a:t>                                                                                                              </a:t>
            </a:r>
            <a:endParaRPr lang="el-GR" dirty="0"/>
          </a:p>
        </p:txBody>
      </p:sp>
      <p:pic>
        <p:nvPicPr>
          <p:cNvPr id="3074" name="Picture 2" descr="C:\Documents and Settings\Owner\Τα έγγραφά μου\Downloads\day3_150805_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07223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wner\Τα έγγραφά μου\Downloads\10340166_906495339376086_89181849424534805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286676" cy="4786346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Parga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Owner\Τα έγγραφά μου\Downloads\80949_711c925b795c38ed0cf2cc10ac4ae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7358114" cy="4572032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wner\Τα έγγραφά μου\Downloads\a351b0475f4c36aed25d8e187724240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215238" cy="4357718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Santorini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Owner\Τα έγγραφά μου\Downloads\pegasus_LARGE_t_242261_54576162_type12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74" y="571480"/>
            <a:ext cx="8084691" cy="4714908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Grevena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TRADITIONAL FOODS IN GREECE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8001056" cy="51435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Greek salad</a:t>
            </a:r>
          </a:p>
          <a:p>
            <a:endParaRPr lang="el-GR" dirty="0"/>
          </a:p>
        </p:txBody>
      </p:sp>
      <p:pic>
        <p:nvPicPr>
          <p:cNvPr id="8194" name="Picture 2" descr="C:\Documents and Settings\Owner\Τα έγγραφά μου\Downloads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57229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Owner\Τα έγγραφά μου\Downloads\αρχείο λήψης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429552" cy="4572032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Souvlaki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91</Words>
  <Application>Microsoft Office PowerPoint</Application>
  <PresentationFormat>Προβολή στην οθόνη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Ηλιοστάσιο</vt:lpstr>
      <vt:lpstr>GREECE</vt:lpstr>
      <vt:lpstr>MAP OF GREECE</vt:lpstr>
      <vt:lpstr>LANDSCAPES IN GREECE</vt:lpstr>
      <vt:lpstr>Διαφάνεια 4</vt:lpstr>
      <vt:lpstr>Διαφάνεια 5</vt:lpstr>
      <vt:lpstr>Διαφάνεια 6</vt:lpstr>
      <vt:lpstr>Διαφάνεια 7</vt:lpstr>
      <vt:lpstr>TRADITIONAL FOODS IN GREECE</vt:lpstr>
      <vt:lpstr>Διαφάνεια 9</vt:lpstr>
      <vt:lpstr>Διαφάνεια 10</vt:lpstr>
      <vt:lpstr>Διαφάνεια 11</vt:lpstr>
      <vt:lpstr>HISTORICAL MONUMENTS IN GREECE</vt:lpstr>
      <vt:lpstr>Διαφάνεια 13</vt:lpstr>
      <vt:lpstr>Διαφάνεια 14</vt:lpstr>
      <vt:lpstr>Διαφάνεια 15</vt:lpstr>
      <vt:lpstr>SPORTS IN ANCIENT GREECE</vt:lpstr>
      <vt:lpstr>Fight in ancient Greece</vt:lpstr>
      <vt:lpstr>Marathon in ancient Greece</vt:lpstr>
      <vt:lpstr>SPORTS IN MODERN GREECE</vt:lpstr>
      <vt:lpstr>Διαφάνεια 20</vt:lpstr>
      <vt:lpstr>Διαφάνεια 21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Turbo X</dc:creator>
  <cp:lastModifiedBy>Pc</cp:lastModifiedBy>
  <cp:revision>107</cp:revision>
  <dcterms:created xsi:type="dcterms:W3CDTF">2015-12-02T17:56:03Z</dcterms:created>
  <dcterms:modified xsi:type="dcterms:W3CDTF">2015-12-17T19:32:40Z</dcterms:modified>
</cp:coreProperties>
</file>