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5143500" cx="9144000"/>
  <p:notesSz cx="6858000" cy="9144000"/>
  <p:embeddedFontLst>
    <p:embeddedFont>
      <p:font typeface="Covered By Your Grace"/>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font" Target="fonts/CoveredByYourGrace-regular.fntdata"/><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a"/>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a"/>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a"/>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a"/>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a"/>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a"/>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a"/>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a"/>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a"/>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a"/>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a"/>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ca" sz="1000">
                <a:solidFill>
                  <a:schemeClr val="lt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0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0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0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0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0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0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0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sp>
        <p:nvSpPr>
          <p:cNvPr id="54" name="Shape 54"/>
          <p:cNvSpPr txBox="1"/>
          <p:nvPr>
            <p:ph idx="1" type="subTitle"/>
          </p:nvPr>
        </p:nvSpPr>
        <p:spPr>
          <a:xfrm>
            <a:off x="4871375" y="2175450"/>
            <a:ext cx="4921800" cy="792600"/>
          </a:xfrm>
          <a:prstGeom prst="rect">
            <a:avLst/>
          </a:prstGeom>
        </p:spPr>
        <p:txBody>
          <a:bodyPr anchorCtr="0" anchor="ctr" bIns="91425" lIns="91425" rIns="91425" tIns="91425">
            <a:noAutofit/>
          </a:bodyPr>
          <a:lstStyle/>
          <a:p>
            <a:pPr lvl="0" rtl="0">
              <a:spcBef>
                <a:spcPts val="0"/>
              </a:spcBef>
              <a:buNone/>
            </a:pPr>
            <a:r>
              <a:rPr b="1" i="1" lang="ca" sz="3000">
                <a:solidFill>
                  <a:srgbClr val="EFEFEF"/>
                </a:solidFill>
                <a:latin typeface="Covered By Your Grace"/>
                <a:ea typeface="Covered By Your Grace"/>
                <a:cs typeface="Covered By Your Grace"/>
                <a:sym typeface="Covered By Your Grace"/>
              </a:rPr>
              <a:t>THE SQUAD</a:t>
            </a:r>
          </a:p>
          <a:p>
            <a:pPr lvl="0">
              <a:spcBef>
                <a:spcPts val="0"/>
              </a:spcBef>
              <a:buNone/>
            </a:pPr>
            <a:r>
              <a:rPr lang="ca" sz="2400">
                <a:latin typeface="Covered By Your Grace"/>
                <a:ea typeface="Covered By Your Grace"/>
                <a:cs typeface="Covered By Your Grace"/>
                <a:sym typeface="Covered By Your Grace"/>
              </a:rPr>
              <a:t>Raúl Alcalde</a:t>
            </a:r>
          </a:p>
          <a:p>
            <a:pPr lvl="0">
              <a:spcBef>
                <a:spcPts val="0"/>
              </a:spcBef>
              <a:buNone/>
            </a:pPr>
            <a:r>
              <a:rPr lang="ca" sz="2400">
                <a:latin typeface="Covered By Your Grace"/>
                <a:ea typeface="Covered By Your Grace"/>
                <a:cs typeface="Covered By Your Grace"/>
                <a:sym typeface="Covered By Your Grace"/>
              </a:rPr>
              <a:t>Ona Alcaraz</a:t>
            </a:r>
          </a:p>
          <a:p>
            <a:pPr lvl="0">
              <a:spcBef>
                <a:spcPts val="0"/>
              </a:spcBef>
              <a:buNone/>
            </a:pPr>
            <a:r>
              <a:rPr lang="ca" sz="2400">
                <a:latin typeface="Covered By Your Grace"/>
                <a:ea typeface="Covered By Your Grace"/>
                <a:cs typeface="Covered By Your Grace"/>
                <a:sym typeface="Covered By Your Grace"/>
              </a:rPr>
              <a:t>Pol Baún</a:t>
            </a:r>
          </a:p>
          <a:p>
            <a:pPr lvl="0">
              <a:spcBef>
                <a:spcPts val="0"/>
              </a:spcBef>
              <a:buNone/>
            </a:pPr>
            <a:r>
              <a:rPr lang="ca" sz="2400">
                <a:latin typeface="Covered By Your Grace"/>
                <a:ea typeface="Covered By Your Grace"/>
                <a:cs typeface="Covered By Your Grace"/>
                <a:sym typeface="Covered By Your Grace"/>
              </a:rPr>
              <a:t>Víctor García</a:t>
            </a:r>
          </a:p>
          <a:p>
            <a:pPr lvl="0">
              <a:spcBef>
                <a:spcPts val="0"/>
              </a:spcBef>
              <a:buNone/>
            </a:pPr>
            <a:r>
              <a:rPr lang="ca" sz="2400">
                <a:latin typeface="Covered By Your Grace"/>
                <a:ea typeface="Covered By Your Grace"/>
                <a:cs typeface="Covered By Your Grace"/>
                <a:sym typeface="Covered By Your Grace"/>
              </a:rPr>
              <a:t>Daniel González</a:t>
            </a:r>
          </a:p>
          <a:p>
            <a:pPr lvl="0">
              <a:spcBef>
                <a:spcPts val="0"/>
              </a:spcBef>
              <a:buNone/>
            </a:pPr>
            <a:r>
              <a:rPr lang="ca" sz="2400">
                <a:latin typeface="Covered By Your Grace"/>
                <a:ea typeface="Covered By Your Grace"/>
                <a:cs typeface="Covered By Your Grace"/>
                <a:sym typeface="Covered By Your Grace"/>
              </a:rPr>
              <a:t>Ismael Palomares</a:t>
            </a:r>
          </a:p>
          <a:p>
            <a:pPr lvl="0">
              <a:spcBef>
                <a:spcPts val="0"/>
              </a:spcBef>
              <a:buNone/>
            </a:pPr>
            <a:r>
              <a:rPr lang="ca" sz="2400">
                <a:latin typeface="Covered By Your Grace"/>
                <a:ea typeface="Covered By Your Grace"/>
                <a:cs typeface="Covered By Your Grace"/>
                <a:sym typeface="Covered By Your Grace"/>
              </a:rPr>
              <a:t>Kevin Perpinyá</a:t>
            </a:r>
          </a:p>
          <a:p>
            <a:pPr lvl="0">
              <a:spcBef>
                <a:spcPts val="0"/>
              </a:spcBef>
              <a:buNone/>
            </a:pPr>
            <a:r>
              <a:rPr lang="ca" sz="2400">
                <a:latin typeface="Covered By Your Grace"/>
                <a:ea typeface="Covered By Your Grace"/>
                <a:cs typeface="Covered By Your Grace"/>
                <a:sym typeface="Covered By Your Grace"/>
              </a:rPr>
              <a:t>Lidia Villaverde</a:t>
            </a:r>
          </a:p>
        </p:txBody>
      </p:sp>
      <p:pic>
        <p:nvPicPr>
          <p:cNvPr id="55" name="Shape 55"/>
          <p:cNvPicPr preferRelativeResize="0"/>
          <p:nvPr/>
        </p:nvPicPr>
        <p:blipFill>
          <a:blip r:embed="rId3">
            <a:alphaModFix/>
          </a:blip>
          <a:stretch>
            <a:fillRect/>
          </a:stretch>
        </p:blipFill>
        <p:spPr>
          <a:xfrm>
            <a:off x="723900" y="0"/>
            <a:ext cx="5143499" cy="5143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 name="Shape 119"/>
        <p:cNvGrpSpPr/>
        <p:nvPr/>
      </p:nvGrpSpPr>
      <p:grpSpPr>
        <a:xfrm>
          <a:off x="0" y="0"/>
          <a:ext cx="0" cy="0"/>
          <a:chOff x="0" y="0"/>
          <a:chExt cx="0" cy="0"/>
        </a:xfrm>
      </p:grpSpPr>
      <p:sp>
        <p:nvSpPr>
          <p:cNvPr id="120" name="Shape 120"/>
          <p:cNvSpPr txBox="1"/>
          <p:nvPr>
            <p:ph type="title"/>
          </p:nvPr>
        </p:nvSpPr>
        <p:spPr>
          <a:xfrm>
            <a:off x="336750" y="415975"/>
            <a:ext cx="4045200" cy="810600"/>
          </a:xfrm>
          <a:prstGeom prst="rect">
            <a:avLst/>
          </a:prstGeom>
        </p:spPr>
        <p:txBody>
          <a:bodyPr anchorCtr="0" anchor="b" bIns="91425" lIns="91425" rIns="91425" tIns="91425">
            <a:noAutofit/>
          </a:bodyPr>
          <a:lstStyle/>
          <a:p>
            <a:pPr lvl="0">
              <a:spcBef>
                <a:spcPts val="0"/>
              </a:spcBef>
              <a:buNone/>
            </a:pPr>
            <a:r>
              <a:rPr b="1" lang="ca">
                <a:latin typeface="Covered By Your Grace"/>
                <a:ea typeface="Covered By Your Grace"/>
                <a:cs typeface="Covered By Your Grace"/>
                <a:sym typeface="Covered By Your Grace"/>
              </a:rPr>
              <a:t>Open Walk</a:t>
            </a:r>
          </a:p>
        </p:txBody>
      </p:sp>
      <p:sp>
        <p:nvSpPr>
          <p:cNvPr id="121" name="Shape 121"/>
          <p:cNvSpPr txBox="1"/>
          <p:nvPr>
            <p:ph idx="1" type="subTitle"/>
          </p:nvPr>
        </p:nvSpPr>
        <p:spPr>
          <a:xfrm>
            <a:off x="336750" y="1447250"/>
            <a:ext cx="4045200" cy="3073200"/>
          </a:xfrm>
          <a:prstGeom prst="rect">
            <a:avLst/>
          </a:prstGeom>
        </p:spPr>
        <p:txBody>
          <a:bodyPr anchorCtr="0" anchor="t" bIns="91425" lIns="91425" rIns="91425" tIns="91425">
            <a:noAutofit/>
          </a:bodyPr>
          <a:lstStyle/>
          <a:p>
            <a:pPr lvl="0">
              <a:spcBef>
                <a:spcPts val="0"/>
              </a:spcBef>
              <a:buNone/>
            </a:pPr>
            <a:r>
              <a:rPr lang="ca"/>
              <a:t>Una de les activitats més senzilles era escollir una bandera que representava un dels països que van participar a les olímpiades. Vam escollir Espanya, Alemanya, Rússia, Estats Units i Xina. També es trobava la bandera de Catalunya i la Unió Europea.</a:t>
            </a:r>
          </a:p>
        </p:txBody>
      </p:sp>
      <p:pic>
        <p:nvPicPr>
          <p:cNvPr id="122" name="Shape 122"/>
          <p:cNvPicPr preferRelativeResize="0"/>
          <p:nvPr/>
        </p:nvPicPr>
        <p:blipFill>
          <a:blip r:embed="rId3">
            <a:alphaModFix/>
          </a:blip>
          <a:stretch>
            <a:fillRect/>
          </a:stretch>
        </p:blipFill>
        <p:spPr>
          <a:xfrm>
            <a:off x="4992562" y="0"/>
            <a:ext cx="3857622" cy="51434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pic>
        <p:nvPicPr>
          <p:cNvPr descr="OPEN JUMPING" id="127" name="Shape 127" title="OPEN JUMPING"/>
          <p:cNvPicPr preferRelativeResize="0"/>
          <p:nvPr/>
        </p:nvPicPr>
        <p:blipFill rotWithShape="1">
          <a:blip r:embed="rId3">
            <a:alphaModFix/>
          </a:blip>
          <a:srcRect b="0" l="49862" r="0" t="0"/>
          <a:stretch/>
        </p:blipFill>
        <p:spPr>
          <a:xfrm>
            <a:off x="4559300" y="0"/>
            <a:ext cx="4584700" cy="2790825"/>
          </a:xfrm>
          <a:prstGeom prst="rect">
            <a:avLst/>
          </a:prstGeom>
          <a:noFill/>
          <a:ln>
            <a:noFill/>
          </a:ln>
        </p:spPr>
      </p:pic>
      <p:sp>
        <p:nvSpPr>
          <p:cNvPr id="128" name="Shape 128"/>
          <p:cNvSpPr txBox="1"/>
          <p:nvPr>
            <p:ph type="title"/>
          </p:nvPr>
        </p:nvSpPr>
        <p:spPr>
          <a:xfrm>
            <a:off x="4943350" y="3560325"/>
            <a:ext cx="4045200" cy="810600"/>
          </a:xfrm>
          <a:prstGeom prst="rect">
            <a:avLst/>
          </a:prstGeom>
        </p:spPr>
        <p:txBody>
          <a:bodyPr anchorCtr="0" anchor="b" bIns="91425" lIns="91425" rIns="91425" tIns="91425">
            <a:noAutofit/>
          </a:bodyPr>
          <a:lstStyle/>
          <a:p>
            <a:pPr lvl="0">
              <a:spcBef>
                <a:spcPts val="0"/>
              </a:spcBef>
              <a:buNone/>
            </a:pPr>
            <a:r>
              <a:rPr b="1" lang="ca">
                <a:latin typeface="Covered By Your Grace"/>
                <a:ea typeface="Covered By Your Grace"/>
                <a:cs typeface="Covered By Your Grace"/>
                <a:sym typeface="Covered By Your Grace"/>
              </a:rPr>
              <a:t>Open Jumping</a:t>
            </a:r>
          </a:p>
        </p:txBody>
      </p:sp>
      <p:sp>
        <p:nvSpPr>
          <p:cNvPr id="129" name="Shape 129"/>
          <p:cNvSpPr txBox="1"/>
          <p:nvPr>
            <p:ph idx="1" type="subTitle"/>
          </p:nvPr>
        </p:nvSpPr>
        <p:spPr>
          <a:xfrm>
            <a:off x="278200" y="814275"/>
            <a:ext cx="4045200" cy="3728700"/>
          </a:xfrm>
          <a:prstGeom prst="rect">
            <a:avLst/>
          </a:prstGeom>
        </p:spPr>
        <p:txBody>
          <a:bodyPr anchorCtr="0" anchor="t" bIns="91425" lIns="91425" rIns="91425" tIns="91425">
            <a:noAutofit/>
          </a:bodyPr>
          <a:lstStyle/>
          <a:p>
            <a:pPr lvl="0">
              <a:spcBef>
                <a:spcPts val="0"/>
              </a:spcBef>
              <a:buNone/>
            </a:pPr>
            <a:r>
              <a:rPr lang="ca"/>
              <a:t>Aquesta activitat consistia en saltar dins d’un llit elàstic. S’havia de realitzar uns salts específics que dirigia un monitor. El llit elàstic era petit i tenia un manillar per agafar-se i no caure. Malgrat això, el llit elàstic s’anava cap endavant cada cop que realitzàvem un salt. </a:t>
            </a:r>
          </a:p>
        </p:txBody>
      </p:sp>
      <p:sp>
        <p:nvSpPr>
          <p:cNvPr id="130" name="Shape 130"/>
          <p:cNvSpPr txBox="1"/>
          <p:nvPr>
            <p:ph idx="2" type="body"/>
          </p:nvPr>
        </p:nvSpPr>
        <p:spPr>
          <a:xfrm>
            <a:off x="5452800" y="2790825"/>
            <a:ext cx="3691200" cy="617100"/>
          </a:xfrm>
          <a:prstGeom prst="rect">
            <a:avLst/>
          </a:prstGeom>
        </p:spPr>
        <p:txBody>
          <a:bodyPr anchorCtr="0" anchor="ctr" bIns="91425" lIns="91425" rIns="91425" tIns="91425">
            <a:noAutofit/>
          </a:bodyPr>
          <a:lstStyle/>
          <a:p>
            <a:pPr lvl="0" rtl="0" algn="r">
              <a:spcBef>
                <a:spcPts val="0"/>
              </a:spcBef>
              <a:buNone/>
            </a:pPr>
            <a:r>
              <a:rPr lang="ca" sz="1200"/>
              <a:t>Imatge treta de Google Imatges</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sp>
        <p:nvSpPr>
          <p:cNvPr id="135" name="Shape 135"/>
          <p:cNvSpPr txBox="1"/>
          <p:nvPr>
            <p:ph type="title"/>
          </p:nvPr>
        </p:nvSpPr>
        <p:spPr>
          <a:xfrm>
            <a:off x="4835412" y="131150"/>
            <a:ext cx="4045200" cy="708900"/>
          </a:xfrm>
          <a:prstGeom prst="rect">
            <a:avLst/>
          </a:prstGeom>
        </p:spPr>
        <p:txBody>
          <a:bodyPr anchorCtr="0" anchor="b" bIns="91425" lIns="91425" rIns="91425" tIns="91425">
            <a:noAutofit/>
          </a:bodyPr>
          <a:lstStyle/>
          <a:p>
            <a:pPr lvl="0">
              <a:spcBef>
                <a:spcPts val="0"/>
              </a:spcBef>
              <a:buNone/>
            </a:pPr>
            <a:r>
              <a:rPr lang="ca">
                <a:latin typeface="Covered By Your Grace"/>
                <a:ea typeface="Covered By Your Grace"/>
                <a:cs typeface="Covered By Your Grace"/>
                <a:sym typeface="Covered By Your Grace"/>
              </a:rPr>
              <a:t>Open </a:t>
            </a:r>
            <a:r>
              <a:rPr b="1" lang="ca">
                <a:latin typeface="Covered By Your Grace"/>
                <a:ea typeface="Covered By Your Grace"/>
                <a:cs typeface="Covered By Your Grace"/>
                <a:sym typeface="Covered By Your Grace"/>
              </a:rPr>
              <a:t>360º</a:t>
            </a:r>
          </a:p>
        </p:txBody>
      </p:sp>
      <p:sp>
        <p:nvSpPr>
          <p:cNvPr id="136" name="Shape 136"/>
          <p:cNvSpPr txBox="1"/>
          <p:nvPr>
            <p:ph idx="1" type="subTitle"/>
          </p:nvPr>
        </p:nvSpPr>
        <p:spPr>
          <a:xfrm>
            <a:off x="253625" y="638175"/>
            <a:ext cx="4045200" cy="3225900"/>
          </a:xfrm>
          <a:prstGeom prst="rect">
            <a:avLst/>
          </a:prstGeom>
        </p:spPr>
        <p:txBody>
          <a:bodyPr anchorCtr="0" anchor="t" bIns="91425" lIns="91425" rIns="91425" tIns="91425">
            <a:noAutofit/>
          </a:bodyPr>
          <a:lstStyle/>
          <a:p>
            <a:pPr lvl="0">
              <a:spcBef>
                <a:spcPts val="0"/>
              </a:spcBef>
              <a:buNone/>
            </a:pPr>
            <a:r>
              <a:rPr lang="ca"/>
              <a:t>En aquesta prova havíem de competir 1 contra 1 dins d’una mena d’habitació. T’ anaven donant pilotes per llocs diferents i havies de xutar-les a uns panells amb llum, el que més punts feia era el guanyador.</a:t>
            </a:r>
          </a:p>
          <a:p>
            <a:pPr lvl="0">
              <a:spcBef>
                <a:spcPts val="0"/>
              </a:spcBef>
              <a:buNone/>
            </a:pPr>
            <a:r>
              <a:rPr lang="ca"/>
              <a:t>Va ser una prova molt divertida que et feia estar sempre actiu i atent a les llums.</a:t>
            </a:r>
          </a:p>
          <a:p>
            <a:pPr lvl="0" rtl="0">
              <a:spcBef>
                <a:spcPts val="0"/>
              </a:spcBef>
              <a:buNone/>
            </a:pPr>
            <a:r>
              <a:rPr lang="ca"/>
              <a:t>El simulador era molt innovador.</a:t>
            </a:r>
          </a:p>
        </p:txBody>
      </p:sp>
      <p:sp>
        <p:nvSpPr>
          <p:cNvPr id="137" name="Shape 137"/>
          <p:cNvSpPr txBox="1"/>
          <p:nvPr>
            <p:ph idx="2" type="body"/>
          </p:nvPr>
        </p:nvSpPr>
        <p:spPr>
          <a:xfrm>
            <a:off x="5122050" y="4312388"/>
            <a:ext cx="3837000" cy="385200"/>
          </a:xfrm>
          <a:prstGeom prst="rect">
            <a:avLst/>
          </a:prstGeom>
        </p:spPr>
        <p:txBody>
          <a:bodyPr anchorCtr="0" anchor="ctr" bIns="91425" lIns="91425" rIns="91425" tIns="91425">
            <a:noAutofit/>
          </a:bodyPr>
          <a:lstStyle/>
          <a:p>
            <a:pPr lvl="0" algn="r">
              <a:spcBef>
                <a:spcPts val="0"/>
              </a:spcBef>
              <a:buNone/>
            </a:pPr>
            <a:r>
              <a:rPr lang="ca" sz="1200"/>
              <a:t>Imatge treta de Google Imatges</a:t>
            </a:r>
          </a:p>
          <a:p>
            <a:pPr lvl="0">
              <a:spcBef>
                <a:spcPts val="0"/>
              </a:spcBef>
              <a:buNone/>
            </a:pPr>
            <a:r>
              <a:t/>
            </a:r>
            <a:endParaRPr/>
          </a:p>
        </p:txBody>
      </p:sp>
      <p:pic>
        <p:nvPicPr>
          <p:cNvPr id="138" name="Shape 138"/>
          <p:cNvPicPr preferRelativeResize="0"/>
          <p:nvPr/>
        </p:nvPicPr>
        <p:blipFill>
          <a:blip r:embed="rId3">
            <a:alphaModFix/>
          </a:blip>
          <a:stretch>
            <a:fillRect/>
          </a:stretch>
        </p:blipFill>
        <p:spPr>
          <a:xfrm>
            <a:off x="4756975" y="1061500"/>
            <a:ext cx="4202075" cy="28025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265500" y="1057450"/>
            <a:ext cx="4045200" cy="803700"/>
          </a:xfrm>
          <a:prstGeom prst="rect">
            <a:avLst/>
          </a:prstGeom>
        </p:spPr>
        <p:txBody>
          <a:bodyPr anchorCtr="0" anchor="b" bIns="91425" lIns="91425" rIns="91425" tIns="91425">
            <a:noAutofit/>
          </a:bodyPr>
          <a:lstStyle/>
          <a:p>
            <a:pPr lvl="0">
              <a:spcBef>
                <a:spcPts val="0"/>
              </a:spcBef>
              <a:buNone/>
            </a:pPr>
            <a:r>
              <a:rPr lang="ca">
                <a:latin typeface="Covered By Your Grace"/>
                <a:ea typeface="Covered By Your Grace"/>
                <a:cs typeface="Covered By Your Grace"/>
                <a:sym typeface="Covered By Your Grace"/>
              </a:rPr>
              <a:t>Open </a:t>
            </a:r>
            <a:r>
              <a:rPr b="1" lang="ca">
                <a:latin typeface="Covered By Your Grace"/>
                <a:ea typeface="Covered By Your Grace"/>
                <a:cs typeface="Covered By Your Grace"/>
                <a:sym typeface="Covered By Your Grace"/>
              </a:rPr>
              <a:t>Futsal</a:t>
            </a:r>
          </a:p>
        </p:txBody>
      </p:sp>
      <p:sp>
        <p:nvSpPr>
          <p:cNvPr id="144" name="Shape 144"/>
          <p:cNvSpPr txBox="1"/>
          <p:nvPr>
            <p:ph idx="1" type="subTitle"/>
          </p:nvPr>
        </p:nvSpPr>
        <p:spPr>
          <a:xfrm>
            <a:off x="265500" y="1861150"/>
            <a:ext cx="4045200" cy="1235100"/>
          </a:xfrm>
          <a:prstGeom prst="rect">
            <a:avLst/>
          </a:prstGeom>
        </p:spPr>
        <p:txBody>
          <a:bodyPr anchorCtr="0" anchor="t" bIns="91425" lIns="91425" rIns="91425" tIns="91425">
            <a:noAutofit/>
          </a:bodyPr>
          <a:lstStyle/>
          <a:p>
            <a:pPr lvl="0">
              <a:spcBef>
                <a:spcPts val="0"/>
              </a:spcBef>
              <a:buNone/>
            </a:pPr>
            <a:r>
              <a:rPr lang="ca"/>
              <a:t>Ens vam dividir en dos equips i vam jugar un partit de 5 minuts al mini camp. Va ser molt esgotador però ens ho vam passar molt bé i va ser molt entretingut.</a:t>
            </a:r>
          </a:p>
        </p:txBody>
      </p:sp>
      <p:pic>
        <p:nvPicPr>
          <p:cNvPr descr="Resultado de imagen de open futsal" id="145" name="Shape 145"/>
          <p:cNvPicPr preferRelativeResize="0"/>
          <p:nvPr/>
        </p:nvPicPr>
        <p:blipFill>
          <a:blip r:embed="rId3">
            <a:alphaModFix/>
          </a:blip>
          <a:stretch>
            <a:fillRect/>
          </a:stretch>
        </p:blipFill>
        <p:spPr>
          <a:xfrm>
            <a:off x="4584699" y="1209850"/>
            <a:ext cx="4559299" cy="2723799"/>
          </a:xfrm>
          <a:prstGeom prst="rect">
            <a:avLst/>
          </a:prstGeom>
          <a:noFill/>
          <a:ln>
            <a:noFill/>
          </a:ln>
        </p:spPr>
      </p:pic>
      <p:sp>
        <p:nvSpPr>
          <p:cNvPr id="146" name="Shape 146"/>
          <p:cNvSpPr txBox="1"/>
          <p:nvPr>
            <p:ph idx="2" type="body"/>
          </p:nvPr>
        </p:nvSpPr>
        <p:spPr>
          <a:xfrm>
            <a:off x="5452800" y="3933650"/>
            <a:ext cx="3691200" cy="617100"/>
          </a:xfrm>
          <a:prstGeom prst="rect">
            <a:avLst/>
          </a:prstGeom>
        </p:spPr>
        <p:txBody>
          <a:bodyPr anchorCtr="0" anchor="ctr" bIns="91425" lIns="91425" rIns="91425" tIns="91425">
            <a:noAutofit/>
          </a:bodyPr>
          <a:lstStyle/>
          <a:p>
            <a:pPr lvl="0" rtl="0" algn="r">
              <a:spcBef>
                <a:spcPts val="0"/>
              </a:spcBef>
              <a:buNone/>
            </a:pPr>
            <a:r>
              <a:rPr lang="ca" sz="1200"/>
              <a:t>Imatge treta de Google Imatges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x="0" y="0"/>
          <a:ext cx="0" cy="0"/>
          <a:chOff x="0" y="0"/>
          <a:chExt cx="0" cy="0"/>
        </a:xfrm>
      </p:grpSpPr>
      <p:sp>
        <p:nvSpPr>
          <p:cNvPr id="151" name="Shape 151"/>
          <p:cNvSpPr txBox="1"/>
          <p:nvPr>
            <p:ph type="title"/>
          </p:nvPr>
        </p:nvSpPr>
        <p:spPr>
          <a:xfrm>
            <a:off x="265500" y="802425"/>
            <a:ext cx="4045200" cy="837600"/>
          </a:xfrm>
          <a:prstGeom prst="rect">
            <a:avLst/>
          </a:prstGeom>
        </p:spPr>
        <p:txBody>
          <a:bodyPr anchorCtr="0" anchor="b" bIns="91425" lIns="91425" rIns="91425" tIns="91425">
            <a:noAutofit/>
          </a:bodyPr>
          <a:lstStyle/>
          <a:p>
            <a:pPr lvl="0">
              <a:spcBef>
                <a:spcPts val="0"/>
              </a:spcBef>
              <a:buNone/>
            </a:pPr>
            <a:r>
              <a:rPr lang="ca">
                <a:latin typeface="Covered By Your Grace"/>
                <a:ea typeface="Covered By Your Grace"/>
                <a:cs typeface="Covered By Your Grace"/>
                <a:sym typeface="Covered By Your Grace"/>
              </a:rPr>
              <a:t>Open </a:t>
            </a:r>
            <a:r>
              <a:rPr b="1" lang="ca">
                <a:latin typeface="Covered By Your Grace"/>
                <a:ea typeface="Covered By Your Grace"/>
                <a:cs typeface="Covered By Your Grace"/>
                <a:sym typeface="Covered By Your Grace"/>
              </a:rPr>
              <a:t>E-sport</a:t>
            </a:r>
          </a:p>
        </p:txBody>
      </p:sp>
      <p:sp>
        <p:nvSpPr>
          <p:cNvPr id="152" name="Shape 152"/>
          <p:cNvSpPr txBox="1"/>
          <p:nvPr>
            <p:ph idx="1" type="subTitle"/>
          </p:nvPr>
        </p:nvSpPr>
        <p:spPr>
          <a:xfrm>
            <a:off x="265500" y="1550950"/>
            <a:ext cx="4045200" cy="1914600"/>
          </a:xfrm>
          <a:prstGeom prst="rect">
            <a:avLst/>
          </a:prstGeom>
        </p:spPr>
        <p:txBody>
          <a:bodyPr anchorCtr="0" anchor="t" bIns="91425" lIns="91425" rIns="91425" tIns="91425">
            <a:noAutofit/>
          </a:bodyPr>
          <a:lstStyle/>
          <a:p>
            <a:pPr lvl="0">
              <a:spcBef>
                <a:spcPts val="0"/>
              </a:spcBef>
              <a:buNone/>
            </a:pPr>
            <a:r>
              <a:rPr lang="ca"/>
              <a:t>Vam anar a la zona d’E-sports, per provar el Fifa 17, un joc de futbol de la Play, en el que vam jugar partits entre nosaltres. Va ser molt entretingut.</a:t>
            </a:r>
          </a:p>
          <a:p>
            <a:pPr lvl="0">
              <a:spcBef>
                <a:spcPts val="0"/>
              </a:spcBef>
              <a:buNone/>
            </a:pPr>
            <a:r>
              <a:rPr lang="ca"/>
              <a:t>Aquesta activitat estava situada en una tros de grada, tota era plena de Plays. </a:t>
            </a:r>
          </a:p>
        </p:txBody>
      </p:sp>
      <p:sp>
        <p:nvSpPr>
          <p:cNvPr id="153" name="Shape 153"/>
          <p:cNvSpPr txBox="1"/>
          <p:nvPr>
            <p:ph idx="2" type="body"/>
          </p:nvPr>
        </p:nvSpPr>
        <p:spPr>
          <a:xfrm>
            <a:off x="5452800" y="2566325"/>
            <a:ext cx="3691200" cy="617100"/>
          </a:xfrm>
          <a:prstGeom prst="rect">
            <a:avLst/>
          </a:prstGeom>
        </p:spPr>
        <p:txBody>
          <a:bodyPr anchorCtr="0" anchor="ctr" bIns="91425" lIns="91425" rIns="91425" tIns="91425">
            <a:noAutofit/>
          </a:bodyPr>
          <a:lstStyle/>
          <a:p>
            <a:pPr lvl="0" rtl="0" algn="r">
              <a:spcBef>
                <a:spcPts val="0"/>
              </a:spcBef>
              <a:buNone/>
            </a:pPr>
            <a:r>
              <a:rPr lang="ca" sz="1200"/>
              <a:t>Imatge treta de Google Imatges</a:t>
            </a:r>
          </a:p>
        </p:txBody>
      </p:sp>
      <p:pic>
        <p:nvPicPr>
          <p:cNvPr descr="Resultado de imagen de ps4 fifa" id="154" name="Shape 154"/>
          <p:cNvPicPr preferRelativeResize="0"/>
          <p:nvPr/>
        </p:nvPicPr>
        <p:blipFill>
          <a:blip r:embed="rId3">
            <a:alphaModFix/>
          </a:blip>
          <a:stretch>
            <a:fillRect/>
          </a:stretch>
        </p:blipFill>
        <p:spPr>
          <a:xfrm>
            <a:off x="4579475" y="11"/>
            <a:ext cx="4564523" cy="2566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sp>
        <p:nvSpPr>
          <p:cNvPr id="159" name="Shape 159"/>
          <p:cNvSpPr txBox="1"/>
          <p:nvPr>
            <p:ph type="title"/>
          </p:nvPr>
        </p:nvSpPr>
        <p:spPr>
          <a:xfrm>
            <a:off x="4835400" y="550275"/>
            <a:ext cx="4045200" cy="823200"/>
          </a:xfrm>
          <a:prstGeom prst="rect">
            <a:avLst/>
          </a:prstGeom>
        </p:spPr>
        <p:txBody>
          <a:bodyPr anchorCtr="0" anchor="b" bIns="91425" lIns="91425" rIns="91425" tIns="91425">
            <a:noAutofit/>
          </a:bodyPr>
          <a:lstStyle/>
          <a:p>
            <a:pPr lvl="0">
              <a:spcBef>
                <a:spcPts val="0"/>
              </a:spcBef>
              <a:buNone/>
            </a:pPr>
            <a:r>
              <a:rPr b="1" lang="ca">
                <a:latin typeface="Covered By Your Grace"/>
                <a:ea typeface="Covered By Your Grace"/>
                <a:cs typeface="Covered By Your Grace"/>
                <a:sym typeface="Covered By Your Grace"/>
              </a:rPr>
              <a:t>Open Hurdles</a:t>
            </a:r>
          </a:p>
        </p:txBody>
      </p:sp>
      <p:sp>
        <p:nvSpPr>
          <p:cNvPr id="160" name="Shape 160"/>
          <p:cNvSpPr txBox="1"/>
          <p:nvPr>
            <p:ph idx="2" type="body"/>
          </p:nvPr>
        </p:nvSpPr>
        <p:spPr>
          <a:xfrm>
            <a:off x="4835400" y="1373475"/>
            <a:ext cx="3837000" cy="2948100"/>
          </a:xfrm>
          <a:prstGeom prst="rect">
            <a:avLst/>
          </a:prstGeom>
        </p:spPr>
        <p:txBody>
          <a:bodyPr anchorCtr="0" anchor="ctr" bIns="91425" lIns="91425" rIns="91425" tIns="91425">
            <a:noAutofit/>
          </a:bodyPr>
          <a:lstStyle/>
          <a:p>
            <a:pPr lvl="0" algn="ctr">
              <a:spcBef>
                <a:spcPts val="0"/>
              </a:spcBef>
              <a:buNone/>
            </a:pPr>
            <a:r>
              <a:rPr lang="ca"/>
              <a:t>Aquesta activitat la vam realitzar tres persones del grup. Va ser una activitat molt esgotadora i havies de tenir molt de compte per no entrabancar-te amb les tanques. Els nostres companys van aconseguir el record del dia.</a:t>
            </a:r>
          </a:p>
        </p:txBody>
      </p:sp>
      <p:pic>
        <p:nvPicPr>
          <p:cNvPr id="161" name="Shape 161"/>
          <p:cNvPicPr preferRelativeResize="0"/>
          <p:nvPr/>
        </p:nvPicPr>
        <p:blipFill rotWithShape="1">
          <a:blip r:embed="rId3">
            <a:alphaModFix/>
          </a:blip>
          <a:srcRect b="0" l="30167" r="0" t="0"/>
          <a:stretch/>
        </p:blipFill>
        <p:spPr>
          <a:xfrm>
            <a:off x="0" y="1859025"/>
            <a:ext cx="4571998" cy="1976999"/>
          </a:xfrm>
          <a:prstGeom prst="rect">
            <a:avLst/>
          </a:prstGeom>
          <a:noFill/>
          <a:ln>
            <a:noFill/>
          </a:ln>
        </p:spPr>
      </p:pic>
      <p:sp>
        <p:nvSpPr>
          <p:cNvPr id="162" name="Shape 162"/>
          <p:cNvSpPr txBox="1"/>
          <p:nvPr/>
        </p:nvSpPr>
        <p:spPr>
          <a:xfrm>
            <a:off x="-1477144" y="1373466"/>
            <a:ext cx="3836700" cy="552900"/>
          </a:xfrm>
          <a:prstGeom prst="rect">
            <a:avLst/>
          </a:prstGeom>
          <a:noFill/>
          <a:ln>
            <a:noFill/>
          </a:ln>
        </p:spPr>
        <p:txBody>
          <a:bodyPr anchorCtr="0" anchor="t" bIns="91425" lIns="91425" rIns="91425" tIns="91425">
            <a:noAutofit/>
          </a:bodyPr>
          <a:lstStyle/>
          <a:p>
            <a:pPr lvl="0" rtl="0" algn="r">
              <a:lnSpc>
                <a:spcPct val="115000"/>
              </a:lnSpc>
              <a:spcBef>
                <a:spcPts val="0"/>
              </a:spcBef>
              <a:spcAft>
                <a:spcPts val="1600"/>
              </a:spcAft>
              <a:buNone/>
            </a:pPr>
            <a:r>
              <a:rPr lang="ca" sz="1200">
                <a:solidFill>
                  <a:schemeClr val="dk1"/>
                </a:solidFill>
              </a:rPr>
              <a:t>Imatge treta de Google Imatges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sp>
        <p:nvSpPr>
          <p:cNvPr id="167" name="Shape 167"/>
          <p:cNvSpPr txBox="1"/>
          <p:nvPr>
            <p:ph type="title"/>
          </p:nvPr>
        </p:nvSpPr>
        <p:spPr>
          <a:xfrm>
            <a:off x="311700" y="305325"/>
            <a:ext cx="8520600" cy="572700"/>
          </a:xfrm>
          <a:prstGeom prst="rect">
            <a:avLst/>
          </a:prstGeom>
        </p:spPr>
        <p:txBody>
          <a:bodyPr anchorCtr="0" anchor="t" bIns="91425" lIns="91425" rIns="91425" tIns="91425">
            <a:noAutofit/>
          </a:bodyPr>
          <a:lstStyle/>
          <a:p>
            <a:pPr lvl="0">
              <a:spcBef>
                <a:spcPts val="0"/>
              </a:spcBef>
              <a:buNone/>
            </a:pPr>
            <a:r>
              <a:rPr lang="ca">
                <a:latin typeface="Covered By Your Grace"/>
                <a:ea typeface="Covered By Your Grace"/>
                <a:cs typeface="Covered By Your Grace"/>
                <a:sym typeface="Covered By Your Grace"/>
              </a:rPr>
              <a:t>Simulators that we didn’t had time to do</a:t>
            </a:r>
          </a:p>
        </p:txBody>
      </p:sp>
      <p:sp>
        <p:nvSpPr>
          <p:cNvPr id="168" name="Shape 168"/>
          <p:cNvSpPr txBox="1"/>
          <p:nvPr>
            <p:ph idx="1" type="body"/>
          </p:nvPr>
        </p:nvSpPr>
        <p:spPr>
          <a:xfrm>
            <a:off x="311700" y="878025"/>
            <a:ext cx="8520600" cy="1425600"/>
          </a:xfrm>
          <a:prstGeom prst="rect">
            <a:avLst/>
          </a:prstGeom>
        </p:spPr>
        <p:txBody>
          <a:bodyPr anchorCtr="0" anchor="t" bIns="91425" lIns="91425" rIns="91425" tIns="91425">
            <a:noAutofit/>
          </a:bodyPr>
          <a:lstStyle/>
          <a:p>
            <a:pPr lvl="0">
              <a:spcBef>
                <a:spcPts val="0"/>
              </a:spcBef>
              <a:buNone/>
            </a:pPr>
            <a:r>
              <a:rPr lang="ca"/>
              <a:t>On a series of activities such as Open Boxing, Archery Open or Open Running we didn’t participate because we hadn’t had much time. More than once we were tired of waiting in the queue and we left. At the end, we didn’t participate in this activity. All we are left with the desire to try it.</a:t>
            </a:r>
          </a:p>
        </p:txBody>
      </p:sp>
      <p:sp>
        <p:nvSpPr>
          <p:cNvPr id="169" name="Shape 169"/>
          <p:cNvSpPr txBox="1"/>
          <p:nvPr>
            <p:ph idx="1" type="body"/>
          </p:nvPr>
        </p:nvSpPr>
        <p:spPr>
          <a:xfrm>
            <a:off x="311700" y="2998925"/>
            <a:ext cx="8520600" cy="1425600"/>
          </a:xfrm>
          <a:prstGeom prst="rect">
            <a:avLst/>
          </a:prstGeom>
        </p:spPr>
        <p:txBody>
          <a:bodyPr anchorCtr="0" anchor="t" bIns="91425" lIns="91425" rIns="91425" tIns="91425">
            <a:noAutofit/>
          </a:bodyPr>
          <a:lstStyle/>
          <a:p>
            <a:pPr lvl="0">
              <a:spcBef>
                <a:spcPts val="0"/>
              </a:spcBef>
              <a:buNone/>
            </a:pPr>
            <a:r>
              <a:rPr lang="ca"/>
              <a:t>It was a fantastic day, we all have fun in all the sports activities. Including the train ride. We know there were more sports to practise and they were close, we wuold like to prectise them. </a:t>
            </a:r>
          </a:p>
          <a:p>
            <a:pPr lvl="0" rtl="0">
              <a:spcBef>
                <a:spcPts val="0"/>
              </a:spcBef>
              <a:buNone/>
            </a:pPr>
            <a:r>
              <a:rPr lang="ca">
                <a:latin typeface="Covered By Your Grace"/>
                <a:ea typeface="Covered By Your Grace"/>
                <a:cs typeface="Covered By Your Grace"/>
                <a:sym typeface="Covered By Your Grace"/>
              </a:rPr>
              <a:t>We recomended to went there, it’s funny!</a:t>
            </a:r>
          </a:p>
        </p:txBody>
      </p:sp>
      <p:sp>
        <p:nvSpPr>
          <p:cNvPr id="170" name="Shape 170"/>
          <p:cNvSpPr txBox="1"/>
          <p:nvPr>
            <p:ph type="title"/>
          </p:nvPr>
        </p:nvSpPr>
        <p:spPr>
          <a:xfrm>
            <a:off x="311700" y="2426225"/>
            <a:ext cx="8520600" cy="572700"/>
          </a:xfrm>
          <a:prstGeom prst="rect">
            <a:avLst/>
          </a:prstGeom>
        </p:spPr>
        <p:txBody>
          <a:bodyPr anchorCtr="0" anchor="t" bIns="91425" lIns="91425" rIns="91425" tIns="91425">
            <a:noAutofit/>
          </a:bodyPr>
          <a:lstStyle/>
          <a:p>
            <a:pPr lvl="0" rtl="0">
              <a:spcBef>
                <a:spcPts val="0"/>
              </a:spcBef>
              <a:buNone/>
            </a:pPr>
            <a:r>
              <a:rPr lang="ca">
                <a:latin typeface="Covered By Your Grace"/>
                <a:ea typeface="Covered By Your Grace"/>
                <a:cs typeface="Covered By Your Grace"/>
                <a:sym typeface="Covered By Your Grace"/>
              </a:rPr>
              <a:t>How it went?</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pic>
        <p:nvPicPr>
          <p:cNvPr id="175" name="Shape 175"/>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type="title"/>
          </p:nvPr>
        </p:nvSpPr>
        <p:spPr>
          <a:xfrm>
            <a:off x="265500" y="676450"/>
            <a:ext cx="4045200" cy="744600"/>
          </a:xfrm>
          <a:prstGeom prst="rect">
            <a:avLst/>
          </a:prstGeom>
        </p:spPr>
        <p:txBody>
          <a:bodyPr anchorCtr="0" anchor="b" bIns="91425" lIns="91425" rIns="91425" tIns="91425">
            <a:noAutofit/>
          </a:bodyPr>
          <a:lstStyle/>
          <a:p>
            <a:pPr lvl="0">
              <a:spcBef>
                <a:spcPts val="0"/>
              </a:spcBef>
              <a:buNone/>
            </a:pPr>
            <a:r>
              <a:rPr lang="ca">
                <a:latin typeface="Covered By Your Grace"/>
                <a:ea typeface="Covered By Your Grace"/>
                <a:cs typeface="Covered By Your Grace"/>
                <a:sym typeface="Covered By Your Grace"/>
              </a:rPr>
              <a:t>Open </a:t>
            </a:r>
            <a:r>
              <a:rPr b="1" lang="ca">
                <a:latin typeface="Covered By Your Grace"/>
                <a:ea typeface="Covered By Your Grace"/>
                <a:cs typeface="Covered By Your Grace"/>
                <a:sym typeface="Covered By Your Grace"/>
              </a:rPr>
              <a:t>Moto</a:t>
            </a:r>
          </a:p>
        </p:txBody>
      </p:sp>
      <p:sp>
        <p:nvSpPr>
          <p:cNvPr id="61" name="Shape 61"/>
          <p:cNvSpPr txBox="1"/>
          <p:nvPr>
            <p:ph idx="1" type="subTitle"/>
          </p:nvPr>
        </p:nvSpPr>
        <p:spPr>
          <a:xfrm>
            <a:off x="265500" y="1421050"/>
            <a:ext cx="4045200" cy="1235100"/>
          </a:xfrm>
          <a:prstGeom prst="rect">
            <a:avLst/>
          </a:prstGeom>
        </p:spPr>
        <p:txBody>
          <a:bodyPr anchorCtr="0" anchor="t" bIns="91425" lIns="91425" rIns="91425" tIns="91425">
            <a:noAutofit/>
          </a:bodyPr>
          <a:lstStyle/>
          <a:p>
            <a:pPr lvl="0">
              <a:spcBef>
                <a:spcPts val="0"/>
              </a:spcBef>
              <a:buNone/>
            </a:pPr>
            <a:r>
              <a:rPr lang="ca" sz="1800"/>
              <a:t>Vam començar per les motos, no vam arribar a pujar tots els components del grup. Aquest simulador va ser el pitjor de tots. Ens vam assabentar que a la pantalla es reprodueix un vídeo i no el controlaves tu. Malgrat això, els moviments i inclinació de les motos era molt realista.</a:t>
            </a:r>
          </a:p>
          <a:p>
            <a:pPr lvl="0">
              <a:spcBef>
                <a:spcPts val="0"/>
              </a:spcBef>
              <a:buNone/>
            </a:pPr>
            <a:r>
              <a:rPr lang="ca" sz="1800"/>
              <a:t>Cal destacar que era lluny de la zona d’esport.</a:t>
            </a:r>
          </a:p>
        </p:txBody>
      </p:sp>
      <p:pic>
        <p:nvPicPr>
          <p:cNvPr id="62" name="Shape 62"/>
          <p:cNvPicPr preferRelativeResize="0"/>
          <p:nvPr/>
        </p:nvPicPr>
        <p:blipFill>
          <a:blip r:embed="rId3">
            <a:alphaModFix/>
          </a:blip>
          <a:stretch>
            <a:fillRect/>
          </a:stretch>
        </p:blipFill>
        <p:spPr>
          <a:xfrm>
            <a:off x="4594024" y="866150"/>
            <a:ext cx="4549975" cy="34111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x="0" y="0"/>
          <a:ext cx="0" cy="0"/>
          <a:chOff x="0" y="0"/>
          <a:chExt cx="0" cy="0"/>
        </a:xfrm>
      </p:grpSpPr>
      <p:sp>
        <p:nvSpPr>
          <p:cNvPr id="67" name="Shape 67"/>
          <p:cNvSpPr txBox="1"/>
          <p:nvPr>
            <p:ph type="title"/>
          </p:nvPr>
        </p:nvSpPr>
        <p:spPr>
          <a:xfrm>
            <a:off x="265500" y="230125"/>
            <a:ext cx="4045200" cy="1482300"/>
          </a:xfrm>
          <a:prstGeom prst="rect">
            <a:avLst/>
          </a:prstGeom>
        </p:spPr>
        <p:txBody>
          <a:bodyPr anchorCtr="0" anchor="b" bIns="91425" lIns="91425" rIns="91425" tIns="91425">
            <a:noAutofit/>
          </a:bodyPr>
          <a:lstStyle/>
          <a:p>
            <a:pPr lvl="0">
              <a:spcBef>
                <a:spcPts val="0"/>
              </a:spcBef>
              <a:buNone/>
            </a:pPr>
            <a:r>
              <a:rPr lang="ca">
                <a:latin typeface="Covered By Your Grace"/>
                <a:ea typeface="Covered By Your Grace"/>
                <a:cs typeface="Covered By Your Grace"/>
                <a:sym typeface="Covered By Your Grace"/>
              </a:rPr>
              <a:t>Open </a:t>
            </a:r>
            <a:r>
              <a:rPr b="1" lang="ca">
                <a:latin typeface="Covered By Your Grace"/>
                <a:ea typeface="Covered By Your Grace"/>
                <a:cs typeface="Covered By Your Grace"/>
                <a:sym typeface="Covered By Your Grace"/>
              </a:rPr>
              <a:t>Football</a:t>
            </a:r>
          </a:p>
        </p:txBody>
      </p:sp>
      <p:sp>
        <p:nvSpPr>
          <p:cNvPr id="68" name="Shape 68"/>
          <p:cNvSpPr txBox="1"/>
          <p:nvPr>
            <p:ph idx="1" type="subTitle"/>
          </p:nvPr>
        </p:nvSpPr>
        <p:spPr>
          <a:xfrm>
            <a:off x="265500" y="1712425"/>
            <a:ext cx="4045200" cy="1892100"/>
          </a:xfrm>
          <a:prstGeom prst="rect">
            <a:avLst/>
          </a:prstGeom>
        </p:spPr>
        <p:txBody>
          <a:bodyPr anchorCtr="0" anchor="t" bIns="91425" lIns="91425" rIns="91425" tIns="91425">
            <a:noAutofit/>
          </a:bodyPr>
          <a:lstStyle/>
          <a:p>
            <a:pPr lvl="0">
              <a:spcBef>
                <a:spcPts val="0"/>
              </a:spcBef>
              <a:buNone/>
            </a:pPr>
            <a:r>
              <a:rPr lang="ca"/>
              <a:t>Després de registrar-nos, fer-nos una foto i sortir en la “gran pantalla” vam xutar a porteria.</a:t>
            </a:r>
          </a:p>
          <a:p>
            <a:pPr lvl="0">
              <a:spcBef>
                <a:spcPts val="0"/>
              </a:spcBef>
              <a:buNone/>
            </a:pPr>
            <a:r>
              <a:rPr lang="ca"/>
              <a:t>Va ser divertit però els jugadors no centràvem bé la pilota i no vam xutar correctament.</a:t>
            </a:r>
          </a:p>
        </p:txBody>
      </p:sp>
      <p:pic>
        <p:nvPicPr>
          <p:cNvPr id="69" name="Shape 69"/>
          <p:cNvPicPr preferRelativeResize="0"/>
          <p:nvPr/>
        </p:nvPicPr>
        <p:blipFill>
          <a:blip r:embed="rId3">
            <a:alphaModFix/>
          </a:blip>
          <a:stretch>
            <a:fillRect/>
          </a:stretch>
        </p:blipFill>
        <p:spPr>
          <a:xfrm>
            <a:off x="4552750" y="850665"/>
            <a:ext cx="4591249" cy="34421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type="title"/>
          </p:nvPr>
        </p:nvSpPr>
        <p:spPr>
          <a:xfrm>
            <a:off x="265500" y="594825"/>
            <a:ext cx="4045200" cy="884400"/>
          </a:xfrm>
          <a:prstGeom prst="rect">
            <a:avLst/>
          </a:prstGeom>
        </p:spPr>
        <p:txBody>
          <a:bodyPr anchorCtr="0" anchor="b" bIns="91425" lIns="91425" rIns="91425" tIns="91425">
            <a:noAutofit/>
          </a:bodyPr>
          <a:lstStyle/>
          <a:p>
            <a:pPr lvl="0">
              <a:spcBef>
                <a:spcPts val="0"/>
              </a:spcBef>
              <a:buNone/>
            </a:pPr>
            <a:r>
              <a:rPr lang="ca">
                <a:latin typeface="Covered By Your Grace"/>
                <a:ea typeface="Covered By Your Grace"/>
                <a:cs typeface="Covered By Your Grace"/>
                <a:sym typeface="Covered By Your Grace"/>
              </a:rPr>
              <a:t>Open </a:t>
            </a:r>
            <a:r>
              <a:rPr b="1" lang="ca">
                <a:latin typeface="Covered By Your Grace"/>
                <a:ea typeface="Covered By Your Grace"/>
                <a:cs typeface="Covered By Your Grace"/>
                <a:sym typeface="Covered By Your Grace"/>
              </a:rPr>
              <a:t>Chair</a:t>
            </a:r>
          </a:p>
        </p:txBody>
      </p:sp>
      <p:sp>
        <p:nvSpPr>
          <p:cNvPr id="75" name="Shape 75"/>
          <p:cNvSpPr txBox="1"/>
          <p:nvPr>
            <p:ph idx="1" type="subTitle"/>
          </p:nvPr>
        </p:nvSpPr>
        <p:spPr>
          <a:xfrm>
            <a:off x="265500" y="1560850"/>
            <a:ext cx="4045200" cy="2661300"/>
          </a:xfrm>
          <a:prstGeom prst="rect">
            <a:avLst/>
          </a:prstGeom>
        </p:spPr>
        <p:txBody>
          <a:bodyPr anchorCtr="0" anchor="t" bIns="91425" lIns="91425" rIns="91425" tIns="91425">
            <a:noAutofit/>
          </a:bodyPr>
          <a:lstStyle/>
          <a:p>
            <a:pPr lvl="0">
              <a:spcBef>
                <a:spcPts val="0"/>
              </a:spcBef>
              <a:buNone/>
            </a:pPr>
            <a:r>
              <a:rPr lang="ca"/>
              <a:t>Ens vam posar dins la pell d’un minusvàlid. Al realitzar la prova ens vam donar compte que no es tan fàcil com imaginàvem. La majoria ens sortíem del carril i ens inclinàvem cap enrere, a més a més cansa molt les mans.</a:t>
            </a:r>
          </a:p>
          <a:p>
            <a:pPr lvl="0">
              <a:spcBef>
                <a:spcPts val="0"/>
              </a:spcBef>
              <a:buNone/>
            </a:pPr>
            <a:r>
              <a:t/>
            </a:r>
            <a:endParaRPr/>
          </a:p>
        </p:txBody>
      </p:sp>
      <p:sp>
        <p:nvSpPr>
          <p:cNvPr id="76" name="Shape 76"/>
          <p:cNvSpPr txBox="1"/>
          <p:nvPr>
            <p:ph idx="2" type="body"/>
          </p:nvPr>
        </p:nvSpPr>
        <p:spPr>
          <a:xfrm>
            <a:off x="5452800" y="3033525"/>
            <a:ext cx="3691200" cy="617100"/>
          </a:xfrm>
          <a:prstGeom prst="rect">
            <a:avLst/>
          </a:prstGeom>
        </p:spPr>
        <p:txBody>
          <a:bodyPr anchorCtr="0" anchor="ctr" bIns="91425" lIns="91425" rIns="91425" tIns="91425">
            <a:noAutofit/>
          </a:bodyPr>
          <a:lstStyle/>
          <a:p>
            <a:pPr lvl="0" algn="r">
              <a:spcBef>
                <a:spcPts val="0"/>
              </a:spcBef>
              <a:buNone/>
            </a:pPr>
            <a:r>
              <a:rPr lang="ca" sz="1200"/>
              <a:t>Imatge treta de Google Imatges</a:t>
            </a:r>
          </a:p>
        </p:txBody>
      </p:sp>
      <p:pic>
        <p:nvPicPr>
          <p:cNvPr id="77" name="Shape 77"/>
          <p:cNvPicPr preferRelativeResize="0"/>
          <p:nvPr/>
        </p:nvPicPr>
        <p:blipFill>
          <a:blip r:embed="rId3">
            <a:alphaModFix/>
          </a:blip>
          <a:stretch>
            <a:fillRect/>
          </a:stretch>
        </p:blipFill>
        <p:spPr>
          <a:xfrm>
            <a:off x="4587200" y="0"/>
            <a:ext cx="4556800" cy="30335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 name="Shape 81"/>
        <p:cNvGrpSpPr/>
        <p:nvPr/>
      </p:nvGrpSpPr>
      <p:grpSpPr>
        <a:xfrm>
          <a:off x="0" y="0"/>
          <a:ext cx="0" cy="0"/>
          <a:chOff x="0" y="0"/>
          <a:chExt cx="0" cy="0"/>
        </a:xfrm>
      </p:grpSpPr>
      <p:sp>
        <p:nvSpPr>
          <p:cNvPr id="82" name="Shape 82"/>
          <p:cNvSpPr txBox="1"/>
          <p:nvPr>
            <p:ph type="title"/>
          </p:nvPr>
        </p:nvSpPr>
        <p:spPr>
          <a:xfrm>
            <a:off x="265500" y="677275"/>
            <a:ext cx="4045200" cy="840900"/>
          </a:xfrm>
          <a:prstGeom prst="rect">
            <a:avLst/>
          </a:prstGeom>
        </p:spPr>
        <p:txBody>
          <a:bodyPr anchorCtr="0" anchor="b" bIns="91425" lIns="91425" rIns="91425" tIns="91425">
            <a:noAutofit/>
          </a:bodyPr>
          <a:lstStyle/>
          <a:p>
            <a:pPr lvl="0">
              <a:spcBef>
                <a:spcPts val="0"/>
              </a:spcBef>
              <a:buNone/>
            </a:pPr>
            <a:r>
              <a:rPr lang="ca">
                <a:latin typeface="Covered By Your Grace"/>
                <a:ea typeface="Covered By Your Grace"/>
                <a:cs typeface="Covered By Your Grace"/>
                <a:sym typeface="Covered By Your Grace"/>
              </a:rPr>
              <a:t>Open </a:t>
            </a:r>
            <a:r>
              <a:rPr b="1" lang="ca">
                <a:latin typeface="Covered By Your Grace"/>
                <a:ea typeface="Covered By Your Grace"/>
                <a:cs typeface="Covered By Your Grace"/>
                <a:sym typeface="Covered By Your Grace"/>
              </a:rPr>
              <a:t>Shooting</a:t>
            </a:r>
          </a:p>
        </p:txBody>
      </p:sp>
      <p:sp>
        <p:nvSpPr>
          <p:cNvPr id="83" name="Shape 83"/>
          <p:cNvSpPr txBox="1"/>
          <p:nvPr>
            <p:ph idx="1" type="subTitle"/>
          </p:nvPr>
        </p:nvSpPr>
        <p:spPr>
          <a:xfrm>
            <a:off x="265500" y="1518175"/>
            <a:ext cx="4045200" cy="3063000"/>
          </a:xfrm>
          <a:prstGeom prst="rect">
            <a:avLst/>
          </a:prstGeom>
        </p:spPr>
        <p:txBody>
          <a:bodyPr anchorCtr="0" anchor="t" bIns="91425" lIns="91425" rIns="91425" tIns="91425">
            <a:noAutofit/>
          </a:bodyPr>
          <a:lstStyle/>
          <a:p>
            <a:pPr lvl="0">
              <a:spcBef>
                <a:spcPts val="0"/>
              </a:spcBef>
              <a:buNone/>
            </a:pPr>
            <a:r>
              <a:rPr lang="ca"/>
              <a:t>Vam utilitzar un rifle molt lleuger, ja que era làser. Era incòmode d’agafar-lo. Disparàvem a unes dianes situades a 5 metres de distància. Havíem d’aprofitar els 5 tirs que ens deixaven per aconseguir el màxim de punts possible.</a:t>
            </a:r>
          </a:p>
        </p:txBody>
      </p:sp>
      <p:pic>
        <p:nvPicPr>
          <p:cNvPr id="84" name="Shape 84"/>
          <p:cNvPicPr preferRelativeResize="0"/>
          <p:nvPr/>
        </p:nvPicPr>
        <p:blipFill>
          <a:blip r:embed="rId3">
            <a:alphaModFix/>
          </a:blip>
          <a:stretch>
            <a:fillRect/>
          </a:stretch>
        </p:blipFill>
        <p:spPr>
          <a:xfrm>
            <a:off x="4560699" y="853024"/>
            <a:ext cx="4583300" cy="34374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 name="Shape 88"/>
        <p:cNvGrpSpPr/>
        <p:nvPr/>
      </p:nvGrpSpPr>
      <p:grpSpPr>
        <a:xfrm>
          <a:off x="0" y="0"/>
          <a:ext cx="0" cy="0"/>
          <a:chOff x="0" y="0"/>
          <a:chExt cx="0" cy="0"/>
        </a:xfrm>
      </p:grpSpPr>
      <p:sp>
        <p:nvSpPr>
          <p:cNvPr id="89" name="Shape 89"/>
          <p:cNvSpPr txBox="1"/>
          <p:nvPr>
            <p:ph type="title"/>
          </p:nvPr>
        </p:nvSpPr>
        <p:spPr>
          <a:xfrm>
            <a:off x="4835400" y="190500"/>
            <a:ext cx="4045200" cy="785100"/>
          </a:xfrm>
          <a:prstGeom prst="rect">
            <a:avLst/>
          </a:prstGeom>
        </p:spPr>
        <p:txBody>
          <a:bodyPr anchorCtr="0" anchor="b" bIns="91425" lIns="91425" rIns="91425" tIns="91425">
            <a:noAutofit/>
          </a:bodyPr>
          <a:lstStyle/>
          <a:p>
            <a:pPr lvl="0">
              <a:spcBef>
                <a:spcPts val="0"/>
              </a:spcBef>
              <a:buNone/>
            </a:pPr>
            <a:r>
              <a:rPr b="1" lang="ca">
                <a:latin typeface="Covered By Your Grace"/>
                <a:ea typeface="Covered By Your Grace"/>
                <a:cs typeface="Covered By Your Grace"/>
                <a:sym typeface="Covered By Your Grace"/>
              </a:rPr>
              <a:t>Open Keeper</a:t>
            </a:r>
          </a:p>
        </p:txBody>
      </p:sp>
      <p:sp>
        <p:nvSpPr>
          <p:cNvPr id="90" name="Shape 90"/>
          <p:cNvSpPr txBox="1"/>
          <p:nvPr>
            <p:ph idx="1" type="subTitle"/>
          </p:nvPr>
        </p:nvSpPr>
        <p:spPr>
          <a:xfrm>
            <a:off x="264675" y="374450"/>
            <a:ext cx="4045200" cy="4038300"/>
          </a:xfrm>
          <a:prstGeom prst="rect">
            <a:avLst/>
          </a:prstGeom>
        </p:spPr>
        <p:txBody>
          <a:bodyPr anchorCtr="0" anchor="t" bIns="91425" lIns="91425" rIns="91425" tIns="91425">
            <a:noAutofit/>
          </a:bodyPr>
          <a:lstStyle/>
          <a:p>
            <a:pPr lvl="0">
              <a:spcBef>
                <a:spcPts val="0"/>
              </a:spcBef>
              <a:buNone/>
            </a:pPr>
            <a:r>
              <a:rPr lang="ca"/>
              <a:t>Era una activitat molt original, consistia en simular una parada i saltar en el moment just. Al voltant hi havia moltes càmeres i sota nostre un matalaç. Ens vam fer la foto 360º tots junts, vam saltar i vam acabar un sobre l’altre. Va ser divertit, però alhora dolorós.</a:t>
            </a:r>
          </a:p>
          <a:p>
            <a:pPr lvl="0">
              <a:spcBef>
                <a:spcPts val="0"/>
              </a:spcBef>
              <a:buNone/>
            </a:pPr>
            <a:r>
              <a:rPr lang="ca"/>
              <a:t>Ens vam desil·lusionar ja que per aconseguir el vídeo s’havia de pagar i no ho vam poder comprar.</a:t>
            </a:r>
          </a:p>
          <a:p>
            <a:pPr lvl="0">
              <a:spcBef>
                <a:spcPts val="0"/>
              </a:spcBef>
              <a:buNone/>
            </a:pPr>
            <a:r>
              <a:t/>
            </a:r>
            <a:endParaRPr/>
          </a:p>
        </p:txBody>
      </p:sp>
      <p:pic>
        <p:nvPicPr>
          <p:cNvPr descr="Resultado de imagen de open keeper" id="91" name="Shape 91"/>
          <p:cNvPicPr preferRelativeResize="0"/>
          <p:nvPr/>
        </p:nvPicPr>
        <p:blipFill>
          <a:blip r:embed="rId3">
            <a:alphaModFix/>
          </a:blip>
          <a:stretch>
            <a:fillRect/>
          </a:stretch>
        </p:blipFill>
        <p:spPr>
          <a:xfrm>
            <a:off x="4572475" y="2109350"/>
            <a:ext cx="4571049" cy="3034150"/>
          </a:xfrm>
          <a:prstGeom prst="rect">
            <a:avLst/>
          </a:prstGeom>
          <a:noFill/>
          <a:ln>
            <a:noFill/>
          </a:ln>
        </p:spPr>
      </p:pic>
      <p:sp>
        <p:nvSpPr>
          <p:cNvPr id="92" name="Shape 92"/>
          <p:cNvSpPr txBox="1"/>
          <p:nvPr>
            <p:ph idx="2" type="body"/>
          </p:nvPr>
        </p:nvSpPr>
        <p:spPr>
          <a:xfrm>
            <a:off x="5452800" y="1828800"/>
            <a:ext cx="3691200" cy="356700"/>
          </a:xfrm>
          <a:prstGeom prst="rect">
            <a:avLst/>
          </a:prstGeom>
        </p:spPr>
        <p:txBody>
          <a:bodyPr anchorCtr="0" anchor="ctr" bIns="91425" lIns="91425" rIns="91425" tIns="91425">
            <a:noAutofit/>
          </a:bodyPr>
          <a:lstStyle/>
          <a:p>
            <a:pPr lvl="0" rtl="0" algn="r">
              <a:spcBef>
                <a:spcPts val="0"/>
              </a:spcBef>
              <a:buNone/>
            </a:pPr>
            <a:r>
              <a:rPr lang="ca" sz="1200"/>
              <a:t>Imatge treta de Google Imatges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x="0" y="0"/>
          <a:ext cx="0" cy="0"/>
          <a:chOff x="0" y="0"/>
          <a:chExt cx="0" cy="0"/>
        </a:xfrm>
      </p:grpSpPr>
      <p:sp>
        <p:nvSpPr>
          <p:cNvPr id="97" name="Shape 97"/>
          <p:cNvSpPr txBox="1"/>
          <p:nvPr>
            <p:ph type="title"/>
          </p:nvPr>
        </p:nvSpPr>
        <p:spPr>
          <a:xfrm>
            <a:off x="371575" y="533400"/>
            <a:ext cx="4045200" cy="891300"/>
          </a:xfrm>
          <a:prstGeom prst="rect">
            <a:avLst/>
          </a:prstGeom>
        </p:spPr>
        <p:txBody>
          <a:bodyPr anchorCtr="0" anchor="b" bIns="91425" lIns="91425" rIns="91425" tIns="91425">
            <a:noAutofit/>
          </a:bodyPr>
          <a:lstStyle/>
          <a:p>
            <a:pPr lvl="0">
              <a:spcBef>
                <a:spcPts val="0"/>
              </a:spcBef>
              <a:buNone/>
            </a:pPr>
            <a:r>
              <a:rPr lang="ca">
                <a:latin typeface="Covered By Your Grace"/>
                <a:ea typeface="Covered By Your Grace"/>
                <a:cs typeface="Covered By Your Grace"/>
                <a:sym typeface="Covered By Your Grace"/>
              </a:rPr>
              <a:t>Open Keepering</a:t>
            </a:r>
          </a:p>
        </p:txBody>
      </p:sp>
      <p:sp>
        <p:nvSpPr>
          <p:cNvPr id="98" name="Shape 98"/>
          <p:cNvSpPr txBox="1"/>
          <p:nvPr>
            <p:ph idx="1" type="subTitle"/>
          </p:nvPr>
        </p:nvSpPr>
        <p:spPr>
          <a:xfrm>
            <a:off x="278200" y="1486200"/>
            <a:ext cx="4045200" cy="2666700"/>
          </a:xfrm>
          <a:prstGeom prst="rect">
            <a:avLst/>
          </a:prstGeom>
        </p:spPr>
        <p:txBody>
          <a:bodyPr anchorCtr="0" anchor="t" bIns="91425" lIns="91425" rIns="91425" tIns="91425">
            <a:noAutofit/>
          </a:bodyPr>
          <a:lstStyle/>
          <a:p>
            <a:pPr lvl="0">
              <a:spcBef>
                <a:spcPts val="0"/>
              </a:spcBef>
              <a:buNone/>
            </a:pPr>
            <a:r>
              <a:rPr lang="ca"/>
              <a:t>Ens vam posar a la pell d’un porter amb aquesta prova que desafiava els nostres reflexes.</a:t>
            </a:r>
          </a:p>
          <a:p>
            <a:pPr lvl="0">
              <a:spcBef>
                <a:spcPts val="0"/>
              </a:spcBef>
              <a:buNone/>
            </a:pPr>
            <a:r>
              <a:rPr lang="ca"/>
              <a:t>El joc consistia en apagar els llums que s’anaven encenent.</a:t>
            </a:r>
          </a:p>
          <a:p>
            <a:pPr lvl="0">
              <a:spcBef>
                <a:spcPts val="0"/>
              </a:spcBef>
              <a:buNone/>
            </a:pPr>
            <a:r>
              <a:rPr lang="ca"/>
              <a:t>Sembla fàcil però es necessita molta agilitat.</a:t>
            </a:r>
          </a:p>
        </p:txBody>
      </p:sp>
      <p:pic>
        <p:nvPicPr>
          <p:cNvPr id="99" name="Shape 99"/>
          <p:cNvPicPr preferRelativeResize="0"/>
          <p:nvPr/>
        </p:nvPicPr>
        <p:blipFill>
          <a:blip r:embed="rId3">
            <a:alphaModFix/>
          </a:blip>
          <a:stretch>
            <a:fillRect/>
          </a:stretch>
        </p:blipFill>
        <p:spPr>
          <a:xfrm>
            <a:off x="4559725" y="1042260"/>
            <a:ext cx="4584274" cy="3058975"/>
          </a:xfrm>
          <a:prstGeom prst="rect">
            <a:avLst/>
          </a:prstGeom>
          <a:noFill/>
          <a:ln>
            <a:noFill/>
          </a:ln>
        </p:spPr>
      </p:pic>
      <p:sp>
        <p:nvSpPr>
          <p:cNvPr id="100" name="Shape 100"/>
          <p:cNvSpPr txBox="1"/>
          <p:nvPr>
            <p:ph idx="2" type="body"/>
          </p:nvPr>
        </p:nvSpPr>
        <p:spPr>
          <a:xfrm>
            <a:off x="5452800" y="4101225"/>
            <a:ext cx="3691200" cy="617100"/>
          </a:xfrm>
          <a:prstGeom prst="rect">
            <a:avLst/>
          </a:prstGeom>
        </p:spPr>
        <p:txBody>
          <a:bodyPr anchorCtr="0" anchor="ctr" bIns="91425" lIns="91425" rIns="91425" tIns="91425">
            <a:noAutofit/>
          </a:bodyPr>
          <a:lstStyle/>
          <a:p>
            <a:pPr lvl="0" rtl="0" algn="r">
              <a:spcBef>
                <a:spcPts val="0"/>
              </a:spcBef>
              <a:buNone/>
            </a:pPr>
            <a:r>
              <a:rPr lang="ca" sz="1200"/>
              <a:t>Imatge treta de Google Imatges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 name="Shape 104"/>
        <p:cNvGrpSpPr/>
        <p:nvPr/>
      </p:nvGrpSpPr>
      <p:grpSpPr>
        <a:xfrm>
          <a:off x="0" y="0"/>
          <a:ext cx="0" cy="0"/>
          <a:chOff x="0" y="0"/>
          <a:chExt cx="0" cy="0"/>
        </a:xfrm>
      </p:grpSpPr>
      <p:sp>
        <p:nvSpPr>
          <p:cNvPr id="105" name="Shape 105"/>
          <p:cNvSpPr txBox="1"/>
          <p:nvPr>
            <p:ph type="title"/>
          </p:nvPr>
        </p:nvSpPr>
        <p:spPr>
          <a:xfrm>
            <a:off x="4782425" y="431800"/>
            <a:ext cx="4045200" cy="732900"/>
          </a:xfrm>
          <a:prstGeom prst="rect">
            <a:avLst/>
          </a:prstGeom>
        </p:spPr>
        <p:txBody>
          <a:bodyPr anchorCtr="0" anchor="b" bIns="91425" lIns="91425" rIns="91425" tIns="91425">
            <a:noAutofit/>
          </a:bodyPr>
          <a:lstStyle/>
          <a:p>
            <a:pPr lvl="0">
              <a:spcBef>
                <a:spcPts val="0"/>
              </a:spcBef>
              <a:buNone/>
            </a:pPr>
            <a:r>
              <a:rPr lang="ca">
                <a:latin typeface="Covered By Your Grace"/>
                <a:ea typeface="Covered By Your Grace"/>
                <a:cs typeface="Covered By Your Grace"/>
                <a:sym typeface="Covered By Your Grace"/>
              </a:rPr>
              <a:t>Open </a:t>
            </a:r>
            <a:r>
              <a:rPr b="1" lang="ca">
                <a:latin typeface="Covered By Your Grace"/>
                <a:ea typeface="Covered By Your Grace"/>
                <a:cs typeface="Covered By Your Grace"/>
                <a:sym typeface="Covered By Your Grace"/>
              </a:rPr>
              <a:t>Sprint</a:t>
            </a:r>
          </a:p>
        </p:txBody>
      </p:sp>
      <p:sp>
        <p:nvSpPr>
          <p:cNvPr id="106" name="Shape 106"/>
          <p:cNvSpPr txBox="1"/>
          <p:nvPr>
            <p:ph idx="1" type="subTitle"/>
          </p:nvPr>
        </p:nvSpPr>
        <p:spPr>
          <a:xfrm>
            <a:off x="281150" y="259100"/>
            <a:ext cx="4045200" cy="3766800"/>
          </a:xfrm>
          <a:prstGeom prst="rect">
            <a:avLst/>
          </a:prstGeom>
        </p:spPr>
        <p:txBody>
          <a:bodyPr anchorCtr="0" anchor="t" bIns="91425" lIns="91425" rIns="91425" tIns="91425">
            <a:noAutofit/>
          </a:bodyPr>
          <a:lstStyle/>
          <a:p>
            <a:pPr lvl="0">
              <a:spcBef>
                <a:spcPts val="0"/>
              </a:spcBef>
              <a:buNone/>
            </a:pPr>
            <a:r>
              <a:rPr lang="ca"/>
              <a:t>En aquesta prova ens havíem de deixar la pell per fer el millor temps. Consistia en recorre els 100m lliures a tota velocitat.</a:t>
            </a:r>
          </a:p>
          <a:p>
            <a:pPr lvl="0">
              <a:spcBef>
                <a:spcPts val="0"/>
              </a:spcBef>
              <a:buNone/>
            </a:pPr>
            <a:r>
              <a:rPr lang="ca"/>
              <a:t>Enveja ens tindria Usain Bolt...</a:t>
            </a:r>
          </a:p>
        </p:txBody>
      </p:sp>
      <p:pic>
        <p:nvPicPr>
          <p:cNvPr id="107" name="Shape 107"/>
          <p:cNvPicPr preferRelativeResize="0"/>
          <p:nvPr/>
        </p:nvPicPr>
        <p:blipFill>
          <a:blip r:embed="rId3">
            <a:alphaModFix/>
          </a:blip>
          <a:stretch>
            <a:fillRect/>
          </a:stretch>
        </p:blipFill>
        <p:spPr>
          <a:xfrm>
            <a:off x="2" y="2352138"/>
            <a:ext cx="9144001" cy="2791361"/>
          </a:xfrm>
          <a:prstGeom prst="rect">
            <a:avLst/>
          </a:prstGeom>
          <a:noFill/>
          <a:ln>
            <a:noFill/>
          </a:ln>
        </p:spPr>
      </p:pic>
      <p:sp>
        <p:nvSpPr>
          <p:cNvPr id="108" name="Shape 108"/>
          <p:cNvSpPr txBox="1"/>
          <p:nvPr>
            <p:ph idx="2" type="body"/>
          </p:nvPr>
        </p:nvSpPr>
        <p:spPr>
          <a:xfrm>
            <a:off x="5452800" y="1963350"/>
            <a:ext cx="3691200" cy="536100"/>
          </a:xfrm>
          <a:prstGeom prst="rect">
            <a:avLst/>
          </a:prstGeom>
        </p:spPr>
        <p:txBody>
          <a:bodyPr anchorCtr="0" anchor="ctr" bIns="91425" lIns="91425" rIns="91425" tIns="91425">
            <a:noAutofit/>
          </a:bodyPr>
          <a:lstStyle/>
          <a:p>
            <a:pPr lvl="0" rtl="0" algn="r">
              <a:spcBef>
                <a:spcPts val="0"/>
              </a:spcBef>
              <a:buNone/>
            </a:pPr>
            <a:r>
              <a:rPr lang="ca" sz="1200"/>
              <a:t>Imatge treta de Google Imatges</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sp>
        <p:nvSpPr>
          <p:cNvPr id="113" name="Shape 113"/>
          <p:cNvSpPr txBox="1"/>
          <p:nvPr>
            <p:ph type="title"/>
          </p:nvPr>
        </p:nvSpPr>
        <p:spPr>
          <a:xfrm>
            <a:off x="4833625" y="396825"/>
            <a:ext cx="4045200" cy="713100"/>
          </a:xfrm>
          <a:prstGeom prst="rect">
            <a:avLst/>
          </a:prstGeom>
        </p:spPr>
        <p:txBody>
          <a:bodyPr anchorCtr="0" anchor="b" bIns="91425" lIns="91425" rIns="91425" tIns="91425">
            <a:noAutofit/>
          </a:bodyPr>
          <a:lstStyle/>
          <a:p>
            <a:pPr lvl="0">
              <a:spcBef>
                <a:spcPts val="0"/>
              </a:spcBef>
              <a:buNone/>
            </a:pPr>
            <a:r>
              <a:rPr lang="ca">
                <a:latin typeface="Covered By Your Grace"/>
                <a:ea typeface="Covered By Your Grace"/>
                <a:cs typeface="Covered By Your Grace"/>
                <a:sym typeface="Covered By Your Grace"/>
              </a:rPr>
              <a:t>Open </a:t>
            </a:r>
            <a:r>
              <a:rPr b="1" lang="ca">
                <a:latin typeface="Covered By Your Grace"/>
                <a:ea typeface="Covered By Your Grace"/>
                <a:cs typeface="Covered By Your Grace"/>
                <a:sym typeface="Covered By Your Grace"/>
              </a:rPr>
              <a:t>Gooool</a:t>
            </a:r>
          </a:p>
        </p:txBody>
      </p:sp>
      <p:sp>
        <p:nvSpPr>
          <p:cNvPr id="114" name="Shape 114"/>
          <p:cNvSpPr txBox="1"/>
          <p:nvPr>
            <p:ph idx="1" type="subTitle"/>
          </p:nvPr>
        </p:nvSpPr>
        <p:spPr>
          <a:xfrm>
            <a:off x="301125" y="183075"/>
            <a:ext cx="4045200" cy="2969400"/>
          </a:xfrm>
          <a:prstGeom prst="rect">
            <a:avLst/>
          </a:prstGeom>
        </p:spPr>
        <p:txBody>
          <a:bodyPr anchorCtr="0" anchor="t" bIns="91425" lIns="91425" rIns="91425" tIns="91425">
            <a:noAutofit/>
          </a:bodyPr>
          <a:lstStyle/>
          <a:p>
            <a:pPr lvl="0">
              <a:spcBef>
                <a:spcPts val="0"/>
              </a:spcBef>
              <a:buNone/>
            </a:pPr>
            <a:r>
              <a:rPr lang="ca"/>
              <a:t>Vam realitzar una activitat divertida dins la cabina de comentaristes. Consistia en comentar una jugada de futbol que, al finalitzar amb el gol havíem de cridar Gooool quan mes fort pugéssim i durant el màxim de temps possible. Hi havia un mesurador de veu i el que cridava més era el guanyador. La cabina està situada dalt de les grades, de manera que es veu l’estadi perfectament.</a:t>
            </a:r>
          </a:p>
        </p:txBody>
      </p:sp>
      <p:pic>
        <p:nvPicPr>
          <p:cNvPr id="115" name="Shape 115"/>
          <p:cNvPicPr preferRelativeResize="0"/>
          <p:nvPr/>
        </p:nvPicPr>
        <p:blipFill>
          <a:blip r:embed="rId3">
            <a:alphaModFix/>
          </a:blip>
          <a:stretch>
            <a:fillRect/>
          </a:stretch>
        </p:blipFill>
        <p:spPr>
          <a:xfrm>
            <a:off x="4584700" y="1196600"/>
            <a:ext cx="4559302" cy="2750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