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2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24.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31"/>
  </p:notesMasterIdLst>
  <p:sldIdLst>
    <p:sldId id="256" r:id="rId2"/>
    <p:sldId id="257" r:id="rId3"/>
    <p:sldId id="259" r:id="rId4"/>
    <p:sldId id="260" r:id="rId5"/>
    <p:sldId id="262" r:id="rId6"/>
    <p:sldId id="263" r:id="rId7"/>
    <p:sldId id="265" r:id="rId8"/>
    <p:sldId id="266" r:id="rId9"/>
    <p:sldId id="268" r:id="rId10"/>
    <p:sldId id="271" r:id="rId11"/>
    <p:sldId id="286" r:id="rId12"/>
    <p:sldId id="282" r:id="rId13"/>
    <p:sldId id="287" r:id="rId14"/>
    <p:sldId id="272" r:id="rId15"/>
    <p:sldId id="288" r:id="rId16"/>
    <p:sldId id="280" r:id="rId17"/>
    <p:sldId id="293" r:id="rId18"/>
    <p:sldId id="274" r:id="rId19"/>
    <p:sldId id="275" r:id="rId20"/>
    <p:sldId id="289" r:id="rId21"/>
    <p:sldId id="294" r:id="rId22"/>
    <p:sldId id="290" r:id="rId23"/>
    <p:sldId id="291" r:id="rId24"/>
    <p:sldId id="292" r:id="rId25"/>
    <p:sldId id="277" r:id="rId26"/>
    <p:sldId id="295" r:id="rId27"/>
    <p:sldId id="278" r:id="rId28"/>
    <p:sldId id="296" r:id="rId29"/>
    <p:sldId id="279"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FFFFF"/>
    <a:srgbClr val="000000"/>
    <a:srgbClr val="151515"/>
    <a:srgbClr val="711DBF"/>
    <a:srgbClr val="4B2273"/>
    <a:srgbClr val="FFEA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0C191-6076-0D53-C50D-A0A689136E71}" v="3" dt="2022-01-17T15:15:46.984"/>
    <p1510:client id="{2E2E429A-62BD-44AA-B2FB-A1E5DCCF024D}" v="2443" dt="2022-01-17T21:02:57.11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Bleicher" userId="S::nadiblei@by0889.schule-by.de::a45fc509-57f6-426d-9598-d8f508bc1586" providerId="AD" clId="Web-{19FA7DBC-62D5-1B0E-F423-79065D59C775}"/>
    <pc:docChg chg="modSld">
      <pc:chgData name="Nadine Bleicher" userId="S::nadiblei@by0889.schule-by.de::a45fc509-57f6-426d-9598-d8f508bc1586" providerId="AD" clId="Web-{19FA7DBC-62D5-1B0E-F423-79065D59C775}" dt="2022-01-15T13:11:33.681" v="20"/>
      <pc:docMkLst>
        <pc:docMk/>
      </pc:docMkLst>
      <pc:sldChg chg="delSp">
        <pc:chgData name="Nadine Bleicher" userId="S::nadiblei@by0889.schule-by.de::a45fc509-57f6-426d-9598-d8f508bc1586" providerId="AD" clId="Web-{19FA7DBC-62D5-1B0E-F423-79065D59C775}" dt="2022-01-15T13:10:58.431" v="16"/>
        <pc:sldMkLst>
          <pc:docMk/>
          <pc:sldMk cId="0" sldId="278"/>
        </pc:sldMkLst>
        <pc:spChg chg="del">
          <ac:chgData name="Nadine Bleicher" userId="S::nadiblei@by0889.schule-by.de::a45fc509-57f6-426d-9598-d8f508bc1586" providerId="AD" clId="Web-{19FA7DBC-62D5-1B0E-F423-79065D59C775}" dt="2022-01-15T13:10:58.431" v="16"/>
          <ac:spMkLst>
            <pc:docMk/>
            <pc:sldMk cId="0" sldId="278"/>
            <ac:spMk id="21" creationId="{7D56D5F9-05D2-4151-824B-87623A21ECEE}"/>
          </ac:spMkLst>
        </pc:spChg>
      </pc:sldChg>
      <pc:sldChg chg="modSp">
        <pc:chgData name="Nadine Bleicher" userId="S::nadiblei@by0889.schule-by.de::a45fc509-57f6-426d-9598-d8f508bc1586" providerId="AD" clId="Web-{19FA7DBC-62D5-1B0E-F423-79065D59C775}" dt="2022-01-15T12:52:46.631" v="15" actId="20577"/>
        <pc:sldMkLst>
          <pc:docMk/>
          <pc:sldMk cId="0" sldId="279"/>
        </pc:sldMkLst>
        <pc:spChg chg="mod">
          <ac:chgData name="Nadine Bleicher" userId="S::nadiblei@by0889.schule-by.de::a45fc509-57f6-426d-9598-d8f508bc1586" providerId="AD" clId="Web-{19FA7DBC-62D5-1B0E-F423-79065D59C775}" dt="2022-01-15T12:52:46.631" v="15" actId="20577"/>
          <ac:spMkLst>
            <pc:docMk/>
            <pc:sldMk cId="0" sldId="279"/>
            <ac:spMk id="1971" creationId="{00000000-0000-0000-0000-000000000000}"/>
          </ac:spMkLst>
        </pc:spChg>
      </pc:sldChg>
      <pc:sldChg chg="modSp">
        <pc:chgData name="Nadine Bleicher" userId="S::nadiblei@by0889.schule-by.de::a45fc509-57f6-426d-9598-d8f508bc1586" providerId="AD" clId="Web-{19FA7DBC-62D5-1B0E-F423-79065D59C775}" dt="2022-01-15T13:11:33.681" v="20"/>
        <pc:sldMkLst>
          <pc:docMk/>
          <pc:sldMk cId="1994900952" sldId="292"/>
        </pc:sldMkLst>
        <pc:picChg chg="mod">
          <ac:chgData name="Nadine Bleicher" userId="S::nadiblei@by0889.schule-by.de::a45fc509-57f6-426d-9598-d8f508bc1586" providerId="AD" clId="Web-{19FA7DBC-62D5-1B0E-F423-79065D59C775}" dt="2022-01-15T13:11:33.681" v="20"/>
          <ac:picMkLst>
            <pc:docMk/>
            <pc:sldMk cId="1994900952" sldId="292"/>
            <ac:picMk id="26" creationId="{03D50E38-65ED-4FE1-9904-01AACB832AED}"/>
          </ac:picMkLst>
        </pc:picChg>
      </pc:sldChg>
    </pc:docChg>
  </pc:docChgLst>
  <pc:docChgLst>
    <pc:chgData name="Nadine Bleicher" userId="S::nadiblei@by0889.schule-by.de::a45fc509-57f6-426d-9598-d8f508bc1586" providerId="AD" clId="Web-{B96F45FF-6B16-804F-B593-83CF611C0447}"/>
    <pc:docChg chg="modSld">
      <pc:chgData name="Nadine Bleicher" userId="S::nadiblei@by0889.schule-by.de::a45fc509-57f6-426d-9598-d8f508bc1586" providerId="AD" clId="Web-{B96F45FF-6B16-804F-B593-83CF611C0447}" dt="2022-01-05T20:01:00.975" v="113" actId="1076"/>
      <pc:docMkLst>
        <pc:docMk/>
      </pc:docMkLst>
      <pc:sldChg chg="delSp modSp">
        <pc:chgData name="Nadine Bleicher" userId="S::nadiblei@by0889.schule-by.de::a45fc509-57f6-426d-9598-d8f508bc1586" providerId="AD" clId="Web-{B96F45FF-6B16-804F-B593-83CF611C0447}" dt="2022-01-05T19:59:11.782" v="65" actId="1076"/>
        <pc:sldMkLst>
          <pc:docMk/>
          <pc:sldMk cId="0" sldId="259"/>
        </pc:sldMkLst>
        <pc:picChg chg="mod modCrop">
          <ac:chgData name="Nadine Bleicher" userId="S::nadiblei@by0889.schule-by.de::a45fc509-57f6-426d-9598-d8f508bc1586" providerId="AD" clId="Web-{B96F45FF-6B16-804F-B593-83CF611C0447}" dt="2022-01-05T19:59:11.782" v="65" actId="1076"/>
          <ac:picMkLst>
            <pc:docMk/>
            <pc:sldMk cId="0" sldId="259"/>
            <ac:picMk id="14" creationId="{8D3465F6-0283-4833-95A0-082E67615FE6}"/>
          </ac:picMkLst>
        </pc:picChg>
        <pc:picChg chg="del">
          <ac:chgData name="Nadine Bleicher" userId="S::nadiblei@by0889.schule-by.de::a45fc509-57f6-426d-9598-d8f508bc1586" providerId="AD" clId="Web-{B96F45FF-6B16-804F-B593-83CF611C0447}" dt="2022-01-05T19:58:52.124" v="62"/>
          <ac:picMkLst>
            <pc:docMk/>
            <pc:sldMk cId="0" sldId="259"/>
            <ac:picMk id="16" creationId="{CBFF9D6F-0E2F-4640-9C98-DF14B7681BD7}"/>
          </ac:picMkLst>
        </pc:picChg>
      </pc:sldChg>
      <pc:sldChg chg="addSp delSp modSp">
        <pc:chgData name="Nadine Bleicher" userId="S::nadiblei@by0889.schule-by.de::a45fc509-57f6-426d-9598-d8f508bc1586" providerId="AD" clId="Web-{B96F45FF-6B16-804F-B593-83CF611C0447}" dt="2022-01-05T19:58:37.404" v="61"/>
        <pc:sldMkLst>
          <pc:docMk/>
          <pc:sldMk cId="0" sldId="262"/>
        </pc:sldMkLst>
        <pc:spChg chg="add del">
          <ac:chgData name="Nadine Bleicher" userId="S::nadiblei@by0889.schule-by.de::a45fc509-57f6-426d-9598-d8f508bc1586" providerId="AD" clId="Web-{B96F45FF-6B16-804F-B593-83CF611C0447}" dt="2022-01-05T19:27:43.513" v="4"/>
          <ac:spMkLst>
            <pc:docMk/>
            <pc:sldMk cId="0" sldId="262"/>
            <ac:spMk id="3" creationId="{B59F288B-1DF0-4ED0-925E-BB76CBA20F8B}"/>
          </ac:spMkLst>
        </pc:spChg>
        <pc:spChg chg="add del mod">
          <ac:chgData name="Nadine Bleicher" userId="S::nadiblei@by0889.schule-by.de::a45fc509-57f6-426d-9598-d8f508bc1586" providerId="AD" clId="Web-{B96F45FF-6B16-804F-B593-83CF611C0447}" dt="2022-01-05T19:41:09.076" v="31"/>
          <ac:spMkLst>
            <pc:docMk/>
            <pc:sldMk cId="0" sldId="262"/>
            <ac:spMk id="5" creationId="{E439122F-DC54-482D-B495-E1C7DDC3564E}"/>
          </ac:spMkLst>
        </pc:spChg>
        <pc:spChg chg="add del">
          <ac:chgData name="Nadine Bleicher" userId="S::nadiblei@by0889.schule-by.de::a45fc509-57f6-426d-9598-d8f508bc1586" providerId="AD" clId="Web-{B96F45FF-6B16-804F-B593-83CF611C0447}" dt="2022-01-05T19:45:04.949" v="60"/>
          <ac:spMkLst>
            <pc:docMk/>
            <pc:sldMk cId="0" sldId="262"/>
            <ac:spMk id="6" creationId="{9A9681FC-92AC-467B-92E7-17CFA2FF0323}"/>
          </ac:spMkLst>
        </pc:spChg>
        <pc:spChg chg="mod">
          <ac:chgData name="Nadine Bleicher" userId="S::nadiblei@by0889.schule-by.de::a45fc509-57f6-426d-9598-d8f508bc1586" providerId="AD" clId="Web-{B96F45FF-6B16-804F-B593-83CF611C0447}" dt="2022-01-05T19:40:32.699" v="21" actId="20577"/>
          <ac:spMkLst>
            <pc:docMk/>
            <pc:sldMk cId="0" sldId="262"/>
            <ac:spMk id="1653" creationId="{00000000-0000-0000-0000-000000000000}"/>
          </ac:spMkLst>
        </pc:spChg>
        <pc:picChg chg="add del mod">
          <ac:chgData name="Nadine Bleicher" userId="S::nadiblei@by0889.schule-by.de::a45fc509-57f6-426d-9598-d8f508bc1586" providerId="AD" clId="Web-{B96F45FF-6B16-804F-B593-83CF611C0447}" dt="2022-01-05T19:27:55.654" v="5"/>
          <ac:picMkLst>
            <pc:docMk/>
            <pc:sldMk cId="0" sldId="262"/>
            <ac:picMk id="2" creationId="{A82784B3-A3BC-43C3-BDED-C1004BCAC51F}"/>
          </ac:picMkLst>
        </pc:picChg>
        <pc:picChg chg="add mod">
          <ac:chgData name="Nadine Bleicher" userId="S::nadiblei@by0889.schule-by.de::a45fc509-57f6-426d-9598-d8f508bc1586" providerId="AD" clId="Web-{B96F45FF-6B16-804F-B593-83CF611C0447}" dt="2022-01-05T19:39:14.444" v="9" actId="14100"/>
          <ac:picMkLst>
            <pc:docMk/>
            <pc:sldMk cId="0" sldId="262"/>
            <ac:picMk id="4" creationId="{B1DD7E17-322A-4415-91AA-8064C5042AB1}"/>
          </ac:picMkLst>
        </pc:picChg>
        <pc:picChg chg="del">
          <ac:chgData name="Nadine Bleicher" userId="S::nadiblei@by0889.schule-by.de::a45fc509-57f6-426d-9598-d8f508bc1586" providerId="AD" clId="Web-{B96F45FF-6B16-804F-B593-83CF611C0447}" dt="2022-01-05T19:58:37.404" v="61"/>
          <ac:picMkLst>
            <pc:docMk/>
            <pc:sldMk cId="0" sldId="262"/>
            <ac:picMk id="10" creationId="{2220CB67-06D3-49BF-A9C6-343E6FFF8FE7}"/>
          </ac:picMkLst>
        </pc:picChg>
      </pc:sldChg>
      <pc:sldChg chg="addSp delSp modSp">
        <pc:chgData name="Nadine Bleicher" userId="S::nadiblei@by0889.schule-by.de::a45fc509-57f6-426d-9598-d8f508bc1586" providerId="AD" clId="Web-{B96F45FF-6B16-804F-B593-83CF611C0447}" dt="2022-01-05T19:44:13.228" v="58"/>
        <pc:sldMkLst>
          <pc:docMk/>
          <pc:sldMk cId="0" sldId="263"/>
        </pc:sldMkLst>
        <pc:spChg chg="add del">
          <ac:chgData name="Nadine Bleicher" userId="S::nadiblei@by0889.schule-by.de::a45fc509-57f6-426d-9598-d8f508bc1586" providerId="AD" clId="Web-{B96F45FF-6B16-804F-B593-83CF611C0447}" dt="2022-01-05T19:44:13.228" v="58"/>
          <ac:spMkLst>
            <pc:docMk/>
            <pc:sldMk cId="0" sldId="263"/>
            <ac:spMk id="2" creationId="{382B89EB-03F3-4B68-89EC-C175B6942BE6}"/>
          </ac:spMkLst>
        </pc:spChg>
        <pc:spChg chg="mod">
          <ac:chgData name="Nadine Bleicher" userId="S::nadiblei@by0889.schule-by.de::a45fc509-57f6-426d-9598-d8f508bc1586" providerId="AD" clId="Web-{B96F45FF-6B16-804F-B593-83CF611C0447}" dt="2022-01-05T19:41:49.188" v="56" actId="20577"/>
          <ac:spMkLst>
            <pc:docMk/>
            <pc:sldMk cId="0" sldId="263"/>
            <ac:spMk id="1668" creationId="{00000000-0000-0000-0000-000000000000}"/>
          </ac:spMkLst>
        </pc:spChg>
      </pc:sldChg>
      <pc:sldChg chg="modSp">
        <pc:chgData name="Nadine Bleicher" userId="S::nadiblei@by0889.schule-by.de::a45fc509-57f6-426d-9598-d8f508bc1586" providerId="AD" clId="Web-{B96F45FF-6B16-804F-B593-83CF611C0447}" dt="2022-01-05T20:01:00.975" v="113" actId="1076"/>
        <pc:sldMkLst>
          <pc:docMk/>
          <pc:sldMk cId="0" sldId="278"/>
        </pc:sldMkLst>
        <pc:spChg chg="mod">
          <ac:chgData name="Nadine Bleicher" userId="S::nadiblei@by0889.schule-by.de::a45fc509-57f6-426d-9598-d8f508bc1586" providerId="AD" clId="Web-{B96F45FF-6B16-804F-B593-83CF611C0447}" dt="2022-01-05T20:01:00.975" v="113" actId="1076"/>
          <ac:spMkLst>
            <pc:docMk/>
            <pc:sldMk cId="0" sldId="278"/>
            <ac:spMk id="21" creationId="{7D56D5F9-05D2-4151-824B-87623A21ECEE}"/>
          </ac:spMkLst>
        </pc:spChg>
      </pc:sldChg>
    </pc:docChg>
  </pc:docChgLst>
  <pc:docChgLst>
    <pc:chgData name="Nadine Bleicher" userId="S::nadiblei@by0889.schule-by.de::a45fc509-57f6-426d-9598-d8f508bc1586" providerId="AD" clId="Web-{4864E1E7-67A5-4F2E-B2C1-DDBD92F715EE}"/>
    <pc:docChg chg="modSld">
      <pc:chgData name="Nadine Bleicher" userId="S::nadiblei@by0889.schule-by.de::a45fc509-57f6-426d-9598-d8f508bc1586" providerId="AD" clId="Web-{4864E1E7-67A5-4F2E-B2C1-DDBD92F715EE}" dt="2022-01-05T19:34:03.272" v="2" actId="1076"/>
      <pc:docMkLst>
        <pc:docMk/>
      </pc:docMkLst>
      <pc:sldChg chg="modSp">
        <pc:chgData name="Nadine Bleicher" userId="S::nadiblei@by0889.schule-by.de::a45fc509-57f6-426d-9598-d8f508bc1586" providerId="AD" clId="Web-{4864E1E7-67A5-4F2E-B2C1-DDBD92F715EE}" dt="2022-01-05T19:34:03.272" v="2" actId="1076"/>
        <pc:sldMkLst>
          <pc:docMk/>
          <pc:sldMk cId="0" sldId="256"/>
        </pc:sldMkLst>
        <pc:spChg chg="mod">
          <ac:chgData name="Nadine Bleicher" userId="S::nadiblei@by0889.schule-by.de::a45fc509-57f6-426d-9598-d8f508bc1586" providerId="AD" clId="Web-{4864E1E7-67A5-4F2E-B2C1-DDBD92F715EE}" dt="2022-01-05T19:33:54.054" v="1" actId="14100"/>
          <ac:spMkLst>
            <pc:docMk/>
            <pc:sldMk cId="0" sldId="256"/>
            <ac:spMk id="12" creationId="{4ED7167D-DDB5-44E7-BD15-133337B12BDE}"/>
          </ac:spMkLst>
        </pc:spChg>
        <pc:spChg chg="mod">
          <ac:chgData name="Nadine Bleicher" userId="S::nadiblei@by0889.schule-by.de::a45fc509-57f6-426d-9598-d8f508bc1586" providerId="AD" clId="Web-{4864E1E7-67A5-4F2E-B2C1-DDBD92F715EE}" dt="2022-01-05T19:34:03.272" v="2" actId="1076"/>
          <ac:spMkLst>
            <pc:docMk/>
            <pc:sldMk cId="0" sldId="256"/>
            <ac:spMk id="30" creationId="{F2B9646D-6A63-476A-BDD4-FCDCB4C5A65B}"/>
          </ac:spMkLst>
        </pc:spChg>
      </pc:sldChg>
    </pc:docChg>
  </pc:docChgLst>
  <pc:docChgLst>
    <pc:chgData name="Nadine Bleicher" userId="S::nadiblei@by0889.schule-by.de::a45fc509-57f6-426d-9598-d8f508bc1586" providerId="AD" clId="Web-{3053648B-85F4-4B19-B5F5-8F1634B9CBE8}"/>
    <pc:docChg chg="modSld">
      <pc:chgData name="Nadine Bleicher" userId="S::nadiblei@by0889.schule-by.de::a45fc509-57f6-426d-9598-d8f508bc1586" providerId="AD" clId="Web-{3053648B-85F4-4B19-B5F5-8F1634B9CBE8}" dt="2022-01-02T14:10:23.034" v="49"/>
      <pc:docMkLst>
        <pc:docMk/>
      </pc:docMkLst>
      <pc:sldChg chg="addSp delSp modSp">
        <pc:chgData name="Nadine Bleicher" userId="S::nadiblei@by0889.schule-by.de::a45fc509-57f6-426d-9598-d8f508bc1586" providerId="AD" clId="Web-{3053648B-85F4-4B19-B5F5-8F1634B9CBE8}" dt="2022-01-02T14:10:23.034" v="49"/>
        <pc:sldMkLst>
          <pc:docMk/>
          <pc:sldMk cId="1287607556" sldId="286"/>
        </pc:sldMkLst>
        <pc:spChg chg="del mod">
          <ac:chgData name="Nadine Bleicher" userId="S::nadiblei@by0889.schule-by.de::a45fc509-57f6-426d-9598-d8f508bc1586" providerId="AD" clId="Web-{3053648B-85F4-4B19-B5F5-8F1634B9CBE8}" dt="2022-01-02T14:10:23.034" v="49"/>
          <ac:spMkLst>
            <pc:docMk/>
            <pc:sldMk cId="1287607556" sldId="286"/>
            <ac:spMk id="27" creationId="{9539B57B-DF5A-4E7A-9C32-9089AB2D4ABE}"/>
          </ac:spMkLst>
        </pc:spChg>
        <pc:spChg chg="add del mod">
          <ac:chgData name="Nadine Bleicher" userId="S::nadiblei@by0889.schule-by.de::a45fc509-57f6-426d-9598-d8f508bc1586" providerId="AD" clId="Web-{3053648B-85F4-4B19-B5F5-8F1634B9CBE8}" dt="2022-01-02T14:10:19.784" v="48"/>
          <ac:spMkLst>
            <pc:docMk/>
            <pc:sldMk cId="1287607556" sldId="286"/>
            <ac:spMk id="28" creationId="{78FE49B1-EC51-44B3-BC06-BFFB15697898}"/>
          </ac:spMkLst>
        </pc:spChg>
        <pc:picChg chg="add del mod modCrop">
          <ac:chgData name="Nadine Bleicher" userId="S::nadiblei@by0889.schule-by.de::a45fc509-57f6-426d-9598-d8f508bc1586" providerId="AD" clId="Web-{3053648B-85F4-4B19-B5F5-8F1634B9CBE8}" dt="2022-01-02T13:58:13.187" v="27"/>
          <ac:picMkLst>
            <pc:docMk/>
            <pc:sldMk cId="1287607556" sldId="286"/>
            <ac:picMk id="11" creationId="{6A634330-33BA-4213-9AC2-7FF370FAD023}"/>
          </ac:picMkLst>
        </pc:picChg>
        <pc:picChg chg="add mod ord">
          <ac:chgData name="Nadine Bleicher" userId="S::nadiblei@by0889.schule-by.de::a45fc509-57f6-426d-9598-d8f508bc1586" providerId="AD" clId="Web-{3053648B-85F4-4B19-B5F5-8F1634B9CBE8}" dt="2022-01-02T14:10:07.846" v="44"/>
          <ac:picMkLst>
            <pc:docMk/>
            <pc:sldMk cId="1287607556" sldId="286"/>
            <ac:picMk id="15" creationId="{075503DA-F2F7-407E-A4B7-22159D5E0DD8}"/>
          </ac:picMkLst>
        </pc:picChg>
        <pc:picChg chg="add mod ord modCrop">
          <ac:chgData name="Nadine Bleicher" userId="S::nadiblei@by0889.schule-by.de::a45fc509-57f6-426d-9598-d8f508bc1586" providerId="AD" clId="Web-{3053648B-85F4-4B19-B5F5-8F1634B9CBE8}" dt="2022-01-02T14:10:02.268" v="43"/>
          <ac:picMkLst>
            <pc:docMk/>
            <pc:sldMk cId="1287607556" sldId="286"/>
            <ac:picMk id="23" creationId="{0CEA1F58-82DD-4DE8-AE65-18557A4596BF}"/>
          </ac:picMkLst>
        </pc:picChg>
      </pc:sldChg>
    </pc:docChg>
  </pc:docChgLst>
  <pc:docChgLst>
    <pc:chgData name="Nadine Bleicher" userId="S::nadiblei@by0889.schule-by.de::a45fc509-57f6-426d-9598-d8f508bc1586" providerId="AD" clId="Web-{014A016A-DFD0-1BBF-8272-22BA61637586}"/>
    <pc:docChg chg="addSld delSld modSld sldOrd">
      <pc:chgData name="Nadine Bleicher" userId="S::nadiblei@by0889.schule-by.de::a45fc509-57f6-426d-9598-d8f508bc1586" providerId="AD" clId="Web-{014A016A-DFD0-1BBF-8272-22BA61637586}" dt="2021-12-30T22:18:41.963" v="1595" actId="20577"/>
      <pc:docMkLst>
        <pc:docMk/>
      </pc:docMkLst>
      <pc:sldChg chg="addSp delSp modSp">
        <pc:chgData name="Nadine Bleicher" userId="S::nadiblei@by0889.schule-by.de::a45fc509-57f6-426d-9598-d8f508bc1586" providerId="AD" clId="Web-{014A016A-DFD0-1BBF-8272-22BA61637586}" dt="2021-12-30T22:10:50.622" v="1509" actId="1076"/>
        <pc:sldMkLst>
          <pc:docMk/>
          <pc:sldMk cId="0" sldId="256"/>
        </pc:sldMkLst>
        <pc:spChg chg="add mod">
          <ac:chgData name="Nadine Bleicher" userId="S::nadiblei@by0889.schule-by.de::a45fc509-57f6-426d-9598-d8f508bc1586" providerId="AD" clId="Web-{014A016A-DFD0-1BBF-8272-22BA61637586}" dt="2021-12-30T20:20:41.528" v="109" actId="1076"/>
          <ac:spMkLst>
            <pc:docMk/>
            <pc:sldMk cId="0" sldId="256"/>
            <ac:spMk id="5" creationId="{0EAC2A36-A1CD-4CE3-8582-029C96115FF7}"/>
          </ac:spMkLst>
        </pc:spChg>
        <pc:spChg chg="add mod">
          <ac:chgData name="Nadine Bleicher" userId="S::nadiblei@by0889.schule-by.de::a45fc509-57f6-426d-9598-d8f508bc1586" providerId="AD" clId="Web-{014A016A-DFD0-1BBF-8272-22BA61637586}" dt="2021-12-30T22:04:50.865" v="1423" actId="688"/>
          <ac:spMkLst>
            <pc:docMk/>
            <pc:sldMk cId="0" sldId="256"/>
            <ac:spMk id="6" creationId="{D711F065-384B-4730-8B53-D07D8FFEEF53}"/>
          </ac:spMkLst>
        </pc:spChg>
        <pc:spChg chg="add mod">
          <ac:chgData name="Nadine Bleicher" userId="S::nadiblei@by0889.schule-by.de::a45fc509-57f6-426d-9598-d8f508bc1586" providerId="AD" clId="Web-{014A016A-DFD0-1BBF-8272-22BA61637586}" dt="2021-12-30T20:25:01.387" v="188" actId="1076"/>
          <ac:spMkLst>
            <pc:docMk/>
            <pc:sldMk cId="0" sldId="256"/>
            <ac:spMk id="7" creationId="{7E108BD8-750B-4A91-980E-1A9B3D6D91EC}"/>
          </ac:spMkLst>
        </pc:spChg>
        <pc:spChg chg="add mod">
          <ac:chgData name="Nadine Bleicher" userId="S::nadiblei@by0889.schule-by.de::a45fc509-57f6-426d-9598-d8f508bc1586" providerId="AD" clId="Web-{014A016A-DFD0-1BBF-8272-22BA61637586}" dt="2021-12-30T20:41:36.861" v="266" actId="1076"/>
          <ac:spMkLst>
            <pc:docMk/>
            <pc:sldMk cId="0" sldId="256"/>
            <ac:spMk id="12" creationId="{4ED7167D-DDB5-44E7-BD15-133337B12BDE}"/>
          </ac:spMkLst>
        </pc:spChg>
        <pc:spChg chg="add mod">
          <ac:chgData name="Nadine Bleicher" userId="S::nadiblei@by0889.schule-by.de::a45fc509-57f6-426d-9598-d8f508bc1586" providerId="AD" clId="Web-{014A016A-DFD0-1BBF-8272-22BA61637586}" dt="2021-12-30T22:09:27.195" v="1493" actId="1076"/>
          <ac:spMkLst>
            <pc:docMk/>
            <pc:sldMk cId="0" sldId="256"/>
            <ac:spMk id="13" creationId="{E1896205-12A8-48C5-A670-EC8706E751EB}"/>
          </ac:spMkLst>
        </pc:spChg>
        <pc:spChg chg="add del">
          <ac:chgData name="Nadine Bleicher" userId="S::nadiblei@by0889.schule-by.de::a45fc509-57f6-426d-9598-d8f508bc1586" providerId="AD" clId="Web-{014A016A-DFD0-1BBF-8272-22BA61637586}" dt="2021-12-30T20:41:44.096" v="268"/>
          <ac:spMkLst>
            <pc:docMk/>
            <pc:sldMk cId="0" sldId="256"/>
            <ac:spMk id="14" creationId="{E4A624C4-B9B3-442C-9D2B-EA4249125D18}"/>
          </ac:spMkLst>
        </pc:spChg>
        <pc:spChg chg="add mod ord">
          <ac:chgData name="Nadine Bleicher" userId="S::nadiblei@by0889.schule-by.de::a45fc509-57f6-426d-9598-d8f508bc1586" providerId="AD" clId="Web-{014A016A-DFD0-1BBF-8272-22BA61637586}" dt="2021-12-30T22:03:43.252" v="1417"/>
          <ac:spMkLst>
            <pc:docMk/>
            <pc:sldMk cId="0" sldId="256"/>
            <ac:spMk id="15" creationId="{9229DEEC-A1E9-48D3-A92E-CCD68AD37974}"/>
          </ac:spMkLst>
        </pc:spChg>
        <pc:spChg chg="mod ord">
          <ac:chgData name="Nadine Bleicher" userId="S::nadiblei@by0889.schule-by.de::a45fc509-57f6-426d-9598-d8f508bc1586" providerId="AD" clId="Web-{014A016A-DFD0-1BBF-8272-22BA61637586}" dt="2021-12-30T20:39:57.073" v="238" actId="1076"/>
          <ac:spMkLst>
            <pc:docMk/>
            <pc:sldMk cId="0" sldId="256"/>
            <ac:spMk id="17" creationId="{00000000-0000-0000-0000-000000000000}"/>
          </ac:spMkLst>
        </pc:spChg>
        <pc:spChg chg="add del">
          <ac:chgData name="Nadine Bleicher" userId="S::nadiblei@by0889.schule-by.de::a45fc509-57f6-426d-9598-d8f508bc1586" providerId="AD" clId="Web-{014A016A-DFD0-1BBF-8272-22BA61637586}" dt="2021-12-30T22:05:40.040" v="1428"/>
          <ac:spMkLst>
            <pc:docMk/>
            <pc:sldMk cId="0" sldId="256"/>
            <ac:spMk id="19" creationId="{AC10B3F4-DE79-4492-B561-D8C6FC97EA85}"/>
          </ac:spMkLst>
        </pc:spChg>
        <pc:spChg chg="add mod">
          <ac:chgData name="Nadine Bleicher" userId="S::nadiblei@by0889.schule-by.de::a45fc509-57f6-426d-9598-d8f508bc1586" providerId="AD" clId="Web-{014A016A-DFD0-1BBF-8272-22BA61637586}" dt="2021-12-30T22:05:15.898" v="1425" actId="1076"/>
          <ac:spMkLst>
            <pc:docMk/>
            <pc:sldMk cId="0" sldId="256"/>
            <ac:spMk id="20" creationId="{0BC504A1-9395-4423-B2CF-BC3F2B8C14D5}"/>
          </ac:spMkLst>
        </pc:spChg>
        <pc:spChg chg="add mod">
          <ac:chgData name="Nadine Bleicher" userId="S::nadiblei@by0889.schule-by.de::a45fc509-57f6-426d-9598-d8f508bc1586" providerId="AD" clId="Web-{014A016A-DFD0-1BBF-8272-22BA61637586}" dt="2021-12-30T22:06:34.481" v="1437" actId="688"/>
          <ac:spMkLst>
            <pc:docMk/>
            <pc:sldMk cId="0" sldId="256"/>
            <ac:spMk id="21" creationId="{C3E550BD-19E1-4BF1-91CD-E223ED488127}"/>
          </ac:spMkLst>
        </pc:spChg>
        <pc:spChg chg="add del mod">
          <ac:chgData name="Nadine Bleicher" userId="S::nadiblei@by0889.schule-by.de::a45fc509-57f6-426d-9598-d8f508bc1586" providerId="AD" clId="Web-{014A016A-DFD0-1BBF-8272-22BA61637586}" dt="2021-12-30T22:06:06.261" v="1432"/>
          <ac:spMkLst>
            <pc:docMk/>
            <pc:sldMk cId="0" sldId="256"/>
            <ac:spMk id="23" creationId="{074362B0-6575-49C9-A0B7-29C16E8A0515}"/>
          </ac:spMkLst>
        </pc:spChg>
        <pc:spChg chg="add del mod">
          <ac:chgData name="Nadine Bleicher" userId="S::nadiblei@by0889.schule-by.de::a45fc509-57f6-426d-9598-d8f508bc1586" providerId="AD" clId="Web-{014A016A-DFD0-1BBF-8272-22BA61637586}" dt="2021-12-30T22:06:15.792" v="1435"/>
          <ac:spMkLst>
            <pc:docMk/>
            <pc:sldMk cId="0" sldId="256"/>
            <ac:spMk id="24" creationId="{895FD520-F593-4C68-9E36-A3B97D78C0CF}"/>
          </ac:spMkLst>
        </pc:spChg>
        <pc:spChg chg="add del mod">
          <ac:chgData name="Nadine Bleicher" userId="S::nadiblei@by0889.schule-by.de::a45fc509-57f6-426d-9598-d8f508bc1586" providerId="AD" clId="Web-{014A016A-DFD0-1BBF-8272-22BA61637586}" dt="2021-12-30T22:07:01.436" v="1440"/>
          <ac:spMkLst>
            <pc:docMk/>
            <pc:sldMk cId="0" sldId="256"/>
            <ac:spMk id="25" creationId="{9A67554C-0AA0-43D1-8608-C6D1D99068FD}"/>
          </ac:spMkLst>
        </pc:spChg>
        <pc:spChg chg="add mod ord">
          <ac:chgData name="Nadine Bleicher" userId="S::nadiblei@by0889.schule-by.de::a45fc509-57f6-426d-9598-d8f508bc1586" providerId="AD" clId="Web-{014A016A-DFD0-1BBF-8272-22BA61637586}" dt="2021-12-30T22:08:54.365" v="1490"/>
          <ac:spMkLst>
            <pc:docMk/>
            <pc:sldMk cId="0" sldId="256"/>
            <ac:spMk id="26" creationId="{061D7FC2-103C-41DF-B9EB-76599919AA6E}"/>
          </ac:spMkLst>
        </pc:spChg>
        <pc:spChg chg="add del">
          <ac:chgData name="Nadine Bleicher" userId="S::nadiblei@by0889.schule-by.de::a45fc509-57f6-426d-9598-d8f508bc1586" providerId="AD" clId="Web-{014A016A-DFD0-1BBF-8272-22BA61637586}" dt="2021-12-30T22:08:49.443" v="1489"/>
          <ac:spMkLst>
            <pc:docMk/>
            <pc:sldMk cId="0" sldId="256"/>
            <ac:spMk id="28" creationId="{814D4AD0-8EA6-4FB2-8244-26A69024B017}"/>
          </ac:spMkLst>
        </pc:spChg>
        <pc:spChg chg="add mod">
          <ac:chgData name="Nadine Bleicher" userId="S::nadiblei@by0889.schule-by.de::a45fc509-57f6-426d-9598-d8f508bc1586" providerId="AD" clId="Web-{014A016A-DFD0-1BBF-8272-22BA61637586}" dt="2021-12-30T22:09:01.584" v="1491" actId="1076"/>
          <ac:spMkLst>
            <pc:docMk/>
            <pc:sldMk cId="0" sldId="256"/>
            <ac:spMk id="29" creationId="{29821D7B-B0E3-4965-AB20-E868152C5022}"/>
          </ac:spMkLst>
        </pc:spChg>
        <pc:spChg chg="add mod">
          <ac:chgData name="Nadine Bleicher" userId="S::nadiblei@by0889.schule-by.de::a45fc509-57f6-426d-9598-d8f508bc1586" providerId="AD" clId="Web-{014A016A-DFD0-1BBF-8272-22BA61637586}" dt="2021-12-30T22:10:14.542" v="1502" actId="1076"/>
          <ac:spMkLst>
            <pc:docMk/>
            <pc:sldMk cId="0" sldId="256"/>
            <ac:spMk id="30" creationId="{F2B9646D-6A63-476A-BDD4-FCDCB4C5A65B}"/>
          </ac:spMkLst>
        </pc:spChg>
        <pc:spChg chg="add mod">
          <ac:chgData name="Nadine Bleicher" userId="S::nadiblei@by0889.schule-by.de::a45fc509-57f6-426d-9598-d8f508bc1586" providerId="AD" clId="Web-{014A016A-DFD0-1BBF-8272-22BA61637586}" dt="2021-12-30T22:10:50.622" v="1509" actId="1076"/>
          <ac:spMkLst>
            <pc:docMk/>
            <pc:sldMk cId="0" sldId="256"/>
            <ac:spMk id="31" creationId="{268B8D54-5413-47FF-9D60-5083220C5197}"/>
          </ac:spMkLst>
        </pc:spChg>
        <pc:spChg chg="add mod ord">
          <ac:chgData name="Nadine Bleicher" userId="S::nadiblei@by0889.schule-by.de::a45fc509-57f6-426d-9598-d8f508bc1586" providerId="AD" clId="Web-{014A016A-DFD0-1BBF-8272-22BA61637586}" dt="2021-12-30T22:10:07.104" v="1501"/>
          <ac:spMkLst>
            <pc:docMk/>
            <pc:sldMk cId="0" sldId="256"/>
            <ac:spMk id="33" creationId="{D7D39B6B-749F-4976-948F-C4B254239E1C}"/>
          </ac:spMkLst>
        </pc:spChg>
        <pc:spChg chg="add mod ord">
          <ac:chgData name="Nadine Bleicher" userId="S::nadiblei@by0889.schule-by.de::a45fc509-57f6-426d-9598-d8f508bc1586" providerId="AD" clId="Web-{014A016A-DFD0-1BBF-8272-22BA61637586}" dt="2021-12-30T22:10:43.668" v="1508"/>
          <ac:spMkLst>
            <pc:docMk/>
            <pc:sldMk cId="0" sldId="256"/>
            <ac:spMk id="34" creationId="{289909B4-59D9-45CF-BCC9-F9B1E922323B}"/>
          </ac:spMkLst>
        </pc:spChg>
        <pc:picChg chg="add del mod">
          <ac:chgData name="Nadine Bleicher" userId="S::nadiblei@by0889.schule-by.de::a45fc509-57f6-426d-9598-d8f508bc1586" providerId="AD" clId="Web-{014A016A-DFD0-1BBF-8272-22BA61637586}" dt="2021-12-30T20:37:52.533" v="224"/>
          <ac:picMkLst>
            <pc:docMk/>
            <pc:sldMk cId="0" sldId="256"/>
            <ac:picMk id="9" creationId="{8EF85974-EA95-4D6F-BC19-4EF7AE728ED1}"/>
          </ac:picMkLst>
        </pc:picChg>
        <pc:picChg chg="add mod">
          <ac:chgData name="Nadine Bleicher" userId="S::nadiblei@by0889.schule-by.de::a45fc509-57f6-426d-9598-d8f508bc1586" providerId="AD" clId="Web-{014A016A-DFD0-1BBF-8272-22BA61637586}" dt="2021-12-30T20:39:42.258" v="235" actId="14100"/>
          <ac:picMkLst>
            <pc:docMk/>
            <pc:sldMk cId="0" sldId="256"/>
            <ac:picMk id="10" creationId="{41729989-EBCF-4097-B121-E28B5AC18FDF}"/>
          </ac:picMkLst>
        </pc:picChg>
        <pc:picChg chg="mod">
          <ac:chgData name="Nadine Bleicher" userId="S::nadiblei@by0889.schule-by.de::a45fc509-57f6-426d-9598-d8f508bc1586" providerId="AD" clId="Web-{014A016A-DFD0-1BBF-8272-22BA61637586}" dt="2021-12-30T20:10:30.663" v="42" actId="14100"/>
          <ac:picMkLst>
            <pc:docMk/>
            <pc:sldMk cId="0" sldId="256"/>
            <ac:picMk id="1029" creationId="{00000000-0000-0000-0000-000000000000}"/>
          </ac:picMkLst>
        </pc:picChg>
        <pc:cxnChg chg="add del mod">
          <ac:chgData name="Nadine Bleicher" userId="S::nadiblei@by0889.schule-by.de::a45fc509-57f6-426d-9598-d8f508bc1586" providerId="AD" clId="Web-{014A016A-DFD0-1BBF-8272-22BA61637586}" dt="2021-12-30T20:11:15.416" v="43"/>
          <ac:cxnSpMkLst>
            <pc:docMk/>
            <pc:sldMk cId="0" sldId="256"/>
            <ac:cxnSpMk id="2" creationId="{251C2B1C-C318-4E0D-BC62-663547643C69}"/>
          </ac:cxnSpMkLst>
        </pc:cxnChg>
        <pc:cxnChg chg="add del mod">
          <ac:chgData name="Nadine Bleicher" userId="S::nadiblei@by0889.schule-by.de::a45fc509-57f6-426d-9598-d8f508bc1586" providerId="AD" clId="Web-{014A016A-DFD0-1BBF-8272-22BA61637586}" dt="2021-12-30T20:08:50.485" v="30"/>
          <ac:cxnSpMkLst>
            <pc:docMk/>
            <pc:sldMk cId="0" sldId="256"/>
            <ac:cxnSpMk id="3" creationId="{5F2CB23D-8871-4C44-BB05-600410BF78F4}"/>
          </ac:cxnSpMkLst>
        </pc:cxnChg>
        <pc:cxnChg chg="mod">
          <ac:chgData name="Nadine Bleicher" userId="S::nadiblei@by0889.schule-by.de::a45fc509-57f6-426d-9598-d8f508bc1586" providerId="AD" clId="Web-{014A016A-DFD0-1BBF-8272-22BA61637586}" dt="2021-12-30T20:55:21.523" v="489" actId="14100"/>
          <ac:cxnSpMkLst>
            <pc:docMk/>
            <pc:sldMk cId="0" sldId="256"/>
            <ac:cxnSpMk id="4" creationId="{00000000-0000-0000-0000-000000000000}"/>
          </ac:cxnSpMkLst>
        </pc:cxnChg>
      </pc:sldChg>
      <pc:sldChg chg="addSp delSp modSp">
        <pc:chgData name="Nadine Bleicher" userId="S::nadiblei@by0889.schule-by.de::a45fc509-57f6-426d-9598-d8f508bc1586" providerId="AD" clId="Web-{014A016A-DFD0-1BBF-8272-22BA61637586}" dt="2021-12-30T22:09:41.805" v="1495"/>
        <pc:sldMkLst>
          <pc:docMk/>
          <pc:sldMk cId="0" sldId="257"/>
        </pc:sldMkLst>
        <pc:spChg chg="add del mod">
          <ac:chgData name="Nadine Bleicher" userId="S::nadiblei@by0889.schule-by.de::a45fc509-57f6-426d-9598-d8f508bc1586" providerId="AD" clId="Web-{014A016A-DFD0-1BBF-8272-22BA61637586}" dt="2021-12-30T20:15:50.542" v="49"/>
          <ac:spMkLst>
            <pc:docMk/>
            <pc:sldMk cId="0" sldId="257"/>
            <ac:spMk id="2" creationId="{C6D17A86-5127-4C0C-AEE1-918170309E23}"/>
          </ac:spMkLst>
        </pc:spChg>
        <pc:spChg chg="add mod ord">
          <ac:chgData name="Nadine Bleicher" userId="S::nadiblei@by0889.schule-by.de::a45fc509-57f6-426d-9598-d8f508bc1586" providerId="AD" clId="Web-{014A016A-DFD0-1BBF-8272-22BA61637586}" dt="2021-12-30T20:19:05.772" v="83"/>
          <ac:spMkLst>
            <pc:docMk/>
            <pc:sldMk cId="0" sldId="257"/>
            <ac:spMk id="6" creationId="{39C24A5E-B572-4734-80E8-63A743E7E28A}"/>
          </ac:spMkLst>
        </pc:spChg>
        <pc:spChg chg="add del">
          <ac:chgData name="Nadine Bleicher" userId="S::nadiblei@by0889.schule-by.de::a45fc509-57f6-426d-9598-d8f508bc1586" providerId="AD" clId="Web-{014A016A-DFD0-1BBF-8272-22BA61637586}" dt="2021-12-30T20:17:13.078" v="60"/>
          <ac:spMkLst>
            <pc:docMk/>
            <pc:sldMk cId="0" sldId="257"/>
            <ac:spMk id="7" creationId="{6EFEDB56-8256-441B-B182-E595C9B6B9B4}"/>
          </ac:spMkLst>
        </pc:spChg>
        <pc:spChg chg="add ord">
          <ac:chgData name="Nadine Bleicher" userId="S::nadiblei@by0889.schule-by.de::a45fc509-57f6-426d-9598-d8f508bc1586" providerId="AD" clId="Web-{014A016A-DFD0-1BBF-8272-22BA61637586}" dt="2021-12-30T20:25:44.609" v="200"/>
          <ac:spMkLst>
            <pc:docMk/>
            <pc:sldMk cId="0" sldId="257"/>
            <ac:spMk id="8" creationId="{6DA235FC-670B-4E52-9AB1-BF36D93E9C59}"/>
          </ac:spMkLst>
        </pc:spChg>
        <pc:spChg chg="add mod ord">
          <ac:chgData name="Nadine Bleicher" userId="S::nadiblei@by0889.schule-by.de::a45fc509-57f6-426d-9598-d8f508bc1586" providerId="AD" clId="Web-{014A016A-DFD0-1BBF-8272-22BA61637586}" dt="2021-12-30T20:44:28.496" v="298"/>
          <ac:spMkLst>
            <pc:docMk/>
            <pc:sldMk cId="0" sldId="257"/>
            <ac:spMk id="9" creationId="{5B7880EF-057E-4D74-A75F-107103E77777}"/>
          </ac:spMkLst>
        </pc:spChg>
        <pc:spChg chg="add del mod">
          <ac:chgData name="Nadine Bleicher" userId="S::nadiblei@by0889.schule-by.de::a45fc509-57f6-426d-9598-d8f508bc1586" providerId="AD" clId="Web-{014A016A-DFD0-1BBF-8272-22BA61637586}" dt="2021-12-30T20:42:37.724" v="279"/>
          <ac:spMkLst>
            <pc:docMk/>
            <pc:sldMk cId="0" sldId="257"/>
            <ac:spMk id="10" creationId="{4B1D5E58-99C9-4CFC-9324-19A041043A07}"/>
          </ac:spMkLst>
        </pc:spChg>
        <pc:spChg chg="add del">
          <ac:chgData name="Nadine Bleicher" userId="S::nadiblei@by0889.schule-by.de::a45fc509-57f6-426d-9598-d8f508bc1586" providerId="AD" clId="Web-{014A016A-DFD0-1BBF-8272-22BA61637586}" dt="2021-12-30T20:43:10.710" v="282"/>
          <ac:spMkLst>
            <pc:docMk/>
            <pc:sldMk cId="0" sldId="257"/>
            <ac:spMk id="11" creationId="{8B32C7B5-30F0-44E0-80AB-11B255FB8A1F}"/>
          </ac:spMkLst>
        </pc:spChg>
        <pc:spChg chg="add del mod">
          <ac:chgData name="Nadine Bleicher" userId="S::nadiblei@by0889.schule-by.de::a45fc509-57f6-426d-9598-d8f508bc1586" providerId="AD" clId="Web-{014A016A-DFD0-1BBF-8272-22BA61637586}" dt="2021-12-30T20:43:23.492" v="285"/>
          <ac:spMkLst>
            <pc:docMk/>
            <pc:sldMk cId="0" sldId="257"/>
            <ac:spMk id="12" creationId="{64023F26-BC81-419A-96E2-2F6E5E148620}"/>
          </ac:spMkLst>
        </pc:spChg>
        <pc:spChg chg="add del">
          <ac:chgData name="Nadine Bleicher" userId="S::nadiblei@by0889.schule-by.de::a45fc509-57f6-426d-9598-d8f508bc1586" providerId="AD" clId="Web-{014A016A-DFD0-1BBF-8272-22BA61637586}" dt="2021-12-30T20:45:01.248" v="312"/>
          <ac:spMkLst>
            <pc:docMk/>
            <pc:sldMk cId="0" sldId="257"/>
            <ac:spMk id="13" creationId="{F06591C8-6FBB-42CE-BEEC-F3BA5B278C34}"/>
          </ac:spMkLst>
        </pc:spChg>
        <pc:spChg chg="add ord">
          <ac:chgData name="Nadine Bleicher" userId="S::nadiblei@by0889.schule-by.de::a45fc509-57f6-426d-9598-d8f508bc1586" providerId="AD" clId="Web-{014A016A-DFD0-1BBF-8272-22BA61637586}" dt="2021-12-30T20:45:35.359" v="319"/>
          <ac:spMkLst>
            <pc:docMk/>
            <pc:sldMk cId="0" sldId="257"/>
            <ac:spMk id="14" creationId="{93329569-2373-46C1-8050-720FBE560004}"/>
          </ac:spMkLst>
        </pc:spChg>
        <pc:spChg chg="add ord">
          <ac:chgData name="Nadine Bleicher" userId="S::nadiblei@by0889.schule-by.de::a45fc509-57f6-426d-9598-d8f508bc1586" providerId="AD" clId="Web-{014A016A-DFD0-1BBF-8272-22BA61637586}" dt="2021-12-30T20:47:49.760" v="351"/>
          <ac:spMkLst>
            <pc:docMk/>
            <pc:sldMk cId="0" sldId="257"/>
            <ac:spMk id="15" creationId="{F0B85050-DEB7-4985-9B08-4F1CAF7E2C35}"/>
          </ac:spMkLst>
        </pc:spChg>
        <pc:spChg chg="add del">
          <ac:chgData name="Nadine Bleicher" userId="S::nadiblei@by0889.schule-by.de::a45fc509-57f6-426d-9598-d8f508bc1586" providerId="AD" clId="Web-{014A016A-DFD0-1BBF-8272-22BA61637586}" dt="2021-12-30T20:49:20.796" v="381"/>
          <ac:spMkLst>
            <pc:docMk/>
            <pc:sldMk cId="0" sldId="257"/>
            <ac:spMk id="16" creationId="{B32DEA41-F62F-438E-87B7-676CE77905CC}"/>
          </ac:spMkLst>
        </pc:spChg>
        <pc:spChg chg="add ord">
          <ac:chgData name="Nadine Bleicher" userId="S::nadiblei@by0889.schule-by.de::a45fc509-57f6-426d-9598-d8f508bc1586" providerId="AD" clId="Web-{014A016A-DFD0-1BBF-8272-22BA61637586}" dt="2021-12-30T20:49:30.297" v="383"/>
          <ac:spMkLst>
            <pc:docMk/>
            <pc:sldMk cId="0" sldId="257"/>
            <ac:spMk id="17" creationId="{2F7A3483-4E43-401C-BE8D-EE2380C84C15}"/>
          </ac:spMkLst>
        </pc:spChg>
        <pc:spChg chg="add ord">
          <ac:chgData name="Nadine Bleicher" userId="S::nadiblei@by0889.schule-by.de::a45fc509-57f6-426d-9598-d8f508bc1586" providerId="AD" clId="Web-{014A016A-DFD0-1BBF-8272-22BA61637586}" dt="2021-12-30T20:51:40.713" v="437"/>
          <ac:spMkLst>
            <pc:docMk/>
            <pc:sldMk cId="0" sldId="257"/>
            <ac:spMk id="18" creationId="{F30F2767-C15D-4328-9872-0AA7C49B4288}"/>
          </ac:spMkLst>
        </pc:spChg>
        <pc:spChg chg="add mod">
          <ac:chgData name="Nadine Bleicher" userId="S::nadiblei@by0889.schule-by.de::a45fc509-57f6-426d-9598-d8f508bc1586" providerId="AD" clId="Web-{014A016A-DFD0-1BBF-8272-22BA61637586}" dt="2021-12-30T20:56:20.262" v="507" actId="1076"/>
          <ac:spMkLst>
            <pc:docMk/>
            <pc:sldMk cId="0" sldId="257"/>
            <ac:spMk id="19" creationId="{A14A3E19-4B89-4D58-8C9F-910E290F8D20}"/>
          </ac:spMkLst>
        </pc:spChg>
        <pc:spChg chg="add del">
          <ac:chgData name="Nadine Bleicher" userId="S::nadiblei@by0889.schule-by.de::a45fc509-57f6-426d-9598-d8f508bc1586" providerId="AD" clId="Web-{014A016A-DFD0-1BBF-8272-22BA61637586}" dt="2021-12-30T22:09:41.805" v="1495"/>
          <ac:spMkLst>
            <pc:docMk/>
            <pc:sldMk cId="0" sldId="257"/>
            <ac:spMk id="23" creationId="{B947FCB7-6696-49AD-A660-771154C6312A}"/>
          </ac:spMkLst>
        </pc:spChg>
        <pc:spChg chg="mod ord">
          <ac:chgData name="Nadine Bleicher" userId="S::nadiblei@by0889.schule-by.de::a45fc509-57f6-426d-9598-d8f508bc1586" providerId="AD" clId="Web-{014A016A-DFD0-1BBF-8272-22BA61637586}" dt="2021-12-30T20:21:04.014" v="124" actId="20577"/>
          <ac:spMkLst>
            <pc:docMk/>
            <pc:sldMk cId="0" sldId="257"/>
            <ac:spMk id="1553" creationId="{00000000-0000-0000-0000-000000000000}"/>
          </ac:spMkLst>
        </pc:spChg>
        <pc:spChg chg="mod">
          <ac:chgData name="Nadine Bleicher" userId="S::nadiblei@by0889.schule-by.de::a45fc509-57f6-426d-9598-d8f508bc1586" providerId="AD" clId="Web-{014A016A-DFD0-1BBF-8272-22BA61637586}" dt="2021-12-30T20:25:54.078" v="214" actId="20577"/>
          <ac:spMkLst>
            <pc:docMk/>
            <pc:sldMk cId="0" sldId="257"/>
            <ac:spMk id="1554" creationId="{00000000-0000-0000-0000-000000000000}"/>
          </ac:spMkLst>
        </pc:spChg>
        <pc:spChg chg="mod">
          <ac:chgData name="Nadine Bleicher" userId="S::nadiblei@by0889.schule-by.de::a45fc509-57f6-426d-9598-d8f508bc1586" providerId="AD" clId="Web-{014A016A-DFD0-1BBF-8272-22BA61637586}" dt="2021-12-30T20:44:15.964" v="296" actId="20577"/>
          <ac:spMkLst>
            <pc:docMk/>
            <pc:sldMk cId="0" sldId="257"/>
            <ac:spMk id="1555" creationId="{00000000-0000-0000-0000-000000000000}"/>
          </ac:spMkLst>
        </pc:spChg>
        <pc:spChg chg="mod">
          <ac:chgData name="Nadine Bleicher" userId="S::nadiblei@by0889.schule-by.de::a45fc509-57f6-426d-9598-d8f508bc1586" providerId="AD" clId="Web-{014A016A-DFD0-1BBF-8272-22BA61637586}" dt="2021-12-30T20:44:57.435" v="311" actId="20577"/>
          <ac:spMkLst>
            <pc:docMk/>
            <pc:sldMk cId="0" sldId="257"/>
            <ac:spMk id="1556" creationId="{00000000-0000-0000-0000-000000000000}"/>
          </ac:spMkLst>
        </pc:spChg>
        <pc:spChg chg="mod">
          <ac:chgData name="Nadine Bleicher" userId="S::nadiblei@by0889.schule-by.de::a45fc509-57f6-426d-9598-d8f508bc1586" providerId="AD" clId="Web-{014A016A-DFD0-1BBF-8272-22BA61637586}" dt="2021-12-30T20:47:59.916" v="353" actId="20577"/>
          <ac:spMkLst>
            <pc:docMk/>
            <pc:sldMk cId="0" sldId="257"/>
            <ac:spMk id="1557" creationId="{00000000-0000-0000-0000-000000000000}"/>
          </ac:spMkLst>
        </pc:spChg>
        <pc:spChg chg="mod">
          <ac:chgData name="Nadine Bleicher" userId="S::nadiblei@by0889.schule-by.de::a45fc509-57f6-426d-9598-d8f508bc1586" providerId="AD" clId="Web-{014A016A-DFD0-1BBF-8272-22BA61637586}" dt="2021-12-30T20:50:28.550" v="412" actId="20577"/>
          <ac:spMkLst>
            <pc:docMk/>
            <pc:sldMk cId="0" sldId="257"/>
            <ac:spMk id="1558" creationId="{00000000-0000-0000-0000-000000000000}"/>
          </ac:spMkLst>
        </pc:spChg>
        <pc:spChg chg="mod">
          <ac:chgData name="Nadine Bleicher" userId="S::nadiblei@by0889.schule-by.de::a45fc509-57f6-426d-9598-d8f508bc1586" providerId="AD" clId="Web-{014A016A-DFD0-1BBF-8272-22BA61637586}" dt="2021-12-30T20:53:35.470" v="464" actId="20577"/>
          <ac:spMkLst>
            <pc:docMk/>
            <pc:sldMk cId="0" sldId="257"/>
            <ac:spMk id="1559" creationId="{00000000-0000-0000-0000-000000000000}"/>
          </ac:spMkLst>
        </pc:spChg>
        <pc:picChg chg="add mod">
          <ac:chgData name="Nadine Bleicher" userId="S::nadiblei@by0889.schule-by.de::a45fc509-57f6-426d-9598-d8f508bc1586" providerId="AD" clId="Web-{014A016A-DFD0-1BBF-8272-22BA61637586}" dt="2021-12-30T20:58:41.223" v="517" actId="14100"/>
          <ac:picMkLst>
            <pc:docMk/>
            <pc:sldMk cId="0" sldId="257"/>
            <ac:picMk id="21" creationId="{90F4299C-1F84-4B6B-9CD3-4B442244A986}"/>
          </ac:picMkLst>
        </pc:picChg>
        <pc:picChg chg="add mod">
          <ac:chgData name="Nadine Bleicher" userId="S::nadiblei@by0889.schule-by.de::a45fc509-57f6-426d-9598-d8f508bc1586" providerId="AD" clId="Web-{014A016A-DFD0-1BBF-8272-22BA61637586}" dt="2021-12-30T21:00:06.916" v="524" actId="1076"/>
          <ac:picMkLst>
            <pc:docMk/>
            <pc:sldMk cId="0" sldId="257"/>
            <ac:picMk id="22" creationId="{8CF44A54-56D4-473C-987E-337C4116261A}"/>
          </ac:picMkLst>
        </pc:picChg>
        <pc:cxnChg chg="add mod">
          <ac:chgData name="Nadine Bleicher" userId="S::nadiblei@by0889.schule-by.de::a45fc509-57f6-426d-9598-d8f508bc1586" providerId="AD" clId="Web-{014A016A-DFD0-1BBF-8272-22BA61637586}" dt="2021-12-30T20:59:57.040" v="523" actId="14100"/>
          <ac:cxnSpMkLst>
            <pc:docMk/>
            <pc:sldMk cId="0" sldId="257"/>
            <ac:cxnSpMk id="20" creationId="{2899F558-0CEB-4FE2-8075-35825BB9E09E}"/>
          </ac:cxnSpMkLst>
        </pc:cxnChg>
      </pc:sldChg>
      <pc:sldChg chg="addSp delSp modSp modTransition">
        <pc:chgData name="Nadine Bleicher" userId="S::nadiblei@by0889.schule-by.de::a45fc509-57f6-426d-9598-d8f508bc1586" providerId="AD" clId="Web-{014A016A-DFD0-1BBF-8272-22BA61637586}" dt="2021-12-30T22:11:12.623" v="1510"/>
        <pc:sldMkLst>
          <pc:docMk/>
          <pc:sldMk cId="0" sldId="258"/>
        </pc:sldMkLst>
        <pc:spChg chg="add">
          <ac:chgData name="Nadine Bleicher" userId="S::nadiblei@by0889.schule-by.de::a45fc509-57f6-426d-9598-d8f508bc1586" providerId="AD" clId="Web-{014A016A-DFD0-1BBF-8272-22BA61637586}" dt="2021-12-30T20:19:11.194" v="84"/>
          <ac:spMkLst>
            <pc:docMk/>
            <pc:sldMk cId="0" sldId="258"/>
            <ac:spMk id="2" creationId="{1937E27E-073C-44D4-BF5F-52B4229C9155}"/>
          </ac:spMkLst>
        </pc:spChg>
        <pc:spChg chg="add mod">
          <ac:chgData name="Nadine Bleicher" userId="S::nadiblei@by0889.schule-by.de::a45fc509-57f6-426d-9598-d8f508bc1586" providerId="AD" clId="Web-{014A016A-DFD0-1BBF-8272-22BA61637586}" dt="2021-12-30T20:48:58.967" v="377" actId="1076"/>
          <ac:spMkLst>
            <pc:docMk/>
            <pc:sldMk cId="0" sldId="258"/>
            <ac:spMk id="3" creationId="{026EAF1F-91DC-45E4-8A01-A0B15BE9F40B}"/>
          </ac:spMkLst>
        </pc:spChg>
        <pc:spChg chg="add mod ord">
          <ac:chgData name="Nadine Bleicher" userId="S::nadiblei@by0889.schule-by.de::a45fc509-57f6-426d-9598-d8f508bc1586" providerId="AD" clId="Web-{014A016A-DFD0-1BBF-8272-22BA61637586}" dt="2021-12-30T20:23:51.227" v="162" actId="1076"/>
          <ac:spMkLst>
            <pc:docMk/>
            <pc:sldMk cId="0" sldId="258"/>
            <ac:spMk id="29" creationId="{01E88797-9821-4FF6-BB50-BD22C9D463BF}"/>
          </ac:spMkLst>
        </pc:spChg>
        <pc:spChg chg="add del">
          <ac:chgData name="Nadine Bleicher" userId="S::nadiblei@by0889.schule-by.de::a45fc509-57f6-426d-9598-d8f508bc1586" providerId="AD" clId="Web-{014A016A-DFD0-1BBF-8272-22BA61637586}" dt="2021-12-30T20:23:56.462" v="164"/>
          <ac:spMkLst>
            <pc:docMk/>
            <pc:sldMk cId="0" sldId="258"/>
            <ac:spMk id="30" creationId="{C8D89045-627B-4C5D-A3F4-9C84C03810D8}"/>
          </ac:spMkLst>
        </pc:spChg>
        <pc:spChg chg="add mod">
          <ac:chgData name="Nadine Bleicher" userId="S::nadiblei@by0889.schule-by.de::a45fc509-57f6-426d-9598-d8f508bc1586" providerId="AD" clId="Web-{014A016A-DFD0-1BBF-8272-22BA61637586}" dt="2021-12-30T20:40:38.373" v="242" actId="1076"/>
          <ac:spMkLst>
            <pc:docMk/>
            <pc:sldMk cId="0" sldId="258"/>
            <ac:spMk id="31" creationId="{52307968-E182-458D-9FD6-F873BA369C18}"/>
          </ac:spMkLst>
        </pc:spChg>
        <pc:spChg chg="add mod ord">
          <ac:chgData name="Nadine Bleicher" userId="S::nadiblei@by0889.schule-by.de::a45fc509-57f6-426d-9598-d8f508bc1586" providerId="AD" clId="Web-{014A016A-DFD0-1BBF-8272-22BA61637586}" dt="2021-12-30T20:45:20.062" v="317" actId="1076"/>
          <ac:spMkLst>
            <pc:docMk/>
            <pc:sldMk cId="0" sldId="258"/>
            <ac:spMk id="32" creationId="{BDB20952-304A-427F-98FA-9C75CA104778}"/>
          </ac:spMkLst>
        </pc:spChg>
        <pc:spChg chg="add mod">
          <ac:chgData name="Nadine Bleicher" userId="S::nadiblei@by0889.schule-by.de::a45fc509-57f6-426d-9598-d8f508bc1586" providerId="AD" clId="Web-{014A016A-DFD0-1BBF-8272-22BA61637586}" dt="2021-12-30T20:47:32.055" v="349" actId="1076"/>
          <ac:spMkLst>
            <pc:docMk/>
            <pc:sldMk cId="0" sldId="258"/>
            <ac:spMk id="33" creationId="{7E97C301-BC74-4496-8C21-4F376E7A95EB}"/>
          </ac:spMkLst>
        </pc:spChg>
        <pc:spChg chg="add mod">
          <ac:chgData name="Nadine Bleicher" userId="S::nadiblei@by0889.schule-by.de::a45fc509-57f6-426d-9598-d8f508bc1586" providerId="AD" clId="Web-{014A016A-DFD0-1BBF-8272-22BA61637586}" dt="2021-12-30T20:51:28.806" v="435" actId="1076"/>
          <ac:spMkLst>
            <pc:docMk/>
            <pc:sldMk cId="0" sldId="258"/>
            <ac:spMk id="36" creationId="{D1D8C2C5-DCFA-41A5-BFA0-3EDD9F1550F9}"/>
          </ac:spMkLst>
        </pc:spChg>
      </pc:sldChg>
      <pc:sldChg chg="addSp delSp modSp">
        <pc:chgData name="Nadine Bleicher" userId="S::nadiblei@by0889.schule-by.de::a45fc509-57f6-426d-9598-d8f508bc1586" providerId="AD" clId="Web-{014A016A-DFD0-1BBF-8272-22BA61637586}" dt="2021-12-30T22:00:26.225" v="1400" actId="688"/>
        <pc:sldMkLst>
          <pc:docMk/>
          <pc:sldMk cId="0" sldId="259"/>
        </pc:sldMkLst>
        <pc:spChg chg="add del">
          <ac:chgData name="Nadine Bleicher" userId="S::nadiblei@by0889.schule-by.de::a45fc509-57f6-426d-9598-d8f508bc1586" providerId="AD" clId="Web-{014A016A-DFD0-1BBF-8272-22BA61637586}" dt="2021-12-30T20:19:14.476" v="86"/>
          <ac:spMkLst>
            <pc:docMk/>
            <pc:sldMk cId="0" sldId="259"/>
            <ac:spMk id="3" creationId="{0126D532-1EFC-409D-BF3C-2FB54206FC9C}"/>
          </ac:spMkLst>
        </pc:spChg>
        <pc:spChg chg="add mod ord">
          <ac:chgData name="Nadine Bleicher" userId="S::nadiblei@by0889.schule-by.de::a45fc509-57f6-426d-9598-d8f508bc1586" providerId="AD" clId="Web-{014A016A-DFD0-1BBF-8272-22BA61637586}" dt="2021-12-30T20:19:38.540" v="90"/>
          <ac:spMkLst>
            <pc:docMk/>
            <pc:sldMk cId="0" sldId="259"/>
            <ac:spMk id="4" creationId="{2551A8B8-94D4-416F-9FB0-7242DCC78A46}"/>
          </ac:spMkLst>
        </pc:spChg>
        <pc:spChg chg="add ord">
          <ac:chgData name="Nadine Bleicher" userId="S::nadiblei@by0889.schule-by.de::a45fc509-57f6-426d-9598-d8f508bc1586" providerId="AD" clId="Web-{014A016A-DFD0-1BBF-8272-22BA61637586}" dt="2021-12-30T21:11:41.475" v="618"/>
          <ac:spMkLst>
            <pc:docMk/>
            <pc:sldMk cId="0" sldId="259"/>
            <ac:spMk id="5" creationId="{80C2EFF2-90EE-4985-85CC-7135BD23549E}"/>
          </ac:spMkLst>
        </pc:spChg>
        <pc:spChg chg="add ord">
          <ac:chgData name="Nadine Bleicher" userId="S::nadiblei@by0889.schule-by.de::a45fc509-57f6-426d-9598-d8f508bc1586" providerId="AD" clId="Web-{014A016A-DFD0-1BBF-8272-22BA61637586}" dt="2021-12-30T21:11:45.553" v="619"/>
          <ac:spMkLst>
            <pc:docMk/>
            <pc:sldMk cId="0" sldId="259"/>
            <ac:spMk id="6" creationId="{37CAF48A-03ED-4379-9188-0621E2428FDA}"/>
          </ac:spMkLst>
        </pc:spChg>
        <pc:spChg chg="add ord">
          <ac:chgData name="Nadine Bleicher" userId="S::nadiblei@by0889.schule-by.de::a45fc509-57f6-426d-9598-d8f508bc1586" providerId="AD" clId="Web-{014A016A-DFD0-1BBF-8272-22BA61637586}" dt="2021-12-30T21:11:49.647" v="620"/>
          <ac:spMkLst>
            <pc:docMk/>
            <pc:sldMk cId="0" sldId="259"/>
            <ac:spMk id="7" creationId="{A398ABBA-733A-454D-9ADB-A48BE1670E07}"/>
          </ac:spMkLst>
        </pc:spChg>
        <pc:spChg chg="add ord">
          <ac:chgData name="Nadine Bleicher" userId="S::nadiblei@by0889.schule-by.de::a45fc509-57f6-426d-9598-d8f508bc1586" providerId="AD" clId="Web-{014A016A-DFD0-1BBF-8272-22BA61637586}" dt="2021-12-30T21:11:56.288" v="621"/>
          <ac:spMkLst>
            <pc:docMk/>
            <pc:sldMk cId="0" sldId="259"/>
            <ac:spMk id="8" creationId="{7DEC033E-13B9-42E3-A9FE-AE9EF9198BAB}"/>
          </ac:spMkLst>
        </pc:spChg>
        <pc:spChg chg="add del">
          <ac:chgData name="Nadine Bleicher" userId="S::nadiblei@by0889.schule-by.de::a45fc509-57f6-426d-9598-d8f508bc1586" providerId="AD" clId="Web-{014A016A-DFD0-1BBF-8272-22BA61637586}" dt="2021-12-30T20:49:08.296" v="379"/>
          <ac:spMkLst>
            <pc:docMk/>
            <pc:sldMk cId="0" sldId="259"/>
            <ac:spMk id="9" creationId="{1A280A6C-0F97-4894-93F0-14E7283A465D}"/>
          </ac:spMkLst>
        </pc:spChg>
        <pc:spChg chg="add ord">
          <ac:chgData name="Nadine Bleicher" userId="S::nadiblei@by0889.schule-by.de::a45fc509-57f6-426d-9598-d8f508bc1586" providerId="AD" clId="Web-{014A016A-DFD0-1BBF-8272-22BA61637586}" dt="2021-12-30T21:11:59.460" v="622"/>
          <ac:spMkLst>
            <pc:docMk/>
            <pc:sldMk cId="0" sldId="259"/>
            <ac:spMk id="10" creationId="{7A166653-A9CA-4291-A64F-FB8421C5A9EA}"/>
          </ac:spMkLst>
        </pc:spChg>
        <pc:spChg chg="add ord">
          <ac:chgData name="Nadine Bleicher" userId="S::nadiblei@by0889.schule-by.de::a45fc509-57f6-426d-9598-d8f508bc1586" providerId="AD" clId="Web-{014A016A-DFD0-1BBF-8272-22BA61637586}" dt="2021-12-30T21:12:02.117" v="623"/>
          <ac:spMkLst>
            <pc:docMk/>
            <pc:sldMk cId="0" sldId="259"/>
            <ac:spMk id="11" creationId="{FD22A80D-E77F-41E3-901F-7BCC457F5E30}"/>
          </ac:spMkLst>
        </pc:spChg>
        <pc:spChg chg="mod">
          <ac:chgData name="Nadine Bleicher" userId="S::nadiblei@by0889.schule-by.de::a45fc509-57f6-426d-9598-d8f508bc1586" providerId="AD" clId="Web-{014A016A-DFD0-1BBF-8272-22BA61637586}" dt="2021-12-30T22:00:26.225" v="1400" actId="688"/>
          <ac:spMkLst>
            <pc:docMk/>
            <pc:sldMk cId="0" sldId="259"/>
            <ac:spMk id="1597" creationId="{00000000-0000-0000-0000-000000000000}"/>
          </ac:spMkLst>
        </pc:spChg>
        <pc:spChg chg="mod">
          <ac:chgData name="Nadine Bleicher" userId="S::nadiblei@by0889.schule-by.de::a45fc509-57f6-426d-9598-d8f508bc1586" providerId="AD" clId="Web-{014A016A-DFD0-1BBF-8272-22BA61637586}" dt="2021-12-30T21:22:15.217" v="755" actId="20577"/>
          <ac:spMkLst>
            <pc:docMk/>
            <pc:sldMk cId="0" sldId="259"/>
            <ac:spMk id="1598" creationId="{00000000-0000-0000-0000-000000000000}"/>
          </ac:spMkLst>
        </pc:spChg>
        <pc:spChg chg="mod">
          <ac:chgData name="Nadine Bleicher" userId="S::nadiblei@by0889.schule-by.de::a45fc509-57f6-426d-9598-d8f508bc1586" providerId="AD" clId="Web-{014A016A-DFD0-1BBF-8272-22BA61637586}" dt="2021-12-30T21:22:32.655" v="771" actId="20577"/>
          <ac:spMkLst>
            <pc:docMk/>
            <pc:sldMk cId="0" sldId="259"/>
            <ac:spMk id="1599" creationId="{00000000-0000-0000-0000-000000000000}"/>
          </ac:spMkLst>
        </pc:spChg>
        <pc:spChg chg="mod">
          <ac:chgData name="Nadine Bleicher" userId="S::nadiblei@by0889.schule-by.de::a45fc509-57f6-426d-9598-d8f508bc1586" providerId="AD" clId="Web-{014A016A-DFD0-1BBF-8272-22BA61637586}" dt="2021-12-30T21:37:44.029" v="1197" actId="20577"/>
          <ac:spMkLst>
            <pc:docMk/>
            <pc:sldMk cId="0" sldId="259"/>
            <ac:spMk id="1600" creationId="{00000000-0000-0000-0000-000000000000}"/>
          </ac:spMkLst>
        </pc:spChg>
        <pc:spChg chg="mod">
          <ac:chgData name="Nadine Bleicher" userId="S::nadiblei@by0889.schule-by.de::a45fc509-57f6-426d-9598-d8f508bc1586" providerId="AD" clId="Web-{014A016A-DFD0-1BBF-8272-22BA61637586}" dt="2021-12-30T21:47:20.209" v="1236" actId="20577"/>
          <ac:spMkLst>
            <pc:docMk/>
            <pc:sldMk cId="0" sldId="259"/>
            <ac:spMk id="1601" creationId="{00000000-0000-0000-0000-000000000000}"/>
          </ac:spMkLst>
        </pc:spChg>
        <pc:spChg chg="mod">
          <ac:chgData name="Nadine Bleicher" userId="S::nadiblei@by0889.schule-by.de::a45fc509-57f6-426d-9598-d8f508bc1586" providerId="AD" clId="Web-{014A016A-DFD0-1BBF-8272-22BA61637586}" dt="2021-12-30T21:49:37.217" v="1260" actId="20577"/>
          <ac:spMkLst>
            <pc:docMk/>
            <pc:sldMk cId="0" sldId="259"/>
            <ac:spMk id="1602" creationId="{00000000-0000-0000-0000-000000000000}"/>
          </ac:spMkLst>
        </pc:spChg>
        <pc:spChg chg="mod">
          <ac:chgData name="Nadine Bleicher" userId="S::nadiblei@by0889.schule-by.de::a45fc509-57f6-426d-9598-d8f508bc1586" providerId="AD" clId="Web-{014A016A-DFD0-1BBF-8272-22BA61637586}" dt="2021-12-30T21:54:41.157" v="1321" actId="20577"/>
          <ac:spMkLst>
            <pc:docMk/>
            <pc:sldMk cId="0" sldId="259"/>
            <ac:spMk id="1603" creationId="{00000000-0000-0000-0000-000000000000}"/>
          </ac:spMkLst>
        </pc:spChg>
        <pc:picChg chg="del mod">
          <ac:chgData name="Nadine Bleicher" userId="S::nadiblei@by0889.schule-by.de::a45fc509-57f6-426d-9598-d8f508bc1586" providerId="AD" clId="Web-{014A016A-DFD0-1BBF-8272-22BA61637586}" dt="2021-12-30T20:54:44.583" v="484"/>
          <ac:picMkLst>
            <pc:docMk/>
            <pc:sldMk cId="0" sldId="259"/>
            <ac:picMk id="2" creationId="{ED6F2E7E-643A-4809-81CB-AE552315F88B}"/>
          </ac:picMkLst>
        </pc:picChg>
        <pc:picChg chg="add mod">
          <ac:chgData name="Nadine Bleicher" userId="S::nadiblei@by0889.schule-by.de::a45fc509-57f6-426d-9598-d8f508bc1586" providerId="AD" clId="Web-{014A016A-DFD0-1BBF-8272-22BA61637586}" dt="2021-12-30T20:54:56.006" v="488" actId="1076"/>
          <ac:picMkLst>
            <pc:docMk/>
            <pc:sldMk cId="0" sldId="259"/>
            <ac:picMk id="14" creationId="{8D3465F6-0283-4833-95A0-082E67615FE6}"/>
          </ac:picMkLst>
        </pc:picChg>
        <pc:picChg chg="add mod">
          <ac:chgData name="Nadine Bleicher" userId="S::nadiblei@by0889.schule-by.de::a45fc509-57f6-426d-9598-d8f508bc1586" providerId="AD" clId="Web-{014A016A-DFD0-1BBF-8272-22BA61637586}" dt="2021-12-30T21:01:09.310" v="528" actId="1076"/>
          <ac:picMkLst>
            <pc:docMk/>
            <pc:sldMk cId="0" sldId="259"/>
            <ac:picMk id="16" creationId="{CBFF9D6F-0E2F-4640-9C98-DF14B7681BD7}"/>
          </ac:picMkLst>
        </pc:picChg>
      </pc:sldChg>
      <pc:sldChg chg="addSp modSp">
        <pc:chgData name="Nadine Bleicher" userId="S::nadiblei@by0889.schule-by.de::a45fc509-57f6-426d-9598-d8f508bc1586" providerId="AD" clId="Web-{014A016A-DFD0-1BBF-8272-22BA61637586}" dt="2021-12-30T21:54:54.908" v="1325" actId="20577"/>
        <pc:sldMkLst>
          <pc:docMk/>
          <pc:sldMk cId="0" sldId="260"/>
        </pc:sldMkLst>
        <pc:spChg chg="add ord">
          <ac:chgData name="Nadine Bleicher" userId="S::nadiblei@by0889.schule-by.de::a45fc509-57f6-426d-9598-d8f508bc1586" providerId="AD" clId="Web-{014A016A-DFD0-1BBF-8272-22BA61637586}" dt="2021-12-30T21:05:35.140" v="542"/>
          <ac:spMkLst>
            <pc:docMk/>
            <pc:sldMk cId="0" sldId="260"/>
            <ac:spMk id="2" creationId="{7A7D2A58-1090-4107-9667-57F747285135}"/>
          </ac:spMkLst>
        </pc:spChg>
        <pc:spChg chg="add ord">
          <ac:chgData name="Nadine Bleicher" userId="S::nadiblei@by0889.schule-by.de::a45fc509-57f6-426d-9598-d8f508bc1586" providerId="AD" clId="Web-{014A016A-DFD0-1BBF-8272-22BA61637586}" dt="2021-12-30T21:12:13.399" v="624"/>
          <ac:spMkLst>
            <pc:docMk/>
            <pc:sldMk cId="0" sldId="260"/>
            <ac:spMk id="3" creationId="{D47C27BA-6AFA-4F82-BE4D-903497DDEF27}"/>
          </ac:spMkLst>
        </pc:spChg>
        <pc:spChg chg="add mod ord">
          <ac:chgData name="Nadine Bleicher" userId="S::nadiblei@by0889.schule-by.de::a45fc509-57f6-426d-9598-d8f508bc1586" providerId="AD" clId="Web-{014A016A-DFD0-1BBF-8272-22BA61637586}" dt="2021-12-30T21:12:16.743" v="625"/>
          <ac:spMkLst>
            <pc:docMk/>
            <pc:sldMk cId="0" sldId="260"/>
            <ac:spMk id="4" creationId="{BEED17DA-C918-4D6D-8BCB-1F7894259650}"/>
          </ac:spMkLst>
        </pc:spChg>
        <pc:spChg chg="add ord">
          <ac:chgData name="Nadine Bleicher" userId="S::nadiblei@by0889.schule-by.de::a45fc509-57f6-426d-9598-d8f508bc1586" providerId="AD" clId="Web-{014A016A-DFD0-1BBF-8272-22BA61637586}" dt="2021-12-30T21:12:19.368" v="626"/>
          <ac:spMkLst>
            <pc:docMk/>
            <pc:sldMk cId="0" sldId="260"/>
            <ac:spMk id="5" creationId="{15610616-FD7C-4DA4-A75D-19604FFFF3FD}"/>
          </ac:spMkLst>
        </pc:spChg>
        <pc:spChg chg="add ord">
          <ac:chgData name="Nadine Bleicher" userId="S::nadiblei@by0889.schule-by.de::a45fc509-57f6-426d-9598-d8f508bc1586" providerId="AD" clId="Web-{014A016A-DFD0-1BBF-8272-22BA61637586}" dt="2021-12-30T21:12:22.352" v="627"/>
          <ac:spMkLst>
            <pc:docMk/>
            <pc:sldMk cId="0" sldId="260"/>
            <ac:spMk id="6" creationId="{0992A358-992F-4570-9437-CD03E3663C4E}"/>
          </ac:spMkLst>
        </pc:spChg>
        <pc:spChg chg="add ord">
          <ac:chgData name="Nadine Bleicher" userId="S::nadiblei@by0889.schule-by.de::a45fc509-57f6-426d-9598-d8f508bc1586" providerId="AD" clId="Web-{014A016A-DFD0-1BBF-8272-22BA61637586}" dt="2021-12-30T21:12:25.962" v="628"/>
          <ac:spMkLst>
            <pc:docMk/>
            <pc:sldMk cId="0" sldId="260"/>
            <ac:spMk id="7" creationId="{1273D600-4694-426F-BFB5-C8FF4CD37CCE}"/>
          </ac:spMkLst>
        </pc:spChg>
        <pc:spChg chg="add ord">
          <ac:chgData name="Nadine Bleicher" userId="S::nadiblei@by0889.schule-by.de::a45fc509-57f6-426d-9598-d8f508bc1586" providerId="AD" clId="Web-{014A016A-DFD0-1BBF-8272-22BA61637586}" dt="2021-12-30T21:12:28.915" v="629"/>
          <ac:spMkLst>
            <pc:docMk/>
            <pc:sldMk cId="0" sldId="260"/>
            <ac:spMk id="8" creationId="{A2F21E97-6700-4536-B38B-7EAD81D8CE2C}"/>
          </ac:spMkLst>
        </pc:spChg>
        <pc:spChg chg="mod">
          <ac:chgData name="Nadine Bleicher" userId="S::nadiblei@by0889.schule-by.de::a45fc509-57f6-426d-9598-d8f508bc1586" providerId="AD" clId="Web-{014A016A-DFD0-1BBF-8272-22BA61637586}" dt="2021-12-30T20:01:33.350" v="23" actId="20577"/>
          <ac:spMkLst>
            <pc:docMk/>
            <pc:sldMk cId="0" sldId="260"/>
            <ac:spMk id="1609" creationId="{00000000-0000-0000-0000-000000000000}"/>
          </ac:spMkLst>
        </pc:spChg>
        <pc:spChg chg="mod">
          <ac:chgData name="Nadine Bleicher" userId="S::nadiblei@by0889.schule-by.de::a45fc509-57f6-426d-9598-d8f508bc1586" providerId="AD" clId="Web-{014A016A-DFD0-1BBF-8272-22BA61637586}" dt="2021-12-30T21:26:39.301" v="1097" actId="20577"/>
          <ac:spMkLst>
            <pc:docMk/>
            <pc:sldMk cId="0" sldId="260"/>
            <ac:spMk id="1611" creationId="{00000000-0000-0000-0000-000000000000}"/>
          </ac:spMkLst>
        </pc:spChg>
        <pc:spChg chg="mod">
          <ac:chgData name="Nadine Bleicher" userId="S::nadiblei@by0889.schule-by.de::a45fc509-57f6-426d-9598-d8f508bc1586" providerId="AD" clId="Web-{014A016A-DFD0-1BBF-8272-22BA61637586}" dt="2021-12-30T21:22:58.438" v="793" actId="20577"/>
          <ac:spMkLst>
            <pc:docMk/>
            <pc:sldMk cId="0" sldId="260"/>
            <ac:spMk id="1612" creationId="{00000000-0000-0000-0000-000000000000}"/>
          </ac:spMkLst>
        </pc:spChg>
        <pc:spChg chg="mod">
          <ac:chgData name="Nadine Bleicher" userId="S::nadiblei@by0889.schule-by.de::a45fc509-57f6-426d-9598-d8f508bc1586" providerId="AD" clId="Web-{014A016A-DFD0-1BBF-8272-22BA61637586}" dt="2021-12-30T21:38:04.874" v="1199" actId="20577"/>
          <ac:spMkLst>
            <pc:docMk/>
            <pc:sldMk cId="0" sldId="260"/>
            <ac:spMk id="1613" creationId="{00000000-0000-0000-0000-000000000000}"/>
          </ac:spMkLst>
        </pc:spChg>
        <pc:spChg chg="mod">
          <ac:chgData name="Nadine Bleicher" userId="S::nadiblei@by0889.schule-by.de::a45fc509-57f6-426d-9598-d8f508bc1586" providerId="AD" clId="Web-{014A016A-DFD0-1BBF-8272-22BA61637586}" dt="2021-12-30T21:47:26.740" v="1237" actId="20577"/>
          <ac:spMkLst>
            <pc:docMk/>
            <pc:sldMk cId="0" sldId="260"/>
            <ac:spMk id="1614" creationId="{00000000-0000-0000-0000-000000000000}"/>
          </ac:spMkLst>
        </pc:spChg>
        <pc:spChg chg="mod">
          <ac:chgData name="Nadine Bleicher" userId="S::nadiblei@by0889.schule-by.de::a45fc509-57f6-426d-9598-d8f508bc1586" providerId="AD" clId="Web-{014A016A-DFD0-1BBF-8272-22BA61637586}" dt="2021-12-30T21:49:48.405" v="1263" actId="20577"/>
          <ac:spMkLst>
            <pc:docMk/>
            <pc:sldMk cId="0" sldId="260"/>
            <ac:spMk id="1615" creationId="{00000000-0000-0000-0000-000000000000}"/>
          </ac:spMkLst>
        </pc:spChg>
        <pc:spChg chg="mod">
          <ac:chgData name="Nadine Bleicher" userId="S::nadiblei@by0889.schule-by.de::a45fc509-57f6-426d-9598-d8f508bc1586" providerId="AD" clId="Web-{014A016A-DFD0-1BBF-8272-22BA61637586}" dt="2021-12-30T21:54:54.908" v="1325" actId="20577"/>
          <ac:spMkLst>
            <pc:docMk/>
            <pc:sldMk cId="0" sldId="260"/>
            <ac:spMk id="1616" creationId="{00000000-0000-0000-0000-000000000000}"/>
          </ac:spMkLst>
        </pc:spChg>
        <pc:spChg chg="mod">
          <ac:chgData name="Nadine Bleicher" userId="S::nadiblei@by0889.schule-by.de::a45fc509-57f6-426d-9598-d8f508bc1586" providerId="AD" clId="Web-{014A016A-DFD0-1BBF-8272-22BA61637586}" dt="2021-12-30T21:05:52.798" v="552" actId="20577"/>
          <ac:spMkLst>
            <pc:docMk/>
            <pc:sldMk cId="0" sldId="260"/>
            <ac:spMk id="1617" creationId="{00000000-0000-0000-0000-000000000000}"/>
          </ac:spMkLst>
        </pc:spChg>
      </pc:sldChg>
      <pc:sldChg chg="addSp delSp modSp">
        <pc:chgData name="Nadine Bleicher" userId="S::nadiblei@by0889.schule-by.de::a45fc509-57f6-426d-9598-d8f508bc1586" providerId="AD" clId="Web-{014A016A-DFD0-1BBF-8272-22BA61637586}" dt="2021-12-30T21:55:07.784" v="1330" actId="20577"/>
        <pc:sldMkLst>
          <pc:docMk/>
          <pc:sldMk cId="0" sldId="262"/>
        </pc:sldMkLst>
        <pc:spChg chg="add del">
          <ac:chgData name="Nadine Bleicher" userId="S::nadiblei@by0889.schule-by.de::a45fc509-57f6-426d-9598-d8f508bc1586" providerId="AD" clId="Web-{014A016A-DFD0-1BBF-8272-22BA61637586}" dt="2021-12-30T20:02:07.242" v="25"/>
          <ac:spMkLst>
            <pc:docMk/>
            <pc:sldMk cId="0" sldId="262"/>
            <ac:spMk id="2" creationId="{E0A1755F-E7F8-4CB9-B264-06319D9E38C4}"/>
          </ac:spMkLst>
        </pc:spChg>
        <pc:spChg chg="add ord">
          <ac:chgData name="Nadine Bleicher" userId="S::nadiblei@by0889.schule-by.de::a45fc509-57f6-426d-9598-d8f508bc1586" providerId="AD" clId="Web-{014A016A-DFD0-1BBF-8272-22BA61637586}" dt="2021-12-30T21:06:02.658" v="553"/>
          <ac:spMkLst>
            <pc:docMk/>
            <pc:sldMk cId="0" sldId="262"/>
            <ac:spMk id="3" creationId="{97E1724A-67DE-4AF5-9046-DF385D4DBA7F}"/>
          </ac:spMkLst>
        </pc:spChg>
        <pc:spChg chg="add mod ord">
          <ac:chgData name="Nadine Bleicher" userId="S::nadiblei@by0889.schule-by.de::a45fc509-57f6-426d-9598-d8f508bc1586" providerId="AD" clId="Web-{014A016A-DFD0-1BBF-8272-22BA61637586}" dt="2021-12-30T21:06:22.518" v="565"/>
          <ac:spMkLst>
            <pc:docMk/>
            <pc:sldMk cId="0" sldId="262"/>
            <ac:spMk id="4" creationId="{ED847544-5DE8-4E75-9427-1602D4FE88AF}"/>
          </ac:spMkLst>
        </pc:spChg>
        <pc:spChg chg="add ord">
          <ac:chgData name="Nadine Bleicher" userId="S::nadiblei@by0889.schule-by.de::a45fc509-57f6-426d-9598-d8f508bc1586" providerId="AD" clId="Web-{014A016A-DFD0-1BBF-8272-22BA61637586}" dt="2021-12-30T21:12:35.634" v="630"/>
          <ac:spMkLst>
            <pc:docMk/>
            <pc:sldMk cId="0" sldId="262"/>
            <ac:spMk id="5" creationId="{DB24A5A9-C349-43A4-9353-4652DA07854E}"/>
          </ac:spMkLst>
        </pc:spChg>
        <pc:spChg chg="add ord">
          <ac:chgData name="Nadine Bleicher" userId="S::nadiblei@by0889.schule-by.de::a45fc509-57f6-426d-9598-d8f508bc1586" providerId="AD" clId="Web-{014A016A-DFD0-1BBF-8272-22BA61637586}" dt="2021-12-30T21:12:38.181" v="631"/>
          <ac:spMkLst>
            <pc:docMk/>
            <pc:sldMk cId="0" sldId="262"/>
            <ac:spMk id="6" creationId="{1F44FBC1-CCB8-4E10-9031-91F39E9ECB65}"/>
          </ac:spMkLst>
        </pc:spChg>
        <pc:spChg chg="add ord">
          <ac:chgData name="Nadine Bleicher" userId="S::nadiblei@by0889.schule-by.de::a45fc509-57f6-426d-9598-d8f508bc1586" providerId="AD" clId="Web-{014A016A-DFD0-1BBF-8272-22BA61637586}" dt="2021-12-30T21:12:40.994" v="632"/>
          <ac:spMkLst>
            <pc:docMk/>
            <pc:sldMk cId="0" sldId="262"/>
            <ac:spMk id="7" creationId="{E855FC73-51DE-42EC-9D7A-7784B70097ED}"/>
          </ac:spMkLst>
        </pc:spChg>
        <pc:spChg chg="add ord">
          <ac:chgData name="Nadine Bleicher" userId="S::nadiblei@by0889.schule-by.de::a45fc509-57f6-426d-9598-d8f508bc1586" providerId="AD" clId="Web-{014A016A-DFD0-1BBF-8272-22BA61637586}" dt="2021-12-30T21:12:44.151" v="633"/>
          <ac:spMkLst>
            <pc:docMk/>
            <pc:sldMk cId="0" sldId="262"/>
            <ac:spMk id="8" creationId="{192CC4F5-34A3-4A1D-8FD8-07D532808F79}"/>
          </ac:spMkLst>
        </pc:spChg>
        <pc:spChg chg="add ord">
          <ac:chgData name="Nadine Bleicher" userId="S::nadiblei@by0889.schule-by.de::a45fc509-57f6-426d-9598-d8f508bc1586" providerId="AD" clId="Web-{014A016A-DFD0-1BBF-8272-22BA61637586}" dt="2021-12-30T21:12:47.073" v="634"/>
          <ac:spMkLst>
            <pc:docMk/>
            <pc:sldMk cId="0" sldId="262"/>
            <ac:spMk id="9" creationId="{16D2B903-9A51-4916-BB18-97A54C2F4A5C}"/>
          </ac:spMkLst>
        </pc:spChg>
        <pc:spChg chg="mod">
          <ac:chgData name="Nadine Bleicher" userId="S::nadiblei@by0889.schule-by.de::a45fc509-57f6-426d-9598-d8f508bc1586" providerId="AD" clId="Web-{014A016A-DFD0-1BBF-8272-22BA61637586}" dt="2021-12-30T21:06:32.503" v="572" actId="20577"/>
          <ac:spMkLst>
            <pc:docMk/>
            <pc:sldMk cId="0" sldId="262"/>
            <ac:spMk id="1655" creationId="{00000000-0000-0000-0000-000000000000}"/>
          </ac:spMkLst>
        </pc:spChg>
        <pc:spChg chg="mod">
          <ac:chgData name="Nadine Bleicher" userId="S::nadiblei@by0889.schule-by.de::a45fc509-57f6-426d-9598-d8f508bc1586" providerId="AD" clId="Web-{014A016A-DFD0-1BBF-8272-22BA61637586}" dt="2021-12-30T21:30:45.066" v="1178" actId="20577"/>
          <ac:spMkLst>
            <pc:docMk/>
            <pc:sldMk cId="0" sldId="262"/>
            <ac:spMk id="1656" creationId="{00000000-0000-0000-0000-000000000000}"/>
          </ac:spMkLst>
        </pc:spChg>
        <pc:spChg chg="mod">
          <ac:chgData name="Nadine Bleicher" userId="S::nadiblei@by0889.schule-by.de::a45fc509-57f6-426d-9598-d8f508bc1586" providerId="AD" clId="Web-{014A016A-DFD0-1BBF-8272-22BA61637586}" dt="2021-12-30T21:38:08.765" v="1201" actId="20577"/>
          <ac:spMkLst>
            <pc:docMk/>
            <pc:sldMk cId="0" sldId="262"/>
            <ac:spMk id="1657" creationId="{00000000-0000-0000-0000-000000000000}"/>
          </ac:spMkLst>
        </pc:spChg>
        <pc:spChg chg="mod">
          <ac:chgData name="Nadine Bleicher" userId="S::nadiblei@by0889.schule-by.de::a45fc509-57f6-426d-9598-d8f508bc1586" providerId="AD" clId="Web-{014A016A-DFD0-1BBF-8272-22BA61637586}" dt="2021-12-30T21:47:31.287" v="1238" actId="20577"/>
          <ac:spMkLst>
            <pc:docMk/>
            <pc:sldMk cId="0" sldId="262"/>
            <ac:spMk id="1658" creationId="{00000000-0000-0000-0000-000000000000}"/>
          </ac:spMkLst>
        </pc:spChg>
        <pc:spChg chg="mod">
          <ac:chgData name="Nadine Bleicher" userId="S::nadiblei@by0889.schule-by.de::a45fc509-57f6-426d-9598-d8f508bc1586" providerId="AD" clId="Web-{014A016A-DFD0-1BBF-8272-22BA61637586}" dt="2021-12-30T21:50:05.328" v="1266" actId="20577"/>
          <ac:spMkLst>
            <pc:docMk/>
            <pc:sldMk cId="0" sldId="262"/>
            <ac:spMk id="1659" creationId="{00000000-0000-0000-0000-000000000000}"/>
          </ac:spMkLst>
        </pc:spChg>
        <pc:spChg chg="mod">
          <ac:chgData name="Nadine Bleicher" userId="S::nadiblei@by0889.schule-by.de::a45fc509-57f6-426d-9598-d8f508bc1586" providerId="AD" clId="Web-{014A016A-DFD0-1BBF-8272-22BA61637586}" dt="2021-12-30T21:55:07.784" v="1330" actId="20577"/>
          <ac:spMkLst>
            <pc:docMk/>
            <pc:sldMk cId="0" sldId="262"/>
            <ac:spMk id="1660" creationId="{00000000-0000-0000-0000-000000000000}"/>
          </ac:spMkLst>
        </pc:spChg>
        <pc:spChg chg="mod">
          <ac:chgData name="Nadine Bleicher" userId="S::nadiblei@by0889.schule-by.de::a45fc509-57f6-426d-9598-d8f508bc1586" providerId="AD" clId="Web-{014A016A-DFD0-1BBF-8272-22BA61637586}" dt="2021-12-30T21:06:11.018" v="564" actId="20577"/>
          <ac:spMkLst>
            <pc:docMk/>
            <pc:sldMk cId="0" sldId="262"/>
            <ac:spMk id="1661" creationId="{00000000-0000-0000-0000-000000000000}"/>
          </ac:spMkLst>
        </pc:spChg>
        <pc:picChg chg="add">
          <ac:chgData name="Nadine Bleicher" userId="S::nadiblei@by0889.schule-by.de::a45fc509-57f6-426d-9598-d8f508bc1586" providerId="AD" clId="Web-{014A016A-DFD0-1BBF-8272-22BA61637586}" dt="2021-12-30T21:01:16.529" v="529"/>
          <ac:picMkLst>
            <pc:docMk/>
            <pc:sldMk cId="0" sldId="262"/>
            <ac:picMk id="10" creationId="{2220CB67-06D3-49BF-A9C6-343E6FFF8FE7}"/>
          </ac:picMkLst>
        </pc:picChg>
      </pc:sldChg>
      <pc:sldChg chg="addSp delSp modSp">
        <pc:chgData name="Nadine Bleicher" userId="S::nadiblei@by0889.schule-by.de::a45fc509-57f6-426d-9598-d8f508bc1586" providerId="AD" clId="Web-{014A016A-DFD0-1BBF-8272-22BA61637586}" dt="2021-12-30T21:55:23.019" v="1337" actId="20577"/>
        <pc:sldMkLst>
          <pc:docMk/>
          <pc:sldMk cId="0" sldId="263"/>
        </pc:sldMkLst>
        <pc:spChg chg="add ord">
          <ac:chgData name="Nadine Bleicher" userId="S::nadiblei@by0889.schule-by.de::a45fc509-57f6-426d-9598-d8f508bc1586" providerId="AD" clId="Web-{014A016A-DFD0-1BBF-8272-22BA61637586}" dt="2021-12-30T21:07:23.694" v="573"/>
          <ac:spMkLst>
            <pc:docMk/>
            <pc:sldMk cId="0" sldId="263"/>
            <ac:spMk id="2" creationId="{A8B92266-FF97-46F5-8606-FD0C92B00D6B}"/>
          </ac:spMkLst>
        </pc:spChg>
        <pc:spChg chg="add ord">
          <ac:chgData name="Nadine Bleicher" userId="S::nadiblei@by0889.schule-by.de::a45fc509-57f6-426d-9598-d8f508bc1586" providerId="AD" clId="Web-{014A016A-DFD0-1BBF-8272-22BA61637586}" dt="2021-12-30T21:07:28.022" v="574"/>
          <ac:spMkLst>
            <pc:docMk/>
            <pc:sldMk cId="0" sldId="263"/>
            <ac:spMk id="3" creationId="{2D21B7B2-1114-4482-8462-B4C1CD1B0936}"/>
          </ac:spMkLst>
        </pc:spChg>
        <pc:spChg chg="add ord">
          <ac:chgData name="Nadine Bleicher" userId="S::nadiblei@by0889.schule-by.de::a45fc509-57f6-426d-9598-d8f508bc1586" providerId="AD" clId="Web-{014A016A-DFD0-1BBF-8272-22BA61637586}" dt="2021-12-30T21:12:53.245" v="635"/>
          <ac:spMkLst>
            <pc:docMk/>
            <pc:sldMk cId="0" sldId="263"/>
            <ac:spMk id="4" creationId="{38471103-2D65-4853-B8BB-E7B691AFB0D4}"/>
          </ac:spMkLst>
        </pc:spChg>
        <pc:spChg chg="add ord">
          <ac:chgData name="Nadine Bleicher" userId="S::nadiblei@by0889.schule-by.de::a45fc509-57f6-426d-9598-d8f508bc1586" providerId="AD" clId="Web-{014A016A-DFD0-1BBF-8272-22BA61637586}" dt="2021-12-30T21:12:55.823" v="636"/>
          <ac:spMkLst>
            <pc:docMk/>
            <pc:sldMk cId="0" sldId="263"/>
            <ac:spMk id="5" creationId="{42DBC581-991F-4832-9ADF-7FF8BBA24DF0}"/>
          </ac:spMkLst>
        </pc:spChg>
        <pc:spChg chg="add ord">
          <ac:chgData name="Nadine Bleicher" userId="S::nadiblei@by0889.schule-by.de::a45fc509-57f6-426d-9598-d8f508bc1586" providerId="AD" clId="Web-{014A016A-DFD0-1BBF-8272-22BA61637586}" dt="2021-12-30T21:13:00.730" v="637"/>
          <ac:spMkLst>
            <pc:docMk/>
            <pc:sldMk cId="0" sldId="263"/>
            <ac:spMk id="6" creationId="{484487F7-7DC7-4C28-B7B4-61EA6F748CCF}"/>
          </ac:spMkLst>
        </pc:spChg>
        <pc:spChg chg="add ord">
          <ac:chgData name="Nadine Bleicher" userId="S::nadiblei@by0889.schule-by.de::a45fc509-57f6-426d-9598-d8f508bc1586" providerId="AD" clId="Web-{014A016A-DFD0-1BBF-8272-22BA61637586}" dt="2021-12-30T21:16:12.226" v="642"/>
          <ac:spMkLst>
            <pc:docMk/>
            <pc:sldMk cId="0" sldId="263"/>
            <ac:spMk id="7" creationId="{5F8E707F-79A1-435C-B5E9-486BC4912D3B}"/>
          </ac:spMkLst>
        </pc:spChg>
        <pc:spChg chg="add ord">
          <ac:chgData name="Nadine Bleicher" userId="S::nadiblei@by0889.schule-by.de::a45fc509-57f6-426d-9598-d8f508bc1586" providerId="AD" clId="Web-{014A016A-DFD0-1BBF-8272-22BA61637586}" dt="2021-12-30T21:16:15.226" v="643"/>
          <ac:spMkLst>
            <pc:docMk/>
            <pc:sldMk cId="0" sldId="263"/>
            <ac:spMk id="8" creationId="{57E0EAF4-CF7C-44D4-BF94-7902EBE03D52}"/>
          </ac:spMkLst>
        </pc:spChg>
        <pc:spChg chg="add del mod">
          <ac:chgData name="Nadine Bleicher" userId="S::nadiblei@by0889.schule-by.de::a45fc509-57f6-426d-9598-d8f508bc1586" providerId="AD" clId="Web-{014A016A-DFD0-1BBF-8272-22BA61637586}" dt="2021-12-30T21:55:13.862" v="1333"/>
          <ac:spMkLst>
            <pc:docMk/>
            <pc:sldMk cId="0" sldId="263"/>
            <ac:spMk id="10" creationId="{E68E3293-C474-47F8-9727-865D949F3BC1}"/>
          </ac:spMkLst>
        </pc:spChg>
        <pc:spChg chg="mod">
          <ac:chgData name="Nadine Bleicher" userId="S::nadiblei@by0889.schule-by.de::a45fc509-57f6-426d-9598-d8f508bc1586" providerId="AD" clId="Web-{014A016A-DFD0-1BBF-8272-22BA61637586}" dt="2021-12-30T21:07:38.960" v="585" actId="20577"/>
          <ac:spMkLst>
            <pc:docMk/>
            <pc:sldMk cId="0" sldId="263"/>
            <ac:spMk id="1669" creationId="{00000000-0000-0000-0000-000000000000}"/>
          </ac:spMkLst>
        </pc:spChg>
        <pc:spChg chg="mod">
          <ac:chgData name="Nadine Bleicher" userId="S::nadiblei@by0889.schule-by.de::a45fc509-57f6-426d-9598-d8f508bc1586" providerId="AD" clId="Web-{014A016A-DFD0-1BBF-8272-22BA61637586}" dt="2021-12-30T21:23:28.877" v="842" actId="20577"/>
          <ac:spMkLst>
            <pc:docMk/>
            <pc:sldMk cId="0" sldId="263"/>
            <ac:spMk id="1670" creationId="{00000000-0000-0000-0000-000000000000}"/>
          </ac:spMkLst>
        </pc:spChg>
        <pc:spChg chg="mod">
          <ac:chgData name="Nadine Bleicher" userId="S::nadiblei@by0889.schule-by.de::a45fc509-57f6-426d-9598-d8f508bc1586" providerId="AD" clId="Web-{014A016A-DFD0-1BBF-8272-22BA61637586}" dt="2021-12-30T21:38:15.484" v="1203" actId="20577"/>
          <ac:spMkLst>
            <pc:docMk/>
            <pc:sldMk cId="0" sldId="263"/>
            <ac:spMk id="1671" creationId="{00000000-0000-0000-0000-000000000000}"/>
          </ac:spMkLst>
        </pc:spChg>
        <pc:spChg chg="mod">
          <ac:chgData name="Nadine Bleicher" userId="S::nadiblei@by0889.schule-by.de::a45fc509-57f6-426d-9598-d8f508bc1586" providerId="AD" clId="Web-{014A016A-DFD0-1BBF-8272-22BA61637586}" dt="2021-12-30T21:47:36.006" v="1239" actId="20577"/>
          <ac:spMkLst>
            <pc:docMk/>
            <pc:sldMk cId="0" sldId="263"/>
            <ac:spMk id="1672" creationId="{00000000-0000-0000-0000-000000000000}"/>
          </ac:spMkLst>
        </pc:spChg>
        <pc:spChg chg="mod">
          <ac:chgData name="Nadine Bleicher" userId="S::nadiblei@by0889.schule-by.de::a45fc509-57f6-426d-9598-d8f508bc1586" providerId="AD" clId="Web-{014A016A-DFD0-1BBF-8272-22BA61637586}" dt="2021-12-30T21:50:23.923" v="1269" actId="20577"/>
          <ac:spMkLst>
            <pc:docMk/>
            <pc:sldMk cId="0" sldId="263"/>
            <ac:spMk id="1673" creationId="{00000000-0000-0000-0000-000000000000}"/>
          </ac:spMkLst>
        </pc:spChg>
        <pc:spChg chg="mod">
          <ac:chgData name="Nadine Bleicher" userId="S::nadiblei@by0889.schule-by.de::a45fc509-57f6-426d-9598-d8f508bc1586" providerId="AD" clId="Web-{014A016A-DFD0-1BBF-8272-22BA61637586}" dt="2021-12-30T21:55:23.019" v="1337" actId="20577"/>
          <ac:spMkLst>
            <pc:docMk/>
            <pc:sldMk cId="0" sldId="263"/>
            <ac:spMk id="1674" creationId="{00000000-0000-0000-0000-000000000000}"/>
          </ac:spMkLst>
        </pc:spChg>
        <pc:spChg chg="mod">
          <ac:chgData name="Nadine Bleicher" userId="S::nadiblei@by0889.schule-by.de::a45fc509-57f6-426d-9598-d8f508bc1586" providerId="AD" clId="Web-{014A016A-DFD0-1BBF-8272-22BA61637586}" dt="2021-12-30T21:07:47.508" v="602" actId="20577"/>
          <ac:spMkLst>
            <pc:docMk/>
            <pc:sldMk cId="0" sldId="263"/>
            <ac:spMk id="1675" creationId="{00000000-0000-0000-0000-000000000000}"/>
          </ac:spMkLst>
        </pc:spChg>
        <pc:picChg chg="add del mod">
          <ac:chgData name="Nadine Bleicher" userId="S::nadiblei@by0889.schule-by.de::a45fc509-57f6-426d-9598-d8f508bc1586" providerId="AD" clId="Web-{014A016A-DFD0-1BBF-8272-22BA61637586}" dt="2021-12-30T21:09:56.766" v="608"/>
          <ac:picMkLst>
            <pc:docMk/>
            <pc:sldMk cId="0" sldId="263"/>
            <ac:picMk id="9" creationId="{091113B0-4CA6-4C18-A87E-0E04FE978377}"/>
          </ac:picMkLst>
        </pc:picChg>
      </pc:sldChg>
      <pc:sldChg chg="addSp modSp">
        <pc:chgData name="Nadine Bleicher" userId="S::nadiblei@by0889.schule-by.de::a45fc509-57f6-426d-9598-d8f508bc1586" providerId="AD" clId="Web-{014A016A-DFD0-1BBF-8272-22BA61637586}" dt="2021-12-30T21:57:13.557" v="1343" actId="20577"/>
        <pc:sldMkLst>
          <pc:docMk/>
          <pc:sldMk cId="0" sldId="265"/>
        </pc:sldMkLst>
        <pc:spChg chg="add ord">
          <ac:chgData name="Nadine Bleicher" userId="S::nadiblei@by0889.schule-by.de::a45fc509-57f6-426d-9598-d8f508bc1586" providerId="AD" clId="Web-{014A016A-DFD0-1BBF-8272-22BA61637586}" dt="2021-12-30T21:16:34.743" v="648"/>
          <ac:spMkLst>
            <pc:docMk/>
            <pc:sldMk cId="0" sldId="265"/>
            <ac:spMk id="2" creationId="{B98FDEA1-EA84-4DFC-BB31-264905AC5750}"/>
          </ac:spMkLst>
        </pc:spChg>
        <pc:spChg chg="add ord">
          <ac:chgData name="Nadine Bleicher" userId="S::nadiblei@by0889.schule-by.de::a45fc509-57f6-426d-9598-d8f508bc1586" providerId="AD" clId="Web-{014A016A-DFD0-1BBF-8272-22BA61637586}" dt="2021-12-30T21:16:37.493" v="649"/>
          <ac:spMkLst>
            <pc:docMk/>
            <pc:sldMk cId="0" sldId="265"/>
            <ac:spMk id="3" creationId="{9FDA76FD-AB4F-4EC2-A6E1-E2A1294245E5}"/>
          </ac:spMkLst>
        </pc:spChg>
        <pc:spChg chg="add mod ord">
          <ac:chgData name="Nadine Bleicher" userId="S::nadiblei@by0889.schule-by.de::a45fc509-57f6-426d-9598-d8f508bc1586" providerId="AD" clId="Web-{014A016A-DFD0-1BBF-8272-22BA61637586}" dt="2021-12-30T21:16:41.821" v="650"/>
          <ac:spMkLst>
            <pc:docMk/>
            <pc:sldMk cId="0" sldId="265"/>
            <ac:spMk id="4" creationId="{5624A3BE-2EC8-4397-A0A9-23214E5A78F8}"/>
          </ac:spMkLst>
        </pc:spChg>
        <pc:spChg chg="add ord">
          <ac:chgData name="Nadine Bleicher" userId="S::nadiblei@by0889.schule-by.de::a45fc509-57f6-426d-9598-d8f508bc1586" providerId="AD" clId="Web-{014A016A-DFD0-1BBF-8272-22BA61637586}" dt="2021-12-30T21:16:23.492" v="644"/>
          <ac:spMkLst>
            <pc:docMk/>
            <pc:sldMk cId="0" sldId="265"/>
            <ac:spMk id="5" creationId="{201830AE-C8A8-4BAE-93C7-8B3E0B7F04A6}"/>
          </ac:spMkLst>
        </pc:spChg>
        <pc:spChg chg="add ord">
          <ac:chgData name="Nadine Bleicher" userId="S::nadiblei@by0889.schule-by.de::a45fc509-57f6-426d-9598-d8f508bc1586" providerId="AD" clId="Web-{014A016A-DFD0-1BBF-8272-22BA61637586}" dt="2021-12-30T21:16:26.476" v="645"/>
          <ac:spMkLst>
            <pc:docMk/>
            <pc:sldMk cId="0" sldId="265"/>
            <ac:spMk id="6" creationId="{E663F435-43F6-4D1D-AD9E-59A5292CB862}"/>
          </ac:spMkLst>
        </pc:spChg>
        <pc:spChg chg="add ord">
          <ac:chgData name="Nadine Bleicher" userId="S::nadiblei@by0889.schule-by.de::a45fc509-57f6-426d-9598-d8f508bc1586" providerId="AD" clId="Web-{014A016A-DFD0-1BBF-8272-22BA61637586}" dt="2021-12-30T21:16:29.117" v="646"/>
          <ac:spMkLst>
            <pc:docMk/>
            <pc:sldMk cId="0" sldId="265"/>
            <ac:spMk id="7" creationId="{82708209-D3AC-41CF-8CA8-51ABFBA01444}"/>
          </ac:spMkLst>
        </pc:spChg>
        <pc:spChg chg="add ord">
          <ac:chgData name="Nadine Bleicher" userId="S::nadiblei@by0889.schule-by.de::a45fc509-57f6-426d-9598-d8f508bc1586" providerId="AD" clId="Web-{014A016A-DFD0-1BBF-8272-22BA61637586}" dt="2021-12-30T21:16:32.102" v="647"/>
          <ac:spMkLst>
            <pc:docMk/>
            <pc:sldMk cId="0" sldId="265"/>
            <ac:spMk id="8" creationId="{391F45A0-1890-4D64-A1D9-DD1F5B016D7A}"/>
          </ac:spMkLst>
        </pc:spChg>
        <pc:spChg chg="mod">
          <ac:chgData name="Nadine Bleicher" userId="S::nadiblei@by0889.schule-by.de::a45fc509-57f6-426d-9598-d8f508bc1586" providerId="AD" clId="Web-{014A016A-DFD0-1BBF-8272-22BA61637586}" dt="2021-12-30T21:27:01.990" v="1100" actId="20577"/>
          <ac:spMkLst>
            <pc:docMk/>
            <pc:sldMk cId="0" sldId="265"/>
            <ac:spMk id="1713" creationId="{00000000-0000-0000-0000-000000000000}"/>
          </ac:spMkLst>
        </pc:spChg>
        <pc:spChg chg="mod">
          <ac:chgData name="Nadine Bleicher" userId="S::nadiblei@by0889.schule-by.de::a45fc509-57f6-426d-9598-d8f508bc1586" providerId="AD" clId="Web-{014A016A-DFD0-1BBF-8272-22BA61637586}" dt="2021-12-30T21:23:42.144" v="855" actId="20577"/>
          <ac:spMkLst>
            <pc:docMk/>
            <pc:sldMk cId="0" sldId="265"/>
            <ac:spMk id="1714" creationId="{00000000-0000-0000-0000-000000000000}"/>
          </ac:spMkLst>
        </pc:spChg>
        <pc:spChg chg="mod">
          <ac:chgData name="Nadine Bleicher" userId="S::nadiblei@by0889.schule-by.de::a45fc509-57f6-426d-9598-d8f508bc1586" providerId="AD" clId="Web-{014A016A-DFD0-1BBF-8272-22BA61637586}" dt="2021-12-30T21:38:19.843" v="1206" actId="20577"/>
          <ac:spMkLst>
            <pc:docMk/>
            <pc:sldMk cId="0" sldId="265"/>
            <ac:spMk id="1715" creationId="{00000000-0000-0000-0000-000000000000}"/>
          </ac:spMkLst>
        </pc:spChg>
        <pc:spChg chg="mod">
          <ac:chgData name="Nadine Bleicher" userId="S::nadiblei@by0889.schule-by.de::a45fc509-57f6-426d-9598-d8f508bc1586" providerId="AD" clId="Web-{014A016A-DFD0-1BBF-8272-22BA61637586}" dt="2021-12-30T21:47:40.444" v="1240" actId="20577"/>
          <ac:spMkLst>
            <pc:docMk/>
            <pc:sldMk cId="0" sldId="265"/>
            <ac:spMk id="1716" creationId="{00000000-0000-0000-0000-000000000000}"/>
          </ac:spMkLst>
        </pc:spChg>
        <pc:spChg chg="mod">
          <ac:chgData name="Nadine Bleicher" userId="S::nadiblei@by0889.schule-by.de::a45fc509-57f6-426d-9598-d8f508bc1586" providerId="AD" clId="Web-{014A016A-DFD0-1BBF-8272-22BA61637586}" dt="2021-12-30T21:50:42.268" v="1272" actId="20577"/>
          <ac:spMkLst>
            <pc:docMk/>
            <pc:sldMk cId="0" sldId="265"/>
            <ac:spMk id="1717" creationId="{00000000-0000-0000-0000-000000000000}"/>
          </ac:spMkLst>
        </pc:spChg>
        <pc:spChg chg="mod">
          <ac:chgData name="Nadine Bleicher" userId="S::nadiblei@by0889.schule-by.de::a45fc509-57f6-426d-9598-d8f508bc1586" providerId="AD" clId="Web-{014A016A-DFD0-1BBF-8272-22BA61637586}" dt="2021-12-30T21:57:13.557" v="1343" actId="20577"/>
          <ac:spMkLst>
            <pc:docMk/>
            <pc:sldMk cId="0" sldId="265"/>
            <ac:spMk id="1718" creationId="{00000000-0000-0000-0000-000000000000}"/>
          </ac:spMkLst>
        </pc:spChg>
        <pc:spChg chg="mod">
          <ac:chgData name="Nadine Bleicher" userId="S::nadiblei@by0889.schule-by.de::a45fc509-57f6-426d-9598-d8f508bc1586" providerId="AD" clId="Web-{014A016A-DFD0-1BBF-8272-22BA61637586}" dt="2021-12-30T21:28:41.683" v="1136" actId="20577"/>
          <ac:spMkLst>
            <pc:docMk/>
            <pc:sldMk cId="0" sldId="265"/>
            <ac:spMk id="1719" creationId="{00000000-0000-0000-0000-000000000000}"/>
          </ac:spMkLst>
        </pc:spChg>
        <pc:picChg chg="add">
          <ac:chgData name="Nadine Bleicher" userId="S::nadiblei@by0889.schule-by.de::a45fc509-57f6-426d-9598-d8f508bc1586" providerId="AD" clId="Web-{014A016A-DFD0-1BBF-8272-22BA61637586}" dt="2021-12-30T21:01:19.092" v="530"/>
          <ac:picMkLst>
            <pc:docMk/>
            <pc:sldMk cId="0" sldId="265"/>
            <ac:picMk id="9" creationId="{6CB40E02-C53B-47A8-8FB5-97244A5D1696}"/>
          </ac:picMkLst>
        </pc:picChg>
      </pc:sldChg>
      <pc:sldChg chg="addSp delSp modSp">
        <pc:chgData name="Nadine Bleicher" userId="S::nadiblei@by0889.schule-by.de::a45fc509-57f6-426d-9598-d8f508bc1586" providerId="AD" clId="Web-{014A016A-DFD0-1BBF-8272-22BA61637586}" dt="2021-12-30T21:57:22.323" v="1347" actId="20577"/>
        <pc:sldMkLst>
          <pc:docMk/>
          <pc:sldMk cId="0" sldId="266"/>
        </pc:sldMkLst>
        <pc:spChg chg="add ord">
          <ac:chgData name="Nadine Bleicher" userId="S::nadiblei@by0889.schule-by.de::a45fc509-57f6-426d-9598-d8f508bc1586" providerId="AD" clId="Web-{014A016A-DFD0-1BBF-8272-22BA61637586}" dt="2021-12-30T21:16:48.462" v="651"/>
          <ac:spMkLst>
            <pc:docMk/>
            <pc:sldMk cId="0" sldId="266"/>
            <ac:spMk id="2" creationId="{0E3EA6BB-8C9A-4DC9-BC83-29F7B6C51614}"/>
          </ac:spMkLst>
        </pc:spChg>
        <pc:spChg chg="add ord">
          <ac:chgData name="Nadine Bleicher" userId="S::nadiblei@by0889.schule-by.de::a45fc509-57f6-426d-9598-d8f508bc1586" providerId="AD" clId="Web-{014A016A-DFD0-1BBF-8272-22BA61637586}" dt="2021-12-30T21:16:51.728" v="652"/>
          <ac:spMkLst>
            <pc:docMk/>
            <pc:sldMk cId="0" sldId="266"/>
            <ac:spMk id="3" creationId="{BB434C32-4545-456E-9592-2251980900F3}"/>
          </ac:spMkLst>
        </pc:spChg>
        <pc:spChg chg="add ord">
          <ac:chgData name="Nadine Bleicher" userId="S::nadiblei@by0889.schule-by.de::a45fc509-57f6-426d-9598-d8f508bc1586" providerId="AD" clId="Web-{014A016A-DFD0-1BBF-8272-22BA61637586}" dt="2021-12-30T21:16:53.947" v="653"/>
          <ac:spMkLst>
            <pc:docMk/>
            <pc:sldMk cId="0" sldId="266"/>
            <ac:spMk id="4" creationId="{0410663B-D440-4207-969B-C407C05D522B}"/>
          </ac:spMkLst>
        </pc:spChg>
        <pc:spChg chg="add ord">
          <ac:chgData name="Nadine Bleicher" userId="S::nadiblei@by0889.schule-by.de::a45fc509-57f6-426d-9598-d8f508bc1586" providerId="AD" clId="Web-{014A016A-DFD0-1BBF-8272-22BA61637586}" dt="2021-12-30T21:16:56.556" v="654"/>
          <ac:spMkLst>
            <pc:docMk/>
            <pc:sldMk cId="0" sldId="266"/>
            <ac:spMk id="5" creationId="{4D93E2FF-7C5C-4306-8C98-221919F112BF}"/>
          </ac:spMkLst>
        </pc:spChg>
        <pc:spChg chg="add ord">
          <ac:chgData name="Nadine Bleicher" userId="S::nadiblei@by0889.schule-by.de::a45fc509-57f6-426d-9598-d8f508bc1586" providerId="AD" clId="Web-{014A016A-DFD0-1BBF-8272-22BA61637586}" dt="2021-12-30T21:16:59.119" v="655"/>
          <ac:spMkLst>
            <pc:docMk/>
            <pc:sldMk cId="0" sldId="266"/>
            <ac:spMk id="6" creationId="{A29B945A-0A24-4312-AFBA-3F4D531F5E7B}"/>
          </ac:spMkLst>
        </pc:spChg>
        <pc:spChg chg="add ord">
          <ac:chgData name="Nadine Bleicher" userId="S::nadiblei@by0889.schule-by.de::a45fc509-57f6-426d-9598-d8f508bc1586" providerId="AD" clId="Web-{014A016A-DFD0-1BBF-8272-22BA61637586}" dt="2021-12-30T21:17:01.697" v="656"/>
          <ac:spMkLst>
            <pc:docMk/>
            <pc:sldMk cId="0" sldId="266"/>
            <ac:spMk id="7" creationId="{63EC2B20-B8DA-4327-9C0A-81FBD418B564}"/>
          </ac:spMkLst>
        </pc:spChg>
        <pc:spChg chg="add ord">
          <ac:chgData name="Nadine Bleicher" userId="S::nadiblei@by0889.schule-by.de::a45fc509-57f6-426d-9598-d8f508bc1586" providerId="AD" clId="Web-{014A016A-DFD0-1BBF-8272-22BA61637586}" dt="2021-12-30T21:17:06.932" v="657"/>
          <ac:spMkLst>
            <pc:docMk/>
            <pc:sldMk cId="0" sldId="266"/>
            <ac:spMk id="8" creationId="{9B0B2309-3466-40CD-9A6D-19833025E160}"/>
          </ac:spMkLst>
        </pc:spChg>
        <pc:spChg chg="add del mod">
          <ac:chgData name="Nadine Bleicher" userId="S::nadiblei@by0889.schule-by.de::a45fc509-57f6-426d-9598-d8f508bc1586" providerId="AD" clId="Web-{014A016A-DFD0-1BBF-8272-22BA61637586}" dt="2021-12-30T21:38:28.547" v="1212"/>
          <ac:spMkLst>
            <pc:docMk/>
            <pc:sldMk cId="0" sldId="266"/>
            <ac:spMk id="9" creationId="{CA3E4FD6-A326-42A0-B68E-97625C86DDB7}"/>
          </ac:spMkLst>
        </pc:spChg>
        <pc:spChg chg="mod">
          <ac:chgData name="Nadine Bleicher" userId="S::nadiblei@by0889.schule-by.de::a45fc509-57f6-426d-9598-d8f508bc1586" providerId="AD" clId="Web-{014A016A-DFD0-1BBF-8272-22BA61637586}" dt="2021-12-30T21:27:34.007" v="1105" actId="20577"/>
          <ac:spMkLst>
            <pc:docMk/>
            <pc:sldMk cId="0" sldId="266"/>
            <ac:spMk id="1727" creationId="{00000000-0000-0000-0000-000000000000}"/>
          </ac:spMkLst>
        </pc:spChg>
        <pc:spChg chg="mod">
          <ac:chgData name="Nadine Bleicher" userId="S::nadiblei@by0889.schule-by.de::a45fc509-57f6-426d-9598-d8f508bc1586" providerId="AD" clId="Web-{014A016A-DFD0-1BBF-8272-22BA61637586}" dt="2021-12-30T21:23:57.910" v="867" actId="20577"/>
          <ac:spMkLst>
            <pc:docMk/>
            <pc:sldMk cId="0" sldId="266"/>
            <ac:spMk id="1728" creationId="{00000000-0000-0000-0000-000000000000}"/>
          </ac:spMkLst>
        </pc:spChg>
        <pc:spChg chg="mod">
          <ac:chgData name="Nadine Bleicher" userId="S::nadiblei@by0889.schule-by.de::a45fc509-57f6-426d-9598-d8f508bc1586" providerId="AD" clId="Web-{014A016A-DFD0-1BBF-8272-22BA61637586}" dt="2021-12-30T21:38:25.578" v="1210" actId="20577"/>
          <ac:spMkLst>
            <pc:docMk/>
            <pc:sldMk cId="0" sldId="266"/>
            <ac:spMk id="1729" creationId="{00000000-0000-0000-0000-000000000000}"/>
          </ac:spMkLst>
        </pc:spChg>
        <pc:spChg chg="mod">
          <ac:chgData name="Nadine Bleicher" userId="S::nadiblei@by0889.schule-by.de::a45fc509-57f6-426d-9598-d8f508bc1586" providerId="AD" clId="Web-{014A016A-DFD0-1BBF-8272-22BA61637586}" dt="2021-12-30T21:47:44.210" v="1241" actId="20577"/>
          <ac:spMkLst>
            <pc:docMk/>
            <pc:sldMk cId="0" sldId="266"/>
            <ac:spMk id="1730" creationId="{00000000-0000-0000-0000-000000000000}"/>
          </ac:spMkLst>
        </pc:spChg>
        <pc:spChg chg="mod">
          <ac:chgData name="Nadine Bleicher" userId="S::nadiblei@by0889.schule-by.de::a45fc509-57f6-426d-9598-d8f508bc1586" providerId="AD" clId="Web-{014A016A-DFD0-1BBF-8272-22BA61637586}" dt="2021-12-30T21:51:07.675" v="1275" actId="20577"/>
          <ac:spMkLst>
            <pc:docMk/>
            <pc:sldMk cId="0" sldId="266"/>
            <ac:spMk id="1731" creationId="{00000000-0000-0000-0000-000000000000}"/>
          </ac:spMkLst>
        </pc:spChg>
        <pc:spChg chg="mod">
          <ac:chgData name="Nadine Bleicher" userId="S::nadiblei@by0889.schule-by.de::a45fc509-57f6-426d-9598-d8f508bc1586" providerId="AD" clId="Web-{014A016A-DFD0-1BBF-8272-22BA61637586}" dt="2021-12-30T21:57:22.323" v="1347" actId="20577"/>
          <ac:spMkLst>
            <pc:docMk/>
            <pc:sldMk cId="0" sldId="266"/>
            <ac:spMk id="1732" creationId="{00000000-0000-0000-0000-000000000000}"/>
          </ac:spMkLst>
        </pc:spChg>
        <pc:spChg chg="mod">
          <ac:chgData name="Nadine Bleicher" userId="S::nadiblei@by0889.schule-by.de::a45fc509-57f6-426d-9598-d8f508bc1586" providerId="AD" clId="Web-{014A016A-DFD0-1BBF-8272-22BA61637586}" dt="2021-12-30T21:28:49.480" v="1139" actId="20577"/>
          <ac:spMkLst>
            <pc:docMk/>
            <pc:sldMk cId="0" sldId="266"/>
            <ac:spMk id="1733" creationId="{00000000-0000-0000-0000-000000000000}"/>
          </ac:spMkLst>
        </pc:spChg>
      </pc:sldChg>
      <pc:sldChg chg="addSp modSp">
        <pc:chgData name="Nadine Bleicher" userId="S::nadiblei@by0889.schule-by.de::a45fc509-57f6-426d-9598-d8f508bc1586" providerId="AD" clId="Web-{014A016A-DFD0-1BBF-8272-22BA61637586}" dt="2021-12-30T21:57:32.402" v="1351" actId="20577"/>
        <pc:sldMkLst>
          <pc:docMk/>
          <pc:sldMk cId="0" sldId="268"/>
        </pc:sldMkLst>
        <pc:spChg chg="add ord">
          <ac:chgData name="Nadine Bleicher" userId="S::nadiblei@by0889.schule-by.de::a45fc509-57f6-426d-9598-d8f508bc1586" providerId="AD" clId="Web-{014A016A-DFD0-1BBF-8272-22BA61637586}" dt="2021-12-30T21:17:14.042" v="658"/>
          <ac:spMkLst>
            <pc:docMk/>
            <pc:sldMk cId="0" sldId="268"/>
            <ac:spMk id="3" creationId="{5D4CE7E6-4ECC-4721-822C-646C23FC4697}"/>
          </ac:spMkLst>
        </pc:spChg>
        <pc:spChg chg="add ord">
          <ac:chgData name="Nadine Bleicher" userId="S::nadiblei@by0889.schule-by.de::a45fc509-57f6-426d-9598-d8f508bc1586" providerId="AD" clId="Web-{014A016A-DFD0-1BBF-8272-22BA61637586}" dt="2021-12-30T21:17:18.667" v="659"/>
          <ac:spMkLst>
            <pc:docMk/>
            <pc:sldMk cId="0" sldId="268"/>
            <ac:spMk id="4" creationId="{FD5C638B-2721-461F-8471-E7A0BB27E493}"/>
          </ac:spMkLst>
        </pc:spChg>
        <pc:spChg chg="add ord">
          <ac:chgData name="Nadine Bleicher" userId="S::nadiblei@by0889.schule-by.de::a45fc509-57f6-426d-9598-d8f508bc1586" providerId="AD" clId="Web-{014A016A-DFD0-1BBF-8272-22BA61637586}" dt="2021-12-30T21:17:21.370" v="660"/>
          <ac:spMkLst>
            <pc:docMk/>
            <pc:sldMk cId="0" sldId="268"/>
            <ac:spMk id="5" creationId="{9A6B944B-63A8-4669-AC11-A994C3683AF1}"/>
          </ac:spMkLst>
        </pc:spChg>
        <pc:spChg chg="add mod ord">
          <ac:chgData name="Nadine Bleicher" userId="S::nadiblei@by0889.schule-by.de::a45fc509-57f6-426d-9598-d8f508bc1586" providerId="AD" clId="Web-{014A016A-DFD0-1BBF-8272-22BA61637586}" dt="2021-12-30T21:17:24.074" v="661"/>
          <ac:spMkLst>
            <pc:docMk/>
            <pc:sldMk cId="0" sldId="268"/>
            <ac:spMk id="6" creationId="{1B49B43C-F550-4A87-9EFC-2317D8711A06}"/>
          </ac:spMkLst>
        </pc:spChg>
        <pc:spChg chg="add ord">
          <ac:chgData name="Nadine Bleicher" userId="S::nadiblei@by0889.schule-by.de::a45fc509-57f6-426d-9598-d8f508bc1586" providerId="AD" clId="Web-{014A016A-DFD0-1BBF-8272-22BA61637586}" dt="2021-12-30T21:17:26.886" v="662"/>
          <ac:spMkLst>
            <pc:docMk/>
            <pc:sldMk cId="0" sldId="268"/>
            <ac:spMk id="7" creationId="{8D89E024-7D8F-4749-AB4E-4FE68CC88713}"/>
          </ac:spMkLst>
        </pc:spChg>
        <pc:spChg chg="add ord">
          <ac:chgData name="Nadine Bleicher" userId="S::nadiblei@by0889.schule-by.de::a45fc509-57f6-426d-9598-d8f508bc1586" providerId="AD" clId="Web-{014A016A-DFD0-1BBF-8272-22BA61637586}" dt="2021-12-30T21:17:29.777" v="663"/>
          <ac:spMkLst>
            <pc:docMk/>
            <pc:sldMk cId="0" sldId="268"/>
            <ac:spMk id="8" creationId="{61D58495-1D20-455E-8CB1-F98EB7532B49}"/>
          </ac:spMkLst>
        </pc:spChg>
        <pc:spChg chg="add ord">
          <ac:chgData name="Nadine Bleicher" userId="S::nadiblei@by0889.schule-by.de::a45fc509-57f6-426d-9598-d8f508bc1586" providerId="AD" clId="Web-{014A016A-DFD0-1BBF-8272-22BA61637586}" dt="2021-12-30T21:17:32.465" v="664"/>
          <ac:spMkLst>
            <pc:docMk/>
            <pc:sldMk cId="0" sldId="268"/>
            <ac:spMk id="9" creationId="{6FA0DEC4-A036-4020-8F07-64FBAFEB3FAD}"/>
          </ac:spMkLst>
        </pc:spChg>
        <pc:spChg chg="mod">
          <ac:chgData name="Nadine Bleicher" userId="S::nadiblei@by0889.schule-by.de::a45fc509-57f6-426d-9598-d8f508bc1586" providerId="AD" clId="Web-{014A016A-DFD0-1BBF-8272-22BA61637586}" dt="2021-12-30T19:45:08.284" v="20" actId="20577"/>
          <ac:spMkLst>
            <pc:docMk/>
            <pc:sldMk cId="0" sldId="268"/>
            <ac:spMk id="1770" creationId="{00000000-0000-0000-0000-000000000000}"/>
          </ac:spMkLst>
        </pc:spChg>
        <pc:spChg chg="mod">
          <ac:chgData name="Nadine Bleicher" userId="S::nadiblei@by0889.schule-by.de::a45fc509-57f6-426d-9598-d8f508bc1586" providerId="AD" clId="Web-{014A016A-DFD0-1BBF-8272-22BA61637586}" dt="2021-12-30T21:27:39.148" v="1108" actId="20577"/>
          <ac:spMkLst>
            <pc:docMk/>
            <pc:sldMk cId="0" sldId="268"/>
            <ac:spMk id="1771" creationId="{00000000-0000-0000-0000-000000000000}"/>
          </ac:spMkLst>
        </pc:spChg>
        <pc:spChg chg="mod">
          <ac:chgData name="Nadine Bleicher" userId="S::nadiblei@by0889.schule-by.de::a45fc509-57f6-426d-9598-d8f508bc1586" providerId="AD" clId="Web-{014A016A-DFD0-1BBF-8272-22BA61637586}" dt="2021-12-30T21:24:19.599" v="910" actId="20577"/>
          <ac:spMkLst>
            <pc:docMk/>
            <pc:sldMk cId="0" sldId="268"/>
            <ac:spMk id="1772" creationId="{00000000-0000-0000-0000-000000000000}"/>
          </ac:spMkLst>
        </pc:spChg>
        <pc:spChg chg="mod">
          <ac:chgData name="Nadine Bleicher" userId="S::nadiblei@by0889.schule-by.de::a45fc509-57f6-426d-9598-d8f508bc1586" providerId="AD" clId="Web-{014A016A-DFD0-1BBF-8272-22BA61637586}" dt="2021-12-30T21:38:35.844" v="1214" actId="20577"/>
          <ac:spMkLst>
            <pc:docMk/>
            <pc:sldMk cId="0" sldId="268"/>
            <ac:spMk id="1773" creationId="{00000000-0000-0000-0000-000000000000}"/>
          </ac:spMkLst>
        </pc:spChg>
        <pc:spChg chg="mod">
          <ac:chgData name="Nadine Bleicher" userId="S::nadiblei@by0889.schule-by.de::a45fc509-57f6-426d-9598-d8f508bc1586" providerId="AD" clId="Web-{014A016A-DFD0-1BBF-8272-22BA61637586}" dt="2021-12-30T21:47:50.070" v="1242" actId="20577"/>
          <ac:spMkLst>
            <pc:docMk/>
            <pc:sldMk cId="0" sldId="268"/>
            <ac:spMk id="1774" creationId="{00000000-0000-0000-0000-000000000000}"/>
          </ac:spMkLst>
        </pc:spChg>
        <pc:spChg chg="mod">
          <ac:chgData name="Nadine Bleicher" userId="S::nadiblei@by0889.schule-by.de::a45fc509-57f6-426d-9598-d8f508bc1586" providerId="AD" clId="Web-{014A016A-DFD0-1BBF-8272-22BA61637586}" dt="2021-12-30T21:51:24.504" v="1278" actId="20577"/>
          <ac:spMkLst>
            <pc:docMk/>
            <pc:sldMk cId="0" sldId="268"/>
            <ac:spMk id="1775" creationId="{00000000-0000-0000-0000-000000000000}"/>
          </ac:spMkLst>
        </pc:spChg>
        <pc:spChg chg="mod">
          <ac:chgData name="Nadine Bleicher" userId="S::nadiblei@by0889.schule-by.de::a45fc509-57f6-426d-9598-d8f508bc1586" providerId="AD" clId="Web-{014A016A-DFD0-1BBF-8272-22BA61637586}" dt="2021-12-30T21:57:32.402" v="1351" actId="20577"/>
          <ac:spMkLst>
            <pc:docMk/>
            <pc:sldMk cId="0" sldId="268"/>
            <ac:spMk id="1776" creationId="{00000000-0000-0000-0000-000000000000}"/>
          </ac:spMkLst>
        </pc:spChg>
        <pc:spChg chg="mod">
          <ac:chgData name="Nadine Bleicher" userId="S::nadiblei@by0889.schule-by.de::a45fc509-57f6-426d-9598-d8f508bc1586" providerId="AD" clId="Web-{014A016A-DFD0-1BBF-8272-22BA61637586}" dt="2021-12-30T21:28:59.809" v="1144" actId="20577"/>
          <ac:spMkLst>
            <pc:docMk/>
            <pc:sldMk cId="0" sldId="268"/>
            <ac:spMk id="1777" creationId="{00000000-0000-0000-0000-000000000000}"/>
          </ac:spMkLst>
        </pc:spChg>
        <pc:picChg chg="mod">
          <ac:chgData name="Nadine Bleicher" userId="S::nadiblei@by0889.schule-by.de::a45fc509-57f6-426d-9598-d8f508bc1586" providerId="AD" clId="Web-{014A016A-DFD0-1BBF-8272-22BA61637586}" dt="2021-12-30T21:10:49.269" v="617" actId="1076"/>
          <ac:picMkLst>
            <pc:docMk/>
            <pc:sldMk cId="0" sldId="268"/>
            <ac:picMk id="2" creationId="{DFE548C5-1413-41B4-8430-5C4583C291AF}"/>
          </ac:picMkLst>
        </pc:picChg>
        <pc:picChg chg="add mod">
          <ac:chgData name="Nadine Bleicher" userId="S::nadiblei@by0889.schule-by.de::a45fc509-57f6-426d-9598-d8f508bc1586" providerId="AD" clId="Web-{014A016A-DFD0-1BBF-8272-22BA61637586}" dt="2021-12-30T21:10:39.987" v="614" actId="1076"/>
          <ac:picMkLst>
            <pc:docMk/>
            <pc:sldMk cId="0" sldId="268"/>
            <ac:picMk id="28" creationId="{697362D5-5B9E-4F67-BB74-11F46B2CC4A3}"/>
          </ac:picMkLst>
        </pc:picChg>
      </pc:sldChg>
      <pc:sldChg chg="addSp modSp">
        <pc:chgData name="Nadine Bleicher" userId="S::nadiblei@by0889.schule-by.de::a45fc509-57f6-426d-9598-d8f508bc1586" providerId="AD" clId="Web-{014A016A-DFD0-1BBF-8272-22BA61637586}" dt="2021-12-30T21:57:45.059" v="1355" actId="20577"/>
        <pc:sldMkLst>
          <pc:docMk/>
          <pc:sldMk cId="0" sldId="269"/>
        </pc:sldMkLst>
        <pc:spChg chg="add ord">
          <ac:chgData name="Nadine Bleicher" userId="S::nadiblei@by0889.schule-by.de::a45fc509-57f6-426d-9598-d8f508bc1586" providerId="AD" clId="Web-{014A016A-DFD0-1BBF-8272-22BA61637586}" dt="2021-12-30T21:17:39.481" v="665"/>
          <ac:spMkLst>
            <pc:docMk/>
            <pc:sldMk cId="0" sldId="269"/>
            <ac:spMk id="2" creationId="{0D3F52A4-70E0-4A16-9635-D29D037A0C62}"/>
          </ac:spMkLst>
        </pc:spChg>
        <pc:spChg chg="add ord">
          <ac:chgData name="Nadine Bleicher" userId="S::nadiblei@by0889.schule-by.de::a45fc509-57f6-426d-9598-d8f508bc1586" providerId="AD" clId="Web-{014A016A-DFD0-1BBF-8272-22BA61637586}" dt="2021-12-30T21:17:42.075" v="666"/>
          <ac:spMkLst>
            <pc:docMk/>
            <pc:sldMk cId="0" sldId="269"/>
            <ac:spMk id="3" creationId="{D7F44F31-4569-48EE-8764-E581765866DC}"/>
          </ac:spMkLst>
        </pc:spChg>
        <pc:spChg chg="add ord">
          <ac:chgData name="Nadine Bleicher" userId="S::nadiblei@by0889.schule-by.de::a45fc509-57f6-426d-9598-d8f508bc1586" providerId="AD" clId="Web-{014A016A-DFD0-1BBF-8272-22BA61637586}" dt="2021-12-30T21:17:44.497" v="667"/>
          <ac:spMkLst>
            <pc:docMk/>
            <pc:sldMk cId="0" sldId="269"/>
            <ac:spMk id="4" creationId="{58580E0A-A01A-46C8-8EFE-DEB12B4770E5}"/>
          </ac:spMkLst>
        </pc:spChg>
        <pc:spChg chg="add mod ord">
          <ac:chgData name="Nadine Bleicher" userId="S::nadiblei@by0889.schule-by.de::a45fc509-57f6-426d-9598-d8f508bc1586" providerId="AD" clId="Web-{014A016A-DFD0-1BBF-8272-22BA61637586}" dt="2021-12-30T21:17:47.231" v="668"/>
          <ac:spMkLst>
            <pc:docMk/>
            <pc:sldMk cId="0" sldId="269"/>
            <ac:spMk id="5" creationId="{B673FD27-DBF4-4C3A-A6B7-B9E47BAB1370}"/>
          </ac:spMkLst>
        </pc:spChg>
        <pc:spChg chg="add ord">
          <ac:chgData name="Nadine Bleicher" userId="S::nadiblei@by0889.schule-by.de::a45fc509-57f6-426d-9598-d8f508bc1586" providerId="AD" clId="Web-{014A016A-DFD0-1BBF-8272-22BA61637586}" dt="2021-12-30T21:17:50.200" v="669"/>
          <ac:spMkLst>
            <pc:docMk/>
            <pc:sldMk cId="0" sldId="269"/>
            <ac:spMk id="6" creationId="{74BACE9D-D349-49E2-8881-77C30C5BCD78}"/>
          </ac:spMkLst>
        </pc:spChg>
        <pc:spChg chg="add ord">
          <ac:chgData name="Nadine Bleicher" userId="S::nadiblei@by0889.schule-by.de::a45fc509-57f6-426d-9598-d8f508bc1586" providerId="AD" clId="Web-{014A016A-DFD0-1BBF-8272-22BA61637586}" dt="2021-12-30T21:17:52.638" v="670"/>
          <ac:spMkLst>
            <pc:docMk/>
            <pc:sldMk cId="0" sldId="269"/>
            <ac:spMk id="7" creationId="{F83D3867-A0BE-407E-B160-64FC753166C3}"/>
          </ac:spMkLst>
        </pc:spChg>
        <pc:spChg chg="add ord">
          <ac:chgData name="Nadine Bleicher" userId="S::nadiblei@by0889.schule-by.de::a45fc509-57f6-426d-9598-d8f508bc1586" providerId="AD" clId="Web-{014A016A-DFD0-1BBF-8272-22BA61637586}" dt="2021-12-30T21:17:55.451" v="671"/>
          <ac:spMkLst>
            <pc:docMk/>
            <pc:sldMk cId="0" sldId="269"/>
            <ac:spMk id="8" creationId="{C5853F2E-166C-484B-9359-9C1A19C8D837}"/>
          </ac:spMkLst>
        </pc:spChg>
        <pc:spChg chg="mod">
          <ac:chgData name="Nadine Bleicher" userId="S::nadiblei@by0889.schule-by.de::a45fc509-57f6-426d-9598-d8f508bc1586" providerId="AD" clId="Web-{014A016A-DFD0-1BBF-8272-22BA61637586}" dt="2021-12-30T21:27:45.398" v="1111" actId="20577"/>
          <ac:spMkLst>
            <pc:docMk/>
            <pc:sldMk cId="0" sldId="269"/>
            <ac:spMk id="1785" creationId="{00000000-0000-0000-0000-000000000000}"/>
          </ac:spMkLst>
        </pc:spChg>
        <pc:spChg chg="mod">
          <ac:chgData name="Nadine Bleicher" userId="S::nadiblei@by0889.schule-by.de::a45fc509-57f6-426d-9598-d8f508bc1586" providerId="AD" clId="Web-{014A016A-DFD0-1BBF-8272-22BA61637586}" dt="2021-12-30T21:24:31.303" v="930" actId="20577"/>
          <ac:spMkLst>
            <pc:docMk/>
            <pc:sldMk cId="0" sldId="269"/>
            <ac:spMk id="1786" creationId="{00000000-0000-0000-0000-000000000000}"/>
          </ac:spMkLst>
        </pc:spChg>
        <pc:spChg chg="mod">
          <ac:chgData name="Nadine Bleicher" userId="S::nadiblei@by0889.schule-by.de::a45fc509-57f6-426d-9598-d8f508bc1586" providerId="AD" clId="Web-{014A016A-DFD0-1BBF-8272-22BA61637586}" dt="2021-12-30T21:38:39.501" v="1216" actId="20577"/>
          <ac:spMkLst>
            <pc:docMk/>
            <pc:sldMk cId="0" sldId="269"/>
            <ac:spMk id="1787" creationId="{00000000-0000-0000-0000-000000000000}"/>
          </ac:spMkLst>
        </pc:spChg>
        <pc:spChg chg="mod">
          <ac:chgData name="Nadine Bleicher" userId="S::nadiblei@by0889.schule-by.de::a45fc509-57f6-426d-9598-d8f508bc1586" providerId="AD" clId="Web-{014A016A-DFD0-1BBF-8272-22BA61637586}" dt="2021-12-30T21:47:53.929" v="1243" actId="20577"/>
          <ac:spMkLst>
            <pc:docMk/>
            <pc:sldMk cId="0" sldId="269"/>
            <ac:spMk id="1788" creationId="{00000000-0000-0000-0000-000000000000}"/>
          </ac:spMkLst>
        </pc:spChg>
        <pc:spChg chg="mod">
          <ac:chgData name="Nadine Bleicher" userId="S::nadiblei@by0889.schule-by.de::a45fc509-57f6-426d-9598-d8f508bc1586" providerId="AD" clId="Web-{014A016A-DFD0-1BBF-8272-22BA61637586}" dt="2021-12-30T21:51:36.021" v="1281" actId="20577"/>
          <ac:spMkLst>
            <pc:docMk/>
            <pc:sldMk cId="0" sldId="269"/>
            <ac:spMk id="1789" creationId="{00000000-0000-0000-0000-000000000000}"/>
          </ac:spMkLst>
        </pc:spChg>
        <pc:spChg chg="mod">
          <ac:chgData name="Nadine Bleicher" userId="S::nadiblei@by0889.schule-by.de::a45fc509-57f6-426d-9598-d8f508bc1586" providerId="AD" clId="Web-{014A016A-DFD0-1BBF-8272-22BA61637586}" dt="2021-12-30T21:57:45.059" v="1355" actId="20577"/>
          <ac:spMkLst>
            <pc:docMk/>
            <pc:sldMk cId="0" sldId="269"/>
            <ac:spMk id="1790" creationId="{00000000-0000-0000-0000-000000000000}"/>
          </ac:spMkLst>
        </pc:spChg>
        <pc:spChg chg="mod">
          <ac:chgData name="Nadine Bleicher" userId="S::nadiblei@by0889.schule-by.de::a45fc509-57f6-426d-9598-d8f508bc1586" providerId="AD" clId="Web-{014A016A-DFD0-1BBF-8272-22BA61637586}" dt="2021-12-30T21:29:09.216" v="1149" actId="20577"/>
          <ac:spMkLst>
            <pc:docMk/>
            <pc:sldMk cId="0" sldId="269"/>
            <ac:spMk id="1791" creationId="{00000000-0000-0000-0000-000000000000}"/>
          </ac:spMkLst>
        </pc:spChg>
      </pc:sldChg>
      <pc:sldChg chg="addSp modSp ord">
        <pc:chgData name="Nadine Bleicher" userId="S::nadiblei@by0889.schule-by.de::a45fc509-57f6-426d-9598-d8f508bc1586" providerId="AD" clId="Web-{014A016A-DFD0-1BBF-8272-22BA61637586}" dt="2021-12-30T22:17:44.631" v="1585"/>
        <pc:sldMkLst>
          <pc:docMk/>
          <pc:sldMk cId="0" sldId="271"/>
        </pc:sldMkLst>
        <pc:spChg chg="add ord">
          <ac:chgData name="Nadine Bleicher" userId="S::nadiblei@by0889.schule-by.de::a45fc509-57f6-426d-9598-d8f508bc1586" providerId="AD" clId="Web-{014A016A-DFD0-1BBF-8272-22BA61637586}" dt="2021-12-30T21:19:01.064" v="687"/>
          <ac:spMkLst>
            <pc:docMk/>
            <pc:sldMk cId="0" sldId="271"/>
            <ac:spMk id="2" creationId="{C16FDF56-DF8B-4FAB-8C98-B3B69FF4DCF5}"/>
          </ac:spMkLst>
        </pc:spChg>
        <pc:spChg chg="add ord">
          <ac:chgData name="Nadine Bleicher" userId="S::nadiblei@by0889.schule-by.de::a45fc509-57f6-426d-9598-d8f508bc1586" providerId="AD" clId="Web-{014A016A-DFD0-1BBF-8272-22BA61637586}" dt="2021-12-30T21:19:03.455" v="688"/>
          <ac:spMkLst>
            <pc:docMk/>
            <pc:sldMk cId="0" sldId="271"/>
            <ac:spMk id="3" creationId="{A614B123-E2F5-48CB-962D-389ECD1E5957}"/>
          </ac:spMkLst>
        </pc:spChg>
        <pc:spChg chg="add ord">
          <ac:chgData name="Nadine Bleicher" userId="S::nadiblei@by0889.schule-by.de::a45fc509-57f6-426d-9598-d8f508bc1586" providerId="AD" clId="Web-{014A016A-DFD0-1BBF-8272-22BA61637586}" dt="2021-12-30T21:19:05.705" v="689"/>
          <ac:spMkLst>
            <pc:docMk/>
            <pc:sldMk cId="0" sldId="271"/>
            <ac:spMk id="4" creationId="{94911022-7D09-49FD-8FBF-6303BEAD6FDE}"/>
          </ac:spMkLst>
        </pc:spChg>
        <pc:spChg chg="add mod ord">
          <ac:chgData name="Nadine Bleicher" userId="S::nadiblei@by0889.schule-by.de::a45fc509-57f6-426d-9598-d8f508bc1586" providerId="AD" clId="Web-{014A016A-DFD0-1BBF-8272-22BA61637586}" dt="2021-12-30T21:19:08.299" v="690"/>
          <ac:spMkLst>
            <pc:docMk/>
            <pc:sldMk cId="0" sldId="271"/>
            <ac:spMk id="5" creationId="{40255BBD-6988-4E31-9544-E69AC525CF63}"/>
          </ac:spMkLst>
        </pc:spChg>
        <pc:spChg chg="add ord">
          <ac:chgData name="Nadine Bleicher" userId="S::nadiblei@by0889.schule-by.de::a45fc509-57f6-426d-9598-d8f508bc1586" providerId="AD" clId="Web-{014A016A-DFD0-1BBF-8272-22BA61637586}" dt="2021-12-30T21:19:11.721" v="691"/>
          <ac:spMkLst>
            <pc:docMk/>
            <pc:sldMk cId="0" sldId="271"/>
            <ac:spMk id="6" creationId="{AF57DCD1-0372-4BDF-8E24-CEDFADEDD2EA}"/>
          </ac:spMkLst>
        </pc:spChg>
        <pc:spChg chg="add ord">
          <ac:chgData name="Nadine Bleicher" userId="S::nadiblei@by0889.schule-by.de::a45fc509-57f6-426d-9598-d8f508bc1586" providerId="AD" clId="Web-{014A016A-DFD0-1BBF-8272-22BA61637586}" dt="2021-12-30T21:19:19.440" v="692"/>
          <ac:spMkLst>
            <pc:docMk/>
            <pc:sldMk cId="0" sldId="271"/>
            <ac:spMk id="7" creationId="{B5EDB9DC-40BB-4556-9010-D29ACD6EE109}"/>
          </ac:spMkLst>
        </pc:spChg>
        <pc:spChg chg="add ord">
          <ac:chgData name="Nadine Bleicher" userId="S::nadiblei@by0889.schule-by.de::a45fc509-57f6-426d-9598-d8f508bc1586" providerId="AD" clId="Web-{014A016A-DFD0-1BBF-8272-22BA61637586}" dt="2021-12-30T21:19:36.113" v="693"/>
          <ac:spMkLst>
            <pc:docMk/>
            <pc:sldMk cId="0" sldId="271"/>
            <ac:spMk id="8" creationId="{9F0E6272-5B18-4DE2-935A-C1866FD00678}"/>
          </ac:spMkLst>
        </pc:spChg>
        <pc:spChg chg="mod">
          <ac:chgData name="Nadine Bleicher" userId="S::nadiblei@by0889.schule-by.de::a45fc509-57f6-426d-9598-d8f508bc1586" providerId="AD" clId="Web-{014A016A-DFD0-1BBF-8272-22BA61637586}" dt="2021-12-30T22:13:43.382" v="1518" actId="20577"/>
          <ac:spMkLst>
            <pc:docMk/>
            <pc:sldMk cId="0" sldId="271"/>
            <ac:spMk id="1826" creationId="{00000000-0000-0000-0000-000000000000}"/>
          </ac:spMkLst>
        </pc:spChg>
        <pc:spChg chg="mod">
          <ac:chgData name="Nadine Bleicher" userId="S::nadiblei@by0889.schule-by.de::a45fc509-57f6-426d-9598-d8f508bc1586" providerId="AD" clId="Web-{014A016A-DFD0-1BBF-8272-22BA61637586}" dt="2021-12-30T22:13:55.024" v="1522" actId="20577"/>
          <ac:spMkLst>
            <pc:docMk/>
            <pc:sldMk cId="0" sldId="271"/>
            <ac:spMk id="1828" creationId="{00000000-0000-0000-0000-000000000000}"/>
          </ac:spMkLst>
        </pc:spChg>
        <pc:spChg chg="mod">
          <ac:chgData name="Nadine Bleicher" userId="S::nadiblei@by0889.schule-by.de::a45fc509-57f6-426d-9598-d8f508bc1586" providerId="AD" clId="Web-{014A016A-DFD0-1BBF-8272-22BA61637586}" dt="2021-12-30T21:27:57.352" v="1119" actId="20577"/>
          <ac:spMkLst>
            <pc:docMk/>
            <pc:sldMk cId="0" sldId="271"/>
            <ac:spMk id="1829" creationId="{00000000-0000-0000-0000-000000000000}"/>
          </ac:spMkLst>
        </pc:spChg>
        <pc:spChg chg="mod">
          <ac:chgData name="Nadine Bleicher" userId="S::nadiblei@by0889.schule-by.de::a45fc509-57f6-426d-9598-d8f508bc1586" providerId="AD" clId="Web-{014A016A-DFD0-1BBF-8272-22BA61637586}" dt="2021-12-30T21:25:10.545" v="987" actId="20577"/>
          <ac:spMkLst>
            <pc:docMk/>
            <pc:sldMk cId="0" sldId="271"/>
            <ac:spMk id="1830" creationId="{00000000-0000-0000-0000-000000000000}"/>
          </ac:spMkLst>
        </pc:spChg>
        <pc:spChg chg="mod">
          <ac:chgData name="Nadine Bleicher" userId="S::nadiblei@by0889.schule-by.de::a45fc509-57f6-426d-9598-d8f508bc1586" providerId="AD" clId="Web-{014A016A-DFD0-1BBF-8272-22BA61637586}" dt="2021-12-30T21:38:53.924" v="1222" actId="20577"/>
          <ac:spMkLst>
            <pc:docMk/>
            <pc:sldMk cId="0" sldId="271"/>
            <ac:spMk id="1831" creationId="{00000000-0000-0000-0000-000000000000}"/>
          </ac:spMkLst>
        </pc:spChg>
        <pc:spChg chg="mod">
          <ac:chgData name="Nadine Bleicher" userId="S::nadiblei@by0889.schule-by.de::a45fc509-57f6-426d-9598-d8f508bc1586" providerId="AD" clId="Web-{014A016A-DFD0-1BBF-8272-22BA61637586}" dt="2021-12-30T21:48:07.446" v="1246" actId="20577"/>
          <ac:spMkLst>
            <pc:docMk/>
            <pc:sldMk cId="0" sldId="271"/>
            <ac:spMk id="1832" creationId="{00000000-0000-0000-0000-000000000000}"/>
          </ac:spMkLst>
        </pc:spChg>
        <pc:spChg chg="mod">
          <ac:chgData name="Nadine Bleicher" userId="S::nadiblei@by0889.schule-by.de::a45fc509-57f6-426d-9598-d8f508bc1586" providerId="AD" clId="Web-{014A016A-DFD0-1BBF-8272-22BA61637586}" dt="2021-12-30T21:52:26.743" v="1291" actId="20577"/>
          <ac:spMkLst>
            <pc:docMk/>
            <pc:sldMk cId="0" sldId="271"/>
            <ac:spMk id="1833" creationId="{00000000-0000-0000-0000-000000000000}"/>
          </ac:spMkLst>
        </pc:spChg>
        <pc:spChg chg="mod">
          <ac:chgData name="Nadine Bleicher" userId="S::nadiblei@by0889.schule-by.de::a45fc509-57f6-426d-9598-d8f508bc1586" providerId="AD" clId="Web-{014A016A-DFD0-1BBF-8272-22BA61637586}" dt="2021-12-30T21:58:14.154" v="1367" actId="20577"/>
          <ac:spMkLst>
            <pc:docMk/>
            <pc:sldMk cId="0" sldId="271"/>
            <ac:spMk id="1834" creationId="{00000000-0000-0000-0000-000000000000}"/>
          </ac:spMkLst>
        </pc:spChg>
        <pc:spChg chg="mod">
          <ac:chgData name="Nadine Bleicher" userId="S::nadiblei@by0889.schule-by.de::a45fc509-57f6-426d-9598-d8f508bc1586" providerId="AD" clId="Web-{014A016A-DFD0-1BBF-8272-22BA61637586}" dt="2021-12-30T21:29:31.358" v="1157" actId="20577"/>
          <ac:spMkLst>
            <pc:docMk/>
            <pc:sldMk cId="0" sldId="271"/>
            <ac:spMk id="1835" creationId="{00000000-0000-0000-0000-000000000000}"/>
          </ac:spMkLst>
        </pc:spChg>
        <pc:picChg chg="add">
          <ac:chgData name="Nadine Bleicher" userId="S::nadiblei@by0889.schule-by.de::a45fc509-57f6-426d-9598-d8f508bc1586" providerId="AD" clId="Web-{014A016A-DFD0-1BBF-8272-22BA61637586}" dt="2021-12-30T22:14:02.712" v="1523"/>
          <ac:picMkLst>
            <pc:docMk/>
            <pc:sldMk cId="0" sldId="271"/>
            <ac:picMk id="9" creationId="{1CC0E03C-8CAE-415D-875E-FB4DDD8C195D}"/>
          </ac:picMkLst>
        </pc:picChg>
        <pc:picChg chg="add">
          <ac:chgData name="Nadine Bleicher" userId="S::nadiblei@by0889.schule-by.de::a45fc509-57f6-426d-9598-d8f508bc1586" providerId="AD" clId="Web-{014A016A-DFD0-1BBF-8272-22BA61637586}" dt="2021-12-30T22:17:44.631" v="1585"/>
          <ac:picMkLst>
            <pc:docMk/>
            <pc:sldMk cId="0" sldId="271"/>
            <ac:picMk id="10" creationId="{5FDB8E78-7EF1-47CF-8FC4-FC043163E25D}"/>
          </ac:picMkLst>
        </pc:picChg>
      </pc:sldChg>
      <pc:sldChg chg="addSp modSp">
        <pc:chgData name="Nadine Bleicher" userId="S::nadiblei@by0889.schule-by.de::a45fc509-57f6-426d-9598-d8f508bc1586" providerId="AD" clId="Web-{014A016A-DFD0-1BBF-8272-22BA61637586}" dt="2021-12-30T22:18:07.742" v="1593" actId="20577"/>
        <pc:sldMkLst>
          <pc:docMk/>
          <pc:sldMk cId="0" sldId="272"/>
        </pc:sldMkLst>
        <pc:spChg chg="add ord">
          <ac:chgData name="Nadine Bleicher" userId="S::nadiblei@by0889.schule-by.de::a45fc509-57f6-426d-9598-d8f508bc1586" providerId="AD" clId="Web-{014A016A-DFD0-1BBF-8272-22BA61637586}" dt="2021-12-30T21:18:26.203" v="679"/>
          <ac:spMkLst>
            <pc:docMk/>
            <pc:sldMk cId="0" sldId="272"/>
            <ac:spMk id="2" creationId="{4868A97C-61F9-4FCC-B1F7-0F0E4386B188}"/>
          </ac:spMkLst>
        </pc:spChg>
        <pc:spChg chg="add ord">
          <ac:chgData name="Nadine Bleicher" userId="S::nadiblei@by0889.schule-by.de::a45fc509-57f6-426d-9598-d8f508bc1586" providerId="AD" clId="Web-{014A016A-DFD0-1BBF-8272-22BA61637586}" dt="2021-12-30T21:18:28.609" v="680"/>
          <ac:spMkLst>
            <pc:docMk/>
            <pc:sldMk cId="0" sldId="272"/>
            <ac:spMk id="3" creationId="{0FBD8851-B34B-435E-A40D-94DF13FA9226}"/>
          </ac:spMkLst>
        </pc:spChg>
        <pc:spChg chg="add ord">
          <ac:chgData name="Nadine Bleicher" userId="S::nadiblei@by0889.schule-by.de::a45fc509-57f6-426d-9598-d8f508bc1586" providerId="AD" clId="Web-{014A016A-DFD0-1BBF-8272-22BA61637586}" dt="2021-12-30T21:18:32.859" v="682"/>
          <ac:spMkLst>
            <pc:docMk/>
            <pc:sldMk cId="0" sldId="272"/>
            <ac:spMk id="4" creationId="{5A9A66AA-0E15-4858-A1D1-FACA394C8A4E}"/>
          </ac:spMkLst>
        </pc:spChg>
        <pc:spChg chg="add mod ord">
          <ac:chgData name="Nadine Bleicher" userId="S::nadiblei@by0889.schule-by.de::a45fc509-57f6-426d-9598-d8f508bc1586" providerId="AD" clId="Web-{014A016A-DFD0-1BBF-8272-22BA61637586}" dt="2021-12-30T21:18:35.641" v="683"/>
          <ac:spMkLst>
            <pc:docMk/>
            <pc:sldMk cId="0" sldId="272"/>
            <ac:spMk id="5" creationId="{B052C2FA-3B95-4BE8-8047-3AAAD9AEF82C}"/>
          </ac:spMkLst>
        </pc:spChg>
        <pc:spChg chg="add ord">
          <ac:chgData name="Nadine Bleicher" userId="S::nadiblei@by0889.schule-by.de::a45fc509-57f6-426d-9598-d8f508bc1586" providerId="AD" clId="Web-{014A016A-DFD0-1BBF-8272-22BA61637586}" dt="2021-12-30T21:18:38.469" v="684"/>
          <ac:spMkLst>
            <pc:docMk/>
            <pc:sldMk cId="0" sldId="272"/>
            <ac:spMk id="6" creationId="{3A01EB67-7359-4000-9726-95EA42726AE3}"/>
          </ac:spMkLst>
        </pc:spChg>
        <pc:spChg chg="add ord">
          <ac:chgData name="Nadine Bleicher" userId="S::nadiblei@by0889.schule-by.de::a45fc509-57f6-426d-9598-d8f508bc1586" providerId="AD" clId="Web-{014A016A-DFD0-1BBF-8272-22BA61637586}" dt="2021-12-30T21:18:41.251" v="685"/>
          <ac:spMkLst>
            <pc:docMk/>
            <pc:sldMk cId="0" sldId="272"/>
            <ac:spMk id="7" creationId="{2FA4BF2E-46CE-4C02-8EE5-CB7221440455}"/>
          </ac:spMkLst>
        </pc:spChg>
        <pc:spChg chg="add ord">
          <ac:chgData name="Nadine Bleicher" userId="S::nadiblei@by0889.schule-by.de::a45fc509-57f6-426d-9598-d8f508bc1586" providerId="AD" clId="Web-{014A016A-DFD0-1BBF-8272-22BA61637586}" dt="2021-12-30T21:18:43.876" v="686"/>
          <ac:spMkLst>
            <pc:docMk/>
            <pc:sldMk cId="0" sldId="272"/>
            <ac:spMk id="8" creationId="{B61CA7C0-8C82-449A-871C-7EF60A10FC17}"/>
          </ac:spMkLst>
        </pc:spChg>
        <pc:spChg chg="mod">
          <ac:chgData name="Nadine Bleicher" userId="S::nadiblei@by0889.schule-by.de::a45fc509-57f6-426d-9598-d8f508bc1586" providerId="AD" clId="Web-{014A016A-DFD0-1BBF-8272-22BA61637586}" dt="2021-12-30T22:18:07.742" v="1593" actId="20577"/>
          <ac:spMkLst>
            <pc:docMk/>
            <pc:sldMk cId="0" sldId="272"/>
            <ac:spMk id="1840" creationId="{00000000-0000-0000-0000-000000000000}"/>
          </ac:spMkLst>
        </pc:spChg>
        <pc:spChg chg="mod">
          <ac:chgData name="Nadine Bleicher" userId="S::nadiblei@by0889.schule-by.de::a45fc509-57f6-426d-9598-d8f508bc1586" providerId="AD" clId="Web-{014A016A-DFD0-1BBF-8272-22BA61637586}" dt="2021-12-30T21:27:52.571" v="1116" actId="20577"/>
          <ac:spMkLst>
            <pc:docMk/>
            <pc:sldMk cId="0" sldId="272"/>
            <ac:spMk id="1843" creationId="{00000000-0000-0000-0000-000000000000}"/>
          </ac:spMkLst>
        </pc:spChg>
        <pc:spChg chg="mod">
          <ac:chgData name="Nadine Bleicher" userId="S::nadiblei@by0889.schule-by.de::a45fc509-57f6-426d-9598-d8f508bc1586" providerId="AD" clId="Web-{014A016A-DFD0-1BBF-8272-22BA61637586}" dt="2021-12-30T21:24:59.420" v="965" actId="20577"/>
          <ac:spMkLst>
            <pc:docMk/>
            <pc:sldMk cId="0" sldId="272"/>
            <ac:spMk id="1844" creationId="{00000000-0000-0000-0000-000000000000}"/>
          </ac:spMkLst>
        </pc:spChg>
        <pc:spChg chg="mod">
          <ac:chgData name="Nadine Bleicher" userId="S::nadiblei@by0889.schule-by.de::a45fc509-57f6-426d-9598-d8f508bc1586" providerId="AD" clId="Web-{014A016A-DFD0-1BBF-8272-22BA61637586}" dt="2021-12-30T21:38:50.533" v="1220" actId="20577"/>
          <ac:spMkLst>
            <pc:docMk/>
            <pc:sldMk cId="0" sldId="272"/>
            <ac:spMk id="1845" creationId="{00000000-0000-0000-0000-000000000000}"/>
          </ac:spMkLst>
        </pc:spChg>
        <pc:spChg chg="mod">
          <ac:chgData name="Nadine Bleicher" userId="S::nadiblei@by0889.schule-by.de::a45fc509-57f6-426d-9598-d8f508bc1586" providerId="AD" clId="Web-{014A016A-DFD0-1BBF-8272-22BA61637586}" dt="2021-12-30T21:48:02.383" v="1245" actId="20577"/>
          <ac:spMkLst>
            <pc:docMk/>
            <pc:sldMk cId="0" sldId="272"/>
            <ac:spMk id="1846" creationId="{00000000-0000-0000-0000-000000000000}"/>
          </ac:spMkLst>
        </pc:spChg>
        <pc:spChg chg="mod">
          <ac:chgData name="Nadine Bleicher" userId="S::nadiblei@by0889.schule-by.de::a45fc509-57f6-426d-9598-d8f508bc1586" providerId="AD" clId="Web-{014A016A-DFD0-1BBF-8272-22BA61637586}" dt="2021-12-30T21:52:03.069" v="1287" actId="20577"/>
          <ac:spMkLst>
            <pc:docMk/>
            <pc:sldMk cId="0" sldId="272"/>
            <ac:spMk id="1847" creationId="{00000000-0000-0000-0000-000000000000}"/>
          </ac:spMkLst>
        </pc:spChg>
        <pc:spChg chg="mod">
          <ac:chgData name="Nadine Bleicher" userId="S::nadiblei@by0889.schule-by.de::a45fc509-57f6-426d-9598-d8f508bc1586" providerId="AD" clId="Web-{014A016A-DFD0-1BBF-8272-22BA61637586}" dt="2021-12-30T21:58:03.482" v="1363" actId="20577"/>
          <ac:spMkLst>
            <pc:docMk/>
            <pc:sldMk cId="0" sldId="272"/>
            <ac:spMk id="1848" creationId="{00000000-0000-0000-0000-000000000000}"/>
          </ac:spMkLst>
        </pc:spChg>
        <pc:spChg chg="mod">
          <ac:chgData name="Nadine Bleicher" userId="S::nadiblei@by0889.schule-by.de::a45fc509-57f6-426d-9598-d8f508bc1586" providerId="AD" clId="Web-{014A016A-DFD0-1BBF-8272-22BA61637586}" dt="2021-12-30T21:29:23.326" v="1154" actId="20577"/>
          <ac:spMkLst>
            <pc:docMk/>
            <pc:sldMk cId="0" sldId="272"/>
            <ac:spMk id="1849" creationId="{00000000-0000-0000-0000-000000000000}"/>
          </ac:spMkLst>
        </pc:spChg>
      </pc:sldChg>
      <pc:sldChg chg="addSp modSp">
        <pc:chgData name="Nadine Bleicher" userId="S::nadiblei@by0889.schule-by.de::a45fc509-57f6-426d-9598-d8f508bc1586" providerId="AD" clId="Web-{014A016A-DFD0-1BBF-8272-22BA61637586}" dt="2021-12-30T21:58:33.530" v="1376" actId="20577"/>
        <pc:sldMkLst>
          <pc:docMk/>
          <pc:sldMk cId="0" sldId="274"/>
        </pc:sldMkLst>
        <pc:spChg chg="add ord">
          <ac:chgData name="Nadine Bleicher" userId="S::nadiblei@by0889.schule-by.de::a45fc509-57f6-426d-9598-d8f508bc1586" providerId="AD" clId="Web-{014A016A-DFD0-1BBF-8272-22BA61637586}" dt="2021-12-30T21:20:09.287" v="701"/>
          <ac:spMkLst>
            <pc:docMk/>
            <pc:sldMk cId="0" sldId="274"/>
            <ac:spMk id="2" creationId="{320E2035-E0F7-4C0C-8280-4F57C6837958}"/>
          </ac:spMkLst>
        </pc:spChg>
        <pc:spChg chg="add ord">
          <ac:chgData name="Nadine Bleicher" userId="S::nadiblei@by0889.schule-by.de::a45fc509-57f6-426d-9598-d8f508bc1586" providerId="AD" clId="Web-{014A016A-DFD0-1BBF-8272-22BA61637586}" dt="2021-12-30T21:20:12.006" v="702"/>
          <ac:spMkLst>
            <pc:docMk/>
            <pc:sldMk cId="0" sldId="274"/>
            <ac:spMk id="3" creationId="{F2C546A7-637D-47B8-B22C-7A5920E11B21}"/>
          </ac:spMkLst>
        </pc:spChg>
        <pc:spChg chg="add ord">
          <ac:chgData name="Nadine Bleicher" userId="S::nadiblei@by0889.schule-by.de::a45fc509-57f6-426d-9598-d8f508bc1586" providerId="AD" clId="Web-{014A016A-DFD0-1BBF-8272-22BA61637586}" dt="2021-12-30T21:20:14.147" v="703"/>
          <ac:spMkLst>
            <pc:docMk/>
            <pc:sldMk cId="0" sldId="274"/>
            <ac:spMk id="4" creationId="{B7D7850A-7098-4282-9C80-2104F2DF1C9E}"/>
          </ac:spMkLst>
        </pc:spChg>
        <pc:spChg chg="add ord">
          <ac:chgData name="Nadine Bleicher" userId="S::nadiblei@by0889.schule-by.de::a45fc509-57f6-426d-9598-d8f508bc1586" providerId="AD" clId="Web-{014A016A-DFD0-1BBF-8272-22BA61637586}" dt="2021-12-30T21:20:16.725" v="704"/>
          <ac:spMkLst>
            <pc:docMk/>
            <pc:sldMk cId="0" sldId="274"/>
            <ac:spMk id="5" creationId="{2BFF8430-9984-41E1-A2B7-EF404A1CE594}"/>
          </ac:spMkLst>
        </pc:spChg>
        <pc:spChg chg="add ord">
          <ac:chgData name="Nadine Bleicher" userId="S::nadiblei@by0889.schule-by.de::a45fc509-57f6-426d-9598-d8f508bc1586" providerId="AD" clId="Web-{014A016A-DFD0-1BBF-8272-22BA61637586}" dt="2021-12-30T21:20:19.053" v="705"/>
          <ac:spMkLst>
            <pc:docMk/>
            <pc:sldMk cId="0" sldId="274"/>
            <ac:spMk id="6" creationId="{DE12168A-4285-4652-82DE-67257BC9EE82}"/>
          </ac:spMkLst>
        </pc:spChg>
        <pc:spChg chg="add mod ord">
          <ac:chgData name="Nadine Bleicher" userId="S::nadiblei@by0889.schule-by.de::a45fc509-57f6-426d-9598-d8f508bc1586" providerId="AD" clId="Web-{014A016A-DFD0-1BBF-8272-22BA61637586}" dt="2021-12-30T21:20:21.507" v="706"/>
          <ac:spMkLst>
            <pc:docMk/>
            <pc:sldMk cId="0" sldId="274"/>
            <ac:spMk id="7" creationId="{10B377AC-1E89-4915-B601-8EDAE2097B4E}"/>
          </ac:spMkLst>
        </pc:spChg>
        <pc:spChg chg="add ord">
          <ac:chgData name="Nadine Bleicher" userId="S::nadiblei@by0889.schule-by.de::a45fc509-57f6-426d-9598-d8f508bc1586" providerId="AD" clId="Web-{014A016A-DFD0-1BBF-8272-22BA61637586}" dt="2021-12-30T21:20:24.241" v="707"/>
          <ac:spMkLst>
            <pc:docMk/>
            <pc:sldMk cId="0" sldId="274"/>
            <ac:spMk id="8" creationId="{5D629900-DD0A-45EA-856C-51F531D0E26B}"/>
          </ac:spMkLst>
        </pc:spChg>
        <pc:spChg chg="mod">
          <ac:chgData name="Nadine Bleicher" userId="S::nadiblei@by0889.schule-by.de::a45fc509-57f6-426d-9598-d8f508bc1586" providerId="AD" clId="Web-{014A016A-DFD0-1BBF-8272-22BA61637586}" dt="2021-12-30T21:28:06.322" v="1123" actId="20577"/>
          <ac:spMkLst>
            <pc:docMk/>
            <pc:sldMk cId="0" sldId="274"/>
            <ac:spMk id="1887" creationId="{00000000-0000-0000-0000-000000000000}"/>
          </ac:spMkLst>
        </pc:spChg>
        <pc:spChg chg="mod">
          <ac:chgData name="Nadine Bleicher" userId="S::nadiblei@by0889.schule-by.de::a45fc509-57f6-426d-9598-d8f508bc1586" providerId="AD" clId="Web-{014A016A-DFD0-1BBF-8272-22BA61637586}" dt="2021-12-30T21:31:15.255" v="1182" actId="20577"/>
          <ac:spMkLst>
            <pc:docMk/>
            <pc:sldMk cId="0" sldId="274"/>
            <ac:spMk id="1888" creationId="{00000000-0000-0000-0000-000000000000}"/>
          </ac:spMkLst>
        </pc:spChg>
        <pc:spChg chg="mod">
          <ac:chgData name="Nadine Bleicher" userId="S::nadiblei@by0889.schule-by.de::a45fc509-57f6-426d-9598-d8f508bc1586" providerId="AD" clId="Web-{014A016A-DFD0-1BBF-8272-22BA61637586}" dt="2021-12-30T21:39:04.987" v="1226" actId="20577"/>
          <ac:spMkLst>
            <pc:docMk/>
            <pc:sldMk cId="0" sldId="274"/>
            <ac:spMk id="1889" creationId="{00000000-0000-0000-0000-000000000000}"/>
          </ac:spMkLst>
        </pc:spChg>
        <pc:spChg chg="mod">
          <ac:chgData name="Nadine Bleicher" userId="S::nadiblei@by0889.schule-by.de::a45fc509-57f6-426d-9598-d8f508bc1586" providerId="AD" clId="Web-{014A016A-DFD0-1BBF-8272-22BA61637586}" dt="2021-12-30T21:48:18.368" v="1248" actId="20577"/>
          <ac:spMkLst>
            <pc:docMk/>
            <pc:sldMk cId="0" sldId="274"/>
            <ac:spMk id="1890" creationId="{00000000-0000-0000-0000-000000000000}"/>
          </ac:spMkLst>
        </pc:spChg>
        <pc:spChg chg="mod">
          <ac:chgData name="Nadine Bleicher" userId="S::nadiblei@by0889.schule-by.de::a45fc509-57f6-426d-9598-d8f508bc1586" providerId="AD" clId="Web-{014A016A-DFD0-1BBF-8272-22BA61637586}" dt="2021-12-30T21:53:00.323" v="1298" actId="20577"/>
          <ac:spMkLst>
            <pc:docMk/>
            <pc:sldMk cId="0" sldId="274"/>
            <ac:spMk id="1891" creationId="{00000000-0000-0000-0000-000000000000}"/>
          </ac:spMkLst>
        </pc:spChg>
        <pc:spChg chg="mod">
          <ac:chgData name="Nadine Bleicher" userId="S::nadiblei@by0889.schule-by.de::a45fc509-57f6-426d-9598-d8f508bc1586" providerId="AD" clId="Web-{014A016A-DFD0-1BBF-8272-22BA61637586}" dt="2021-12-30T21:58:33.530" v="1376" actId="20577"/>
          <ac:spMkLst>
            <pc:docMk/>
            <pc:sldMk cId="0" sldId="274"/>
            <ac:spMk id="1892" creationId="{00000000-0000-0000-0000-000000000000}"/>
          </ac:spMkLst>
        </pc:spChg>
        <pc:spChg chg="mod">
          <ac:chgData name="Nadine Bleicher" userId="S::nadiblei@by0889.schule-by.de::a45fc509-57f6-426d-9598-d8f508bc1586" providerId="AD" clId="Web-{014A016A-DFD0-1BBF-8272-22BA61637586}" dt="2021-12-30T21:29:42.687" v="1163" actId="20577"/>
          <ac:spMkLst>
            <pc:docMk/>
            <pc:sldMk cId="0" sldId="274"/>
            <ac:spMk id="1893" creationId="{00000000-0000-0000-0000-000000000000}"/>
          </ac:spMkLst>
        </pc:spChg>
      </pc:sldChg>
      <pc:sldChg chg="addSp modSp">
        <pc:chgData name="Nadine Bleicher" userId="S::nadiblei@by0889.schule-by.de::a45fc509-57f6-426d-9598-d8f508bc1586" providerId="AD" clId="Web-{014A016A-DFD0-1BBF-8272-22BA61637586}" dt="2021-12-30T21:58:45.718" v="1380" actId="20577"/>
        <pc:sldMkLst>
          <pc:docMk/>
          <pc:sldMk cId="0" sldId="275"/>
        </pc:sldMkLst>
        <pc:spChg chg="add ord">
          <ac:chgData name="Nadine Bleicher" userId="S::nadiblei@by0889.schule-by.de::a45fc509-57f6-426d-9598-d8f508bc1586" providerId="AD" clId="Web-{014A016A-DFD0-1BBF-8272-22BA61637586}" dt="2021-12-30T21:20:29.820" v="708"/>
          <ac:spMkLst>
            <pc:docMk/>
            <pc:sldMk cId="0" sldId="275"/>
            <ac:spMk id="2" creationId="{D6A9AA2C-B546-442E-A324-1B977BF9B528}"/>
          </ac:spMkLst>
        </pc:spChg>
        <pc:spChg chg="add ord">
          <ac:chgData name="Nadine Bleicher" userId="S::nadiblei@by0889.schule-by.de::a45fc509-57f6-426d-9598-d8f508bc1586" providerId="AD" clId="Web-{014A016A-DFD0-1BBF-8272-22BA61637586}" dt="2021-12-30T21:20:32.148" v="709"/>
          <ac:spMkLst>
            <pc:docMk/>
            <pc:sldMk cId="0" sldId="275"/>
            <ac:spMk id="3" creationId="{8B41481A-1E36-423B-BD3F-25A01CF5A358}"/>
          </ac:spMkLst>
        </pc:spChg>
        <pc:spChg chg="add ord">
          <ac:chgData name="Nadine Bleicher" userId="S::nadiblei@by0889.schule-by.de::a45fc509-57f6-426d-9598-d8f508bc1586" providerId="AD" clId="Web-{014A016A-DFD0-1BBF-8272-22BA61637586}" dt="2021-12-30T21:20:34.882" v="710"/>
          <ac:spMkLst>
            <pc:docMk/>
            <pc:sldMk cId="0" sldId="275"/>
            <ac:spMk id="4" creationId="{6968CC48-EBC9-49E6-B3AE-D9E90E1987C8}"/>
          </ac:spMkLst>
        </pc:spChg>
        <pc:spChg chg="add ord">
          <ac:chgData name="Nadine Bleicher" userId="S::nadiblei@by0889.schule-by.de::a45fc509-57f6-426d-9598-d8f508bc1586" providerId="AD" clId="Web-{014A016A-DFD0-1BBF-8272-22BA61637586}" dt="2021-12-30T21:20:37.836" v="711"/>
          <ac:spMkLst>
            <pc:docMk/>
            <pc:sldMk cId="0" sldId="275"/>
            <ac:spMk id="5" creationId="{7B52D59A-82AF-47A4-9165-D7451CD40CF3}"/>
          </ac:spMkLst>
        </pc:spChg>
        <pc:spChg chg="add ord">
          <ac:chgData name="Nadine Bleicher" userId="S::nadiblei@by0889.schule-by.de::a45fc509-57f6-426d-9598-d8f508bc1586" providerId="AD" clId="Web-{014A016A-DFD0-1BBF-8272-22BA61637586}" dt="2021-12-30T21:20:40.414" v="712"/>
          <ac:spMkLst>
            <pc:docMk/>
            <pc:sldMk cId="0" sldId="275"/>
            <ac:spMk id="6" creationId="{3B6FD120-7AAF-4F7F-8EEA-62A4C5032E8E}"/>
          </ac:spMkLst>
        </pc:spChg>
        <pc:spChg chg="add ord">
          <ac:chgData name="Nadine Bleicher" userId="S::nadiblei@by0889.schule-by.de::a45fc509-57f6-426d-9598-d8f508bc1586" providerId="AD" clId="Web-{014A016A-DFD0-1BBF-8272-22BA61637586}" dt="2021-12-30T21:20:43.180" v="713"/>
          <ac:spMkLst>
            <pc:docMk/>
            <pc:sldMk cId="0" sldId="275"/>
            <ac:spMk id="7" creationId="{8B34711F-4456-4868-879D-16EEE1D9ADF5}"/>
          </ac:spMkLst>
        </pc:spChg>
        <pc:spChg chg="add ord">
          <ac:chgData name="Nadine Bleicher" userId="S::nadiblei@by0889.schule-by.de::a45fc509-57f6-426d-9598-d8f508bc1586" providerId="AD" clId="Web-{014A016A-DFD0-1BBF-8272-22BA61637586}" dt="2021-12-30T21:20:45.602" v="714"/>
          <ac:spMkLst>
            <pc:docMk/>
            <pc:sldMk cId="0" sldId="275"/>
            <ac:spMk id="8" creationId="{E563E436-0F51-463A-A0A4-2468FA93BCCF}"/>
          </ac:spMkLst>
        </pc:spChg>
        <pc:spChg chg="mod">
          <ac:chgData name="Nadine Bleicher" userId="S::nadiblei@by0889.schule-by.de::a45fc509-57f6-426d-9598-d8f508bc1586" providerId="AD" clId="Web-{014A016A-DFD0-1BBF-8272-22BA61637586}" dt="2021-12-30T21:28:11.853" v="1126" actId="20577"/>
          <ac:spMkLst>
            <pc:docMk/>
            <pc:sldMk cId="0" sldId="275"/>
            <ac:spMk id="1901" creationId="{00000000-0000-0000-0000-000000000000}"/>
          </ac:spMkLst>
        </pc:spChg>
        <pc:spChg chg="mod">
          <ac:chgData name="Nadine Bleicher" userId="S::nadiblei@by0889.schule-by.de::a45fc509-57f6-426d-9598-d8f508bc1586" providerId="AD" clId="Web-{014A016A-DFD0-1BBF-8272-22BA61637586}" dt="2021-12-30T21:31:21.990" v="1184" actId="20577"/>
          <ac:spMkLst>
            <pc:docMk/>
            <pc:sldMk cId="0" sldId="275"/>
            <ac:spMk id="1902" creationId="{00000000-0000-0000-0000-000000000000}"/>
          </ac:spMkLst>
        </pc:spChg>
        <pc:spChg chg="mod">
          <ac:chgData name="Nadine Bleicher" userId="S::nadiblei@by0889.schule-by.de::a45fc509-57f6-426d-9598-d8f508bc1586" providerId="AD" clId="Web-{014A016A-DFD0-1BBF-8272-22BA61637586}" dt="2021-12-30T21:39:12.659" v="1228" actId="20577"/>
          <ac:spMkLst>
            <pc:docMk/>
            <pc:sldMk cId="0" sldId="275"/>
            <ac:spMk id="1903" creationId="{00000000-0000-0000-0000-000000000000}"/>
          </ac:spMkLst>
        </pc:spChg>
        <pc:spChg chg="mod">
          <ac:chgData name="Nadine Bleicher" userId="S::nadiblei@by0889.schule-by.de::a45fc509-57f6-426d-9598-d8f508bc1586" providerId="AD" clId="Web-{014A016A-DFD0-1BBF-8272-22BA61637586}" dt="2021-12-30T21:48:43.542" v="1253" actId="20577"/>
          <ac:spMkLst>
            <pc:docMk/>
            <pc:sldMk cId="0" sldId="275"/>
            <ac:spMk id="1904" creationId="{00000000-0000-0000-0000-000000000000}"/>
          </ac:spMkLst>
        </pc:spChg>
        <pc:spChg chg="mod">
          <ac:chgData name="Nadine Bleicher" userId="S::nadiblei@by0889.schule-by.de::a45fc509-57f6-426d-9598-d8f508bc1586" providerId="AD" clId="Web-{014A016A-DFD0-1BBF-8272-22BA61637586}" dt="2021-12-30T21:53:15.964" v="1301" actId="20577"/>
          <ac:spMkLst>
            <pc:docMk/>
            <pc:sldMk cId="0" sldId="275"/>
            <ac:spMk id="1905" creationId="{00000000-0000-0000-0000-000000000000}"/>
          </ac:spMkLst>
        </pc:spChg>
        <pc:spChg chg="mod">
          <ac:chgData name="Nadine Bleicher" userId="S::nadiblei@by0889.schule-by.de::a45fc509-57f6-426d-9598-d8f508bc1586" providerId="AD" clId="Web-{014A016A-DFD0-1BBF-8272-22BA61637586}" dt="2021-12-30T21:58:45.718" v="1380" actId="20577"/>
          <ac:spMkLst>
            <pc:docMk/>
            <pc:sldMk cId="0" sldId="275"/>
            <ac:spMk id="1906" creationId="{00000000-0000-0000-0000-000000000000}"/>
          </ac:spMkLst>
        </pc:spChg>
        <pc:spChg chg="mod">
          <ac:chgData name="Nadine Bleicher" userId="S::nadiblei@by0889.schule-by.de::a45fc509-57f6-426d-9598-d8f508bc1586" providerId="AD" clId="Web-{014A016A-DFD0-1BBF-8272-22BA61637586}" dt="2021-12-30T21:29:48.125" v="1165" actId="20577"/>
          <ac:spMkLst>
            <pc:docMk/>
            <pc:sldMk cId="0" sldId="275"/>
            <ac:spMk id="1907" creationId="{00000000-0000-0000-0000-000000000000}"/>
          </ac:spMkLst>
        </pc:spChg>
      </pc:sldChg>
      <pc:sldChg chg="addSp modSp">
        <pc:chgData name="Nadine Bleicher" userId="S::nadiblei@by0889.schule-by.de::a45fc509-57f6-426d-9598-d8f508bc1586" providerId="AD" clId="Web-{014A016A-DFD0-1BBF-8272-22BA61637586}" dt="2021-12-30T21:58:58.876" v="1385" actId="20577"/>
        <pc:sldMkLst>
          <pc:docMk/>
          <pc:sldMk cId="0" sldId="277"/>
        </pc:sldMkLst>
        <pc:spChg chg="add ord">
          <ac:chgData name="Nadine Bleicher" userId="S::nadiblei@by0889.schule-by.de::a45fc509-57f6-426d-9598-d8f508bc1586" providerId="AD" clId="Web-{014A016A-DFD0-1BBF-8272-22BA61637586}" dt="2021-12-30T21:20:51.040" v="715"/>
          <ac:spMkLst>
            <pc:docMk/>
            <pc:sldMk cId="0" sldId="277"/>
            <ac:spMk id="2" creationId="{A077EFA3-6632-41D7-BBB5-E555DD94D876}"/>
          </ac:spMkLst>
        </pc:spChg>
        <pc:spChg chg="add ord">
          <ac:chgData name="Nadine Bleicher" userId="S::nadiblei@by0889.schule-by.de::a45fc509-57f6-426d-9598-d8f508bc1586" providerId="AD" clId="Web-{014A016A-DFD0-1BBF-8272-22BA61637586}" dt="2021-12-30T21:20:53.149" v="716"/>
          <ac:spMkLst>
            <pc:docMk/>
            <pc:sldMk cId="0" sldId="277"/>
            <ac:spMk id="3" creationId="{4D0236D7-4CFB-4B94-8F82-526462C8901B}"/>
          </ac:spMkLst>
        </pc:spChg>
        <pc:spChg chg="add ord">
          <ac:chgData name="Nadine Bleicher" userId="S::nadiblei@by0889.schule-by.de::a45fc509-57f6-426d-9598-d8f508bc1586" providerId="AD" clId="Web-{014A016A-DFD0-1BBF-8272-22BA61637586}" dt="2021-12-30T21:20:55.274" v="717"/>
          <ac:spMkLst>
            <pc:docMk/>
            <pc:sldMk cId="0" sldId="277"/>
            <ac:spMk id="4" creationId="{D62A4EB4-EE6E-4765-ACFB-64AD97025A11}"/>
          </ac:spMkLst>
        </pc:spChg>
        <pc:spChg chg="add ord">
          <ac:chgData name="Nadine Bleicher" userId="S::nadiblei@by0889.schule-by.de::a45fc509-57f6-426d-9598-d8f508bc1586" providerId="AD" clId="Web-{014A016A-DFD0-1BBF-8272-22BA61637586}" dt="2021-12-30T21:20:57.790" v="718"/>
          <ac:spMkLst>
            <pc:docMk/>
            <pc:sldMk cId="0" sldId="277"/>
            <ac:spMk id="5" creationId="{261EF612-61B9-4403-8222-AA7BC78FECEE}"/>
          </ac:spMkLst>
        </pc:spChg>
        <pc:spChg chg="add ord">
          <ac:chgData name="Nadine Bleicher" userId="S::nadiblei@by0889.schule-by.de::a45fc509-57f6-426d-9598-d8f508bc1586" providerId="AD" clId="Web-{014A016A-DFD0-1BBF-8272-22BA61637586}" dt="2021-12-30T21:21:00.275" v="719"/>
          <ac:spMkLst>
            <pc:docMk/>
            <pc:sldMk cId="0" sldId="277"/>
            <ac:spMk id="6" creationId="{A3F1A478-F25D-49F8-8780-2AA01D76D449}"/>
          </ac:spMkLst>
        </pc:spChg>
        <pc:spChg chg="add ord">
          <ac:chgData name="Nadine Bleicher" userId="S::nadiblei@by0889.schule-by.de::a45fc509-57f6-426d-9598-d8f508bc1586" providerId="AD" clId="Web-{014A016A-DFD0-1BBF-8272-22BA61637586}" dt="2021-12-30T21:21:02.650" v="720"/>
          <ac:spMkLst>
            <pc:docMk/>
            <pc:sldMk cId="0" sldId="277"/>
            <ac:spMk id="7" creationId="{267E9282-64AA-41E8-B746-C3642C90CBCE}"/>
          </ac:spMkLst>
        </pc:spChg>
        <pc:spChg chg="add mod ord">
          <ac:chgData name="Nadine Bleicher" userId="S::nadiblei@by0889.schule-by.de::a45fc509-57f6-426d-9598-d8f508bc1586" providerId="AD" clId="Web-{014A016A-DFD0-1BBF-8272-22BA61637586}" dt="2021-12-30T21:21:05.290" v="721"/>
          <ac:spMkLst>
            <pc:docMk/>
            <pc:sldMk cId="0" sldId="277"/>
            <ac:spMk id="8" creationId="{2B0B189B-F0A5-4051-8F20-D948A6A94741}"/>
          </ac:spMkLst>
        </pc:spChg>
        <pc:spChg chg="mod">
          <ac:chgData name="Nadine Bleicher" userId="S::nadiblei@by0889.schule-by.de::a45fc509-57f6-426d-9598-d8f508bc1586" providerId="AD" clId="Web-{014A016A-DFD0-1BBF-8272-22BA61637586}" dt="2021-12-30T21:28:14.791" v="1128" actId="20577"/>
          <ac:spMkLst>
            <pc:docMk/>
            <pc:sldMk cId="0" sldId="277"/>
            <ac:spMk id="1945" creationId="{00000000-0000-0000-0000-000000000000}"/>
          </ac:spMkLst>
        </pc:spChg>
        <pc:spChg chg="mod">
          <ac:chgData name="Nadine Bleicher" userId="S::nadiblei@by0889.schule-by.de::a45fc509-57f6-426d-9598-d8f508bc1586" providerId="AD" clId="Web-{014A016A-DFD0-1BBF-8272-22BA61637586}" dt="2021-12-30T21:25:51.579" v="1062" actId="20577"/>
          <ac:spMkLst>
            <pc:docMk/>
            <pc:sldMk cId="0" sldId="277"/>
            <ac:spMk id="1946" creationId="{00000000-0000-0000-0000-000000000000}"/>
          </ac:spMkLst>
        </pc:spChg>
        <pc:spChg chg="mod">
          <ac:chgData name="Nadine Bleicher" userId="S::nadiblei@by0889.schule-by.de::a45fc509-57f6-426d-9598-d8f508bc1586" providerId="AD" clId="Web-{014A016A-DFD0-1BBF-8272-22BA61637586}" dt="2021-12-30T21:39:17.269" v="1230" actId="20577"/>
          <ac:spMkLst>
            <pc:docMk/>
            <pc:sldMk cId="0" sldId="277"/>
            <ac:spMk id="1947" creationId="{00000000-0000-0000-0000-000000000000}"/>
          </ac:spMkLst>
        </pc:spChg>
        <pc:spChg chg="mod">
          <ac:chgData name="Nadine Bleicher" userId="S::nadiblei@by0889.schule-by.de::a45fc509-57f6-426d-9598-d8f508bc1586" providerId="AD" clId="Web-{014A016A-DFD0-1BBF-8272-22BA61637586}" dt="2021-12-30T21:48:48.214" v="1254" actId="20577"/>
          <ac:spMkLst>
            <pc:docMk/>
            <pc:sldMk cId="0" sldId="277"/>
            <ac:spMk id="1948" creationId="{00000000-0000-0000-0000-000000000000}"/>
          </ac:spMkLst>
        </pc:spChg>
        <pc:spChg chg="mod">
          <ac:chgData name="Nadine Bleicher" userId="S::nadiblei@by0889.schule-by.de::a45fc509-57f6-426d-9598-d8f508bc1586" providerId="AD" clId="Web-{014A016A-DFD0-1BBF-8272-22BA61637586}" dt="2021-12-30T21:53:27.277" v="1305" actId="20577"/>
          <ac:spMkLst>
            <pc:docMk/>
            <pc:sldMk cId="0" sldId="277"/>
            <ac:spMk id="1949" creationId="{00000000-0000-0000-0000-000000000000}"/>
          </ac:spMkLst>
        </pc:spChg>
        <pc:spChg chg="mod">
          <ac:chgData name="Nadine Bleicher" userId="S::nadiblei@by0889.schule-by.de::a45fc509-57f6-426d-9598-d8f508bc1586" providerId="AD" clId="Web-{014A016A-DFD0-1BBF-8272-22BA61637586}" dt="2021-12-30T21:58:58.876" v="1385" actId="20577"/>
          <ac:spMkLst>
            <pc:docMk/>
            <pc:sldMk cId="0" sldId="277"/>
            <ac:spMk id="1950" creationId="{00000000-0000-0000-0000-000000000000}"/>
          </ac:spMkLst>
        </pc:spChg>
        <pc:spChg chg="mod">
          <ac:chgData name="Nadine Bleicher" userId="S::nadiblei@by0889.schule-by.de::a45fc509-57f6-426d-9598-d8f508bc1586" providerId="AD" clId="Web-{014A016A-DFD0-1BBF-8272-22BA61637586}" dt="2021-12-30T21:29:59.281" v="1169" actId="20577"/>
          <ac:spMkLst>
            <pc:docMk/>
            <pc:sldMk cId="0" sldId="277"/>
            <ac:spMk id="1951" creationId="{00000000-0000-0000-0000-000000000000}"/>
          </ac:spMkLst>
        </pc:spChg>
      </pc:sldChg>
      <pc:sldChg chg="addSp delSp modSp">
        <pc:chgData name="Nadine Bleicher" userId="S::nadiblei@by0889.schule-by.de::a45fc509-57f6-426d-9598-d8f508bc1586" providerId="AD" clId="Web-{014A016A-DFD0-1BBF-8272-22BA61637586}" dt="2021-12-30T21:59:07.360" v="1390" actId="20577"/>
        <pc:sldMkLst>
          <pc:docMk/>
          <pc:sldMk cId="0" sldId="278"/>
        </pc:sldMkLst>
        <pc:spChg chg="add ord">
          <ac:chgData name="Nadine Bleicher" userId="S::nadiblei@by0889.schule-by.de::a45fc509-57f6-426d-9598-d8f508bc1586" providerId="AD" clId="Web-{014A016A-DFD0-1BBF-8272-22BA61637586}" dt="2021-12-30T21:21:12.119" v="722"/>
          <ac:spMkLst>
            <pc:docMk/>
            <pc:sldMk cId="0" sldId="278"/>
            <ac:spMk id="2" creationId="{F04E08FD-E4E9-4073-9F38-649355D686CD}"/>
          </ac:spMkLst>
        </pc:spChg>
        <pc:spChg chg="add ord">
          <ac:chgData name="Nadine Bleicher" userId="S::nadiblei@by0889.schule-by.de::a45fc509-57f6-426d-9598-d8f508bc1586" providerId="AD" clId="Web-{014A016A-DFD0-1BBF-8272-22BA61637586}" dt="2021-12-30T21:21:14.541" v="723"/>
          <ac:spMkLst>
            <pc:docMk/>
            <pc:sldMk cId="0" sldId="278"/>
            <ac:spMk id="3" creationId="{CE00FD4B-4DAC-43D9-91CE-45FD90C9CBEC}"/>
          </ac:spMkLst>
        </pc:spChg>
        <pc:spChg chg="add ord">
          <ac:chgData name="Nadine Bleicher" userId="S::nadiblei@by0889.schule-by.de::a45fc509-57f6-426d-9598-d8f508bc1586" providerId="AD" clId="Web-{014A016A-DFD0-1BBF-8272-22BA61637586}" dt="2021-12-30T21:21:17.026" v="724"/>
          <ac:spMkLst>
            <pc:docMk/>
            <pc:sldMk cId="0" sldId="278"/>
            <ac:spMk id="4" creationId="{DD2910FB-3E23-4F5D-B2CB-984C1A02EEAF}"/>
          </ac:spMkLst>
        </pc:spChg>
        <pc:spChg chg="add ord">
          <ac:chgData name="Nadine Bleicher" userId="S::nadiblei@by0889.schule-by.de::a45fc509-57f6-426d-9598-d8f508bc1586" providerId="AD" clId="Web-{014A016A-DFD0-1BBF-8272-22BA61637586}" dt="2021-12-30T21:21:20.619" v="725"/>
          <ac:spMkLst>
            <pc:docMk/>
            <pc:sldMk cId="0" sldId="278"/>
            <ac:spMk id="5" creationId="{53167FD2-D71A-4944-944D-71E1307A8933}"/>
          </ac:spMkLst>
        </pc:spChg>
        <pc:spChg chg="add ord">
          <ac:chgData name="Nadine Bleicher" userId="S::nadiblei@by0889.schule-by.de::a45fc509-57f6-426d-9598-d8f508bc1586" providerId="AD" clId="Web-{014A016A-DFD0-1BBF-8272-22BA61637586}" dt="2021-12-30T21:21:22.979" v="726"/>
          <ac:spMkLst>
            <pc:docMk/>
            <pc:sldMk cId="0" sldId="278"/>
            <ac:spMk id="6" creationId="{F4408046-D334-4B6A-8933-51DD59CC8D9C}"/>
          </ac:spMkLst>
        </pc:spChg>
        <pc:spChg chg="add ord">
          <ac:chgData name="Nadine Bleicher" userId="S::nadiblei@by0889.schule-by.de::a45fc509-57f6-426d-9598-d8f508bc1586" providerId="AD" clId="Web-{014A016A-DFD0-1BBF-8272-22BA61637586}" dt="2021-12-30T21:21:25.510" v="727"/>
          <ac:spMkLst>
            <pc:docMk/>
            <pc:sldMk cId="0" sldId="278"/>
            <ac:spMk id="7" creationId="{ED8BA275-8DD1-4758-93BD-3371E2EFD713}"/>
          </ac:spMkLst>
        </pc:spChg>
        <pc:spChg chg="add ord">
          <ac:chgData name="Nadine Bleicher" userId="S::nadiblei@by0889.schule-by.de::a45fc509-57f6-426d-9598-d8f508bc1586" providerId="AD" clId="Web-{014A016A-DFD0-1BBF-8272-22BA61637586}" dt="2021-12-30T21:21:28.089" v="728"/>
          <ac:spMkLst>
            <pc:docMk/>
            <pc:sldMk cId="0" sldId="278"/>
            <ac:spMk id="8" creationId="{7333A470-009D-4DF2-8210-038FBB3D36BB}"/>
          </ac:spMkLst>
        </pc:spChg>
        <pc:spChg chg="mod">
          <ac:chgData name="Nadine Bleicher" userId="S::nadiblei@by0889.schule-by.de::a45fc509-57f6-426d-9598-d8f508bc1586" providerId="AD" clId="Web-{014A016A-DFD0-1BBF-8272-22BA61637586}" dt="2021-12-30T21:28:19.135" v="1130" actId="20577"/>
          <ac:spMkLst>
            <pc:docMk/>
            <pc:sldMk cId="0" sldId="278"/>
            <ac:spMk id="1959" creationId="{00000000-0000-0000-0000-000000000000}"/>
          </ac:spMkLst>
        </pc:spChg>
        <pc:spChg chg="mod">
          <ac:chgData name="Nadine Bleicher" userId="S::nadiblei@by0889.schule-by.de::a45fc509-57f6-426d-9598-d8f508bc1586" providerId="AD" clId="Web-{014A016A-DFD0-1BBF-8272-22BA61637586}" dt="2021-12-30T21:31:41.851" v="1186" actId="20577"/>
          <ac:spMkLst>
            <pc:docMk/>
            <pc:sldMk cId="0" sldId="278"/>
            <ac:spMk id="1960" creationId="{00000000-0000-0000-0000-000000000000}"/>
          </ac:spMkLst>
        </pc:spChg>
        <pc:spChg chg="mod">
          <ac:chgData name="Nadine Bleicher" userId="S::nadiblei@by0889.schule-by.de::a45fc509-57f6-426d-9598-d8f508bc1586" providerId="AD" clId="Web-{014A016A-DFD0-1BBF-8272-22BA61637586}" dt="2021-12-30T21:39:21.925" v="1232" actId="20577"/>
          <ac:spMkLst>
            <pc:docMk/>
            <pc:sldMk cId="0" sldId="278"/>
            <ac:spMk id="1961" creationId="{00000000-0000-0000-0000-000000000000}"/>
          </ac:spMkLst>
        </pc:spChg>
        <pc:spChg chg="mod">
          <ac:chgData name="Nadine Bleicher" userId="S::nadiblei@by0889.schule-by.de::a45fc509-57f6-426d-9598-d8f508bc1586" providerId="AD" clId="Web-{014A016A-DFD0-1BBF-8272-22BA61637586}" dt="2021-12-30T21:48:51.542" v="1255" actId="20577"/>
          <ac:spMkLst>
            <pc:docMk/>
            <pc:sldMk cId="0" sldId="278"/>
            <ac:spMk id="1962" creationId="{00000000-0000-0000-0000-000000000000}"/>
          </ac:spMkLst>
        </pc:spChg>
        <pc:spChg chg="add del mod">
          <ac:chgData name="Nadine Bleicher" userId="S::nadiblei@by0889.schule-by.de::a45fc509-57f6-426d-9598-d8f508bc1586" providerId="AD" clId="Web-{014A016A-DFD0-1BBF-8272-22BA61637586}" dt="2021-12-30T21:54:04.936" v="1313" actId="20577"/>
          <ac:spMkLst>
            <pc:docMk/>
            <pc:sldMk cId="0" sldId="278"/>
            <ac:spMk id="1963" creationId="{00000000-0000-0000-0000-000000000000}"/>
          </ac:spMkLst>
        </pc:spChg>
        <pc:spChg chg="mod">
          <ac:chgData name="Nadine Bleicher" userId="S::nadiblei@by0889.schule-by.de::a45fc509-57f6-426d-9598-d8f508bc1586" providerId="AD" clId="Web-{014A016A-DFD0-1BBF-8272-22BA61637586}" dt="2021-12-30T21:59:07.360" v="1390" actId="20577"/>
          <ac:spMkLst>
            <pc:docMk/>
            <pc:sldMk cId="0" sldId="278"/>
            <ac:spMk id="1964" creationId="{00000000-0000-0000-0000-000000000000}"/>
          </ac:spMkLst>
        </pc:spChg>
        <pc:spChg chg="mod">
          <ac:chgData name="Nadine Bleicher" userId="S::nadiblei@by0889.schule-by.de::a45fc509-57f6-426d-9598-d8f508bc1586" providerId="AD" clId="Web-{014A016A-DFD0-1BBF-8272-22BA61637586}" dt="2021-12-30T21:30:06.704" v="1172" actId="20577"/>
          <ac:spMkLst>
            <pc:docMk/>
            <pc:sldMk cId="0" sldId="278"/>
            <ac:spMk id="1965" creationId="{00000000-0000-0000-0000-000000000000}"/>
          </ac:spMkLst>
        </pc:spChg>
      </pc:sldChg>
      <pc:sldChg chg="addSp modSp">
        <pc:chgData name="Nadine Bleicher" userId="S::nadiblei@by0889.schule-by.de::a45fc509-57f6-426d-9598-d8f508bc1586" providerId="AD" clId="Web-{014A016A-DFD0-1BBF-8272-22BA61637586}" dt="2021-12-30T22:18:41.963" v="1595" actId="20577"/>
        <pc:sldMkLst>
          <pc:docMk/>
          <pc:sldMk cId="0" sldId="279"/>
        </pc:sldMkLst>
        <pc:spChg chg="add ord">
          <ac:chgData name="Nadine Bleicher" userId="S::nadiblei@by0889.schule-by.de::a45fc509-57f6-426d-9598-d8f508bc1586" providerId="AD" clId="Web-{014A016A-DFD0-1BBF-8272-22BA61637586}" dt="2021-12-30T21:21:33.995" v="729"/>
          <ac:spMkLst>
            <pc:docMk/>
            <pc:sldMk cId="0" sldId="279"/>
            <ac:spMk id="2" creationId="{B05D4E6E-A353-42CB-B0E2-B93A90AF77A3}"/>
          </ac:spMkLst>
        </pc:spChg>
        <pc:spChg chg="add ord">
          <ac:chgData name="Nadine Bleicher" userId="S::nadiblei@by0889.schule-by.de::a45fc509-57f6-426d-9598-d8f508bc1586" providerId="AD" clId="Web-{014A016A-DFD0-1BBF-8272-22BA61637586}" dt="2021-12-30T21:21:36.339" v="730"/>
          <ac:spMkLst>
            <pc:docMk/>
            <pc:sldMk cId="0" sldId="279"/>
            <ac:spMk id="3" creationId="{4131B143-F704-4005-9AFB-7F08F8089F73}"/>
          </ac:spMkLst>
        </pc:spChg>
        <pc:spChg chg="add ord">
          <ac:chgData name="Nadine Bleicher" userId="S::nadiblei@by0889.schule-by.de::a45fc509-57f6-426d-9598-d8f508bc1586" providerId="AD" clId="Web-{014A016A-DFD0-1BBF-8272-22BA61637586}" dt="2021-12-30T21:21:38.527" v="731"/>
          <ac:spMkLst>
            <pc:docMk/>
            <pc:sldMk cId="0" sldId="279"/>
            <ac:spMk id="4" creationId="{8527E121-7194-4EFD-9625-27D763F219E6}"/>
          </ac:spMkLst>
        </pc:spChg>
        <pc:spChg chg="add ord">
          <ac:chgData name="Nadine Bleicher" userId="S::nadiblei@by0889.schule-by.de::a45fc509-57f6-426d-9598-d8f508bc1586" providerId="AD" clId="Web-{014A016A-DFD0-1BBF-8272-22BA61637586}" dt="2021-12-30T21:21:40.855" v="732"/>
          <ac:spMkLst>
            <pc:docMk/>
            <pc:sldMk cId="0" sldId="279"/>
            <ac:spMk id="5" creationId="{EC196026-2CAB-41C3-A76A-AC2566E72E05}"/>
          </ac:spMkLst>
        </pc:spChg>
        <pc:spChg chg="add ord">
          <ac:chgData name="Nadine Bleicher" userId="S::nadiblei@by0889.schule-by.de::a45fc509-57f6-426d-9598-d8f508bc1586" providerId="AD" clId="Web-{014A016A-DFD0-1BBF-8272-22BA61637586}" dt="2021-12-30T21:21:45.152" v="733"/>
          <ac:spMkLst>
            <pc:docMk/>
            <pc:sldMk cId="0" sldId="279"/>
            <ac:spMk id="6" creationId="{483A931E-F9B6-4665-A8E6-5E653F68400C}"/>
          </ac:spMkLst>
        </pc:spChg>
        <pc:spChg chg="add ord">
          <ac:chgData name="Nadine Bleicher" userId="S::nadiblei@by0889.schule-by.de::a45fc509-57f6-426d-9598-d8f508bc1586" providerId="AD" clId="Web-{014A016A-DFD0-1BBF-8272-22BA61637586}" dt="2021-12-30T21:21:49.387" v="734"/>
          <ac:spMkLst>
            <pc:docMk/>
            <pc:sldMk cId="0" sldId="279"/>
            <ac:spMk id="7" creationId="{C76125E4-3CE0-4D4C-B53C-026004C9676C}"/>
          </ac:spMkLst>
        </pc:spChg>
        <pc:spChg chg="add ord">
          <ac:chgData name="Nadine Bleicher" userId="S::nadiblei@by0889.schule-by.de::a45fc509-57f6-426d-9598-d8f508bc1586" providerId="AD" clId="Web-{014A016A-DFD0-1BBF-8272-22BA61637586}" dt="2021-12-30T21:21:52.621" v="735"/>
          <ac:spMkLst>
            <pc:docMk/>
            <pc:sldMk cId="0" sldId="279"/>
            <ac:spMk id="8" creationId="{C38C3304-7CAE-42FA-97A9-D92CD8BADE77}"/>
          </ac:spMkLst>
        </pc:spChg>
        <pc:spChg chg="mod">
          <ac:chgData name="Nadine Bleicher" userId="S::nadiblei@by0889.schule-by.de::a45fc509-57f6-426d-9598-d8f508bc1586" providerId="AD" clId="Web-{014A016A-DFD0-1BBF-8272-22BA61637586}" dt="2021-12-30T22:18:41.963" v="1595" actId="20577"/>
          <ac:spMkLst>
            <pc:docMk/>
            <pc:sldMk cId="0" sldId="279"/>
            <ac:spMk id="1970" creationId="{00000000-0000-0000-0000-000000000000}"/>
          </ac:spMkLst>
        </pc:spChg>
        <pc:spChg chg="mod">
          <ac:chgData name="Nadine Bleicher" userId="S::nadiblei@by0889.schule-by.de::a45fc509-57f6-426d-9598-d8f508bc1586" providerId="AD" clId="Web-{014A016A-DFD0-1BBF-8272-22BA61637586}" dt="2021-12-30T21:28:26.198" v="1133" actId="20577"/>
          <ac:spMkLst>
            <pc:docMk/>
            <pc:sldMk cId="0" sldId="279"/>
            <ac:spMk id="1972" creationId="{00000000-0000-0000-0000-000000000000}"/>
          </ac:spMkLst>
        </pc:spChg>
        <pc:spChg chg="mod">
          <ac:chgData name="Nadine Bleicher" userId="S::nadiblei@by0889.schule-by.de::a45fc509-57f6-426d-9598-d8f508bc1586" providerId="AD" clId="Web-{014A016A-DFD0-1BBF-8272-22BA61637586}" dt="2021-12-30T21:30:17.955" v="1176" actId="20577"/>
          <ac:spMkLst>
            <pc:docMk/>
            <pc:sldMk cId="0" sldId="279"/>
            <ac:spMk id="1973" creationId="{00000000-0000-0000-0000-000000000000}"/>
          </ac:spMkLst>
        </pc:spChg>
        <pc:spChg chg="mod">
          <ac:chgData name="Nadine Bleicher" userId="S::nadiblei@by0889.schule-by.de::a45fc509-57f6-426d-9598-d8f508bc1586" providerId="AD" clId="Web-{014A016A-DFD0-1BBF-8272-22BA61637586}" dt="2021-12-30T21:47:07.755" v="1235" actId="20577"/>
          <ac:spMkLst>
            <pc:docMk/>
            <pc:sldMk cId="0" sldId="279"/>
            <ac:spMk id="1974" creationId="{00000000-0000-0000-0000-000000000000}"/>
          </ac:spMkLst>
        </pc:spChg>
        <pc:spChg chg="mod">
          <ac:chgData name="Nadine Bleicher" userId="S::nadiblei@by0889.schule-by.de::a45fc509-57f6-426d-9598-d8f508bc1586" providerId="AD" clId="Web-{014A016A-DFD0-1BBF-8272-22BA61637586}" dt="2021-12-30T21:48:56.324" v="1256" actId="20577"/>
          <ac:spMkLst>
            <pc:docMk/>
            <pc:sldMk cId="0" sldId="279"/>
            <ac:spMk id="1975" creationId="{00000000-0000-0000-0000-000000000000}"/>
          </ac:spMkLst>
        </pc:spChg>
        <pc:spChg chg="mod">
          <ac:chgData name="Nadine Bleicher" userId="S::nadiblei@by0889.schule-by.de::a45fc509-57f6-426d-9598-d8f508bc1586" providerId="AD" clId="Web-{014A016A-DFD0-1BBF-8272-22BA61637586}" dt="2021-12-30T21:54:20.796" v="1317" actId="20577"/>
          <ac:spMkLst>
            <pc:docMk/>
            <pc:sldMk cId="0" sldId="279"/>
            <ac:spMk id="1976" creationId="{00000000-0000-0000-0000-000000000000}"/>
          </ac:spMkLst>
        </pc:spChg>
        <pc:spChg chg="mod">
          <ac:chgData name="Nadine Bleicher" userId="S::nadiblei@by0889.schule-by.de::a45fc509-57f6-426d-9598-d8f508bc1586" providerId="AD" clId="Web-{014A016A-DFD0-1BBF-8272-22BA61637586}" dt="2021-12-30T21:59:13.142" v="1394" actId="20577"/>
          <ac:spMkLst>
            <pc:docMk/>
            <pc:sldMk cId="0" sldId="279"/>
            <ac:spMk id="1977" creationId="{00000000-0000-0000-0000-000000000000}"/>
          </ac:spMkLst>
        </pc:spChg>
        <pc:spChg chg="mod">
          <ac:chgData name="Nadine Bleicher" userId="S::nadiblei@by0889.schule-by.de::a45fc509-57f6-426d-9598-d8f508bc1586" providerId="AD" clId="Web-{014A016A-DFD0-1BBF-8272-22BA61637586}" dt="2021-12-30T21:30:12.080" v="1174" actId="20577"/>
          <ac:spMkLst>
            <pc:docMk/>
            <pc:sldMk cId="0" sldId="279"/>
            <ac:spMk id="1978" creationId="{00000000-0000-0000-0000-000000000000}"/>
          </ac:spMkLst>
        </pc:spChg>
      </pc:sldChg>
      <pc:sldChg chg="addSp delSp modSp">
        <pc:chgData name="Nadine Bleicher" userId="S::nadiblei@by0889.schule-by.de::a45fc509-57f6-426d-9598-d8f508bc1586" providerId="AD" clId="Web-{014A016A-DFD0-1BBF-8272-22BA61637586}" dt="2021-12-30T22:12:54.239" v="1512" actId="20577"/>
        <pc:sldMkLst>
          <pc:docMk/>
          <pc:sldMk cId="2863560076" sldId="280"/>
        </pc:sldMkLst>
        <pc:spChg chg="add ord">
          <ac:chgData name="Nadine Bleicher" userId="S::nadiblei@by0889.schule-by.de::a45fc509-57f6-426d-9598-d8f508bc1586" providerId="AD" clId="Web-{014A016A-DFD0-1BBF-8272-22BA61637586}" dt="2021-12-30T21:19:41.739" v="694"/>
          <ac:spMkLst>
            <pc:docMk/>
            <pc:sldMk cId="2863560076" sldId="280"/>
            <ac:spMk id="2" creationId="{357EAC2A-95B3-47EA-8DD4-D48A6AA51C00}"/>
          </ac:spMkLst>
        </pc:spChg>
        <pc:spChg chg="add ord">
          <ac:chgData name="Nadine Bleicher" userId="S::nadiblei@by0889.schule-by.de::a45fc509-57f6-426d-9598-d8f508bc1586" providerId="AD" clId="Web-{014A016A-DFD0-1BBF-8272-22BA61637586}" dt="2021-12-30T21:19:44.301" v="695"/>
          <ac:spMkLst>
            <pc:docMk/>
            <pc:sldMk cId="2863560076" sldId="280"/>
            <ac:spMk id="3" creationId="{42F0825D-1809-4407-9C16-E84AF3B24121}"/>
          </ac:spMkLst>
        </pc:spChg>
        <pc:spChg chg="add ord">
          <ac:chgData name="Nadine Bleicher" userId="S::nadiblei@by0889.schule-by.de::a45fc509-57f6-426d-9598-d8f508bc1586" providerId="AD" clId="Web-{014A016A-DFD0-1BBF-8272-22BA61637586}" dt="2021-12-30T21:19:46.567" v="696"/>
          <ac:spMkLst>
            <pc:docMk/>
            <pc:sldMk cId="2863560076" sldId="280"/>
            <ac:spMk id="4" creationId="{563C061F-4AF2-4250-AC8E-B530CA388050}"/>
          </ac:spMkLst>
        </pc:spChg>
        <pc:spChg chg="add mod ord">
          <ac:chgData name="Nadine Bleicher" userId="S::nadiblei@by0889.schule-by.de::a45fc509-57f6-426d-9598-d8f508bc1586" providerId="AD" clId="Web-{014A016A-DFD0-1BBF-8272-22BA61637586}" dt="2021-12-30T21:19:52.802" v="697"/>
          <ac:spMkLst>
            <pc:docMk/>
            <pc:sldMk cId="2863560076" sldId="280"/>
            <ac:spMk id="5" creationId="{FEF5B4D7-555C-4180-B7E2-DB8042D0FC00}"/>
          </ac:spMkLst>
        </pc:spChg>
        <pc:spChg chg="add ord">
          <ac:chgData name="Nadine Bleicher" userId="S::nadiblei@by0889.schule-by.de::a45fc509-57f6-426d-9598-d8f508bc1586" providerId="AD" clId="Web-{014A016A-DFD0-1BBF-8272-22BA61637586}" dt="2021-12-30T21:19:55.192" v="698"/>
          <ac:spMkLst>
            <pc:docMk/>
            <pc:sldMk cId="2863560076" sldId="280"/>
            <ac:spMk id="6" creationId="{DBEAA1FB-6060-4CE9-9327-53EB25BB856F}"/>
          </ac:spMkLst>
        </pc:spChg>
        <pc:spChg chg="add ord">
          <ac:chgData name="Nadine Bleicher" userId="S::nadiblei@by0889.schule-by.de::a45fc509-57f6-426d-9598-d8f508bc1586" providerId="AD" clId="Web-{014A016A-DFD0-1BBF-8272-22BA61637586}" dt="2021-12-30T21:20:00.099" v="699"/>
          <ac:spMkLst>
            <pc:docMk/>
            <pc:sldMk cId="2863560076" sldId="280"/>
            <ac:spMk id="7" creationId="{19097C8A-EF02-4186-80EC-1470995D5689}"/>
          </ac:spMkLst>
        </pc:spChg>
        <pc:spChg chg="add ord">
          <ac:chgData name="Nadine Bleicher" userId="S::nadiblei@by0889.schule-by.de::a45fc509-57f6-426d-9598-d8f508bc1586" providerId="AD" clId="Web-{014A016A-DFD0-1BBF-8272-22BA61637586}" dt="2021-12-30T21:20:02.927" v="700"/>
          <ac:spMkLst>
            <pc:docMk/>
            <pc:sldMk cId="2863560076" sldId="280"/>
            <ac:spMk id="8" creationId="{A178916D-EC82-4ADE-A909-D034189CD5AA}"/>
          </ac:spMkLst>
        </pc:spChg>
        <pc:spChg chg="add del">
          <ac:chgData name="Nadine Bleicher" userId="S::nadiblei@by0889.schule-by.de::a45fc509-57f6-426d-9598-d8f508bc1586" providerId="AD" clId="Web-{014A016A-DFD0-1BBF-8272-22BA61637586}" dt="2021-12-30T20:46:59.460" v="340"/>
          <ac:spMkLst>
            <pc:docMk/>
            <pc:sldMk cId="2863560076" sldId="280"/>
            <ac:spMk id="21" creationId="{42D6C920-22C3-4683-BAC6-44BF1D6D474E}"/>
          </ac:spMkLst>
        </pc:spChg>
        <pc:spChg chg="mod">
          <ac:chgData name="Nadine Bleicher" userId="S::nadiblei@by0889.schule-by.de::a45fc509-57f6-426d-9598-d8f508bc1586" providerId="AD" clId="Web-{014A016A-DFD0-1BBF-8272-22BA61637586}" dt="2021-12-30T21:28:02.274" v="1121" actId="20577"/>
          <ac:spMkLst>
            <pc:docMk/>
            <pc:sldMk cId="2863560076" sldId="280"/>
            <ac:spMk id="1843" creationId="{00000000-0000-0000-0000-000000000000}"/>
          </ac:spMkLst>
        </pc:spChg>
        <pc:spChg chg="mod">
          <ac:chgData name="Nadine Bleicher" userId="S::nadiblei@by0889.schule-by.de::a45fc509-57f6-426d-9598-d8f508bc1586" providerId="AD" clId="Web-{014A016A-DFD0-1BBF-8272-22BA61637586}" dt="2021-12-30T21:31:07.005" v="1180" actId="20577"/>
          <ac:spMkLst>
            <pc:docMk/>
            <pc:sldMk cId="2863560076" sldId="280"/>
            <ac:spMk id="1844" creationId="{00000000-0000-0000-0000-000000000000}"/>
          </ac:spMkLst>
        </pc:spChg>
        <pc:spChg chg="mod">
          <ac:chgData name="Nadine Bleicher" userId="S::nadiblei@by0889.schule-by.de::a45fc509-57f6-426d-9598-d8f508bc1586" providerId="AD" clId="Web-{014A016A-DFD0-1BBF-8272-22BA61637586}" dt="2021-12-30T21:38:58.736" v="1224" actId="20577"/>
          <ac:spMkLst>
            <pc:docMk/>
            <pc:sldMk cId="2863560076" sldId="280"/>
            <ac:spMk id="1845" creationId="{00000000-0000-0000-0000-000000000000}"/>
          </ac:spMkLst>
        </pc:spChg>
        <pc:spChg chg="mod">
          <ac:chgData name="Nadine Bleicher" userId="S::nadiblei@by0889.schule-by.de::a45fc509-57f6-426d-9598-d8f508bc1586" providerId="AD" clId="Web-{014A016A-DFD0-1BBF-8272-22BA61637586}" dt="2021-12-30T22:12:54.239" v="1512" actId="20577"/>
          <ac:spMkLst>
            <pc:docMk/>
            <pc:sldMk cId="2863560076" sldId="280"/>
            <ac:spMk id="1846" creationId="{00000000-0000-0000-0000-000000000000}"/>
          </ac:spMkLst>
        </pc:spChg>
        <pc:spChg chg="mod">
          <ac:chgData name="Nadine Bleicher" userId="S::nadiblei@by0889.schule-by.de::a45fc509-57f6-426d-9598-d8f508bc1586" providerId="AD" clId="Web-{014A016A-DFD0-1BBF-8272-22BA61637586}" dt="2021-12-30T21:52:45.931" v="1295" actId="20577"/>
          <ac:spMkLst>
            <pc:docMk/>
            <pc:sldMk cId="2863560076" sldId="280"/>
            <ac:spMk id="1847" creationId="{00000000-0000-0000-0000-000000000000}"/>
          </ac:spMkLst>
        </pc:spChg>
        <pc:spChg chg="mod">
          <ac:chgData name="Nadine Bleicher" userId="S::nadiblei@by0889.schule-by.de::a45fc509-57f6-426d-9598-d8f508bc1586" providerId="AD" clId="Web-{014A016A-DFD0-1BBF-8272-22BA61637586}" dt="2021-12-30T21:58:25.405" v="1372" actId="20577"/>
          <ac:spMkLst>
            <pc:docMk/>
            <pc:sldMk cId="2863560076" sldId="280"/>
            <ac:spMk id="1848" creationId="{00000000-0000-0000-0000-000000000000}"/>
          </ac:spMkLst>
        </pc:spChg>
        <pc:spChg chg="mod">
          <ac:chgData name="Nadine Bleicher" userId="S::nadiblei@by0889.schule-by.de::a45fc509-57f6-426d-9598-d8f508bc1586" providerId="AD" clId="Web-{014A016A-DFD0-1BBF-8272-22BA61637586}" dt="2021-12-30T21:29:37.718" v="1160" actId="20577"/>
          <ac:spMkLst>
            <pc:docMk/>
            <pc:sldMk cId="2863560076" sldId="280"/>
            <ac:spMk id="1849" creationId="{00000000-0000-0000-0000-000000000000}"/>
          </ac:spMkLst>
        </pc:spChg>
      </pc:sldChg>
      <pc:sldChg chg="addSp delSp modSp del">
        <pc:chgData name="Nadine Bleicher" userId="S::nadiblei@by0889.schule-by.de::a45fc509-57f6-426d-9598-d8f508bc1586" providerId="AD" clId="Web-{014A016A-DFD0-1BBF-8272-22BA61637586}" dt="2021-12-30T22:17:49.553" v="1586"/>
        <pc:sldMkLst>
          <pc:docMk/>
          <pc:sldMk cId="2620334429" sldId="281"/>
        </pc:sldMkLst>
        <pc:spChg chg="add ord">
          <ac:chgData name="Nadine Bleicher" userId="S::nadiblei@by0889.schule-by.de::a45fc509-57f6-426d-9598-d8f508bc1586" providerId="AD" clId="Web-{014A016A-DFD0-1BBF-8272-22BA61637586}" dt="2021-12-30T21:18:00.732" v="672"/>
          <ac:spMkLst>
            <pc:docMk/>
            <pc:sldMk cId="2620334429" sldId="281"/>
            <ac:spMk id="3" creationId="{57130221-E3C8-4029-B9DF-582DB7465CC9}"/>
          </ac:spMkLst>
        </pc:spChg>
        <pc:spChg chg="add ord">
          <ac:chgData name="Nadine Bleicher" userId="S::nadiblei@by0889.schule-by.de::a45fc509-57f6-426d-9598-d8f508bc1586" providerId="AD" clId="Web-{014A016A-DFD0-1BBF-8272-22BA61637586}" dt="2021-12-30T21:18:03.248" v="673"/>
          <ac:spMkLst>
            <pc:docMk/>
            <pc:sldMk cId="2620334429" sldId="281"/>
            <ac:spMk id="4" creationId="{479BEAF6-3695-401A-B31B-B60832054725}"/>
          </ac:spMkLst>
        </pc:spChg>
        <pc:spChg chg="add ord">
          <ac:chgData name="Nadine Bleicher" userId="S::nadiblei@by0889.schule-by.de::a45fc509-57f6-426d-9598-d8f508bc1586" providerId="AD" clId="Web-{014A016A-DFD0-1BBF-8272-22BA61637586}" dt="2021-12-30T21:18:05.670" v="674"/>
          <ac:spMkLst>
            <pc:docMk/>
            <pc:sldMk cId="2620334429" sldId="281"/>
            <ac:spMk id="5" creationId="{D21B5EF9-8CF4-4809-B801-04F5B13E4FC1}"/>
          </ac:spMkLst>
        </pc:spChg>
        <pc:spChg chg="add mod ord">
          <ac:chgData name="Nadine Bleicher" userId="S::nadiblei@by0889.schule-by.de::a45fc509-57f6-426d-9598-d8f508bc1586" providerId="AD" clId="Web-{014A016A-DFD0-1BBF-8272-22BA61637586}" dt="2021-12-30T21:18:08.358" v="675"/>
          <ac:spMkLst>
            <pc:docMk/>
            <pc:sldMk cId="2620334429" sldId="281"/>
            <ac:spMk id="6" creationId="{6868332C-D395-421D-8628-372F00CECA96}"/>
          </ac:spMkLst>
        </pc:spChg>
        <pc:spChg chg="add del">
          <ac:chgData name="Nadine Bleicher" userId="S::nadiblei@by0889.schule-by.de::a45fc509-57f6-426d-9598-d8f508bc1586" providerId="AD" clId="Web-{014A016A-DFD0-1BBF-8272-22BA61637586}" dt="2021-12-30T20:48:23.855" v="363"/>
          <ac:spMkLst>
            <pc:docMk/>
            <pc:sldMk cId="2620334429" sldId="281"/>
            <ac:spMk id="7" creationId="{8A5FD06A-9E11-4F8E-B35B-A46CBA069FB6}"/>
          </ac:spMkLst>
        </pc:spChg>
        <pc:spChg chg="add mod ord">
          <ac:chgData name="Nadine Bleicher" userId="S::nadiblei@by0889.schule-by.de::a45fc509-57f6-426d-9598-d8f508bc1586" providerId="AD" clId="Web-{014A016A-DFD0-1BBF-8272-22BA61637586}" dt="2021-12-30T21:18:10.952" v="676"/>
          <ac:spMkLst>
            <pc:docMk/>
            <pc:sldMk cId="2620334429" sldId="281"/>
            <ac:spMk id="8" creationId="{50E4B971-D2D9-41B4-8AB6-9BD5451A285B}"/>
          </ac:spMkLst>
        </pc:spChg>
        <pc:spChg chg="add ord">
          <ac:chgData name="Nadine Bleicher" userId="S::nadiblei@by0889.schule-by.de::a45fc509-57f6-426d-9598-d8f508bc1586" providerId="AD" clId="Web-{014A016A-DFD0-1BBF-8272-22BA61637586}" dt="2021-12-30T21:18:14.499" v="677"/>
          <ac:spMkLst>
            <pc:docMk/>
            <pc:sldMk cId="2620334429" sldId="281"/>
            <ac:spMk id="9" creationId="{EF1B6E2A-570D-4EEB-9F8B-73F1C23EC38B}"/>
          </ac:spMkLst>
        </pc:spChg>
        <pc:spChg chg="add ord">
          <ac:chgData name="Nadine Bleicher" userId="S::nadiblei@by0889.schule-by.de::a45fc509-57f6-426d-9598-d8f508bc1586" providerId="AD" clId="Web-{014A016A-DFD0-1BBF-8272-22BA61637586}" dt="2021-12-30T21:18:17.546" v="678"/>
          <ac:spMkLst>
            <pc:docMk/>
            <pc:sldMk cId="2620334429" sldId="281"/>
            <ac:spMk id="10" creationId="{7BF0138D-CD76-4878-AF8D-48482347DDFB}"/>
          </ac:spMkLst>
        </pc:spChg>
        <pc:spChg chg="add del mod">
          <ac:chgData name="Nadine Bleicher" userId="S::nadiblei@by0889.schule-by.de::a45fc509-57f6-426d-9598-d8f508bc1586" providerId="AD" clId="Web-{014A016A-DFD0-1BBF-8272-22BA61637586}" dt="2021-12-30T22:14:28.510" v="1527"/>
          <ac:spMkLst>
            <pc:docMk/>
            <pc:sldMk cId="2620334429" sldId="281"/>
            <ac:spMk id="14" creationId="{4F8339A3-9004-4FE8-8311-F5E998A45027}"/>
          </ac:spMkLst>
        </pc:spChg>
        <pc:spChg chg="add del mod">
          <ac:chgData name="Nadine Bleicher" userId="S::nadiblei@by0889.schule-by.de::a45fc509-57f6-426d-9598-d8f508bc1586" providerId="AD" clId="Web-{014A016A-DFD0-1BBF-8272-22BA61637586}" dt="2021-12-30T22:14:57.840" v="1530"/>
          <ac:spMkLst>
            <pc:docMk/>
            <pc:sldMk cId="2620334429" sldId="281"/>
            <ac:spMk id="16" creationId="{94277825-5728-40CA-AEEA-C4F5F4B6A0B3}"/>
          </ac:spMkLst>
        </pc:spChg>
        <pc:spChg chg="add del mod">
          <ac:chgData name="Nadine Bleicher" userId="S::nadiblei@by0889.schule-by.de::a45fc509-57f6-426d-9598-d8f508bc1586" providerId="AD" clId="Web-{014A016A-DFD0-1BBF-8272-22BA61637586}" dt="2021-12-30T22:15:33.061" v="1534"/>
          <ac:spMkLst>
            <pc:docMk/>
            <pc:sldMk cId="2620334429" sldId="281"/>
            <ac:spMk id="18" creationId="{3133389B-440A-4024-A398-10D1963D9AE1}"/>
          </ac:spMkLst>
        </pc:spChg>
        <pc:spChg chg="add mod">
          <ac:chgData name="Nadine Bleicher" userId="S::nadiblei@by0889.schule-by.de::a45fc509-57f6-426d-9598-d8f508bc1586" providerId="AD" clId="Web-{014A016A-DFD0-1BBF-8272-22BA61637586}" dt="2021-12-30T22:17:41.350" v="1584" actId="14100"/>
          <ac:spMkLst>
            <pc:docMk/>
            <pc:sldMk cId="2620334429" sldId="281"/>
            <ac:spMk id="20" creationId="{E92ADAC6-7097-4688-BC44-22D634D15BF8}"/>
          </ac:spMkLst>
        </pc:spChg>
        <pc:spChg chg="mod">
          <ac:chgData name="Nadine Bleicher" userId="S::nadiblei@by0889.schule-by.de::a45fc509-57f6-426d-9598-d8f508bc1586" providerId="AD" clId="Web-{014A016A-DFD0-1BBF-8272-22BA61637586}" dt="2021-12-30T22:13:38.835" v="1514" actId="20577"/>
          <ac:spMkLst>
            <pc:docMk/>
            <pc:sldMk cId="2620334429" sldId="281"/>
            <ac:spMk id="1840" creationId="{00000000-0000-0000-0000-000000000000}"/>
          </ac:spMkLst>
        </pc:spChg>
        <pc:spChg chg="mod">
          <ac:chgData name="Nadine Bleicher" userId="S::nadiblei@by0889.schule-by.de::a45fc509-57f6-426d-9598-d8f508bc1586" providerId="AD" clId="Web-{014A016A-DFD0-1BBF-8272-22BA61637586}" dt="2021-12-30T22:13:49.586" v="1519" actId="20577"/>
          <ac:spMkLst>
            <pc:docMk/>
            <pc:sldMk cId="2620334429" sldId="281"/>
            <ac:spMk id="1842" creationId="{00000000-0000-0000-0000-000000000000}"/>
          </ac:spMkLst>
        </pc:spChg>
        <pc:spChg chg="mod">
          <ac:chgData name="Nadine Bleicher" userId="S::nadiblei@by0889.schule-by.de::a45fc509-57f6-426d-9598-d8f508bc1586" providerId="AD" clId="Web-{014A016A-DFD0-1BBF-8272-22BA61637586}" dt="2021-12-30T21:27:48.195" v="1113" actId="20577"/>
          <ac:spMkLst>
            <pc:docMk/>
            <pc:sldMk cId="2620334429" sldId="281"/>
            <ac:spMk id="1843" creationId="{00000000-0000-0000-0000-000000000000}"/>
          </ac:spMkLst>
        </pc:spChg>
        <pc:spChg chg="mod">
          <ac:chgData name="Nadine Bleicher" userId="S::nadiblei@by0889.schule-by.de::a45fc509-57f6-426d-9598-d8f508bc1586" providerId="AD" clId="Web-{014A016A-DFD0-1BBF-8272-22BA61637586}" dt="2021-12-30T21:24:43.038" v="945" actId="20577"/>
          <ac:spMkLst>
            <pc:docMk/>
            <pc:sldMk cId="2620334429" sldId="281"/>
            <ac:spMk id="1844" creationId="{00000000-0000-0000-0000-000000000000}"/>
          </ac:spMkLst>
        </pc:spChg>
        <pc:spChg chg="mod">
          <ac:chgData name="Nadine Bleicher" userId="S::nadiblei@by0889.schule-by.de::a45fc509-57f6-426d-9598-d8f508bc1586" providerId="AD" clId="Web-{014A016A-DFD0-1BBF-8272-22BA61637586}" dt="2021-12-30T21:38:45.345" v="1218" actId="20577"/>
          <ac:spMkLst>
            <pc:docMk/>
            <pc:sldMk cId="2620334429" sldId="281"/>
            <ac:spMk id="1845" creationId="{00000000-0000-0000-0000-000000000000}"/>
          </ac:spMkLst>
        </pc:spChg>
        <pc:spChg chg="mod">
          <ac:chgData name="Nadine Bleicher" userId="S::nadiblei@by0889.schule-by.de::a45fc509-57f6-426d-9598-d8f508bc1586" providerId="AD" clId="Web-{014A016A-DFD0-1BBF-8272-22BA61637586}" dt="2021-12-30T21:47:58.414" v="1244" actId="20577"/>
          <ac:spMkLst>
            <pc:docMk/>
            <pc:sldMk cId="2620334429" sldId="281"/>
            <ac:spMk id="1846" creationId="{00000000-0000-0000-0000-000000000000}"/>
          </ac:spMkLst>
        </pc:spChg>
        <pc:spChg chg="mod">
          <ac:chgData name="Nadine Bleicher" userId="S::nadiblei@by0889.schule-by.de::a45fc509-57f6-426d-9598-d8f508bc1586" providerId="AD" clId="Web-{014A016A-DFD0-1BBF-8272-22BA61637586}" dt="2021-12-30T21:51:49.678" v="1284" actId="20577"/>
          <ac:spMkLst>
            <pc:docMk/>
            <pc:sldMk cId="2620334429" sldId="281"/>
            <ac:spMk id="1847" creationId="{00000000-0000-0000-0000-000000000000}"/>
          </ac:spMkLst>
        </pc:spChg>
        <pc:spChg chg="mod">
          <ac:chgData name="Nadine Bleicher" userId="S::nadiblei@by0889.schule-by.de::a45fc509-57f6-426d-9598-d8f508bc1586" providerId="AD" clId="Web-{014A016A-DFD0-1BBF-8272-22BA61637586}" dt="2021-12-30T21:57:52.450" v="1359" actId="20577"/>
          <ac:spMkLst>
            <pc:docMk/>
            <pc:sldMk cId="2620334429" sldId="281"/>
            <ac:spMk id="1848" creationId="{00000000-0000-0000-0000-000000000000}"/>
          </ac:spMkLst>
        </pc:spChg>
        <pc:spChg chg="mod">
          <ac:chgData name="Nadine Bleicher" userId="S::nadiblei@by0889.schule-by.de::a45fc509-57f6-426d-9598-d8f508bc1586" providerId="AD" clId="Web-{014A016A-DFD0-1BBF-8272-22BA61637586}" dt="2021-12-30T21:29:16.216" v="1151" actId="20577"/>
          <ac:spMkLst>
            <pc:docMk/>
            <pc:sldMk cId="2620334429" sldId="281"/>
            <ac:spMk id="1849" creationId="{00000000-0000-0000-0000-000000000000}"/>
          </ac:spMkLst>
        </pc:spChg>
        <pc:picChg chg="del">
          <ac:chgData name="Nadine Bleicher" userId="S::nadiblei@by0889.schule-by.de::a45fc509-57f6-426d-9598-d8f508bc1586" providerId="AD" clId="Web-{014A016A-DFD0-1BBF-8272-22BA61637586}" dt="2021-12-30T22:14:10.415" v="1524"/>
          <ac:picMkLst>
            <pc:docMk/>
            <pc:sldMk cId="2620334429" sldId="281"/>
            <ac:picMk id="2" creationId="{75EA65F3-76BB-4ACE-A95A-AC6221F8E64C}"/>
          </ac:picMkLst>
        </pc:picChg>
        <pc:picChg chg="add mod">
          <ac:chgData name="Nadine Bleicher" userId="S::nadiblei@by0889.schule-by.de::a45fc509-57f6-426d-9598-d8f508bc1586" providerId="AD" clId="Web-{014A016A-DFD0-1BBF-8272-22BA61637586}" dt="2021-12-30T21:01:25.452" v="532" actId="1076"/>
          <ac:picMkLst>
            <pc:docMk/>
            <pc:sldMk cId="2620334429" sldId="281"/>
            <ac:picMk id="11" creationId="{706AC0A7-3512-4699-8A65-EB24948EF728}"/>
          </ac:picMkLst>
        </pc:picChg>
      </pc:sldChg>
      <pc:sldChg chg="add ord replId">
        <pc:chgData name="Nadine Bleicher" userId="S::nadiblei@by0889.schule-by.de::a45fc509-57f6-426d-9598-d8f508bc1586" providerId="AD" clId="Web-{014A016A-DFD0-1BBF-8272-22BA61637586}" dt="2021-12-30T22:17:31.755" v="1583"/>
        <pc:sldMkLst>
          <pc:docMk/>
          <pc:sldMk cId="414446887" sldId="282"/>
        </pc:sldMkLst>
      </pc:sldChg>
    </pc:docChg>
  </pc:docChgLst>
  <pc:docChgLst>
    <pc:chgData name="Nadine Bleicher" userId="S::nadiblei@by0889.schule-by.de::a45fc509-57f6-426d-9598-d8f508bc1586" providerId="AD" clId="Web-{568EF639-CAC0-BD25-62B8-6CD397AFF161}"/>
    <pc:docChg chg="modSld">
      <pc:chgData name="Nadine Bleicher" userId="S::nadiblei@by0889.schule-by.de::a45fc509-57f6-426d-9598-d8f508bc1586" providerId="AD" clId="Web-{568EF639-CAC0-BD25-62B8-6CD397AFF161}" dt="2022-01-15T08:58:23.044" v="273" actId="20577"/>
      <pc:docMkLst>
        <pc:docMk/>
      </pc:docMkLst>
      <pc:sldChg chg="modSp">
        <pc:chgData name="Nadine Bleicher" userId="S::nadiblei@by0889.schule-by.de::a45fc509-57f6-426d-9598-d8f508bc1586" providerId="AD" clId="Web-{568EF639-CAC0-BD25-62B8-6CD397AFF161}" dt="2022-01-15T08:24:23.438" v="13" actId="20577"/>
        <pc:sldMkLst>
          <pc:docMk/>
          <pc:sldMk cId="0" sldId="257"/>
        </pc:sldMkLst>
        <pc:spChg chg="mod">
          <ac:chgData name="Nadine Bleicher" userId="S::nadiblei@by0889.schule-by.de::a45fc509-57f6-426d-9598-d8f508bc1586" providerId="AD" clId="Web-{568EF639-CAC0-BD25-62B8-6CD397AFF161}" dt="2022-01-15T08:24:23.438" v="13" actId="20577"/>
          <ac:spMkLst>
            <pc:docMk/>
            <pc:sldMk cId="0" sldId="257"/>
            <ac:spMk id="7" creationId="{55C2A336-AA7D-443D-BF87-0FAD5986F271}"/>
          </ac:spMkLst>
        </pc:spChg>
      </pc:sldChg>
      <pc:sldChg chg="modSp">
        <pc:chgData name="Nadine Bleicher" userId="S::nadiblei@by0889.schule-by.de::a45fc509-57f6-426d-9598-d8f508bc1586" providerId="AD" clId="Web-{568EF639-CAC0-BD25-62B8-6CD397AFF161}" dt="2022-01-15T08:48:14.570" v="176" actId="20577"/>
        <pc:sldMkLst>
          <pc:docMk/>
          <pc:sldMk cId="0" sldId="259"/>
        </pc:sldMkLst>
        <pc:spChg chg="mod">
          <ac:chgData name="Nadine Bleicher" userId="S::nadiblei@by0889.schule-by.de::a45fc509-57f6-426d-9598-d8f508bc1586" providerId="AD" clId="Web-{568EF639-CAC0-BD25-62B8-6CD397AFF161}" dt="2022-01-15T08:48:14.570" v="176" actId="20577"/>
          <ac:spMkLst>
            <pc:docMk/>
            <pc:sldMk cId="0" sldId="259"/>
            <ac:spMk id="1595" creationId="{00000000-0000-0000-0000-000000000000}"/>
          </ac:spMkLst>
        </pc:spChg>
      </pc:sldChg>
      <pc:sldChg chg="modSp">
        <pc:chgData name="Nadine Bleicher" userId="S::nadiblei@by0889.schule-by.de::a45fc509-57f6-426d-9598-d8f508bc1586" providerId="AD" clId="Web-{568EF639-CAC0-BD25-62B8-6CD397AFF161}" dt="2022-01-15T08:48:39.665" v="190" actId="20577"/>
        <pc:sldMkLst>
          <pc:docMk/>
          <pc:sldMk cId="0" sldId="260"/>
        </pc:sldMkLst>
        <pc:spChg chg="mod">
          <ac:chgData name="Nadine Bleicher" userId="S::nadiblei@by0889.schule-by.de::a45fc509-57f6-426d-9598-d8f508bc1586" providerId="AD" clId="Web-{568EF639-CAC0-BD25-62B8-6CD397AFF161}" dt="2022-01-15T08:32:54.734" v="90" actId="20577"/>
          <ac:spMkLst>
            <pc:docMk/>
            <pc:sldMk cId="0" sldId="260"/>
            <ac:spMk id="1609" creationId="{00000000-0000-0000-0000-000000000000}"/>
          </ac:spMkLst>
        </pc:spChg>
        <pc:spChg chg="mod">
          <ac:chgData name="Nadine Bleicher" userId="S::nadiblei@by0889.schule-by.de::a45fc509-57f6-426d-9598-d8f508bc1586" providerId="AD" clId="Web-{568EF639-CAC0-BD25-62B8-6CD397AFF161}" dt="2022-01-15T08:48:39.665" v="190" actId="20577"/>
          <ac:spMkLst>
            <pc:docMk/>
            <pc:sldMk cId="0" sldId="260"/>
            <ac:spMk id="1610" creationId="{00000000-0000-0000-0000-000000000000}"/>
          </ac:spMkLst>
        </pc:spChg>
      </pc:sldChg>
      <pc:sldChg chg="modSp">
        <pc:chgData name="Nadine Bleicher" userId="S::nadiblei@by0889.schule-by.de::a45fc509-57f6-426d-9598-d8f508bc1586" providerId="AD" clId="Web-{568EF639-CAC0-BD25-62B8-6CD397AFF161}" dt="2022-01-15T08:49:48.404" v="210" actId="20577"/>
        <pc:sldMkLst>
          <pc:docMk/>
          <pc:sldMk cId="0" sldId="262"/>
        </pc:sldMkLst>
        <pc:spChg chg="mod">
          <ac:chgData name="Nadine Bleicher" userId="S::nadiblei@by0889.schule-by.de::a45fc509-57f6-426d-9598-d8f508bc1586" providerId="AD" clId="Web-{568EF639-CAC0-BD25-62B8-6CD397AFF161}" dt="2022-01-15T08:49:48.404" v="210" actId="20577"/>
          <ac:spMkLst>
            <pc:docMk/>
            <pc:sldMk cId="0" sldId="262"/>
            <ac:spMk id="1653" creationId="{00000000-0000-0000-0000-000000000000}"/>
          </ac:spMkLst>
        </pc:spChg>
      </pc:sldChg>
      <pc:sldChg chg="modSp">
        <pc:chgData name="Nadine Bleicher" userId="S::nadiblei@by0889.schule-by.de::a45fc509-57f6-426d-9598-d8f508bc1586" providerId="AD" clId="Web-{568EF639-CAC0-BD25-62B8-6CD397AFF161}" dt="2022-01-15T08:35:43.588" v="131" actId="20577"/>
        <pc:sldMkLst>
          <pc:docMk/>
          <pc:sldMk cId="0" sldId="263"/>
        </pc:sldMkLst>
        <pc:spChg chg="mod">
          <ac:chgData name="Nadine Bleicher" userId="S::nadiblei@by0889.schule-by.de::a45fc509-57f6-426d-9598-d8f508bc1586" providerId="AD" clId="Web-{568EF639-CAC0-BD25-62B8-6CD397AFF161}" dt="2022-01-15T08:35:43.588" v="131" actId="20577"/>
          <ac:spMkLst>
            <pc:docMk/>
            <pc:sldMk cId="0" sldId="263"/>
            <ac:spMk id="1668" creationId="{00000000-0000-0000-0000-000000000000}"/>
          </ac:spMkLst>
        </pc:spChg>
      </pc:sldChg>
      <pc:sldChg chg="modSp">
        <pc:chgData name="Nadine Bleicher" userId="S::nadiblei@by0889.schule-by.de::a45fc509-57f6-426d-9598-d8f508bc1586" providerId="AD" clId="Web-{568EF639-CAC0-BD25-62B8-6CD397AFF161}" dt="2022-01-15T08:47:31.349" v="154" actId="20577"/>
        <pc:sldMkLst>
          <pc:docMk/>
          <pc:sldMk cId="0" sldId="265"/>
        </pc:sldMkLst>
        <pc:spChg chg="mod">
          <ac:chgData name="Nadine Bleicher" userId="S::nadiblei@by0889.schule-by.de::a45fc509-57f6-426d-9598-d8f508bc1586" providerId="AD" clId="Web-{568EF639-CAC0-BD25-62B8-6CD397AFF161}" dt="2022-01-15T08:47:31.349" v="154" actId="20577"/>
          <ac:spMkLst>
            <pc:docMk/>
            <pc:sldMk cId="0" sldId="265"/>
            <ac:spMk id="1711" creationId="{00000000-0000-0000-0000-000000000000}"/>
          </ac:spMkLst>
        </pc:spChg>
      </pc:sldChg>
      <pc:sldChg chg="modSp">
        <pc:chgData name="Nadine Bleicher" userId="S::nadiblei@by0889.schule-by.de::a45fc509-57f6-426d-9598-d8f508bc1586" providerId="AD" clId="Web-{568EF639-CAC0-BD25-62B8-6CD397AFF161}" dt="2022-01-15T08:55:30.283" v="271" actId="20577"/>
        <pc:sldMkLst>
          <pc:docMk/>
          <pc:sldMk cId="0" sldId="268"/>
        </pc:sldMkLst>
        <pc:spChg chg="mod">
          <ac:chgData name="Nadine Bleicher" userId="S::nadiblei@by0889.schule-by.de::a45fc509-57f6-426d-9598-d8f508bc1586" providerId="AD" clId="Web-{568EF639-CAC0-BD25-62B8-6CD397AFF161}" dt="2022-01-15T08:55:30.283" v="271" actId="20577"/>
          <ac:spMkLst>
            <pc:docMk/>
            <pc:sldMk cId="0" sldId="268"/>
            <ac:spMk id="1770" creationId="{00000000-0000-0000-0000-000000000000}"/>
          </ac:spMkLst>
        </pc:spChg>
      </pc:sldChg>
      <pc:sldChg chg="modSp">
        <pc:chgData name="Nadine Bleicher" userId="S::nadiblei@by0889.schule-by.de::a45fc509-57f6-426d-9598-d8f508bc1586" providerId="AD" clId="Web-{568EF639-CAC0-BD25-62B8-6CD397AFF161}" dt="2022-01-15T08:58:23.044" v="273" actId="20577"/>
        <pc:sldMkLst>
          <pc:docMk/>
          <pc:sldMk cId="1287607556" sldId="286"/>
        </pc:sldMkLst>
        <pc:spChg chg="mod">
          <ac:chgData name="Nadine Bleicher" userId="S::nadiblei@by0889.schule-by.de::a45fc509-57f6-426d-9598-d8f508bc1586" providerId="AD" clId="Web-{568EF639-CAC0-BD25-62B8-6CD397AFF161}" dt="2022-01-15T08:58:23.044" v="273" actId="20577"/>
          <ac:spMkLst>
            <pc:docMk/>
            <pc:sldMk cId="1287607556" sldId="286"/>
            <ac:spMk id="14" creationId="{025FD0F0-F337-4590-B597-B511B64D6904}"/>
          </ac:spMkLst>
        </pc:spChg>
        <pc:spChg chg="mod">
          <ac:chgData name="Nadine Bleicher" userId="S::nadiblei@by0889.schule-by.de::a45fc509-57f6-426d-9598-d8f508bc1586" providerId="AD" clId="Web-{568EF639-CAC0-BD25-62B8-6CD397AFF161}" dt="2022-01-15T08:51:17.846" v="226" actId="1076"/>
          <ac:spMkLst>
            <pc:docMk/>
            <pc:sldMk cId="1287607556" sldId="286"/>
            <ac:spMk id="16" creationId="{52A3E95B-826D-46AF-AA0C-23342ADBBEB2}"/>
          </ac:spMkLst>
        </pc:spChg>
        <pc:spChg chg="mod">
          <ac:chgData name="Nadine Bleicher" userId="S::nadiblei@by0889.schule-by.de::a45fc509-57f6-426d-9598-d8f508bc1586" providerId="AD" clId="Web-{568EF639-CAC0-BD25-62B8-6CD397AFF161}" dt="2022-01-15T08:51:17.815" v="225" actId="1076"/>
          <ac:spMkLst>
            <pc:docMk/>
            <pc:sldMk cId="1287607556" sldId="286"/>
            <ac:spMk id="21" creationId="{E3BA010D-9917-4231-897A-24E5D105AA9A}"/>
          </ac:spMkLst>
        </pc:spChg>
      </pc:sldChg>
      <pc:sldChg chg="modSp">
        <pc:chgData name="Nadine Bleicher" userId="S::nadiblei@by0889.schule-by.de::a45fc509-57f6-426d-9598-d8f508bc1586" providerId="AD" clId="Web-{568EF639-CAC0-BD25-62B8-6CD397AFF161}" dt="2022-01-15T08:51:52.036" v="234" actId="1076"/>
        <pc:sldMkLst>
          <pc:docMk/>
          <pc:sldMk cId="2196150238" sldId="287"/>
        </pc:sldMkLst>
        <pc:spChg chg="mod">
          <ac:chgData name="Nadine Bleicher" userId="S::nadiblei@by0889.schule-by.de::a45fc509-57f6-426d-9598-d8f508bc1586" providerId="AD" clId="Web-{568EF639-CAC0-BD25-62B8-6CD397AFF161}" dt="2022-01-15T08:51:52.036" v="234" actId="1076"/>
          <ac:spMkLst>
            <pc:docMk/>
            <pc:sldMk cId="2196150238" sldId="287"/>
            <ac:spMk id="15" creationId="{56E7B781-B0C9-403D-8268-3B107BCBFCF6}"/>
          </ac:spMkLst>
        </pc:spChg>
        <pc:spChg chg="mod">
          <ac:chgData name="Nadine Bleicher" userId="S::nadiblei@by0889.schule-by.de::a45fc509-57f6-426d-9598-d8f508bc1586" providerId="AD" clId="Web-{568EF639-CAC0-BD25-62B8-6CD397AFF161}" dt="2022-01-15T08:51:42.801" v="233" actId="1076"/>
          <ac:spMkLst>
            <pc:docMk/>
            <pc:sldMk cId="2196150238" sldId="287"/>
            <ac:spMk id="35" creationId="{56DE3D96-F410-4FCD-A29C-7B51F18E95EF}"/>
          </ac:spMkLst>
        </pc:spChg>
      </pc:sldChg>
      <pc:sldChg chg="modSp">
        <pc:chgData name="Nadine Bleicher" userId="S::nadiblei@by0889.schule-by.de::a45fc509-57f6-426d-9598-d8f508bc1586" providerId="AD" clId="Web-{568EF639-CAC0-BD25-62B8-6CD397AFF161}" dt="2022-01-15T08:52:20.772" v="239" actId="1076"/>
        <pc:sldMkLst>
          <pc:docMk/>
          <pc:sldMk cId="3916495694" sldId="288"/>
        </pc:sldMkLst>
        <pc:spChg chg="mod">
          <ac:chgData name="Nadine Bleicher" userId="S::nadiblei@by0889.schule-by.de::a45fc509-57f6-426d-9598-d8f508bc1586" providerId="AD" clId="Web-{568EF639-CAC0-BD25-62B8-6CD397AFF161}" dt="2022-01-15T08:52:09.506" v="238" actId="14100"/>
          <ac:spMkLst>
            <pc:docMk/>
            <pc:sldMk cId="3916495694" sldId="288"/>
            <ac:spMk id="43" creationId="{A03E496D-3E20-446E-BAB6-D1C93DBADEBD}"/>
          </ac:spMkLst>
        </pc:spChg>
        <pc:spChg chg="mod">
          <ac:chgData name="Nadine Bleicher" userId="S::nadiblei@by0889.schule-by.de::a45fc509-57f6-426d-9598-d8f508bc1586" providerId="AD" clId="Web-{568EF639-CAC0-BD25-62B8-6CD397AFF161}" dt="2022-01-15T08:52:20.772" v="239" actId="1076"/>
          <ac:spMkLst>
            <pc:docMk/>
            <pc:sldMk cId="3916495694" sldId="288"/>
            <ac:spMk id="45" creationId="{74A35F45-C3FD-4137-8021-0B1037B44F8E}"/>
          </ac:spMkLst>
        </pc:spChg>
      </pc:sldChg>
    </pc:docChg>
  </pc:docChgLst>
  <pc:docChgLst>
    <pc:chgData name="Nadine Bleicher" userId="S::nadiblei@by0889.schule-by.de::a45fc509-57f6-426d-9598-d8f508bc1586" providerId="AD" clId="Web-{639CCDA7-514C-8E72-2E78-1AB7C13CBF82}"/>
    <pc:docChg chg="modSld sldOrd modMainMaster">
      <pc:chgData name="Nadine Bleicher" userId="S::nadiblei@by0889.schule-by.de::a45fc509-57f6-426d-9598-d8f508bc1586" providerId="AD" clId="Web-{639CCDA7-514C-8E72-2E78-1AB7C13CBF82}" dt="2022-01-02T16:32:19.464" v="165"/>
      <pc:docMkLst>
        <pc:docMk/>
      </pc:docMkLst>
      <pc:sldChg chg="modSp modTransition">
        <pc:chgData name="Nadine Bleicher" userId="S::nadiblei@by0889.schule-by.de::a45fc509-57f6-426d-9598-d8f508bc1586" providerId="AD" clId="Web-{639CCDA7-514C-8E72-2E78-1AB7C13CBF82}" dt="2022-01-02T16:32:19.464" v="165"/>
        <pc:sldMkLst>
          <pc:docMk/>
          <pc:sldMk cId="0" sldId="256"/>
        </pc:sldMkLst>
        <pc:spChg chg="mod">
          <ac:chgData name="Nadine Bleicher" userId="S::nadiblei@by0889.schule-by.de::a45fc509-57f6-426d-9598-d8f508bc1586" providerId="AD" clId="Web-{639CCDA7-514C-8E72-2E78-1AB7C13CBF82}" dt="2022-01-02T16:10:19.512" v="15" actId="14100"/>
          <ac:spMkLst>
            <pc:docMk/>
            <pc:sldMk cId="0" sldId="256"/>
            <ac:spMk id="17" creationId="{00000000-0000-0000-0000-000000000000}"/>
          </ac:spMkLst>
        </pc:spChg>
      </pc:sldChg>
      <pc:sldChg chg="modTransition">
        <pc:chgData name="Nadine Bleicher" userId="S::nadiblei@by0889.schule-by.de::a45fc509-57f6-426d-9598-d8f508bc1586" providerId="AD" clId="Web-{639CCDA7-514C-8E72-2E78-1AB7C13CBF82}" dt="2022-01-02T16:10:08.480" v="13"/>
        <pc:sldMkLst>
          <pc:docMk/>
          <pc:sldMk cId="0" sldId="257"/>
        </pc:sldMkLst>
      </pc:sldChg>
      <pc:sldChg chg="modTransition">
        <pc:chgData name="Nadine Bleicher" userId="S::nadiblei@by0889.schule-by.de::a45fc509-57f6-426d-9598-d8f508bc1586" providerId="AD" clId="Web-{639CCDA7-514C-8E72-2E78-1AB7C13CBF82}" dt="2022-01-02T16:10:08.480" v="13"/>
        <pc:sldMkLst>
          <pc:docMk/>
          <pc:sldMk cId="0" sldId="258"/>
        </pc:sldMkLst>
      </pc:sldChg>
      <pc:sldChg chg="modTransition">
        <pc:chgData name="Nadine Bleicher" userId="S::nadiblei@by0889.schule-by.de::a45fc509-57f6-426d-9598-d8f508bc1586" providerId="AD" clId="Web-{639CCDA7-514C-8E72-2E78-1AB7C13CBF82}" dt="2022-01-02T16:10:08.480" v="13"/>
        <pc:sldMkLst>
          <pc:docMk/>
          <pc:sldMk cId="0" sldId="259"/>
        </pc:sldMkLst>
      </pc:sldChg>
      <pc:sldChg chg="modTransition">
        <pc:chgData name="Nadine Bleicher" userId="S::nadiblei@by0889.schule-by.de::a45fc509-57f6-426d-9598-d8f508bc1586" providerId="AD" clId="Web-{639CCDA7-514C-8E72-2E78-1AB7C13CBF82}" dt="2022-01-02T16:10:08.480" v="13"/>
        <pc:sldMkLst>
          <pc:docMk/>
          <pc:sldMk cId="0" sldId="260"/>
        </pc:sldMkLst>
      </pc:sldChg>
      <pc:sldChg chg="modTransition">
        <pc:chgData name="Nadine Bleicher" userId="S::nadiblei@by0889.schule-by.de::a45fc509-57f6-426d-9598-d8f508bc1586" providerId="AD" clId="Web-{639CCDA7-514C-8E72-2E78-1AB7C13CBF82}" dt="2022-01-02T16:10:08.480" v="13"/>
        <pc:sldMkLst>
          <pc:docMk/>
          <pc:sldMk cId="0" sldId="262"/>
        </pc:sldMkLst>
      </pc:sldChg>
      <pc:sldChg chg="modTransition">
        <pc:chgData name="Nadine Bleicher" userId="S::nadiblei@by0889.schule-by.de::a45fc509-57f6-426d-9598-d8f508bc1586" providerId="AD" clId="Web-{639CCDA7-514C-8E72-2E78-1AB7C13CBF82}" dt="2022-01-02T16:10:08.480" v="13"/>
        <pc:sldMkLst>
          <pc:docMk/>
          <pc:sldMk cId="0" sldId="263"/>
        </pc:sldMkLst>
      </pc:sldChg>
      <pc:sldChg chg="modTransition">
        <pc:chgData name="Nadine Bleicher" userId="S::nadiblei@by0889.schule-by.de::a45fc509-57f6-426d-9598-d8f508bc1586" providerId="AD" clId="Web-{639CCDA7-514C-8E72-2E78-1AB7C13CBF82}" dt="2022-01-02T16:10:08.480" v="13"/>
        <pc:sldMkLst>
          <pc:docMk/>
          <pc:sldMk cId="0" sldId="265"/>
        </pc:sldMkLst>
      </pc:sldChg>
      <pc:sldChg chg="modSp modTransition">
        <pc:chgData name="Nadine Bleicher" userId="S::nadiblei@by0889.schule-by.de::a45fc509-57f6-426d-9598-d8f508bc1586" providerId="AD" clId="Web-{639CCDA7-514C-8E72-2E78-1AB7C13CBF82}" dt="2022-01-02T16:22:56.926" v="118" actId="688"/>
        <pc:sldMkLst>
          <pc:docMk/>
          <pc:sldMk cId="0" sldId="266"/>
        </pc:sldMkLst>
        <pc:spChg chg="mod">
          <ac:chgData name="Nadine Bleicher" userId="S::nadiblei@by0889.schule-by.de::a45fc509-57f6-426d-9598-d8f508bc1586" providerId="AD" clId="Web-{639CCDA7-514C-8E72-2E78-1AB7C13CBF82}" dt="2022-01-02T16:22:56.926" v="118" actId="688"/>
          <ac:spMkLst>
            <pc:docMk/>
            <pc:sldMk cId="0" sldId="266"/>
            <ac:spMk id="1728" creationId="{00000000-0000-0000-0000-000000000000}"/>
          </ac:spMkLst>
        </pc:spChg>
      </pc:sldChg>
      <pc:sldChg chg="modTransition">
        <pc:chgData name="Nadine Bleicher" userId="S::nadiblei@by0889.schule-by.de::a45fc509-57f6-426d-9598-d8f508bc1586" providerId="AD" clId="Web-{639CCDA7-514C-8E72-2E78-1AB7C13CBF82}" dt="2022-01-02T16:10:08.480" v="13"/>
        <pc:sldMkLst>
          <pc:docMk/>
          <pc:sldMk cId="0" sldId="268"/>
        </pc:sldMkLst>
      </pc:sldChg>
      <pc:sldChg chg="modTransition">
        <pc:chgData name="Nadine Bleicher" userId="S::nadiblei@by0889.schule-by.de::a45fc509-57f6-426d-9598-d8f508bc1586" providerId="AD" clId="Web-{639CCDA7-514C-8E72-2E78-1AB7C13CBF82}" dt="2022-01-02T16:10:08.480" v="13"/>
        <pc:sldMkLst>
          <pc:docMk/>
          <pc:sldMk cId="0" sldId="269"/>
        </pc:sldMkLst>
      </pc:sldChg>
      <pc:sldChg chg="modTransition">
        <pc:chgData name="Nadine Bleicher" userId="S::nadiblei@by0889.schule-by.de::a45fc509-57f6-426d-9598-d8f508bc1586" providerId="AD" clId="Web-{639CCDA7-514C-8E72-2E78-1AB7C13CBF82}" dt="2022-01-02T16:10:08.480" v="13"/>
        <pc:sldMkLst>
          <pc:docMk/>
          <pc:sldMk cId="0" sldId="271"/>
        </pc:sldMkLst>
      </pc:sldChg>
      <pc:sldChg chg="ord modTransition">
        <pc:chgData name="Nadine Bleicher" userId="S::nadiblei@by0889.schule-by.de::a45fc509-57f6-426d-9598-d8f508bc1586" providerId="AD" clId="Web-{639CCDA7-514C-8E72-2E78-1AB7C13CBF82}" dt="2022-01-02T16:21:42.754" v="113"/>
        <pc:sldMkLst>
          <pc:docMk/>
          <pc:sldMk cId="0" sldId="272"/>
        </pc:sldMkLst>
      </pc:sldChg>
      <pc:sldChg chg="modTransition">
        <pc:chgData name="Nadine Bleicher" userId="S::nadiblei@by0889.schule-by.de::a45fc509-57f6-426d-9598-d8f508bc1586" providerId="AD" clId="Web-{639CCDA7-514C-8E72-2E78-1AB7C13CBF82}" dt="2022-01-02T16:10:08.480" v="13"/>
        <pc:sldMkLst>
          <pc:docMk/>
          <pc:sldMk cId="0" sldId="274"/>
        </pc:sldMkLst>
      </pc:sldChg>
      <pc:sldChg chg="modTransition">
        <pc:chgData name="Nadine Bleicher" userId="S::nadiblei@by0889.schule-by.de::a45fc509-57f6-426d-9598-d8f508bc1586" providerId="AD" clId="Web-{639CCDA7-514C-8E72-2E78-1AB7C13CBF82}" dt="2022-01-02T16:10:08.480" v="13"/>
        <pc:sldMkLst>
          <pc:docMk/>
          <pc:sldMk cId="0" sldId="275"/>
        </pc:sldMkLst>
      </pc:sldChg>
      <pc:sldChg chg="modTransition">
        <pc:chgData name="Nadine Bleicher" userId="S::nadiblei@by0889.schule-by.de::a45fc509-57f6-426d-9598-d8f508bc1586" providerId="AD" clId="Web-{639CCDA7-514C-8E72-2E78-1AB7C13CBF82}" dt="2022-01-02T16:10:08.480" v="13"/>
        <pc:sldMkLst>
          <pc:docMk/>
          <pc:sldMk cId="0" sldId="277"/>
        </pc:sldMkLst>
      </pc:sldChg>
      <pc:sldChg chg="modTransition">
        <pc:chgData name="Nadine Bleicher" userId="S::nadiblei@by0889.schule-by.de::a45fc509-57f6-426d-9598-d8f508bc1586" providerId="AD" clId="Web-{639CCDA7-514C-8E72-2E78-1AB7C13CBF82}" dt="2022-01-02T16:10:08.480" v="13"/>
        <pc:sldMkLst>
          <pc:docMk/>
          <pc:sldMk cId="0" sldId="278"/>
        </pc:sldMkLst>
      </pc:sldChg>
      <pc:sldChg chg="modTransition">
        <pc:chgData name="Nadine Bleicher" userId="S::nadiblei@by0889.schule-by.de::a45fc509-57f6-426d-9598-d8f508bc1586" providerId="AD" clId="Web-{639CCDA7-514C-8E72-2E78-1AB7C13CBF82}" dt="2022-01-02T16:10:08.480" v="13"/>
        <pc:sldMkLst>
          <pc:docMk/>
          <pc:sldMk cId="0" sldId="279"/>
        </pc:sldMkLst>
      </pc:sldChg>
      <pc:sldChg chg="ord modTransition">
        <pc:chgData name="Nadine Bleicher" userId="S::nadiblei@by0889.schule-by.de::a45fc509-57f6-426d-9598-d8f508bc1586" providerId="AD" clId="Web-{639CCDA7-514C-8E72-2E78-1AB7C13CBF82}" dt="2022-01-02T16:21:44.379" v="114"/>
        <pc:sldMkLst>
          <pc:docMk/>
          <pc:sldMk cId="2863560076" sldId="280"/>
        </pc:sldMkLst>
      </pc:sldChg>
      <pc:sldChg chg="ord modTransition">
        <pc:chgData name="Nadine Bleicher" userId="S::nadiblei@by0889.schule-by.de::a45fc509-57f6-426d-9598-d8f508bc1586" providerId="AD" clId="Web-{639CCDA7-514C-8E72-2E78-1AB7C13CBF82}" dt="2022-01-02T16:21:41.035" v="112"/>
        <pc:sldMkLst>
          <pc:docMk/>
          <pc:sldMk cId="414446887" sldId="282"/>
        </pc:sldMkLst>
      </pc:sldChg>
      <pc:sldChg chg="addSp delSp modSp modTransition addAnim delAnim modAnim">
        <pc:chgData name="Nadine Bleicher" userId="S::nadiblei@by0889.schule-by.de::a45fc509-57f6-426d-9598-d8f508bc1586" providerId="AD" clId="Web-{639CCDA7-514C-8E72-2E78-1AB7C13CBF82}" dt="2022-01-02T16:26:29.398" v="141" actId="1076"/>
        <pc:sldMkLst>
          <pc:docMk/>
          <pc:sldMk cId="1287607556" sldId="286"/>
        </pc:sldMkLst>
        <pc:spChg chg="mod">
          <ac:chgData name="Nadine Bleicher" userId="S::nadiblei@by0889.schule-by.de::a45fc509-57f6-426d-9598-d8f508bc1586" providerId="AD" clId="Web-{639CCDA7-514C-8E72-2E78-1AB7C13CBF82}" dt="2022-01-02T16:18:21.595" v="94" actId="14100"/>
          <ac:spMkLst>
            <pc:docMk/>
            <pc:sldMk cId="1287607556" sldId="286"/>
            <ac:spMk id="10" creationId="{07256BD2-FCC8-409C-B791-70BF13217FA0}"/>
          </ac:spMkLst>
        </pc:spChg>
        <pc:spChg chg="add mod ord">
          <ac:chgData name="Nadine Bleicher" userId="S::nadiblei@by0889.schule-by.de::a45fc509-57f6-426d-9598-d8f508bc1586" providerId="AD" clId="Web-{639CCDA7-514C-8E72-2E78-1AB7C13CBF82}" dt="2022-01-02T16:17:19.657" v="78"/>
          <ac:spMkLst>
            <pc:docMk/>
            <pc:sldMk cId="1287607556" sldId="286"/>
            <ac:spMk id="15" creationId="{7C704C10-8368-43B5-8FB4-8218AFF9276D}"/>
          </ac:spMkLst>
        </pc:spChg>
        <pc:spChg chg="mod">
          <ac:chgData name="Nadine Bleicher" userId="S::nadiblei@by0889.schule-by.de::a45fc509-57f6-426d-9598-d8f508bc1586" providerId="AD" clId="Web-{639CCDA7-514C-8E72-2E78-1AB7C13CBF82}" dt="2022-01-02T16:26:29.398" v="141" actId="1076"/>
          <ac:spMkLst>
            <pc:docMk/>
            <pc:sldMk cId="1287607556" sldId="286"/>
            <ac:spMk id="16" creationId="{52A3E95B-826D-46AF-AA0C-23342ADBBEB2}"/>
          </ac:spMkLst>
        </pc:spChg>
        <pc:spChg chg="mod">
          <ac:chgData name="Nadine Bleicher" userId="S::nadiblei@by0889.schule-by.de::a45fc509-57f6-426d-9598-d8f508bc1586" providerId="AD" clId="Web-{639CCDA7-514C-8E72-2E78-1AB7C13CBF82}" dt="2022-01-02T16:24:36.506" v="124" actId="1076"/>
          <ac:spMkLst>
            <pc:docMk/>
            <pc:sldMk cId="1287607556" sldId="286"/>
            <ac:spMk id="21" creationId="{E3BA010D-9917-4231-897A-24E5D105AA9A}"/>
          </ac:spMkLst>
        </pc:spChg>
        <pc:spChg chg="add mod">
          <ac:chgData name="Nadine Bleicher" userId="S::nadiblei@by0889.schule-by.de::a45fc509-57f6-426d-9598-d8f508bc1586" providerId="AD" clId="Web-{639CCDA7-514C-8E72-2E78-1AB7C13CBF82}" dt="2022-01-02T16:15:50.422" v="53" actId="14100"/>
          <ac:spMkLst>
            <pc:docMk/>
            <pc:sldMk cId="1287607556" sldId="286"/>
            <ac:spMk id="40" creationId="{2FFDE281-6070-4952-A0C6-652A3983EE4C}"/>
          </ac:spMkLst>
        </pc:spChg>
        <pc:spChg chg="add mod">
          <ac:chgData name="Nadine Bleicher" userId="S::nadiblei@by0889.schule-by.de::a45fc509-57f6-426d-9598-d8f508bc1586" providerId="AD" clId="Web-{639CCDA7-514C-8E72-2E78-1AB7C13CBF82}" dt="2022-01-02T16:16:10.078" v="58"/>
          <ac:spMkLst>
            <pc:docMk/>
            <pc:sldMk cId="1287607556" sldId="286"/>
            <ac:spMk id="42" creationId="{49BCA8DD-56F1-4A3D-905F-E4C5BAD54235}"/>
          </ac:spMkLst>
        </pc:spChg>
        <pc:spChg chg="add mod">
          <ac:chgData name="Nadine Bleicher" userId="S::nadiblei@by0889.schule-by.de::a45fc509-57f6-426d-9598-d8f508bc1586" providerId="AD" clId="Web-{639CCDA7-514C-8E72-2E78-1AB7C13CBF82}" dt="2022-01-02T16:16:33.032" v="64" actId="14100"/>
          <ac:spMkLst>
            <pc:docMk/>
            <pc:sldMk cId="1287607556" sldId="286"/>
            <ac:spMk id="44" creationId="{E9D9B2B2-7399-45F2-AAFD-2D8104C05B42}"/>
          </ac:spMkLst>
        </pc:spChg>
        <pc:spChg chg="add mod">
          <ac:chgData name="Nadine Bleicher" userId="S::nadiblei@by0889.schule-by.de::a45fc509-57f6-426d-9598-d8f508bc1586" providerId="AD" clId="Web-{639CCDA7-514C-8E72-2E78-1AB7C13CBF82}" dt="2022-01-02T16:16:43.438" v="67" actId="14100"/>
          <ac:spMkLst>
            <pc:docMk/>
            <pc:sldMk cId="1287607556" sldId="286"/>
            <ac:spMk id="45" creationId="{BE33B6D4-37EE-47C3-8972-41450B55B23F}"/>
          </ac:spMkLst>
        </pc:spChg>
        <pc:spChg chg="add mod">
          <ac:chgData name="Nadine Bleicher" userId="S::nadiblei@by0889.schule-by.de::a45fc509-57f6-426d-9598-d8f508bc1586" providerId="AD" clId="Web-{639CCDA7-514C-8E72-2E78-1AB7C13CBF82}" dt="2022-01-02T16:16:57.579" v="72" actId="14100"/>
          <ac:spMkLst>
            <pc:docMk/>
            <pc:sldMk cId="1287607556" sldId="286"/>
            <ac:spMk id="46" creationId="{87A9AE7A-DC62-467D-A787-0180874B5726}"/>
          </ac:spMkLst>
        </pc:spChg>
        <pc:spChg chg="add mod">
          <ac:chgData name="Nadine Bleicher" userId="S::nadiblei@by0889.schule-by.de::a45fc509-57f6-426d-9598-d8f508bc1586" providerId="AD" clId="Web-{639CCDA7-514C-8E72-2E78-1AB7C13CBF82}" dt="2022-01-02T16:17:14.485" v="77" actId="1076"/>
          <ac:spMkLst>
            <pc:docMk/>
            <pc:sldMk cId="1287607556" sldId="286"/>
            <ac:spMk id="47" creationId="{8A54ED07-FBB0-4707-8036-32CBA2D4FCF9}"/>
          </ac:spMkLst>
        </pc:spChg>
        <pc:spChg chg="add del">
          <ac:chgData name="Nadine Bleicher" userId="S::nadiblei@by0889.schule-by.de::a45fc509-57f6-426d-9598-d8f508bc1586" providerId="AD" clId="Web-{639CCDA7-514C-8E72-2E78-1AB7C13CBF82}" dt="2022-01-02T16:17:31.985" v="81"/>
          <ac:spMkLst>
            <pc:docMk/>
            <pc:sldMk cId="1287607556" sldId="286"/>
            <ac:spMk id="48" creationId="{7967674A-A304-4230-BD74-BC9755BB07DE}"/>
          </ac:spMkLst>
        </pc:spChg>
        <pc:picChg chg="mod">
          <ac:chgData name="Nadine Bleicher" userId="S::nadiblei@by0889.schule-by.de::a45fc509-57f6-426d-9598-d8f508bc1586" providerId="AD" clId="Web-{639CCDA7-514C-8E72-2E78-1AB7C13CBF82}" dt="2022-01-02T16:25:26.350" v="132" actId="1076"/>
          <ac:picMkLst>
            <pc:docMk/>
            <pc:sldMk cId="1287607556" sldId="286"/>
            <ac:picMk id="33" creationId="{95A8F1DA-965F-4523-9303-480A200A1A2D}"/>
          </ac:picMkLst>
        </pc:picChg>
        <pc:picChg chg="mod">
          <ac:chgData name="Nadine Bleicher" userId="S::nadiblei@by0889.schule-by.de::a45fc509-57f6-426d-9598-d8f508bc1586" providerId="AD" clId="Web-{639CCDA7-514C-8E72-2E78-1AB7C13CBF82}" dt="2022-01-02T16:24:17.865" v="121" actId="1076"/>
          <ac:picMkLst>
            <pc:docMk/>
            <pc:sldMk cId="1287607556" sldId="286"/>
            <ac:picMk id="38" creationId="{9C9D1B80-6187-491F-8680-DACD61F578E1}"/>
          </ac:picMkLst>
        </pc:picChg>
        <pc:picChg chg="mod">
          <ac:chgData name="Nadine Bleicher" userId="S::nadiblei@by0889.schule-by.de::a45fc509-57f6-426d-9598-d8f508bc1586" providerId="AD" clId="Web-{639CCDA7-514C-8E72-2E78-1AB7C13CBF82}" dt="2022-01-02T16:14:16.702" v="33" actId="1076"/>
          <ac:picMkLst>
            <pc:docMk/>
            <pc:sldMk cId="1287607556" sldId="286"/>
            <ac:picMk id="41" creationId="{EB77E2BC-28AD-4663-82C0-7BE319193027}"/>
          </ac:picMkLst>
        </pc:picChg>
      </pc:sldChg>
      <pc:sldChg chg="addSp delSp modSp modTransition">
        <pc:chgData name="Nadine Bleicher" userId="S::nadiblei@by0889.schule-by.de::a45fc509-57f6-426d-9598-d8f508bc1586" providerId="AD" clId="Web-{639CCDA7-514C-8E72-2E78-1AB7C13CBF82}" dt="2022-01-02T16:25:58.678" v="138" actId="1076"/>
        <pc:sldMkLst>
          <pc:docMk/>
          <pc:sldMk cId="2196150238" sldId="287"/>
        </pc:sldMkLst>
        <pc:spChg chg="mod">
          <ac:chgData name="Nadine Bleicher" userId="S::nadiblei@by0889.schule-by.de::a45fc509-57f6-426d-9598-d8f508bc1586" providerId="AD" clId="Web-{639CCDA7-514C-8E72-2E78-1AB7C13CBF82}" dt="2022-01-02T16:18:12.642" v="89" actId="14100"/>
          <ac:spMkLst>
            <pc:docMk/>
            <pc:sldMk cId="2196150238" sldId="287"/>
            <ac:spMk id="10" creationId="{07256BD2-FCC8-409C-B791-70BF13217FA0}"/>
          </ac:spMkLst>
        </pc:spChg>
        <pc:spChg chg="mod">
          <ac:chgData name="Nadine Bleicher" userId="S::nadiblei@by0889.schule-by.de::a45fc509-57f6-426d-9598-d8f508bc1586" providerId="AD" clId="Web-{639CCDA7-514C-8E72-2E78-1AB7C13CBF82}" dt="2022-01-02T16:25:58.678" v="138" actId="1076"/>
          <ac:spMkLst>
            <pc:docMk/>
            <pc:sldMk cId="2196150238" sldId="287"/>
            <ac:spMk id="15" creationId="{56E7B781-B0C9-403D-8268-3B107BCBFCF6}"/>
          </ac:spMkLst>
        </pc:spChg>
        <pc:spChg chg="add">
          <ac:chgData name="Nadine Bleicher" userId="S::nadiblei@by0889.schule-by.de::a45fc509-57f6-426d-9598-d8f508bc1586" providerId="AD" clId="Web-{639CCDA7-514C-8E72-2E78-1AB7C13CBF82}" dt="2022-01-02T16:17:34.095" v="82"/>
          <ac:spMkLst>
            <pc:docMk/>
            <pc:sldMk cId="2196150238" sldId="287"/>
            <ac:spMk id="16" creationId="{B06B4A05-A416-48DA-9D1A-948BC6CC4989}"/>
          </ac:spMkLst>
        </pc:spChg>
        <pc:spChg chg="del">
          <ac:chgData name="Nadine Bleicher" userId="S::nadiblei@by0889.schule-by.de::a45fc509-57f6-426d-9598-d8f508bc1586" providerId="AD" clId="Web-{639CCDA7-514C-8E72-2E78-1AB7C13CBF82}" dt="2022-01-02T16:25:49.366" v="137"/>
          <ac:spMkLst>
            <pc:docMk/>
            <pc:sldMk cId="2196150238" sldId="287"/>
            <ac:spMk id="20" creationId="{122D0381-1DCA-4B23-8D8B-1DE37B260E4A}"/>
          </ac:spMkLst>
        </pc:spChg>
        <pc:spChg chg="add del">
          <ac:chgData name="Nadine Bleicher" userId="S::nadiblei@by0889.schule-by.de::a45fc509-57f6-426d-9598-d8f508bc1586" providerId="AD" clId="Web-{639CCDA7-514C-8E72-2E78-1AB7C13CBF82}" dt="2022-01-02T16:17:47.970" v="85"/>
          <ac:spMkLst>
            <pc:docMk/>
            <pc:sldMk cId="2196150238" sldId="287"/>
            <ac:spMk id="21" creationId="{18AAB70C-2D18-4A8E-A8F7-B6A9DED0C131}"/>
          </ac:spMkLst>
        </pc:spChg>
        <pc:spChg chg="add">
          <ac:chgData name="Nadine Bleicher" userId="S::nadiblei@by0889.schule-by.de::a45fc509-57f6-426d-9598-d8f508bc1586" providerId="AD" clId="Web-{639CCDA7-514C-8E72-2E78-1AB7C13CBF82}" dt="2022-01-02T16:18:40.346" v="98"/>
          <ac:spMkLst>
            <pc:docMk/>
            <pc:sldMk cId="2196150238" sldId="287"/>
            <ac:spMk id="24" creationId="{6370BD02-17A0-41E2-9527-10DC3EE38D7A}"/>
          </ac:spMkLst>
        </pc:spChg>
        <pc:spChg chg="add">
          <ac:chgData name="Nadine Bleicher" userId="S::nadiblei@by0889.schule-by.de::a45fc509-57f6-426d-9598-d8f508bc1586" providerId="AD" clId="Web-{639CCDA7-514C-8E72-2E78-1AB7C13CBF82}" dt="2022-01-02T16:18:46.580" v="100"/>
          <ac:spMkLst>
            <pc:docMk/>
            <pc:sldMk cId="2196150238" sldId="287"/>
            <ac:spMk id="28" creationId="{7A7BEF0D-29F1-4F09-89E1-D6E595EEC86E}"/>
          </ac:spMkLst>
        </pc:spChg>
        <pc:spChg chg="add">
          <ac:chgData name="Nadine Bleicher" userId="S::nadiblei@by0889.schule-by.de::a45fc509-57f6-426d-9598-d8f508bc1586" providerId="AD" clId="Web-{639CCDA7-514C-8E72-2E78-1AB7C13CBF82}" dt="2022-01-02T16:18:52.018" v="102"/>
          <ac:spMkLst>
            <pc:docMk/>
            <pc:sldMk cId="2196150238" sldId="287"/>
            <ac:spMk id="30" creationId="{79E685F4-C28B-43DF-8999-94E31FC7B4B8}"/>
          </ac:spMkLst>
        </pc:spChg>
        <pc:spChg chg="add">
          <ac:chgData name="Nadine Bleicher" userId="S::nadiblei@by0889.schule-by.de::a45fc509-57f6-426d-9598-d8f508bc1586" providerId="AD" clId="Web-{639CCDA7-514C-8E72-2E78-1AB7C13CBF82}" dt="2022-01-02T16:18:57.143" v="104"/>
          <ac:spMkLst>
            <pc:docMk/>
            <pc:sldMk cId="2196150238" sldId="287"/>
            <ac:spMk id="31" creationId="{24127516-49EA-4369-AB8C-B6920EF19A0C}"/>
          </ac:spMkLst>
        </pc:spChg>
        <pc:spChg chg="add mod">
          <ac:chgData name="Nadine Bleicher" userId="S::nadiblei@by0889.schule-by.de::a45fc509-57f6-426d-9598-d8f508bc1586" providerId="AD" clId="Web-{639CCDA7-514C-8E72-2E78-1AB7C13CBF82}" dt="2022-01-02T16:19:05.315" v="107" actId="1076"/>
          <ac:spMkLst>
            <pc:docMk/>
            <pc:sldMk cId="2196150238" sldId="287"/>
            <ac:spMk id="32" creationId="{9D8133A5-EE64-455F-B156-B8822A1865BC}"/>
          </ac:spMkLst>
        </pc:spChg>
        <pc:spChg chg="add">
          <ac:chgData name="Nadine Bleicher" userId="S::nadiblei@by0889.schule-by.de::a45fc509-57f6-426d-9598-d8f508bc1586" providerId="AD" clId="Web-{639CCDA7-514C-8E72-2E78-1AB7C13CBF82}" dt="2022-01-02T16:19:16.346" v="110"/>
          <ac:spMkLst>
            <pc:docMk/>
            <pc:sldMk cId="2196150238" sldId="287"/>
            <ac:spMk id="33" creationId="{D2B05D94-B81A-4846-9571-A95DA2CA6F11}"/>
          </ac:spMkLst>
        </pc:spChg>
        <pc:spChg chg="add">
          <ac:chgData name="Nadine Bleicher" userId="S::nadiblei@by0889.schule-by.de::a45fc509-57f6-426d-9598-d8f508bc1586" providerId="AD" clId="Web-{639CCDA7-514C-8E72-2E78-1AB7C13CBF82}" dt="2022-01-02T16:24:46.615" v="126"/>
          <ac:spMkLst>
            <pc:docMk/>
            <pc:sldMk cId="2196150238" sldId="287"/>
            <ac:spMk id="35" creationId="{56DE3D96-F410-4FCD-A29C-7B51F18E95EF}"/>
          </ac:spMkLst>
        </pc:spChg>
        <pc:picChg chg="del mod">
          <ac:chgData name="Nadine Bleicher" userId="S::nadiblei@by0889.schule-by.de::a45fc509-57f6-426d-9598-d8f508bc1586" providerId="AD" clId="Web-{639CCDA7-514C-8E72-2E78-1AB7C13CBF82}" dt="2022-01-02T16:25:43.819" v="135"/>
          <ac:picMkLst>
            <pc:docMk/>
            <pc:sldMk cId="2196150238" sldId="287"/>
            <ac:picMk id="23" creationId="{0648D4D9-2B02-4B50-98D2-74F973E08244}"/>
          </ac:picMkLst>
        </pc:picChg>
        <pc:picChg chg="mod">
          <ac:chgData name="Nadine Bleicher" userId="S::nadiblei@by0889.schule-by.de::a45fc509-57f6-426d-9598-d8f508bc1586" providerId="AD" clId="Web-{639CCDA7-514C-8E72-2E78-1AB7C13CBF82}" dt="2022-01-02T16:25:04.600" v="130" actId="1076"/>
          <ac:picMkLst>
            <pc:docMk/>
            <pc:sldMk cId="2196150238" sldId="287"/>
            <ac:picMk id="25" creationId="{A5AE07AE-B657-4654-9394-9986BEE4E334}"/>
          </ac:picMkLst>
        </pc:picChg>
        <pc:picChg chg="add del">
          <ac:chgData name="Nadine Bleicher" userId="S::nadiblei@by0889.schule-by.de::a45fc509-57f6-426d-9598-d8f508bc1586" providerId="AD" clId="Web-{639CCDA7-514C-8E72-2E78-1AB7C13CBF82}" dt="2022-01-02T16:25:40.006" v="134"/>
          <ac:picMkLst>
            <pc:docMk/>
            <pc:sldMk cId="2196150238" sldId="287"/>
            <ac:picMk id="36" creationId="{792D3A9E-1E52-449B-997B-1E6BEFEE91EB}"/>
          </ac:picMkLst>
        </pc:picChg>
        <pc:picChg chg="add">
          <ac:chgData name="Nadine Bleicher" userId="S::nadiblei@by0889.schule-by.de::a45fc509-57f6-426d-9598-d8f508bc1586" providerId="AD" clId="Web-{639CCDA7-514C-8E72-2E78-1AB7C13CBF82}" dt="2022-01-02T16:25:44.881" v="136"/>
          <ac:picMkLst>
            <pc:docMk/>
            <pc:sldMk cId="2196150238" sldId="287"/>
            <ac:picMk id="38" creationId="{70D6EC28-41B6-4D2F-AE96-887417AD89E8}"/>
          </ac:picMkLst>
        </pc:picChg>
      </pc:sldChg>
      <pc:sldChg chg="addSp delSp modSp modTransition">
        <pc:chgData name="Nadine Bleicher" userId="S::nadiblei@by0889.schule-by.de::a45fc509-57f6-426d-9598-d8f508bc1586" providerId="AD" clId="Web-{639CCDA7-514C-8E72-2E78-1AB7C13CBF82}" dt="2022-01-02T16:29:05.415" v="164"/>
        <pc:sldMkLst>
          <pc:docMk/>
          <pc:sldMk cId="3916495694" sldId="288"/>
        </pc:sldMkLst>
        <pc:spChg chg="mod">
          <ac:chgData name="Nadine Bleicher" userId="S::nadiblei@by0889.schule-by.de::a45fc509-57f6-426d-9598-d8f508bc1586" providerId="AD" clId="Web-{639CCDA7-514C-8E72-2E78-1AB7C13CBF82}" dt="2022-01-02T16:18:29.205" v="97" actId="20577"/>
          <ac:spMkLst>
            <pc:docMk/>
            <pc:sldMk cId="3916495694" sldId="288"/>
            <ac:spMk id="10" creationId="{07256BD2-FCC8-409C-B791-70BF13217FA0}"/>
          </ac:spMkLst>
        </pc:spChg>
        <pc:spChg chg="add">
          <ac:chgData name="Nadine Bleicher" userId="S::nadiblei@by0889.schule-by.de::a45fc509-57f6-426d-9598-d8f508bc1586" providerId="AD" clId="Web-{639CCDA7-514C-8E72-2E78-1AB7C13CBF82}" dt="2022-01-02T16:17:26.970" v="79"/>
          <ac:spMkLst>
            <pc:docMk/>
            <pc:sldMk cId="3916495694" sldId="288"/>
            <ac:spMk id="16" creationId="{08766DC9-C6F9-4E86-8444-6D9725517826}"/>
          </ac:spMkLst>
        </pc:spChg>
        <pc:spChg chg="add del">
          <ac:chgData name="Nadine Bleicher" userId="S::nadiblei@by0889.schule-by.de::a45fc509-57f6-426d-9598-d8f508bc1586" providerId="AD" clId="Web-{639CCDA7-514C-8E72-2E78-1AB7C13CBF82}" dt="2022-01-02T16:17:53.470" v="86"/>
          <ac:spMkLst>
            <pc:docMk/>
            <pc:sldMk cId="3916495694" sldId="288"/>
            <ac:spMk id="21" creationId="{B32DA23B-F053-4FA7-B00A-C00118B7EA52}"/>
          </ac:spMkLst>
        </pc:spChg>
        <pc:spChg chg="add">
          <ac:chgData name="Nadine Bleicher" userId="S::nadiblei@by0889.schule-by.de::a45fc509-57f6-426d-9598-d8f508bc1586" providerId="AD" clId="Web-{639CCDA7-514C-8E72-2E78-1AB7C13CBF82}" dt="2022-01-02T16:18:42.080" v="99"/>
          <ac:spMkLst>
            <pc:docMk/>
            <pc:sldMk cId="3916495694" sldId="288"/>
            <ac:spMk id="22" creationId="{058CC82B-1F6D-43F7-88AF-13F386F9AD2A}"/>
          </ac:spMkLst>
        </pc:spChg>
        <pc:spChg chg="add">
          <ac:chgData name="Nadine Bleicher" userId="S::nadiblei@by0889.schule-by.de::a45fc509-57f6-426d-9598-d8f508bc1586" providerId="AD" clId="Web-{639CCDA7-514C-8E72-2E78-1AB7C13CBF82}" dt="2022-01-02T16:18:47.674" v="101"/>
          <ac:spMkLst>
            <pc:docMk/>
            <pc:sldMk cId="3916495694" sldId="288"/>
            <ac:spMk id="24" creationId="{93D42E0F-18CD-494D-971A-2A5C5F4CF9C9}"/>
          </ac:spMkLst>
        </pc:spChg>
        <pc:spChg chg="del">
          <ac:chgData name="Nadine Bleicher" userId="S::nadiblei@by0889.schule-by.de::a45fc509-57f6-426d-9598-d8f508bc1586" providerId="AD" clId="Web-{639CCDA7-514C-8E72-2E78-1AB7C13CBF82}" dt="2022-01-02T16:29:05.415" v="164"/>
          <ac:spMkLst>
            <pc:docMk/>
            <pc:sldMk cId="3916495694" sldId="288"/>
            <ac:spMk id="25" creationId="{E2EEE0C6-9FF0-461D-87F9-E60769525517}"/>
          </ac:spMkLst>
        </pc:spChg>
        <pc:spChg chg="del">
          <ac:chgData name="Nadine Bleicher" userId="S::nadiblei@by0889.schule-by.de::a45fc509-57f6-426d-9598-d8f508bc1586" providerId="AD" clId="Web-{639CCDA7-514C-8E72-2E78-1AB7C13CBF82}" dt="2022-01-02T16:29:03.915" v="163"/>
          <ac:spMkLst>
            <pc:docMk/>
            <pc:sldMk cId="3916495694" sldId="288"/>
            <ac:spMk id="27" creationId="{342C61B0-A169-49F3-BAFB-7B1127B7C2C2}"/>
          </ac:spMkLst>
        </pc:spChg>
        <pc:spChg chg="add">
          <ac:chgData name="Nadine Bleicher" userId="S::nadiblei@by0889.schule-by.de::a45fc509-57f6-426d-9598-d8f508bc1586" providerId="AD" clId="Web-{639CCDA7-514C-8E72-2E78-1AB7C13CBF82}" dt="2022-01-02T16:18:53.236" v="103"/>
          <ac:spMkLst>
            <pc:docMk/>
            <pc:sldMk cId="3916495694" sldId="288"/>
            <ac:spMk id="31" creationId="{2426E664-CB7F-4DCF-8602-59B0CA5F4057}"/>
          </ac:spMkLst>
        </pc:spChg>
        <pc:spChg chg="add">
          <ac:chgData name="Nadine Bleicher" userId="S::nadiblei@by0889.schule-by.de::a45fc509-57f6-426d-9598-d8f508bc1586" providerId="AD" clId="Web-{639CCDA7-514C-8E72-2E78-1AB7C13CBF82}" dt="2022-01-02T16:18:57.924" v="105"/>
          <ac:spMkLst>
            <pc:docMk/>
            <pc:sldMk cId="3916495694" sldId="288"/>
            <ac:spMk id="32" creationId="{D8B51EBA-A478-432C-86CC-B690072F7A8C}"/>
          </ac:spMkLst>
        </pc:spChg>
        <pc:spChg chg="add mod">
          <ac:chgData name="Nadine Bleicher" userId="S::nadiblei@by0889.schule-by.de::a45fc509-57f6-426d-9598-d8f508bc1586" providerId="AD" clId="Web-{639CCDA7-514C-8E72-2E78-1AB7C13CBF82}" dt="2022-01-02T16:19:10.721" v="109" actId="1076"/>
          <ac:spMkLst>
            <pc:docMk/>
            <pc:sldMk cId="3916495694" sldId="288"/>
            <ac:spMk id="33" creationId="{DC54108E-9387-4573-AE81-354A6A437563}"/>
          </ac:spMkLst>
        </pc:spChg>
        <pc:spChg chg="add">
          <ac:chgData name="Nadine Bleicher" userId="S::nadiblei@by0889.schule-by.de::a45fc509-57f6-426d-9598-d8f508bc1586" providerId="AD" clId="Web-{639CCDA7-514C-8E72-2E78-1AB7C13CBF82}" dt="2022-01-02T16:19:17.768" v="111"/>
          <ac:spMkLst>
            <pc:docMk/>
            <pc:sldMk cId="3916495694" sldId="288"/>
            <ac:spMk id="35" creationId="{D242A506-0CEE-4F7F-8861-4E18E24384A3}"/>
          </ac:spMkLst>
        </pc:spChg>
        <pc:spChg chg="add mod">
          <ac:chgData name="Nadine Bleicher" userId="S::nadiblei@by0889.schule-by.de::a45fc509-57f6-426d-9598-d8f508bc1586" providerId="AD" clId="Web-{639CCDA7-514C-8E72-2E78-1AB7C13CBF82}" dt="2022-01-02T16:27:56.195" v="162" actId="14100"/>
          <ac:spMkLst>
            <pc:docMk/>
            <pc:sldMk cId="3916495694" sldId="288"/>
            <ac:spMk id="43" creationId="{A03E496D-3E20-446E-BAB6-D1C93DBADEBD}"/>
          </ac:spMkLst>
        </pc:spChg>
        <pc:spChg chg="add">
          <ac:chgData name="Nadine Bleicher" userId="S::nadiblei@by0889.schule-by.de::a45fc509-57f6-426d-9598-d8f508bc1586" providerId="AD" clId="Web-{639CCDA7-514C-8E72-2E78-1AB7C13CBF82}" dt="2022-01-02T16:27:12.586" v="151"/>
          <ac:spMkLst>
            <pc:docMk/>
            <pc:sldMk cId="3916495694" sldId="288"/>
            <ac:spMk id="45" creationId="{74A35F45-C3FD-4137-8021-0B1037B44F8E}"/>
          </ac:spMkLst>
        </pc:spChg>
        <pc:picChg chg="mod">
          <ac:chgData name="Nadine Bleicher" userId="S::nadiblei@by0889.schule-by.de::a45fc509-57f6-426d-9598-d8f508bc1586" providerId="AD" clId="Web-{639CCDA7-514C-8E72-2E78-1AB7C13CBF82}" dt="2022-01-02T16:26:58.867" v="148" actId="1076"/>
          <ac:picMkLst>
            <pc:docMk/>
            <pc:sldMk cId="3916495694" sldId="288"/>
            <ac:picMk id="17" creationId="{271659DD-BA39-4F42-BB74-6F389B447C21}"/>
          </ac:picMkLst>
        </pc:picChg>
        <pc:picChg chg="del mod">
          <ac:chgData name="Nadine Bleicher" userId="S::nadiblei@by0889.schule-by.de::a45fc509-57f6-426d-9598-d8f508bc1586" providerId="AD" clId="Web-{639CCDA7-514C-8E72-2E78-1AB7C13CBF82}" dt="2022-01-02T16:26:42.695" v="143"/>
          <ac:picMkLst>
            <pc:docMk/>
            <pc:sldMk cId="3916495694" sldId="288"/>
            <ac:picMk id="28" creationId="{9AF12D4D-A2DC-409C-8102-DAC03F352AD2}"/>
          </ac:picMkLst>
        </pc:picChg>
        <pc:picChg chg="add del mod">
          <ac:chgData name="Nadine Bleicher" userId="S::nadiblei@by0889.schule-by.de::a45fc509-57f6-426d-9598-d8f508bc1586" providerId="AD" clId="Web-{639CCDA7-514C-8E72-2E78-1AB7C13CBF82}" dt="2022-01-02T16:26:53.210" v="147"/>
          <ac:picMkLst>
            <pc:docMk/>
            <pc:sldMk cId="3916495694" sldId="288"/>
            <ac:picMk id="36" creationId="{B2E6F90A-544F-4799-A391-F6C7CDAC2E67}"/>
          </ac:picMkLst>
        </pc:picChg>
        <pc:picChg chg="add">
          <ac:chgData name="Nadine Bleicher" userId="S::nadiblei@by0889.schule-by.de::a45fc509-57f6-426d-9598-d8f508bc1586" providerId="AD" clId="Web-{639CCDA7-514C-8E72-2E78-1AB7C13CBF82}" dt="2022-01-02T16:27:00.648" v="149"/>
          <ac:picMkLst>
            <pc:docMk/>
            <pc:sldMk cId="3916495694" sldId="288"/>
            <ac:picMk id="37" creationId="{A573AB74-EFA9-48E2-9661-9C4E66A1E09B}"/>
          </ac:picMkLst>
        </pc:picChg>
      </pc:sldChg>
      <pc:sldMasterChg chg="modTransition modSldLayout">
        <pc:chgData name="Nadine Bleicher" userId="S::nadiblei@by0889.schule-by.de::a45fc509-57f6-426d-9598-d8f508bc1586" providerId="AD" clId="Web-{639CCDA7-514C-8E72-2E78-1AB7C13CBF82}" dt="2022-01-02T16:10:08.480" v="13"/>
        <pc:sldMasterMkLst>
          <pc:docMk/>
          <pc:sldMasterMk cId="0" sldId="2147483673"/>
        </pc:sldMasterMkLst>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48"/>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49"/>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50"/>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51"/>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52"/>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53"/>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54"/>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55"/>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56"/>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57"/>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58"/>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59"/>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60"/>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61"/>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62"/>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63"/>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64"/>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65"/>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66"/>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67"/>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68"/>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69"/>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70"/>
          </pc:sldLayoutMkLst>
        </pc:sldLayoutChg>
        <pc:sldLayoutChg chg="modTransition">
          <pc:chgData name="Nadine Bleicher" userId="S::nadiblei@by0889.schule-by.de::a45fc509-57f6-426d-9598-d8f508bc1586" providerId="AD" clId="Web-{639CCDA7-514C-8E72-2E78-1AB7C13CBF82}" dt="2022-01-02T16:10:08.480" v="13"/>
          <pc:sldLayoutMkLst>
            <pc:docMk/>
            <pc:sldMasterMk cId="0" sldId="2147483673"/>
            <pc:sldLayoutMk cId="0" sldId="2147483671"/>
          </pc:sldLayoutMkLst>
        </pc:sldLayoutChg>
      </pc:sldMasterChg>
    </pc:docChg>
  </pc:docChgLst>
  <pc:docChgLst>
    <pc:chgData name="Nadine Bleicher" userId="S::nadiblei@by0889.schule-by.de::a45fc509-57f6-426d-9598-d8f508bc1586" providerId="AD" clId="Web-{77E07ACE-4BF9-0F71-60ED-412B0A43A226}"/>
    <pc:docChg chg="modSld">
      <pc:chgData name="Nadine Bleicher" userId="S::nadiblei@by0889.schule-by.de::a45fc509-57f6-426d-9598-d8f508bc1586" providerId="AD" clId="Web-{77E07ACE-4BF9-0F71-60ED-412B0A43A226}" dt="2022-01-16T13:19:39.947" v="94" actId="20577"/>
      <pc:docMkLst>
        <pc:docMk/>
      </pc:docMkLst>
      <pc:sldChg chg="modSp">
        <pc:chgData name="Nadine Bleicher" userId="S::nadiblei@by0889.schule-by.de::a45fc509-57f6-426d-9598-d8f508bc1586" providerId="AD" clId="Web-{77E07ACE-4BF9-0F71-60ED-412B0A43A226}" dt="2022-01-16T12:59:51.153" v="3" actId="20577"/>
        <pc:sldMkLst>
          <pc:docMk/>
          <pc:sldMk cId="0" sldId="257"/>
        </pc:sldMkLst>
        <pc:spChg chg="mod">
          <ac:chgData name="Nadine Bleicher" userId="S::nadiblei@by0889.schule-by.de::a45fc509-57f6-426d-9598-d8f508bc1586" providerId="AD" clId="Web-{77E07ACE-4BF9-0F71-60ED-412B0A43A226}" dt="2022-01-16T12:59:51.153" v="3" actId="20577"/>
          <ac:spMkLst>
            <pc:docMk/>
            <pc:sldMk cId="0" sldId="257"/>
            <ac:spMk id="7" creationId="{55C2A336-AA7D-443D-BF87-0FAD5986F271}"/>
          </ac:spMkLst>
        </pc:spChg>
        <pc:spChg chg="mod">
          <ac:chgData name="Nadine Bleicher" userId="S::nadiblei@by0889.schule-by.de::a45fc509-57f6-426d-9598-d8f508bc1586" providerId="AD" clId="Web-{77E07ACE-4BF9-0F71-60ED-412B0A43A226}" dt="2022-01-16T12:59:32.903" v="2" actId="20577"/>
          <ac:spMkLst>
            <pc:docMk/>
            <pc:sldMk cId="0" sldId="257"/>
            <ac:spMk id="42" creationId="{82500E52-19E0-40E5-9CF3-61693D857655}"/>
          </ac:spMkLst>
        </pc:spChg>
      </pc:sldChg>
      <pc:sldChg chg="addSp delSp modSp">
        <pc:chgData name="Nadine Bleicher" userId="S::nadiblei@by0889.schule-by.de::a45fc509-57f6-426d-9598-d8f508bc1586" providerId="AD" clId="Web-{77E07ACE-4BF9-0F71-60ED-412B0A43A226}" dt="2022-01-16T13:01:33.202" v="14"/>
        <pc:sldMkLst>
          <pc:docMk/>
          <pc:sldMk cId="0" sldId="260"/>
        </pc:sldMkLst>
        <pc:spChg chg="mod">
          <ac:chgData name="Nadine Bleicher" userId="S::nadiblei@by0889.schule-by.de::a45fc509-57f6-426d-9598-d8f508bc1586" providerId="AD" clId="Web-{77E07ACE-4BF9-0F71-60ED-412B0A43A226}" dt="2022-01-16T13:01:24.280" v="11" actId="20577"/>
          <ac:spMkLst>
            <pc:docMk/>
            <pc:sldMk cId="0" sldId="260"/>
            <ac:spMk id="2" creationId="{21070DE1-5462-4A90-8653-513584D6F0E9}"/>
          </ac:spMkLst>
        </pc:spChg>
        <pc:spChg chg="add del mod">
          <ac:chgData name="Nadine Bleicher" userId="S::nadiblei@by0889.schule-by.de::a45fc509-57f6-426d-9598-d8f508bc1586" providerId="AD" clId="Web-{77E07ACE-4BF9-0F71-60ED-412B0A43A226}" dt="2022-01-16T13:01:33.202" v="14"/>
          <ac:spMkLst>
            <pc:docMk/>
            <pc:sldMk cId="0" sldId="260"/>
            <ac:spMk id="3" creationId="{C192881B-DF48-4DB9-AC1A-B27C2FADD20F}"/>
          </ac:spMkLst>
        </pc:spChg>
        <pc:spChg chg="mod">
          <ac:chgData name="Nadine Bleicher" userId="S::nadiblei@by0889.schule-by.de::a45fc509-57f6-426d-9598-d8f508bc1586" providerId="AD" clId="Web-{77E07ACE-4BF9-0F71-60ED-412B0A43A226}" dt="2022-01-16T13:01:09.936" v="9" actId="20577"/>
          <ac:spMkLst>
            <pc:docMk/>
            <pc:sldMk cId="0" sldId="260"/>
            <ac:spMk id="1609" creationId="{00000000-0000-0000-0000-000000000000}"/>
          </ac:spMkLst>
        </pc:spChg>
      </pc:sldChg>
      <pc:sldChg chg="modSp">
        <pc:chgData name="Nadine Bleicher" userId="S::nadiblei@by0889.schule-by.de::a45fc509-57f6-426d-9598-d8f508bc1586" providerId="AD" clId="Web-{77E07ACE-4BF9-0F71-60ED-412B0A43A226}" dt="2022-01-16T13:02:01.016" v="19" actId="20577"/>
        <pc:sldMkLst>
          <pc:docMk/>
          <pc:sldMk cId="0" sldId="263"/>
        </pc:sldMkLst>
        <pc:spChg chg="mod">
          <ac:chgData name="Nadine Bleicher" userId="S::nadiblei@by0889.schule-by.de::a45fc509-57f6-426d-9598-d8f508bc1586" providerId="AD" clId="Web-{77E07ACE-4BF9-0F71-60ED-412B0A43A226}" dt="2022-01-16T13:02:01.016" v="19" actId="20577"/>
          <ac:spMkLst>
            <pc:docMk/>
            <pc:sldMk cId="0" sldId="263"/>
            <ac:spMk id="4" creationId="{C58C1CBF-70E7-48FB-B5A5-ACF4185E14F2}"/>
          </ac:spMkLst>
        </pc:spChg>
        <pc:spChg chg="mod">
          <ac:chgData name="Nadine Bleicher" userId="S::nadiblei@by0889.schule-by.de::a45fc509-57f6-426d-9598-d8f508bc1586" providerId="AD" clId="Web-{77E07ACE-4BF9-0F71-60ED-412B0A43A226}" dt="2022-01-16T13:01:50.187" v="17" actId="20577"/>
          <ac:spMkLst>
            <pc:docMk/>
            <pc:sldMk cId="0" sldId="263"/>
            <ac:spMk id="1668" creationId="{00000000-0000-0000-0000-000000000000}"/>
          </ac:spMkLst>
        </pc:spChg>
      </pc:sldChg>
      <pc:sldChg chg="addSp delSp modSp">
        <pc:chgData name="Nadine Bleicher" userId="S::nadiblei@by0889.schule-by.de::a45fc509-57f6-426d-9598-d8f508bc1586" providerId="AD" clId="Web-{77E07ACE-4BF9-0F71-60ED-412B0A43A226}" dt="2022-01-16T13:19:11.197" v="93"/>
        <pc:sldMkLst>
          <pc:docMk/>
          <pc:sldMk cId="0" sldId="265"/>
        </pc:sldMkLst>
        <pc:spChg chg="add del mod">
          <ac:chgData name="Nadine Bleicher" userId="S::nadiblei@by0889.schule-by.de::a45fc509-57f6-426d-9598-d8f508bc1586" providerId="AD" clId="Web-{77E07ACE-4BF9-0F71-60ED-412B0A43A226}" dt="2022-01-16T13:19:11.197" v="93"/>
          <ac:spMkLst>
            <pc:docMk/>
            <pc:sldMk cId="0" sldId="265"/>
            <ac:spMk id="2" creationId="{07A3A347-F025-4BE5-910D-E173122BC290}"/>
          </ac:spMkLst>
        </pc:spChg>
        <pc:spChg chg="mod">
          <ac:chgData name="Nadine Bleicher" userId="S::nadiblei@by0889.schule-by.de::a45fc509-57f6-426d-9598-d8f508bc1586" providerId="AD" clId="Web-{77E07ACE-4BF9-0F71-60ED-412B0A43A226}" dt="2022-01-16T13:02:16.797" v="21" actId="20577"/>
          <ac:spMkLst>
            <pc:docMk/>
            <pc:sldMk cId="0" sldId="265"/>
            <ac:spMk id="1711" creationId="{00000000-0000-0000-0000-000000000000}"/>
          </ac:spMkLst>
        </pc:spChg>
      </pc:sldChg>
      <pc:sldChg chg="modSp">
        <pc:chgData name="Nadine Bleicher" userId="S::nadiblei@by0889.schule-by.de::a45fc509-57f6-426d-9598-d8f508bc1586" providerId="AD" clId="Web-{77E07ACE-4BF9-0F71-60ED-412B0A43A226}" dt="2022-01-16T13:05:40.302" v="31" actId="20577"/>
        <pc:sldMkLst>
          <pc:docMk/>
          <pc:sldMk cId="0" sldId="266"/>
        </pc:sldMkLst>
        <pc:spChg chg="mod">
          <ac:chgData name="Nadine Bleicher" userId="S::nadiblei@by0889.schule-by.de::a45fc509-57f6-426d-9598-d8f508bc1586" providerId="AD" clId="Web-{77E07ACE-4BF9-0F71-60ED-412B0A43A226}" dt="2022-01-16T13:05:40.302" v="31" actId="20577"/>
          <ac:spMkLst>
            <pc:docMk/>
            <pc:sldMk cId="0" sldId="266"/>
            <ac:spMk id="4" creationId="{F2A09597-7D32-44D8-AEC9-B9EA0BE3875E}"/>
          </ac:spMkLst>
        </pc:spChg>
        <pc:spChg chg="mod">
          <ac:chgData name="Nadine Bleicher" userId="S::nadiblei@by0889.schule-by.de::a45fc509-57f6-426d-9598-d8f508bc1586" providerId="AD" clId="Web-{77E07ACE-4BF9-0F71-60ED-412B0A43A226}" dt="2022-01-16T13:05:14.426" v="27" actId="20577"/>
          <ac:spMkLst>
            <pc:docMk/>
            <pc:sldMk cId="0" sldId="266"/>
            <ac:spMk id="30" creationId="{95F61A5D-F8FC-4EBB-A00D-15F977D9B48D}"/>
          </ac:spMkLst>
        </pc:spChg>
        <pc:spChg chg="mod">
          <ac:chgData name="Nadine Bleicher" userId="S::nadiblei@by0889.schule-by.de::a45fc509-57f6-426d-9598-d8f508bc1586" providerId="AD" clId="Web-{77E07ACE-4BF9-0F71-60ED-412B0A43A226}" dt="2022-01-16T13:02:29.047" v="23" actId="20577"/>
          <ac:spMkLst>
            <pc:docMk/>
            <pc:sldMk cId="0" sldId="266"/>
            <ac:spMk id="1726" creationId="{00000000-0000-0000-0000-000000000000}"/>
          </ac:spMkLst>
        </pc:spChg>
      </pc:sldChg>
      <pc:sldChg chg="modSp">
        <pc:chgData name="Nadine Bleicher" userId="S::nadiblei@by0889.schule-by.de::a45fc509-57f6-426d-9598-d8f508bc1586" providerId="AD" clId="Web-{77E07ACE-4BF9-0F71-60ED-412B0A43A226}" dt="2022-01-16T13:06:04.693" v="34" actId="20577"/>
        <pc:sldMkLst>
          <pc:docMk/>
          <pc:sldMk cId="0" sldId="268"/>
        </pc:sldMkLst>
        <pc:spChg chg="mod">
          <ac:chgData name="Nadine Bleicher" userId="S::nadiblei@by0889.schule-by.de::a45fc509-57f6-426d-9598-d8f508bc1586" providerId="AD" clId="Web-{77E07ACE-4BF9-0F71-60ED-412B0A43A226}" dt="2022-01-16T13:06:04.693" v="34" actId="20577"/>
          <ac:spMkLst>
            <pc:docMk/>
            <pc:sldMk cId="0" sldId="268"/>
            <ac:spMk id="5" creationId="{CEA5254B-596B-455B-BF31-B271A67A0531}"/>
          </ac:spMkLst>
        </pc:spChg>
        <pc:spChg chg="mod">
          <ac:chgData name="Nadine Bleicher" userId="S::nadiblei@by0889.schule-by.de::a45fc509-57f6-426d-9598-d8f508bc1586" providerId="AD" clId="Web-{77E07ACE-4BF9-0F71-60ED-412B0A43A226}" dt="2022-01-16T13:05:58.224" v="33" actId="20577"/>
          <ac:spMkLst>
            <pc:docMk/>
            <pc:sldMk cId="0" sldId="268"/>
            <ac:spMk id="1770" creationId="{00000000-0000-0000-0000-000000000000}"/>
          </ac:spMkLst>
        </pc:spChg>
      </pc:sldChg>
      <pc:sldChg chg="modSp">
        <pc:chgData name="Nadine Bleicher" userId="S::nadiblei@by0889.schule-by.de::a45fc509-57f6-426d-9598-d8f508bc1586" providerId="AD" clId="Web-{77E07ACE-4BF9-0F71-60ED-412B0A43A226}" dt="2022-01-16T13:06:28.397" v="38" actId="20577"/>
        <pc:sldMkLst>
          <pc:docMk/>
          <pc:sldMk cId="0" sldId="271"/>
        </pc:sldMkLst>
        <pc:spChg chg="mod">
          <ac:chgData name="Nadine Bleicher" userId="S::nadiblei@by0889.schule-by.de::a45fc509-57f6-426d-9598-d8f508bc1586" providerId="AD" clId="Web-{77E07ACE-4BF9-0F71-60ED-412B0A43A226}" dt="2022-01-16T13:06:28.397" v="38" actId="20577"/>
          <ac:spMkLst>
            <pc:docMk/>
            <pc:sldMk cId="0" sldId="271"/>
            <ac:spMk id="5" creationId="{57A7A3DD-690C-4C7E-BE72-A2F0B2114BED}"/>
          </ac:spMkLst>
        </pc:spChg>
        <pc:spChg chg="mod">
          <ac:chgData name="Nadine Bleicher" userId="S::nadiblei@by0889.schule-by.de::a45fc509-57f6-426d-9598-d8f508bc1586" providerId="AD" clId="Web-{77E07ACE-4BF9-0F71-60ED-412B0A43A226}" dt="2022-01-16T13:06:13.584" v="36" actId="20577"/>
          <ac:spMkLst>
            <pc:docMk/>
            <pc:sldMk cId="0" sldId="271"/>
            <ac:spMk id="10" creationId="{E31213B7-DA24-4279-90C1-ADBC514A60C4}"/>
          </ac:spMkLst>
        </pc:spChg>
      </pc:sldChg>
      <pc:sldChg chg="modSp">
        <pc:chgData name="Nadine Bleicher" userId="S::nadiblei@by0889.schule-by.de::a45fc509-57f6-426d-9598-d8f508bc1586" providerId="AD" clId="Web-{77E07ACE-4BF9-0F71-60ED-412B0A43A226}" dt="2022-01-16T13:15:49.957" v="54" actId="20577"/>
        <pc:sldMkLst>
          <pc:docMk/>
          <pc:sldMk cId="0" sldId="272"/>
        </pc:sldMkLst>
        <pc:spChg chg="mod">
          <ac:chgData name="Nadine Bleicher" userId="S::nadiblei@by0889.schule-by.de::a45fc509-57f6-426d-9598-d8f508bc1586" providerId="AD" clId="Web-{77E07ACE-4BF9-0F71-60ED-412B0A43A226}" dt="2022-01-16T13:15:49.957" v="54" actId="20577"/>
          <ac:spMkLst>
            <pc:docMk/>
            <pc:sldMk cId="0" sldId="272"/>
            <ac:spMk id="3" creationId="{88E92787-5D62-4C94-9C36-372BF2E0EDC6}"/>
          </ac:spMkLst>
        </pc:spChg>
        <pc:spChg chg="mod">
          <ac:chgData name="Nadine Bleicher" userId="S::nadiblei@by0889.schule-by.de::a45fc509-57f6-426d-9598-d8f508bc1586" providerId="AD" clId="Web-{77E07ACE-4BF9-0F71-60ED-412B0A43A226}" dt="2022-01-16T13:10:12.652" v="44" actId="20577"/>
          <ac:spMkLst>
            <pc:docMk/>
            <pc:sldMk cId="0" sldId="272"/>
            <ac:spMk id="1840" creationId="{00000000-0000-0000-0000-000000000000}"/>
          </ac:spMkLst>
        </pc:spChg>
      </pc:sldChg>
      <pc:sldChg chg="modSp">
        <pc:chgData name="Nadine Bleicher" userId="S::nadiblei@by0889.schule-by.de::a45fc509-57f6-426d-9598-d8f508bc1586" providerId="AD" clId="Web-{77E07ACE-4BF9-0F71-60ED-412B0A43A226}" dt="2022-01-16T13:16:19.208" v="60" actId="20577"/>
        <pc:sldMkLst>
          <pc:docMk/>
          <pc:sldMk cId="0" sldId="274"/>
        </pc:sldMkLst>
        <pc:spChg chg="mod">
          <ac:chgData name="Nadine Bleicher" userId="S::nadiblei@by0889.schule-by.de::a45fc509-57f6-426d-9598-d8f508bc1586" providerId="AD" clId="Web-{77E07ACE-4BF9-0F71-60ED-412B0A43A226}" dt="2022-01-16T13:16:08.911" v="58" actId="20577"/>
          <ac:spMkLst>
            <pc:docMk/>
            <pc:sldMk cId="0" sldId="274"/>
            <ac:spMk id="6" creationId="{285894F9-C0CA-4B0E-AD9D-10669BC7A293}"/>
          </ac:spMkLst>
        </pc:spChg>
        <pc:spChg chg="mod">
          <ac:chgData name="Nadine Bleicher" userId="S::nadiblei@by0889.schule-by.de::a45fc509-57f6-426d-9598-d8f508bc1586" providerId="AD" clId="Web-{77E07ACE-4BF9-0F71-60ED-412B0A43A226}" dt="2022-01-16T13:16:19.208" v="60" actId="20577"/>
          <ac:spMkLst>
            <pc:docMk/>
            <pc:sldMk cId="0" sldId="274"/>
            <ac:spMk id="1885" creationId="{00000000-0000-0000-0000-000000000000}"/>
          </ac:spMkLst>
        </pc:spChg>
      </pc:sldChg>
      <pc:sldChg chg="modSp">
        <pc:chgData name="Nadine Bleicher" userId="S::nadiblei@by0889.schule-by.de::a45fc509-57f6-426d-9598-d8f508bc1586" providerId="AD" clId="Web-{77E07ACE-4BF9-0F71-60ED-412B0A43A226}" dt="2022-01-16T13:16:45.381" v="68" actId="20577"/>
        <pc:sldMkLst>
          <pc:docMk/>
          <pc:sldMk cId="0" sldId="275"/>
        </pc:sldMkLst>
        <pc:spChg chg="mod">
          <ac:chgData name="Nadine Bleicher" userId="S::nadiblei@by0889.schule-by.de::a45fc509-57f6-426d-9598-d8f508bc1586" providerId="AD" clId="Web-{77E07ACE-4BF9-0F71-60ED-412B0A43A226}" dt="2022-01-16T13:16:45.381" v="68" actId="20577"/>
          <ac:spMkLst>
            <pc:docMk/>
            <pc:sldMk cId="0" sldId="275"/>
            <ac:spMk id="3" creationId="{BA16AAF4-8589-4A72-86DD-814F4F289398}"/>
          </ac:spMkLst>
        </pc:spChg>
        <pc:spChg chg="mod">
          <ac:chgData name="Nadine Bleicher" userId="S::nadiblei@by0889.schule-by.de::a45fc509-57f6-426d-9598-d8f508bc1586" providerId="AD" clId="Web-{77E07ACE-4BF9-0F71-60ED-412B0A43A226}" dt="2022-01-16T13:16:32.224" v="63" actId="20577"/>
          <ac:spMkLst>
            <pc:docMk/>
            <pc:sldMk cId="0" sldId="275"/>
            <ac:spMk id="1898" creationId="{00000000-0000-0000-0000-000000000000}"/>
          </ac:spMkLst>
        </pc:spChg>
        <pc:spChg chg="mod">
          <ac:chgData name="Nadine Bleicher" userId="S::nadiblei@by0889.schule-by.de::a45fc509-57f6-426d-9598-d8f508bc1586" providerId="AD" clId="Web-{77E07ACE-4BF9-0F71-60ED-412B0A43A226}" dt="2022-01-16T13:16:34.568" v="64" actId="20577"/>
          <ac:spMkLst>
            <pc:docMk/>
            <pc:sldMk cId="0" sldId="275"/>
            <ac:spMk id="1900" creationId="{00000000-0000-0000-0000-000000000000}"/>
          </ac:spMkLst>
        </pc:spChg>
      </pc:sldChg>
      <pc:sldChg chg="modSp">
        <pc:chgData name="Nadine Bleicher" userId="S::nadiblei@by0889.schule-by.de::a45fc509-57f6-426d-9598-d8f508bc1586" providerId="AD" clId="Web-{77E07ACE-4BF9-0F71-60ED-412B0A43A226}" dt="2022-01-16T13:10:29.434" v="48" actId="20577"/>
        <pc:sldMkLst>
          <pc:docMk/>
          <pc:sldMk cId="2863560076" sldId="280"/>
        </pc:sldMkLst>
        <pc:spChg chg="mod">
          <ac:chgData name="Nadine Bleicher" userId="S::nadiblei@by0889.schule-by.de::a45fc509-57f6-426d-9598-d8f508bc1586" providerId="AD" clId="Web-{77E07ACE-4BF9-0F71-60ED-412B0A43A226}" dt="2022-01-16T13:10:29.434" v="48" actId="20577"/>
          <ac:spMkLst>
            <pc:docMk/>
            <pc:sldMk cId="2863560076" sldId="280"/>
            <ac:spMk id="1840" creationId="{00000000-0000-0000-0000-000000000000}"/>
          </ac:spMkLst>
        </pc:spChg>
      </pc:sldChg>
      <pc:sldChg chg="modSp">
        <pc:chgData name="Nadine Bleicher" userId="S::nadiblei@by0889.schule-by.de::a45fc509-57f6-426d-9598-d8f508bc1586" providerId="AD" clId="Web-{77E07ACE-4BF9-0F71-60ED-412B0A43A226}" dt="2022-01-16T13:15:31.879" v="52" actId="20577"/>
        <pc:sldMkLst>
          <pc:docMk/>
          <pc:sldMk cId="414446887" sldId="282"/>
        </pc:sldMkLst>
        <pc:spChg chg="mod">
          <ac:chgData name="Nadine Bleicher" userId="S::nadiblei@by0889.schule-by.de::a45fc509-57f6-426d-9598-d8f508bc1586" providerId="AD" clId="Web-{77E07ACE-4BF9-0F71-60ED-412B0A43A226}" dt="2022-01-16T13:15:31.879" v="52" actId="20577"/>
          <ac:spMkLst>
            <pc:docMk/>
            <pc:sldMk cId="414446887" sldId="282"/>
            <ac:spMk id="3" creationId="{55742739-4B77-4A09-952D-444EEE049593}"/>
          </ac:spMkLst>
        </pc:spChg>
        <pc:spChg chg="mod">
          <ac:chgData name="Nadine Bleicher" userId="S::nadiblei@by0889.schule-by.de::a45fc509-57f6-426d-9598-d8f508bc1586" providerId="AD" clId="Web-{77E07ACE-4BF9-0F71-60ED-412B0A43A226}" dt="2022-01-16T13:09:41.839" v="40" actId="20577"/>
          <ac:spMkLst>
            <pc:docMk/>
            <pc:sldMk cId="414446887" sldId="282"/>
            <ac:spMk id="1840" creationId="{00000000-0000-0000-0000-000000000000}"/>
          </ac:spMkLst>
        </pc:spChg>
      </pc:sldChg>
      <pc:sldChg chg="modSp">
        <pc:chgData name="Nadine Bleicher" userId="S::nadiblei@by0889.schule-by.de::a45fc509-57f6-426d-9598-d8f508bc1586" providerId="AD" clId="Web-{77E07ACE-4BF9-0F71-60ED-412B0A43A226}" dt="2022-01-16T13:19:39.947" v="94" actId="20577"/>
        <pc:sldMkLst>
          <pc:docMk/>
          <pc:sldMk cId="2196150238" sldId="287"/>
        </pc:sldMkLst>
        <pc:spChg chg="mod">
          <ac:chgData name="Nadine Bleicher" userId="S::nadiblei@by0889.schule-by.de::a45fc509-57f6-426d-9598-d8f508bc1586" providerId="AD" clId="Web-{77E07ACE-4BF9-0F71-60ED-412B0A43A226}" dt="2022-01-16T13:19:39.947" v="94" actId="20577"/>
          <ac:spMkLst>
            <pc:docMk/>
            <pc:sldMk cId="2196150238" sldId="287"/>
            <ac:spMk id="2" creationId="{856F9C7D-80B6-4667-B923-C5C52CD89565}"/>
          </ac:spMkLst>
        </pc:spChg>
        <pc:spChg chg="mod">
          <ac:chgData name="Nadine Bleicher" userId="S::nadiblei@by0889.schule-by.de::a45fc509-57f6-426d-9598-d8f508bc1586" providerId="AD" clId="Web-{77E07ACE-4BF9-0F71-60ED-412B0A43A226}" dt="2022-01-16T13:10:01.308" v="42" actId="20577"/>
          <ac:spMkLst>
            <pc:docMk/>
            <pc:sldMk cId="2196150238" sldId="287"/>
            <ac:spMk id="1840" creationId="{00000000-0000-0000-0000-000000000000}"/>
          </ac:spMkLst>
        </pc:spChg>
      </pc:sldChg>
      <pc:sldChg chg="modSp">
        <pc:chgData name="Nadine Bleicher" userId="S::nadiblei@by0889.schule-by.de::a45fc509-57f6-426d-9598-d8f508bc1586" providerId="AD" clId="Web-{77E07ACE-4BF9-0F71-60ED-412B0A43A226}" dt="2022-01-16T13:10:21.246" v="46" actId="20577"/>
        <pc:sldMkLst>
          <pc:docMk/>
          <pc:sldMk cId="3916495694" sldId="288"/>
        </pc:sldMkLst>
        <pc:spChg chg="mod">
          <ac:chgData name="Nadine Bleicher" userId="S::nadiblei@by0889.schule-by.de::a45fc509-57f6-426d-9598-d8f508bc1586" providerId="AD" clId="Web-{77E07ACE-4BF9-0F71-60ED-412B0A43A226}" dt="2022-01-16T13:10:21.246" v="46" actId="20577"/>
          <ac:spMkLst>
            <pc:docMk/>
            <pc:sldMk cId="3916495694" sldId="288"/>
            <ac:spMk id="1840" creationId="{00000000-0000-0000-0000-000000000000}"/>
          </ac:spMkLst>
        </pc:spChg>
      </pc:sldChg>
      <pc:sldChg chg="modSp">
        <pc:chgData name="Nadine Bleicher" userId="S::nadiblei@by0889.schule-by.de::a45fc509-57f6-426d-9598-d8f508bc1586" providerId="AD" clId="Web-{77E07ACE-4BF9-0F71-60ED-412B0A43A226}" dt="2022-01-16T13:16:58.506" v="72" actId="20577"/>
        <pc:sldMkLst>
          <pc:docMk/>
          <pc:sldMk cId="3761513714" sldId="289"/>
        </pc:sldMkLst>
        <pc:spChg chg="mod">
          <ac:chgData name="Nadine Bleicher" userId="S::nadiblei@by0889.schule-by.de::a45fc509-57f6-426d-9598-d8f508bc1586" providerId="AD" clId="Web-{77E07ACE-4BF9-0F71-60ED-412B0A43A226}" dt="2022-01-16T13:16:58.506" v="72" actId="20577"/>
          <ac:spMkLst>
            <pc:docMk/>
            <pc:sldMk cId="3761513714" sldId="289"/>
            <ac:spMk id="3" creationId="{B63B3AC6-7A82-4DFC-B767-087663BB8061}"/>
          </ac:spMkLst>
        </pc:spChg>
        <pc:spChg chg="mod">
          <ac:chgData name="Nadine Bleicher" userId="S::nadiblei@by0889.schule-by.de::a45fc509-57f6-426d-9598-d8f508bc1586" providerId="AD" clId="Web-{77E07ACE-4BF9-0F71-60ED-412B0A43A226}" dt="2022-01-16T13:16:55.522" v="70" actId="20577"/>
          <ac:spMkLst>
            <pc:docMk/>
            <pc:sldMk cId="3761513714" sldId="289"/>
            <ac:spMk id="1898" creationId="{00000000-0000-0000-0000-000000000000}"/>
          </ac:spMkLst>
        </pc:spChg>
      </pc:sldChg>
      <pc:sldChg chg="modSp">
        <pc:chgData name="Nadine Bleicher" userId="S::nadiblei@by0889.schule-by.de::a45fc509-57f6-426d-9598-d8f508bc1586" providerId="AD" clId="Web-{77E07ACE-4BF9-0F71-60ED-412B0A43A226}" dt="2022-01-16T13:17:25.897" v="81" actId="20577"/>
        <pc:sldMkLst>
          <pc:docMk/>
          <pc:sldMk cId="2592423955" sldId="290"/>
        </pc:sldMkLst>
        <pc:spChg chg="mod">
          <ac:chgData name="Nadine Bleicher" userId="S::nadiblei@by0889.schule-by.de::a45fc509-57f6-426d-9598-d8f508bc1586" providerId="AD" clId="Web-{77E07ACE-4BF9-0F71-60ED-412B0A43A226}" dt="2022-01-16T13:17:25.897" v="81" actId="20577"/>
          <ac:spMkLst>
            <pc:docMk/>
            <pc:sldMk cId="2592423955" sldId="290"/>
            <ac:spMk id="3" creationId="{5F79F9F0-DBB8-48F8-8785-A63BC27A3331}"/>
          </ac:spMkLst>
        </pc:spChg>
        <pc:spChg chg="mod">
          <ac:chgData name="Nadine Bleicher" userId="S::nadiblei@by0889.schule-by.de::a45fc509-57f6-426d-9598-d8f508bc1586" providerId="AD" clId="Web-{77E07ACE-4BF9-0F71-60ED-412B0A43A226}" dt="2022-01-16T13:17:22.960" v="79" actId="20577"/>
          <ac:spMkLst>
            <pc:docMk/>
            <pc:sldMk cId="2592423955" sldId="290"/>
            <ac:spMk id="1898" creationId="{00000000-0000-0000-0000-000000000000}"/>
          </ac:spMkLst>
        </pc:spChg>
      </pc:sldChg>
      <pc:sldChg chg="modSp">
        <pc:chgData name="Nadine Bleicher" userId="S::nadiblei@by0889.schule-by.de::a45fc509-57f6-426d-9598-d8f508bc1586" providerId="AD" clId="Web-{77E07ACE-4BF9-0F71-60ED-412B0A43A226}" dt="2022-01-16T13:18:13.336" v="86" actId="20577"/>
        <pc:sldMkLst>
          <pc:docMk/>
          <pc:sldMk cId="2083097156" sldId="291"/>
        </pc:sldMkLst>
        <pc:spChg chg="mod">
          <ac:chgData name="Nadine Bleicher" userId="S::nadiblei@by0889.schule-by.de::a45fc509-57f6-426d-9598-d8f508bc1586" providerId="AD" clId="Web-{77E07ACE-4BF9-0F71-60ED-412B0A43A226}" dt="2022-01-16T13:18:13.336" v="86" actId="20577"/>
          <ac:spMkLst>
            <pc:docMk/>
            <pc:sldMk cId="2083097156" sldId="291"/>
            <ac:spMk id="3" creationId="{7EFF14BB-1D03-42AE-A607-AF4AC342E318}"/>
          </ac:spMkLst>
        </pc:spChg>
        <pc:spChg chg="mod">
          <ac:chgData name="Nadine Bleicher" userId="S::nadiblei@by0889.schule-by.de::a45fc509-57f6-426d-9598-d8f508bc1586" providerId="AD" clId="Web-{77E07ACE-4BF9-0F71-60ED-412B0A43A226}" dt="2022-01-16T13:17:48.460" v="84" actId="20577"/>
          <ac:spMkLst>
            <pc:docMk/>
            <pc:sldMk cId="2083097156" sldId="291"/>
            <ac:spMk id="1898" creationId="{00000000-0000-0000-0000-000000000000}"/>
          </ac:spMkLst>
        </pc:spChg>
      </pc:sldChg>
      <pc:sldChg chg="modSp">
        <pc:chgData name="Nadine Bleicher" userId="S::nadiblei@by0889.schule-by.de::a45fc509-57f6-426d-9598-d8f508bc1586" providerId="AD" clId="Web-{77E07ACE-4BF9-0F71-60ED-412B0A43A226}" dt="2022-01-16T13:18:23.649" v="90" actId="20577"/>
        <pc:sldMkLst>
          <pc:docMk/>
          <pc:sldMk cId="1994900952" sldId="292"/>
        </pc:sldMkLst>
        <pc:spChg chg="mod">
          <ac:chgData name="Nadine Bleicher" userId="S::nadiblei@by0889.schule-by.de::a45fc509-57f6-426d-9598-d8f508bc1586" providerId="AD" clId="Web-{77E07ACE-4BF9-0F71-60ED-412B0A43A226}" dt="2022-01-16T13:18:18.274" v="88" actId="20577"/>
          <ac:spMkLst>
            <pc:docMk/>
            <pc:sldMk cId="1994900952" sldId="292"/>
            <ac:spMk id="3" creationId="{B06E8C66-7643-4216-980B-43771F24C1E7}"/>
          </ac:spMkLst>
        </pc:spChg>
        <pc:spChg chg="mod">
          <ac:chgData name="Nadine Bleicher" userId="S::nadiblei@by0889.schule-by.de::a45fc509-57f6-426d-9598-d8f508bc1586" providerId="AD" clId="Web-{77E07ACE-4BF9-0F71-60ED-412B0A43A226}" dt="2022-01-16T13:18:23.649" v="90" actId="20577"/>
          <ac:spMkLst>
            <pc:docMk/>
            <pc:sldMk cId="1994900952" sldId="292"/>
            <ac:spMk id="1898" creationId="{00000000-0000-0000-0000-000000000000}"/>
          </ac:spMkLst>
        </pc:spChg>
      </pc:sldChg>
      <pc:sldChg chg="modSp">
        <pc:chgData name="Nadine Bleicher" userId="S::nadiblei@by0889.schule-by.de::a45fc509-57f6-426d-9598-d8f508bc1586" providerId="AD" clId="Web-{77E07ACE-4BF9-0F71-60ED-412B0A43A226}" dt="2022-01-16T13:16:00.755" v="56" actId="20577"/>
        <pc:sldMkLst>
          <pc:docMk/>
          <pc:sldMk cId="4206166296" sldId="293"/>
        </pc:sldMkLst>
        <pc:spChg chg="mod">
          <ac:chgData name="Nadine Bleicher" userId="S::nadiblei@by0889.schule-by.de::a45fc509-57f6-426d-9598-d8f508bc1586" providerId="AD" clId="Web-{77E07ACE-4BF9-0F71-60ED-412B0A43A226}" dt="2022-01-16T13:16:00.755" v="56" actId="20577"/>
          <ac:spMkLst>
            <pc:docMk/>
            <pc:sldMk cId="4206166296" sldId="293"/>
            <ac:spMk id="3" creationId="{EF3FFB7B-F330-42A9-85F3-00C6392618F2}"/>
          </ac:spMkLst>
        </pc:spChg>
        <pc:spChg chg="mod">
          <ac:chgData name="Nadine Bleicher" userId="S::nadiblei@by0889.schule-by.de::a45fc509-57f6-426d-9598-d8f508bc1586" providerId="AD" clId="Web-{77E07ACE-4BF9-0F71-60ED-412B0A43A226}" dt="2022-01-16T13:10:35.169" v="50" actId="20577"/>
          <ac:spMkLst>
            <pc:docMk/>
            <pc:sldMk cId="4206166296" sldId="293"/>
            <ac:spMk id="1840" creationId="{00000000-0000-0000-0000-000000000000}"/>
          </ac:spMkLst>
        </pc:spChg>
      </pc:sldChg>
      <pc:sldChg chg="modSp">
        <pc:chgData name="Nadine Bleicher" userId="S::nadiblei@by0889.schule-by.de::a45fc509-57f6-426d-9598-d8f508bc1586" providerId="AD" clId="Web-{77E07ACE-4BF9-0F71-60ED-412B0A43A226}" dt="2022-01-16T13:17:15.006" v="77" actId="20577"/>
        <pc:sldMkLst>
          <pc:docMk/>
          <pc:sldMk cId="2402560813" sldId="294"/>
        </pc:sldMkLst>
        <pc:spChg chg="mod">
          <ac:chgData name="Nadine Bleicher" userId="S::nadiblei@by0889.schule-by.de::a45fc509-57f6-426d-9598-d8f508bc1586" providerId="AD" clId="Web-{77E07ACE-4BF9-0F71-60ED-412B0A43A226}" dt="2022-01-16T13:17:15.006" v="77" actId="20577"/>
          <ac:spMkLst>
            <pc:docMk/>
            <pc:sldMk cId="2402560813" sldId="294"/>
            <ac:spMk id="3" creationId="{1C7058C2-003B-4431-B6C3-D70E05AE97EA}"/>
          </ac:spMkLst>
        </pc:spChg>
        <pc:spChg chg="mod">
          <ac:chgData name="Nadine Bleicher" userId="S::nadiblei@by0889.schule-by.de::a45fc509-57f6-426d-9598-d8f508bc1586" providerId="AD" clId="Web-{77E07ACE-4BF9-0F71-60ED-412B0A43A226}" dt="2022-01-16T13:17:07.287" v="75" actId="20577"/>
          <ac:spMkLst>
            <pc:docMk/>
            <pc:sldMk cId="2402560813" sldId="294"/>
            <ac:spMk id="1898" creationId="{00000000-0000-0000-0000-000000000000}"/>
          </ac:spMkLst>
        </pc:spChg>
      </pc:sldChg>
    </pc:docChg>
  </pc:docChgLst>
  <pc:docChgLst>
    <pc:chgData name="Nadine Bleicher" userId="S::nadiblei@by0889.schule-by.de::a45fc509-57f6-426d-9598-d8f508bc1586" providerId="AD" clId="Web-{7B214DEF-6661-FC2C-E6C9-5B53AAA35C46}"/>
    <pc:docChg chg="modSld">
      <pc:chgData name="Nadine Bleicher" userId="S::nadiblei@by0889.schule-by.de::a45fc509-57f6-426d-9598-d8f508bc1586" providerId="AD" clId="Web-{7B214DEF-6661-FC2C-E6C9-5B53AAA35C46}" dt="2022-01-01T14:41:25.653" v="4"/>
      <pc:docMkLst>
        <pc:docMk/>
      </pc:docMkLst>
      <pc:sldChg chg="modSp">
        <pc:chgData name="Nadine Bleicher" userId="S::nadiblei@by0889.schule-by.de::a45fc509-57f6-426d-9598-d8f508bc1586" providerId="AD" clId="Web-{7B214DEF-6661-FC2C-E6C9-5B53AAA35C46}" dt="2022-01-01T14:31:56.514" v="1" actId="20577"/>
        <pc:sldMkLst>
          <pc:docMk/>
          <pc:sldMk cId="0" sldId="268"/>
        </pc:sldMkLst>
        <pc:spChg chg="mod">
          <ac:chgData name="Nadine Bleicher" userId="S::nadiblei@by0889.schule-by.de::a45fc509-57f6-426d-9598-d8f508bc1586" providerId="AD" clId="Web-{7B214DEF-6661-FC2C-E6C9-5B53AAA35C46}" dt="2022-01-01T14:31:56.514" v="1" actId="20577"/>
          <ac:spMkLst>
            <pc:docMk/>
            <pc:sldMk cId="0" sldId="268"/>
            <ac:spMk id="1769" creationId="{00000000-0000-0000-0000-000000000000}"/>
          </ac:spMkLst>
        </pc:spChg>
      </pc:sldChg>
      <pc:sldChg chg="addSp delSp modSp">
        <pc:chgData name="Nadine Bleicher" userId="S::nadiblei@by0889.schule-by.de::a45fc509-57f6-426d-9598-d8f508bc1586" providerId="AD" clId="Web-{7B214DEF-6661-FC2C-E6C9-5B53AAA35C46}" dt="2022-01-01T14:41:25.653" v="4"/>
        <pc:sldMkLst>
          <pc:docMk/>
          <pc:sldMk cId="414446887" sldId="282"/>
        </pc:sldMkLst>
        <pc:spChg chg="add del">
          <ac:chgData name="Nadine Bleicher" userId="S::nadiblei@by0889.schule-by.de::a45fc509-57f6-426d-9598-d8f508bc1586" providerId="AD" clId="Web-{7B214DEF-6661-FC2C-E6C9-5B53AAA35C46}" dt="2022-01-01T14:41:25.653" v="4"/>
          <ac:spMkLst>
            <pc:docMk/>
            <pc:sldMk cId="414446887" sldId="282"/>
            <ac:spMk id="9" creationId="{9AD3E164-88DA-4393-9B92-8E0B570E3F03}"/>
          </ac:spMkLst>
        </pc:spChg>
        <pc:spChg chg="mod">
          <ac:chgData name="Nadine Bleicher" userId="S::nadiblei@by0889.schule-by.de::a45fc509-57f6-426d-9598-d8f508bc1586" providerId="AD" clId="Web-{7B214DEF-6661-FC2C-E6C9-5B53AAA35C46}" dt="2022-01-01T14:41:19.075" v="2" actId="20577"/>
          <ac:spMkLst>
            <pc:docMk/>
            <pc:sldMk cId="414446887" sldId="282"/>
            <ac:spMk id="1843" creationId="{00000000-0000-0000-0000-000000000000}"/>
          </ac:spMkLst>
        </pc:spChg>
      </pc:sldChg>
    </pc:docChg>
  </pc:docChgLst>
  <pc:docChgLst>
    <pc:chgData name="Nadine Bleicher" userId="S::nadiblei@by0889.schule-by.de::a45fc509-57f6-426d-9598-d8f508bc1586" providerId="AD" clId="Web-{82B15958-ED14-61C4-7973-98C440BB2695}"/>
    <pc:docChg chg="addSld delSld modSld sldOrd">
      <pc:chgData name="Nadine Bleicher" userId="S::nadiblei@by0889.schule-by.de::a45fc509-57f6-426d-9598-d8f508bc1586" providerId="AD" clId="Web-{82B15958-ED14-61C4-7973-98C440BB2695}" dt="2021-12-30T16:03:07.934" v="318" actId="1076"/>
      <pc:docMkLst>
        <pc:docMk/>
      </pc:docMkLst>
      <pc:sldChg chg="addSp delSp modSp">
        <pc:chgData name="Nadine Bleicher" userId="S::nadiblei@by0889.schule-by.de::a45fc509-57f6-426d-9598-d8f508bc1586" providerId="AD" clId="Web-{82B15958-ED14-61C4-7973-98C440BB2695}" dt="2021-12-30T15:56:06.855" v="54" actId="20577"/>
        <pc:sldMkLst>
          <pc:docMk/>
          <pc:sldMk cId="0" sldId="258"/>
        </pc:sldMkLst>
        <pc:spChg chg="add mod">
          <ac:chgData name="Nadine Bleicher" userId="S::nadiblei@by0889.schule-by.de::a45fc509-57f6-426d-9598-d8f508bc1586" providerId="AD" clId="Web-{82B15958-ED14-61C4-7973-98C440BB2695}" dt="2021-12-30T15:52:22.379" v="5"/>
          <ac:spMkLst>
            <pc:docMk/>
            <pc:sldMk cId="0" sldId="258"/>
            <ac:spMk id="3" creationId="{93FE8E47-2BBD-424E-BAA1-34962C2E18DC}"/>
          </ac:spMkLst>
        </pc:spChg>
        <pc:spChg chg="mod">
          <ac:chgData name="Nadine Bleicher" userId="S::nadiblei@by0889.schule-by.de::a45fc509-57f6-426d-9598-d8f508bc1586" providerId="AD" clId="Web-{82B15958-ED14-61C4-7973-98C440BB2695}" dt="2021-12-30T15:56:06.855" v="54" actId="20577"/>
          <ac:spMkLst>
            <pc:docMk/>
            <pc:sldMk cId="0" sldId="258"/>
            <ac:spMk id="1564" creationId="{00000000-0000-0000-0000-000000000000}"/>
          </ac:spMkLst>
        </pc:spChg>
        <pc:spChg chg="del">
          <ac:chgData name="Nadine Bleicher" userId="S::nadiblei@by0889.schule-by.de::a45fc509-57f6-426d-9598-d8f508bc1586" providerId="AD" clId="Web-{82B15958-ED14-61C4-7973-98C440BB2695}" dt="2021-12-30T15:52:22.379" v="5"/>
          <ac:spMkLst>
            <pc:docMk/>
            <pc:sldMk cId="0" sldId="258"/>
            <ac:spMk id="1565" creationId="{00000000-0000-0000-0000-000000000000}"/>
          </ac:spMkLst>
        </pc:spChg>
        <pc:spChg chg="mod">
          <ac:chgData name="Nadine Bleicher" userId="S::nadiblei@by0889.schule-by.de::a45fc509-57f6-426d-9598-d8f508bc1586" providerId="AD" clId="Web-{82B15958-ED14-61C4-7973-98C440BB2695}" dt="2021-12-30T15:51:55.207" v="2" actId="20577"/>
          <ac:spMkLst>
            <pc:docMk/>
            <pc:sldMk cId="0" sldId="258"/>
            <ac:spMk id="1566" creationId="{00000000-0000-0000-0000-000000000000}"/>
          </ac:spMkLst>
        </pc:spChg>
        <pc:picChg chg="add del">
          <ac:chgData name="Nadine Bleicher" userId="S::nadiblei@by0889.schule-by.de::a45fc509-57f6-426d-9598-d8f508bc1586" providerId="AD" clId="Web-{82B15958-ED14-61C4-7973-98C440BB2695}" dt="2021-12-30T15:52:04.051" v="4"/>
          <ac:picMkLst>
            <pc:docMk/>
            <pc:sldMk cId="0" sldId="258"/>
            <ac:picMk id="1588" creationId="{00000000-0000-0000-0000-000000000000}"/>
          </ac:picMkLst>
        </pc:picChg>
      </pc:sldChg>
      <pc:sldChg chg="addSp delSp modSp">
        <pc:chgData name="Nadine Bleicher" userId="S::nadiblei@by0889.schule-by.de::a45fc509-57f6-426d-9598-d8f508bc1586" providerId="AD" clId="Web-{82B15958-ED14-61C4-7973-98C440BB2695}" dt="2021-12-30T16:03:07.934" v="318" actId="1076"/>
        <pc:sldMkLst>
          <pc:docMk/>
          <pc:sldMk cId="0" sldId="259"/>
        </pc:sldMkLst>
        <pc:spChg chg="mod">
          <ac:chgData name="Nadine Bleicher" userId="S::nadiblei@by0889.schule-by.de::a45fc509-57f6-426d-9598-d8f508bc1586" providerId="AD" clId="Web-{82B15958-ED14-61C4-7973-98C440BB2695}" dt="2021-12-30T15:55:55.542" v="47" actId="20577"/>
          <ac:spMkLst>
            <pc:docMk/>
            <pc:sldMk cId="0" sldId="259"/>
            <ac:spMk id="1594" creationId="{00000000-0000-0000-0000-000000000000}"/>
          </ac:spMkLst>
        </pc:spChg>
        <pc:spChg chg="del">
          <ac:chgData name="Nadine Bleicher" userId="S::nadiblei@by0889.schule-by.de::a45fc509-57f6-426d-9598-d8f508bc1586" providerId="AD" clId="Web-{82B15958-ED14-61C4-7973-98C440BB2695}" dt="2021-12-30T16:02:58.247" v="314"/>
          <ac:spMkLst>
            <pc:docMk/>
            <pc:sldMk cId="0" sldId="259"/>
            <ac:spMk id="1596" creationId="{00000000-0000-0000-0000-000000000000}"/>
          </ac:spMkLst>
        </pc:spChg>
        <pc:picChg chg="add mod">
          <ac:chgData name="Nadine Bleicher" userId="S::nadiblei@by0889.schule-by.de::a45fc509-57f6-426d-9598-d8f508bc1586" providerId="AD" clId="Web-{82B15958-ED14-61C4-7973-98C440BB2695}" dt="2021-12-30T16:03:07.934" v="318" actId="1076"/>
          <ac:picMkLst>
            <pc:docMk/>
            <pc:sldMk cId="0" sldId="259"/>
            <ac:picMk id="2" creationId="{ED6F2E7E-643A-4809-81CB-AE552315F88B}"/>
          </ac:picMkLst>
        </pc:picChg>
      </pc:sldChg>
      <pc:sldChg chg="modSp">
        <pc:chgData name="Nadine Bleicher" userId="S::nadiblei@by0889.schule-by.de::a45fc509-57f6-426d-9598-d8f508bc1586" providerId="AD" clId="Web-{82B15958-ED14-61C4-7973-98C440BB2695}" dt="2021-12-30T15:56:17.199" v="73" actId="20577"/>
        <pc:sldMkLst>
          <pc:docMk/>
          <pc:sldMk cId="0" sldId="260"/>
        </pc:sldMkLst>
        <pc:spChg chg="mod">
          <ac:chgData name="Nadine Bleicher" userId="S::nadiblei@by0889.schule-by.de::a45fc509-57f6-426d-9598-d8f508bc1586" providerId="AD" clId="Web-{82B15958-ED14-61C4-7973-98C440BB2695}" dt="2021-12-30T15:56:17.199" v="73" actId="20577"/>
          <ac:spMkLst>
            <pc:docMk/>
            <pc:sldMk cId="0" sldId="260"/>
            <ac:spMk id="1608" creationId="{00000000-0000-0000-0000-000000000000}"/>
          </ac:spMkLst>
        </pc:spChg>
      </pc:sldChg>
      <pc:sldChg chg="modSp">
        <pc:chgData name="Nadine Bleicher" userId="S::nadiblei@by0889.schule-by.de::a45fc509-57f6-426d-9598-d8f508bc1586" providerId="AD" clId="Web-{82B15958-ED14-61C4-7973-98C440BB2695}" dt="2021-12-30T15:56:31.637" v="87" actId="20577"/>
        <pc:sldMkLst>
          <pc:docMk/>
          <pc:sldMk cId="0" sldId="261"/>
        </pc:sldMkLst>
        <pc:spChg chg="mod">
          <ac:chgData name="Nadine Bleicher" userId="S::nadiblei@by0889.schule-by.de::a45fc509-57f6-426d-9598-d8f508bc1586" providerId="AD" clId="Web-{82B15958-ED14-61C4-7973-98C440BB2695}" dt="2021-12-30T15:56:31.637" v="87" actId="20577"/>
          <ac:spMkLst>
            <pc:docMk/>
            <pc:sldMk cId="0" sldId="261"/>
            <ac:spMk id="1622" creationId="{00000000-0000-0000-0000-000000000000}"/>
          </ac:spMkLst>
        </pc:spChg>
      </pc:sldChg>
      <pc:sldChg chg="modSp">
        <pc:chgData name="Nadine Bleicher" userId="S::nadiblei@by0889.schule-by.de::a45fc509-57f6-426d-9598-d8f508bc1586" providerId="AD" clId="Web-{82B15958-ED14-61C4-7973-98C440BB2695}" dt="2021-12-30T15:56:46.231" v="107" actId="20577"/>
        <pc:sldMkLst>
          <pc:docMk/>
          <pc:sldMk cId="0" sldId="262"/>
        </pc:sldMkLst>
        <pc:spChg chg="mod">
          <ac:chgData name="Nadine Bleicher" userId="S::nadiblei@by0889.schule-by.de::a45fc509-57f6-426d-9598-d8f508bc1586" providerId="AD" clId="Web-{82B15958-ED14-61C4-7973-98C440BB2695}" dt="2021-12-30T15:56:46.231" v="107" actId="20577"/>
          <ac:spMkLst>
            <pc:docMk/>
            <pc:sldMk cId="0" sldId="262"/>
            <ac:spMk id="1652" creationId="{00000000-0000-0000-0000-000000000000}"/>
          </ac:spMkLst>
        </pc:spChg>
      </pc:sldChg>
      <pc:sldChg chg="modSp">
        <pc:chgData name="Nadine Bleicher" userId="S::nadiblei@by0889.schule-by.de::a45fc509-57f6-426d-9598-d8f508bc1586" providerId="AD" clId="Web-{82B15958-ED14-61C4-7973-98C440BB2695}" dt="2021-12-30T15:56:59.419" v="117" actId="20577"/>
        <pc:sldMkLst>
          <pc:docMk/>
          <pc:sldMk cId="0" sldId="263"/>
        </pc:sldMkLst>
        <pc:spChg chg="mod">
          <ac:chgData name="Nadine Bleicher" userId="S::nadiblei@by0889.schule-by.de::a45fc509-57f6-426d-9598-d8f508bc1586" providerId="AD" clId="Web-{82B15958-ED14-61C4-7973-98C440BB2695}" dt="2021-12-30T15:56:59.419" v="117" actId="20577"/>
          <ac:spMkLst>
            <pc:docMk/>
            <pc:sldMk cId="0" sldId="263"/>
            <ac:spMk id="1666" creationId="{00000000-0000-0000-0000-000000000000}"/>
          </ac:spMkLst>
        </pc:spChg>
      </pc:sldChg>
      <pc:sldChg chg="modSp">
        <pc:chgData name="Nadine Bleicher" userId="S::nadiblei@by0889.schule-by.de::a45fc509-57f6-426d-9598-d8f508bc1586" providerId="AD" clId="Web-{82B15958-ED14-61C4-7973-98C440BB2695}" dt="2021-12-30T15:58:06.562" v="152" actId="20577"/>
        <pc:sldMkLst>
          <pc:docMk/>
          <pc:sldMk cId="0" sldId="264"/>
        </pc:sldMkLst>
        <pc:spChg chg="mod">
          <ac:chgData name="Nadine Bleicher" userId="S::nadiblei@by0889.schule-by.de::a45fc509-57f6-426d-9598-d8f508bc1586" providerId="AD" clId="Web-{82B15958-ED14-61C4-7973-98C440BB2695}" dt="2021-12-30T15:58:06.562" v="152" actId="20577"/>
          <ac:spMkLst>
            <pc:docMk/>
            <pc:sldMk cId="0" sldId="264"/>
            <ac:spMk id="1680" creationId="{00000000-0000-0000-0000-000000000000}"/>
          </ac:spMkLst>
        </pc:spChg>
      </pc:sldChg>
      <pc:sldChg chg="modSp">
        <pc:chgData name="Nadine Bleicher" userId="S::nadiblei@by0889.schule-by.de::a45fc509-57f6-426d-9598-d8f508bc1586" providerId="AD" clId="Web-{82B15958-ED14-61C4-7973-98C440BB2695}" dt="2021-12-30T15:58:23.672" v="173" actId="20577"/>
        <pc:sldMkLst>
          <pc:docMk/>
          <pc:sldMk cId="0" sldId="265"/>
        </pc:sldMkLst>
        <pc:spChg chg="mod">
          <ac:chgData name="Nadine Bleicher" userId="S::nadiblei@by0889.schule-by.de::a45fc509-57f6-426d-9598-d8f508bc1586" providerId="AD" clId="Web-{82B15958-ED14-61C4-7973-98C440BB2695}" dt="2021-12-30T15:58:23.672" v="173" actId="20577"/>
          <ac:spMkLst>
            <pc:docMk/>
            <pc:sldMk cId="0" sldId="265"/>
            <ac:spMk id="1710" creationId="{00000000-0000-0000-0000-000000000000}"/>
          </ac:spMkLst>
        </pc:spChg>
      </pc:sldChg>
      <pc:sldChg chg="modSp">
        <pc:chgData name="Nadine Bleicher" userId="S::nadiblei@by0889.schule-by.de::a45fc509-57f6-426d-9598-d8f508bc1586" providerId="AD" clId="Web-{82B15958-ED14-61C4-7973-98C440BB2695}" dt="2021-12-30T15:58:36.220" v="197" actId="20577"/>
        <pc:sldMkLst>
          <pc:docMk/>
          <pc:sldMk cId="0" sldId="266"/>
        </pc:sldMkLst>
        <pc:spChg chg="mod">
          <ac:chgData name="Nadine Bleicher" userId="S::nadiblei@by0889.schule-by.de::a45fc509-57f6-426d-9598-d8f508bc1586" providerId="AD" clId="Web-{82B15958-ED14-61C4-7973-98C440BB2695}" dt="2021-12-30T15:58:36.220" v="197" actId="20577"/>
          <ac:spMkLst>
            <pc:docMk/>
            <pc:sldMk cId="0" sldId="266"/>
            <ac:spMk id="1724" creationId="{00000000-0000-0000-0000-000000000000}"/>
          </ac:spMkLst>
        </pc:spChg>
      </pc:sldChg>
      <pc:sldChg chg="modSp">
        <pc:chgData name="Nadine Bleicher" userId="S::nadiblei@by0889.schule-by.de::a45fc509-57f6-426d-9598-d8f508bc1586" providerId="AD" clId="Web-{82B15958-ED14-61C4-7973-98C440BB2695}" dt="2021-12-30T15:58:48.314" v="205" actId="20577"/>
        <pc:sldMkLst>
          <pc:docMk/>
          <pc:sldMk cId="0" sldId="267"/>
        </pc:sldMkLst>
        <pc:spChg chg="mod">
          <ac:chgData name="Nadine Bleicher" userId="S::nadiblei@by0889.schule-by.de::a45fc509-57f6-426d-9598-d8f508bc1586" providerId="AD" clId="Web-{82B15958-ED14-61C4-7973-98C440BB2695}" dt="2021-12-30T15:58:48.314" v="205" actId="20577"/>
          <ac:spMkLst>
            <pc:docMk/>
            <pc:sldMk cId="0" sldId="267"/>
            <ac:spMk id="1738" creationId="{00000000-0000-0000-0000-000000000000}"/>
          </ac:spMkLst>
        </pc:spChg>
      </pc:sldChg>
      <pc:sldChg chg="modSp">
        <pc:chgData name="Nadine Bleicher" userId="S::nadiblei@by0889.schule-by.de::a45fc509-57f6-426d-9598-d8f508bc1586" providerId="AD" clId="Web-{82B15958-ED14-61C4-7973-98C440BB2695}" dt="2021-12-30T15:58:59.439" v="215" actId="20577"/>
        <pc:sldMkLst>
          <pc:docMk/>
          <pc:sldMk cId="0" sldId="268"/>
        </pc:sldMkLst>
        <pc:spChg chg="mod">
          <ac:chgData name="Nadine Bleicher" userId="S::nadiblei@by0889.schule-by.de::a45fc509-57f6-426d-9598-d8f508bc1586" providerId="AD" clId="Web-{82B15958-ED14-61C4-7973-98C440BB2695}" dt="2021-12-30T15:58:59.439" v="215" actId="20577"/>
          <ac:spMkLst>
            <pc:docMk/>
            <pc:sldMk cId="0" sldId="268"/>
            <ac:spMk id="1768" creationId="{00000000-0000-0000-0000-000000000000}"/>
          </ac:spMkLst>
        </pc:spChg>
      </pc:sldChg>
      <pc:sldChg chg="modSp">
        <pc:chgData name="Nadine Bleicher" userId="S::nadiblei@by0889.schule-by.de::a45fc509-57f6-426d-9598-d8f508bc1586" providerId="AD" clId="Web-{82B15958-ED14-61C4-7973-98C440BB2695}" dt="2021-12-30T15:59:11.111" v="217" actId="20577"/>
        <pc:sldMkLst>
          <pc:docMk/>
          <pc:sldMk cId="0" sldId="270"/>
        </pc:sldMkLst>
        <pc:spChg chg="mod">
          <ac:chgData name="Nadine Bleicher" userId="S::nadiblei@by0889.schule-by.de::a45fc509-57f6-426d-9598-d8f508bc1586" providerId="AD" clId="Web-{82B15958-ED14-61C4-7973-98C440BB2695}" dt="2021-12-30T15:59:11.111" v="217" actId="20577"/>
          <ac:spMkLst>
            <pc:docMk/>
            <pc:sldMk cId="0" sldId="270"/>
            <ac:spMk id="1796" creationId="{00000000-0000-0000-0000-000000000000}"/>
          </ac:spMkLst>
        </pc:spChg>
      </pc:sldChg>
      <pc:sldChg chg="modSp">
        <pc:chgData name="Nadine Bleicher" userId="S::nadiblei@by0889.schule-by.de::a45fc509-57f6-426d-9598-d8f508bc1586" providerId="AD" clId="Web-{82B15958-ED14-61C4-7973-98C440BB2695}" dt="2021-12-30T15:59:21.158" v="223" actId="20577"/>
        <pc:sldMkLst>
          <pc:docMk/>
          <pc:sldMk cId="0" sldId="271"/>
        </pc:sldMkLst>
        <pc:spChg chg="mod">
          <ac:chgData name="Nadine Bleicher" userId="S::nadiblei@by0889.schule-by.de::a45fc509-57f6-426d-9598-d8f508bc1586" providerId="AD" clId="Web-{82B15958-ED14-61C4-7973-98C440BB2695}" dt="2021-12-30T15:59:21.158" v="223" actId="20577"/>
          <ac:spMkLst>
            <pc:docMk/>
            <pc:sldMk cId="0" sldId="271"/>
            <ac:spMk id="1826" creationId="{00000000-0000-0000-0000-000000000000}"/>
          </ac:spMkLst>
        </pc:spChg>
      </pc:sldChg>
      <pc:sldChg chg="modSp ord">
        <pc:chgData name="Nadine Bleicher" userId="S::nadiblei@by0889.schule-by.de::a45fc509-57f6-426d-9598-d8f508bc1586" providerId="AD" clId="Web-{82B15958-ED14-61C4-7973-98C440BB2695}" dt="2021-12-30T15:59:47.612" v="228"/>
        <pc:sldMkLst>
          <pc:docMk/>
          <pc:sldMk cId="0" sldId="272"/>
        </pc:sldMkLst>
        <pc:spChg chg="mod">
          <ac:chgData name="Nadine Bleicher" userId="S::nadiblei@by0889.schule-by.de::a45fc509-57f6-426d-9598-d8f508bc1586" providerId="AD" clId="Web-{82B15958-ED14-61C4-7973-98C440BB2695}" dt="2021-12-30T15:59:44.925" v="227" actId="20577"/>
          <ac:spMkLst>
            <pc:docMk/>
            <pc:sldMk cId="0" sldId="272"/>
            <ac:spMk id="1840" creationId="{00000000-0000-0000-0000-000000000000}"/>
          </ac:spMkLst>
        </pc:spChg>
      </pc:sldChg>
      <pc:sldChg chg="modSp">
        <pc:chgData name="Nadine Bleicher" userId="S::nadiblei@by0889.schule-by.de::a45fc509-57f6-426d-9598-d8f508bc1586" providerId="AD" clId="Web-{82B15958-ED14-61C4-7973-98C440BB2695}" dt="2021-12-30T16:01:20.900" v="263" actId="20577"/>
        <pc:sldMkLst>
          <pc:docMk/>
          <pc:sldMk cId="0" sldId="273"/>
        </pc:sldMkLst>
        <pc:spChg chg="mod">
          <ac:chgData name="Nadine Bleicher" userId="S::nadiblei@by0889.schule-by.de::a45fc509-57f6-426d-9598-d8f508bc1586" providerId="AD" clId="Web-{82B15958-ED14-61C4-7973-98C440BB2695}" dt="2021-12-30T16:01:20.900" v="263" actId="20577"/>
          <ac:spMkLst>
            <pc:docMk/>
            <pc:sldMk cId="0" sldId="273"/>
            <ac:spMk id="1854" creationId="{00000000-0000-0000-0000-000000000000}"/>
          </ac:spMkLst>
        </pc:spChg>
      </pc:sldChg>
      <pc:sldChg chg="addSp delSp modSp">
        <pc:chgData name="Nadine Bleicher" userId="S::nadiblei@by0889.schule-by.de::a45fc509-57f6-426d-9598-d8f508bc1586" providerId="AD" clId="Web-{82B15958-ED14-61C4-7973-98C440BB2695}" dt="2021-12-30T16:01:35.041" v="279" actId="20577"/>
        <pc:sldMkLst>
          <pc:docMk/>
          <pc:sldMk cId="0" sldId="274"/>
        </pc:sldMkLst>
        <pc:spChg chg="add del mod">
          <ac:chgData name="Nadine Bleicher" userId="S::nadiblei@by0889.schule-by.de::a45fc509-57f6-426d-9598-d8f508bc1586" providerId="AD" clId="Web-{82B15958-ED14-61C4-7973-98C440BB2695}" dt="2021-12-30T15:53:31.428" v="12"/>
          <ac:spMkLst>
            <pc:docMk/>
            <pc:sldMk cId="0" sldId="274"/>
            <ac:spMk id="2" creationId="{F0F54465-D707-4699-97C6-FC26F29936A7}"/>
          </ac:spMkLst>
        </pc:spChg>
        <pc:spChg chg="mod">
          <ac:chgData name="Nadine Bleicher" userId="S::nadiblei@by0889.schule-by.de::a45fc509-57f6-426d-9598-d8f508bc1586" providerId="AD" clId="Web-{82B15958-ED14-61C4-7973-98C440BB2695}" dt="2021-12-30T16:01:35.041" v="279" actId="20577"/>
          <ac:spMkLst>
            <pc:docMk/>
            <pc:sldMk cId="0" sldId="274"/>
            <ac:spMk id="1884" creationId="{00000000-0000-0000-0000-000000000000}"/>
          </ac:spMkLst>
        </pc:spChg>
        <pc:picChg chg="mod modCrop">
          <ac:chgData name="Nadine Bleicher" userId="S::nadiblei@by0889.schule-by.de::a45fc509-57f6-426d-9598-d8f508bc1586" providerId="AD" clId="Web-{82B15958-ED14-61C4-7973-98C440BB2695}" dt="2021-12-30T15:53:21.287" v="9"/>
          <ac:picMkLst>
            <pc:docMk/>
            <pc:sldMk cId="0" sldId="274"/>
            <ac:picMk id="12" creationId="{00000000-0000-0000-0000-000000000000}"/>
          </ac:picMkLst>
        </pc:picChg>
      </pc:sldChg>
      <pc:sldChg chg="addSp delSp modSp">
        <pc:chgData name="Nadine Bleicher" userId="S::nadiblei@by0889.schule-by.de::a45fc509-57f6-426d-9598-d8f508bc1586" providerId="AD" clId="Web-{82B15958-ED14-61C4-7973-98C440BB2695}" dt="2021-12-30T16:01:52.073" v="294" actId="20577"/>
        <pc:sldMkLst>
          <pc:docMk/>
          <pc:sldMk cId="0" sldId="275"/>
        </pc:sldMkLst>
        <pc:spChg chg="add del mod">
          <ac:chgData name="Nadine Bleicher" userId="S::nadiblei@by0889.schule-by.de::a45fc509-57f6-426d-9598-d8f508bc1586" providerId="AD" clId="Web-{82B15958-ED14-61C4-7973-98C440BB2695}" dt="2021-12-30T15:54:12.586" v="15"/>
          <ac:spMkLst>
            <pc:docMk/>
            <pc:sldMk cId="0" sldId="275"/>
            <ac:spMk id="2" creationId="{6CFD56AE-8057-425E-BD17-A3A8DCC9794F}"/>
          </ac:spMkLst>
        </pc:spChg>
        <pc:spChg chg="mod">
          <ac:chgData name="Nadine Bleicher" userId="S::nadiblei@by0889.schule-by.de::a45fc509-57f6-426d-9598-d8f508bc1586" providerId="AD" clId="Web-{82B15958-ED14-61C4-7973-98C440BB2695}" dt="2021-12-30T16:01:52.073" v="294" actId="20577"/>
          <ac:spMkLst>
            <pc:docMk/>
            <pc:sldMk cId="0" sldId="275"/>
            <ac:spMk id="1898" creationId="{00000000-0000-0000-0000-000000000000}"/>
          </ac:spMkLst>
        </pc:spChg>
      </pc:sldChg>
      <pc:sldChg chg="modSp">
        <pc:chgData name="Nadine Bleicher" userId="S::nadiblei@by0889.schule-by.de::a45fc509-57f6-426d-9598-d8f508bc1586" providerId="AD" clId="Web-{82B15958-ED14-61C4-7973-98C440BB2695}" dt="2021-12-30T16:01:57.682" v="296" actId="20577"/>
        <pc:sldMkLst>
          <pc:docMk/>
          <pc:sldMk cId="0" sldId="276"/>
        </pc:sldMkLst>
        <pc:spChg chg="mod">
          <ac:chgData name="Nadine Bleicher" userId="S::nadiblei@by0889.schule-by.de::a45fc509-57f6-426d-9598-d8f508bc1586" providerId="AD" clId="Web-{82B15958-ED14-61C4-7973-98C440BB2695}" dt="2021-12-30T16:01:57.682" v="296" actId="20577"/>
          <ac:spMkLst>
            <pc:docMk/>
            <pc:sldMk cId="0" sldId="276"/>
            <ac:spMk id="1912" creationId="{00000000-0000-0000-0000-000000000000}"/>
          </ac:spMkLst>
        </pc:spChg>
      </pc:sldChg>
      <pc:sldChg chg="modSp">
        <pc:chgData name="Nadine Bleicher" userId="S::nadiblei@by0889.schule-by.de::a45fc509-57f6-426d-9598-d8f508bc1586" providerId="AD" clId="Web-{82B15958-ED14-61C4-7973-98C440BB2695}" dt="2021-12-30T16:02:18.902" v="306" actId="20577"/>
        <pc:sldMkLst>
          <pc:docMk/>
          <pc:sldMk cId="0" sldId="277"/>
        </pc:sldMkLst>
        <pc:spChg chg="mod">
          <ac:chgData name="Nadine Bleicher" userId="S::nadiblei@by0889.schule-by.de::a45fc509-57f6-426d-9598-d8f508bc1586" providerId="AD" clId="Web-{82B15958-ED14-61C4-7973-98C440BB2695}" dt="2021-12-30T16:02:18.902" v="306" actId="20577"/>
          <ac:spMkLst>
            <pc:docMk/>
            <pc:sldMk cId="0" sldId="277"/>
            <ac:spMk id="1942" creationId="{00000000-0000-0000-0000-000000000000}"/>
          </ac:spMkLst>
        </pc:spChg>
      </pc:sldChg>
      <pc:sldChg chg="modSp">
        <pc:chgData name="Nadine Bleicher" userId="S::nadiblei@by0889.schule-by.de::a45fc509-57f6-426d-9598-d8f508bc1586" providerId="AD" clId="Web-{82B15958-ED14-61C4-7973-98C440BB2695}" dt="2021-12-30T16:02:13.198" v="302" actId="20577"/>
        <pc:sldMkLst>
          <pc:docMk/>
          <pc:sldMk cId="0" sldId="278"/>
        </pc:sldMkLst>
        <pc:spChg chg="mod">
          <ac:chgData name="Nadine Bleicher" userId="S::nadiblei@by0889.schule-by.de::a45fc509-57f6-426d-9598-d8f508bc1586" providerId="AD" clId="Web-{82B15958-ED14-61C4-7973-98C440BB2695}" dt="2021-12-30T16:02:13.198" v="302" actId="20577"/>
          <ac:spMkLst>
            <pc:docMk/>
            <pc:sldMk cId="0" sldId="278"/>
            <ac:spMk id="1956" creationId="{00000000-0000-0000-0000-000000000000}"/>
          </ac:spMkLst>
        </pc:spChg>
      </pc:sldChg>
      <pc:sldChg chg="modSp">
        <pc:chgData name="Nadine Bleicher" userId="S::nadiblei@by0889.schule-by.de::a45fc509-57f6-426d-9598-d8f508bc1586" providerId="AD" clId="Web-{82B15958-ED14-61C4-7973-98C440BB2695}" dt="2021-12-30T16:02:38.590" v="313" actId="20577"/>
        <pc:sldMkLst>
          <pc:docMk/>
          <pc:sldMk cId="0" sldId="279"/>
        </pc:sldMkLst>
        <pc:spChg chg="mod">
          <ac:chgData name="Nadine Bleicher" userId="S::nadiblei@by0889.schule-by.de::a45fc509-57f6-426d-9598-d8f508bc1586" providerId="AD" clId="Web-{82B15958-ED14-61C4-7973-98C440BB2695}" dt="2021-12-30T16:02:32.199" v="310" actId="20577"/>
          <ac:spMkLst>
            <pc:docMk/>
            <pc:sldMk cId="0" sldId="279"/>
            <ac:spMk id="1970" creationId="{00000000-0000-0000-0000-000000000000}"/>
          </ac:spMkLst>
        </pc:spChg>
        <pc:spChg chg="mod">
          <ac:chgData name="Nadine Bleicher" userId="S::nadiblei@by0889.schule-by.de::a45fc509-57f6-426d-9598-d8f508bc1586" providerId="AD" clId="Web-{82B15958-ED14-61C4-7973-98C440BB2695}" dt="2021-12-30T16:02:38.590" v="313" actId="20577"/>
          <ac:spMkLst>
            <pc:docMk/>
            <pc:sldMk cId="0" sldId="279"/>
            <ac:spMk id="1971" creationId="{00000000-0000-0000-0000-000000000000}"/>
          </ac:spMkLst>
        </pc:spChg>
      </pc:sldChg>
      <pc:sldChg chg="modSp add replId">
        <pc:chgData name="Nadine Bleicher" userId="S::nadiblei@by0889.schule-by.de::a45fc509-57f6-426d-9598-d8f508bc1586" providerId="AD" clId="Web-{82B15958-ED14-61C4-7973-98C440BB2695}" dt="2021-12-30T15:59:55.941" v="233" actId="20577"/>
        <pc:sldMkLst>
          <pc:docMk/>
          <pc:sldMk cId="2863560076" sldId="280"/>
        </pc:sldMkLst>
        <pc:spChg chg="mod">
          <ac:chgData name="Nadine Bleicher" userId="S::nadiblei@by0889.schule-by.de::a45fc509-57f6-426d-9598-d8f508bc1586" providerId="AD" clId="Web-{82B15958-ED14-61C4-7973-98C440BB2695}" dt="2021-12-30T15:59:55.941" v="233" actId="20577"/>
          <ac:spMkLst>
            <pc:docMk/>
            <pc:sldMk cId="2863560076" sldId="280"/>
            <ac:spMk id="1840" creationId="{00000000-0000-0000-0000-000000000000}"/>
          </ac:spMkLst>
        </pc:spChg>
      </pc:sldChg>
      <pc:sldChg chg="modSp add del replId">
        <pc:chgData name="Nadine Bleicher" userId="S::nadiblei@by0889.schule-by.de::a45fc509-57f6-426d-9598-d8f508bc1586" providerId="AD" clId="Web-{82B15958-ED14-61C4-7973-98C440BB2695}" dt="2021-12-30T16:01:04.134" v="247"/>
        <pc:sldMkLst>
          <pc:docMk/>
          <pc:sldMk cId="2761870532" sldId="281"/>
        </pc:sldMkLst>
        <pc:spChg chg="mod">
          <ac:chgData name="Nadine Bleicher" userId="S::nadiblei@by0889.schule-by.de::a45fc509-57f6-426d-9598-d8f508bc1586" providerId="AD" clId="Web-{82B15958-ED14-61C4-7973-98C440BB2695}" dt="2021-12-30T16:00:29.426" v="246" actId="20577"/>
          <ac:spMkLst>
            <pc:docMk/>
            <pc:sldMk cId="2761870532" sldId="281"/>
            <ac:spMk id="1840" creationId="{00000000-0000-0000-0000-000000000000}"/>
          </ac:spMkLst>
        </pc:spChg>
      </pc:sldChg>
    </pc:docChg>
  </pc:docChgLst>
  <pc:docChgLst>
    <pc:chgData name="Nadine Bleicher" userId="S::nadiblei@by0889.schule-by.de::a45fc509-57f6-426d-9598-d8f508bc1586" providerId="AD" clId="Web-{539845C9-6B3F-7C07-C8A6-17F562A31834}"/>
    <pc:docChg chg="addSld delSld modSld sldOrd">
      <pc:chgData name="Nadine Bleicher" userId="S::nadiblei@by0889.schule-by.de::a45fc509-57f6-426d-9598-d8f508bc1586" providerId="AD" clId="Web-{539845C9-6B3F-7C07-C8A6-17F562A31834}" dt="2021-12-30T16:22:51.780" v="76"/>
      <pc:docMkLst>
        <pc:docMk/>
      </pc:docMkLst>
      <pc:sldChg chg="delSp">
        <pc:chgData name="Nadine Bleicher" userId="S::nadiblei@by0889.schule-by.de::a45fc509-57f6-426d-9598-d8f508bc1586" providerId="AD" clId="Web-{539845C9-6B3F-7C07-C8A6-17F562A31834}" dt="2021-12-30T16:16:40.818" v="9"/>
        <pc:sldMkLst>
          <pc:docMk/>
          <pc:sldMk cId="0" sldId="258"/>
        </pc:sldMkLst>
        <pc:spChg chg="del">
          <ac:chgData name="Nadine Bleicher" userId="S::nadiblei@by0889.schule-by.de::a45fc509-57f6-426d-9598-d8f508bc1586" providerId="AD" clId="Web-{539845C9-6B3F-7C07-C8A6-17F562A31834}" dt="2021-12-30T16:16:40.818" v="9"/>
          <ac:spMkLst>
            <pc:docMk/>
            <pc:sldMk cId="0" sldId="258"/>
            <ac:spMk id="3" creationId="{93FE8E47-2BBD-424E-BAA1-34962C2E18DC}"/>
          </ac:spMkLst>
        </pc:spChg>
        <pc:spChg chg="del">
          <ac:chgData name="Nadine Bleicher" userId="S::nadiblei@by0889.schule-by.de::a45fc509-57f6-426d-9598-d8f508bc1586" providerId="AD" clId="Web-{539845C9-6B3F-7C07-C8A6-17F562A31834}" dt="2021-12-30T16:16:39.505" v="8"/>
          <ac:spMkLst>
            <pc:docMk/>
            <pc:sldMk cId="0" sldId="258"/>
            <ac:spMk id="1566" creationId="{00000000-0000-0000-0000-000000000000}"/>
          </ac:spMkLst>
        </pc:spChg>
      </pc:sldChg>
      <pc:sldChg chg="modSp">
        <pc:chgData name="Nadine Bleicher" userId="S::nadiblei@by0889.schule-by.de::a45fc509-57f6-426d-9598-d8f508bc1586" providerId="AD" clId="Web-{539845C9-6B3F-7C07-C8A6-17F562A31834}" dt="2021-12-30T16:15:26.394" v="1" actId="20577"/>
        <pc:sldMkLst>
          <pc:docMk/>
          <pc:sldMk cId="0" sldId="259"/>
        </pc:sldMkLst>
        <pc:spChg chg="mod">
          <ac:chgData name="Nadine Bleicher" userId="S::nadiblei@by0889.schule-by.de::a45fc509-57f6-426d-9598-d8f508bc1586" providerId="AD" clId="Web-{539845C9-6B3F-7C07-C8A6-17F562A31834}" dt="2021-12-30T16:15:26.394" v="1" actId="20577"/>
          <ac:spMkLst>
            <pc:docMk/>
            <pc:sldMk cId="0" sldId="259"/>
            <ac:spMk id="1595" creationId="{00000000-0000-0000-0000-000000000000}"/>
          </ac:spMkLst>
        </pc:spChg>
      </pc:sldChg>
      <pc:sldChg chg="addSp delSp modSp">
        <pc:chgData name="Nadine Bleicher" userId="S::nadiblei@by0889.schule-by.de::a45fc509-57f6-426d-9598-d8f508bc1586" providerId="AD" clId="Web-{539845C9-6B3F-7C07-C8A6-17F562A31834}" dt="2021-12-30T16:16:08.583" v="7" actId="20577"/>
        <pc:sldMkLst>
          <pc:docMk/>
          <pc:sldMk cId="0" sldId="260"/>
        </pc:sldMkLst>
        <pc:spChg chg="add del mod">
          <ac:chgData name="Nadine Bleicher" userId="S::nadiblei@by0889.schule-by.de::a45fc509-57f6-426d-9598-d8f508bc1586" providerId="AD" clId="Web-{539845C9-6B3F-7C07-C8A6-17F562A31834}" dt="2021-12-30T16:15:46.410" v="3"/>
          <ac:spMkLst>
            <pc:docMk/>
            <pc:sldMk cId="0" sldId="260"/>
            <ac:spMk id="3" creationId="{A94FE1D7-C351-46AE-A220-AA0E4B973A9B}"/>
          </ac:spMkLst>
        </pc:spChg>
        <pc:spChg chg="del">
          <ac:chgData name="Nadine Bleicher" userId="S::nadiblei@by0889.schule-by.de::a45fc509-57f6-426d-9598-d8f508bc1586" providerId="AD" clId="Web-{539845C9-6B3F-7C07-C8A6-17F562A31834}" dt="2021-12-30T16:15:42.988" v="2"/>
          <ac:spMkLst>
            <pc:docMk/>
            <pc:sldMk cId="0" sldId="260"/>
            <ac:spMk id="1608" creationId="{00000000-0000-0000-0000-000000000000}"/>
          </ac:spMkLst>
        </pc:spChg>
        <pc:spChg chg="mod">
          <ac:chgData name="Nadine Bleicher" userId="S::nadiblei@by0889.schule-by.de::a45fc509-57f6-426d-9598-d8f508bc1586" providerId="AD" clId="Web-{539845C9-6B3F-7C07-C8A6-17F562A31834}" dt="2021-12-30T16:16:08.583" v="7" actId="20577"/>
          <ac:spMkLst>
            <pc:docMk/>
            <pc:sldMk cId="0" sldId="260"/>
            <ac:spMk id="1609" creationId="{00000000-0000-0000-0000-000000000000}"/>
          </ac:spMkLst>
        </pc:spChg>
        <pc:spChg chg="mod">
          <ac:chgData name="Nadine Bleicher" userId="S::nadiblei@by0889.schule-by.de::a45fc509-57f6-426d-9598-d8f508bc1586" providerId="AD" clId="Web-{539845C9-6B3F-7C07-C8A6-17F562A31834}" dt="2021-12-30T16:15:53.926" v="5" actId="20577"/>
          <ac:spMkLst>
            <pc:docMk/>
            <pc:sldMk cId="0" sldId="260"/>
            <ac:spMk id="1610" creationId="{00000000-0000-0000-0000-000000000000}"/>
          </ac:spMkLst>
        </pc:spChg>
      </pc:sldChg>
      <pc:sldChg chg="del">
        <pc:chgData name="Nadine Bleicher" userId="S::nadiblei@by0889.schule-by.de::a45fc509-57f6-426d-9598-d8f508bc1586" providerId="AD" clId="Web-{539845C9-6B3F-7C07-C8A6-17F562A31834}" dt="2021-12-30T16:21:58.498" v="70"/>
        <pc:sldMkLst>
          <pc:docMk/>
          <pc:sldMk cId="0" sldId="261"/>
        </pc:sldMkLst>
      </pc:sldChg>
      <pc:sldChg chg="delSp modSp">
        <pc:chgData name="Nadine Bleicher" userId="S::nadiblei@by0889.schule-by.de::a45fc509-57f6-426d-9598-d8f508bc1586" providerId="AD" clId="Web-{539845C9-6B3F-7C07-C8A6-17F562A31834}" dt="2021-12-30T16:17:01.803" v="12" actId="20577"/>
        <pc:sldMkLst>
          <pc:docMk/>
          <pc:sldMk cId="0" sldId="262"/>
        </pc:sldMkLst>
        <pc:spChg chg="mod">
          <ac:chgData name="Nadine Bleicher" userId="S::nadiblei@by0889.schule-by.de::a45fc509-57f6-426d-9598-d8f508bc1586" providerId="AD" clId="Web-{539845C9-6B3F-7C07-C8A6-17F562A31834}" dt="2021-12-30T16:17:01.803" v="12" actId="20577"/>
          <ac:spMkLst>
            <pc:docMk/>
            <pc:sldMk cId="0" sldId="262"/>
            <ac:spMk id="1653" creationId="{00000000-0000-0000-0000-000000000000}"/>
          </ac:spMkLst>
        </pc:spChg>
        <pc:spChg chg="del">
          <ac:chgData name="Nadine Bleicher" userId="S::nadiblei@by0889.schule-by.de::a45fc509-57f6-426d-9598-d8f508bc1586" providerId="AD" clId="Web-{539845C9-6B3F-7C07-C8A6-17F562A31834}" dt="2021-12-30T16:16:49.849" v="10"/>
          <ac:spMkLst>
            <pc:docMk/>
            <pc:sldMk cId="0" sldId="262"/>
            <ac:spMk id="1654" creationId="{00000000-0000-0000-0000-000000000000}"/>
          </ac:spMkLst>
        </pc:spChg>
      </pc:sldChg>
      <pc:sldChg chg="addSp delSp modSp">
        <pc:chgData name="Nadine Bleicher" userId="S::nadiblei@by0889.schule-by.de::a45fc509-57f6-426d-9598-d8f508bc1586" providerId="AD" clId="Web-{539845C9-6B3F-7C07-C8A6-17F562A31834}" dt="2021-12-30T16:17:24.569" v="17" actId="20577"/>
        <pc:sldMkLst>
          <pc:docMk/>
          <pc:sldMk cId="0" sldId="263"/>
        </pc:sldMkLst>
        <pc:spChg chg="add del mod">
          <ac:chgData name="Nadine Bleicher" userId="S::nadiblei@by0889.schule-by.de::a45fc509-57f6-426d-9598-d8f508bc1586" providerId="AD" clId="Web-{539845C9-6B3F-7C07-C8A6-17F562A31834}" dt="2021-12-30T16:17:19.022" v="14"/>
          <ac:spMkLst>
            <pc:docMk/>
            <pc:sldMk cId="0" sldId="263"/>
            <ac:spMk id="3" creationId="{8735096A-E0CF-431C-87DA-BED7DA49ADD2}"/>
          </ac:spMkLst>
        </pc:spChg>
        <pc:spChg chg="del">
          <ac:chgData name="Nadine Bleicher" userId="S::nadiblei@by0889.schule-by.de::a45fc509-57f6-426d-9598-d8f508bc1586" providerId="AD" clId="Web-{539845C9-6B3F-7C07-C8A6-17F562A31834}" dt="2021-12-30T16:17:14.178" v="13"/>
          <ac:spMkLst>
            <pc:docMk/>
            <pc:sldMk cId="0" sldId="263"/>
            <ac:spMk id="1666" creationId="{00000000-0000-0000-0000-000000000000}"/>
          </ac:spMkLst>
        </pc:spChg>
        <pc:spChg chg="mod">
          <ac:chgData name="Nadine Bleicher" userId="S::nadiblei@by0889.schule-by.de::a45fc509-57f6-426d-9598-d8f508bc1586" providerId="AD" clId="Web-{539845C9-6B3F-7C07-C8A6-17F562A31834}" dt="2021-12-30T16:17:24.569" v="17" actId="20577"/>
          <ac:spMkLst>
            <pc:docMk/>
            <pc:sldMk cId="0" sldId="263"/>
            <ac:spMk id="1668" creationId="{00000000-0000-0000-0000-000000000000}"/>
          </ac:spMkLst>
        </pc:spChg>
      </pc:sldChg>
      <pc:sldChg chg="del">
        <pc:chgData name="Nadine Bleicher" userId="S::nadiblei@by0889.schule-by.de::a45fc509-57f6-426d-9598-d8f508bc1586" providerId="AD" clId="Web-{539845C9-6B3F-7C07-C8A6-17F562A31834}" dt="2021-12-30T16:22:02.498" v="71"/>
        <pc:sldMkLst>
          <pc:docMk/>
          <pc:sldMk cId="0" sldId="264"/>
        </pc:sldMkLst>
      </pc:sldChg>
      <pc:sldChg chg="delSp modSp">
        <pc:chgData name="Nadine Bleicher" userId="S::nadiblei@by0889.schule-by.de::a45fc509-57f6-426d-9598-d8f508bc1586" providerId="AD" clId="Web-{539845C9-6B3F-7C07-C8A6-17F562A31834}" dt="2021-12-30T16:17:44.819" v="20"/>
        <pc:sldMkLst>
          <pc:docMk/>
          <pc:sldMk cId="0" sldId="265"/>
        </pc:sldMkLst>
        <pc:spChg chg="mod">
          <ac:chgData name="Nadine Bleicher" userId="S::nadiblei@by0889.schule-by.de::a45fc509-57f6-426d-9598-d8f508bc1586" providerId="AD" clId="Web-{539845C9-6B3F-7C07-C8A6-17F562A31834}" dt="2021-12-30T16:17:43.757" v="19" actId="20577"/>
          <ac:spMkLst>
            <pc:docMk/>
            <pc:sldMk cId="0" sldId="265"/>
            <ac:spMk id="1711" creationId="{00000000-0000-0000-0000-000000000000}"/>
          </ac:spMkLst>
        </pc:spChg>
        <pc:spChg chg="del">
          <ac:chgData name="Nadine Bleicher" userId="S::nadiblei@by0889.schule-by.de::a45fc509-57f6-426d-9598-d8f508bc1586" providerId="AD" clId="Web-{539845C9-6B3F-7C07-C8A6-17F562A31834}" dt="2021-12-30T16:17:44.819" v="20"/>
          <ac:spMkLst>
            <pc:docMk/>
            <pc:sldMk cId="0" sldId="265"/>
            <ac:spMk id="1712" creationId="{00000000-0000-0000-0000-000000000000}"/>
          </ac:spMkLst>
        </pc:spChg>
      </pc:sldChg>
      <pc:sldChg chg="addSp delSp modSp">
        <pc:chgData name="Nadine Bleicher" userId="S::nadiblei@by0889.schule-by.de::a45fc509-57f6-426d-9598-d8f508bc1586" providerId="AD" clId="Web-{539845C9-6B3F-7C07-C8A6-17F562A31834}" dt="2021-12-30T16:18:04.663" v="25" actId="20577"/>
        <pc:sldMkLst>
          <pc:docMk/>
          <pc:sldMk cId="0" sldId="266"/>
        </pc:sldMkLst>
        <pc:spChg chg="add del mod">
          <ac:chgData name="Nadine Bleicher" userId="S::nadiblei@by0889.schule-by.de::a45fc509-57f6-426d-9598-d8f508bc1586" providerId="AD" clId="Web-{539845C9-6B3F-7C07-C8A6-17F562A31834}" dt="2021-12-30T16:17:59.069" v="22"/>
          <ac:spMkLst>
            <pc:docMk/>
            <pc:sldMk cId="0" sldId="266"/>
            <ac:spMk id="3" creationId="{ABC8CB77-2F09-4D4D-BB1F-AE89701A408B}"/>
          </ac:spMkLst>
        </pc:spChg>
        <pc:spChg chg="del">
          <ac:chgData name="Nadine Bleicher" userId="S::nadiblei@by0889.schule-by.de::a45fc509-57f6-426d-9598-d8f508bc1586" providerId="AD" clId="Web-{539845C9-6B3F-7C07-C8A6-17F562A31834}" dt="2021-12-30T16:17:54.272" v="21"/>
          <ac:spMkLst>
            <pc:docMk/>
            <pc:sldMk cId="0" sldId="266"/>
            <ac:spMk id="1724" creationId="{00000000-0000-0000-0000-000000000000}"/>
          </ac:spMkLst>
        </pc:spChg>
        <pc:spChg chg="mod">
          <ac:chgData name="Nadine Bleicher" userId="S::nadiblei@by0889.schule-by.de::a45fc509-57f6-426d-9598-d8f508bc1586" providerId="AD" clId="Web-{539845C9-6B3F-7C07-C8A6-17F562A31834}" dt="2021-12-30T16:18:04.663" v="25" actId="20577"/>
          <ac:spMkLst>
            <pc:docMk/>
            <pc:sldMk cId="0" sldId="266"/>
            <ac:spMk id="1726" creationId="{00000000-0000-0000-0000-000000000000}"/>
          </ac:spMkLst>
        </pc:spChg>
      </pc:sldChg>
      <pc:sldChg chg="del">
        <pc:chgData name="Nadine Bleicher" userId="S::nadiblei@by0889.schule-by.de::a45fc509-57f6-426d-9598-d8f508bc1586" providerId="AD" clId="Web-{539845C9-6B3F-7C07-C8A6-17F562A31834}" dt="2021-12-30T16:22:10.326" v="72"/>
        <pc:sldMkLst>
          <pc:docMk/>
          <pc:sldMk cId="0" sldId="267"/>
        </pc:sldMkLst>
      </pc:sldChg>
      <pc:sldChg chg="addSp modSp">
        <pc:chgData name="Nadine Bleicher" userId="S::nadiblei@by0889.schule-by.de::a45fc509-57f6-426d-9598-d8f508bc1586" providerId="AD" clId="Web-{539845C9-6B3F-7C07-C8A6-17F562A31834}" dt="2021-12-30T16:18:26.742" v="27" actId="1076"/>
        <pc:sldMkLst>
          <pc:docMk/>
          <pc:sldMk cId="0" sldId="268"/>
        </pc:sldMkLst>
        <pc:picChg chg="add mod">
          <ac:chgData name="Nadine Bleicher" userId="S::nadiblei@by0889.schule-by.de::a45fc509-57f6-426d-9598-d8f508bc1586" providerId="AD" clId="Web-{539845C9-6B3F-7C07-C8A6-17F562A31834}" dt="2021-12-30T16:18:26.742" v="27" actId="1076"/>
          <ac:picMkLst>
            <pc:docMk/>
            <pc:sldMk cId="0" sldId="268"/>
            <ac:picMk id="2" creationId="{DFE548C5-1413-41B4-8430-5C4583C291AF}"/>
          </ac:picMkLst>
        </pc:picChg>
      </pc:sldChg>
      <pc:sldChg chg="modSp">
        <pc:chgData name="Nadine Bleicher" userId="S::nadiblei@by0889.schule-by.de::a45fc509-57f6-426d-9598-d8f508bc1586" providerId="AD" clId="Web-{539845C9-6B3F-7C07-C8A6-17F562A31834}" dt="2021-12-30T16:20:07.714" v="54" actId="20577"/>
        <pc:sldMkLst>
          <pc:docMk/>
          <pc:sldMk cId="0" sldId="269"/>
        </pc:sldMkLst>
        <pc:spChg chg="mod">
          <ac:chgData name="Nadine Bleicher" userId="S::nadiblei@by0889.schule-by.de::a45fc509-57f6-426d-9598-d8f508bc1586" providerId="AD" clId="Web-{539845C9-6B3F-7C07-C8A6-17F562A31834}" dt="2021-12-30T16:20:07.714" v="54" actId="20577"/>
          <ac:spMkLst>
            <pc:docMk/>
            <pc:sldMk cId="0" sldId="269"/>
            <ac:spMk id="1782" creationId="{00000000-0000-0000-0000-000000000000}"/>
          </ac:spMkLst>
        </pc:spChg>
      </pc:sldChg>
      <pc:sldChg chg="addSp delSp modSp del">
        <pc:chgData name="Nadine Bleicher" userId="S::nadiblei@by0889.schule-by.de::a45fc509-57f6-426d-9598-d8f508bc1586" providerId="AD" clId="Web-{539845C9-6B3F-7C07-C8A6-17F562A31834}" dt="2021-12-30T16:19:42.057" v="42"/>
        <pc:sldMkLst>
          <pc:docMk/>
          <pc:sldMk cId="0" sldId="270"/>
        </pc:sldMkLst>
        <pc:spChg chg="add mod">
          <ac:chgData name="Nadine Bleicher" userId="S::nadiblei@by0889.schule-by.de::a45fc509-57f6-426d-9598-d8f508bc1586" providerId="AD" clId="Web-{539845C9-6B3F-7C07-C8A6-17F562A31834}" dt="2021-12-30T16:18:52.603" v="33" actId="20577"/>
          <ac:spMkLst>
            <pc:docMk/>
            <pc:sldMk cId="0" sldId="270"/>
            <ac:spMk id="3" creationId="{F96D2282-0044-4EBF-AC6E-85DEF2B73CBC}"/>
          </ac:spMkLst>
        </pc:spChg>
        <pc:spChg chg="add mod">
          <ac:chgData name="Nadine Bleicher" userId="S::nadiblei@by0889.schule-by.de::a45fc509-57f6-426d-9598-d8f508bc1586" providerId="AD" clId="Web-{539845C9-6B3F-7C07-C8A6-17F562A31834}" dt="2021-12-30T16:19:01.384" v="39"/>
          <ac:spMkLst>
            <pc:docMk/>
            <pc:sldMk cId="0" sldId="270"/>
            <ac:spMk id="5" creationId="{393496EC-F6EF-4BF2-A8C6-C596A1FC626B}"/>
          </ac:spMkLst>
        </pc:spChg>
        <pc:spChg chg="del">
          <ac:chgData name="Nadine Bleicher" userId="S::nadiblei@by0889.schule-by.de::a45fc509-57f6-426d-9598-d8f508bc1586" providerId="AD" clId="Web-{539845C9-6B3F-7C07-C8A6-17F562A31834}" dt="2021-12-30T16:19:01.384" v="39"/>
          <ac:spMkLst>
            <pc:docMk/>
            <pc:sldMk cId="0" sldId="270"/>
            <ac:spMk id="1804" creationId="{00000000-0000-0000-0000-000000000000}"/>
          </ac:spMkLst>
        </pc:spChg>
        <pc:spChg chg="del">
          <ac:chgData name="Nadine Bleicher" userId="S::nadiblei@by0889.schule-by.de::a45fc509-57f6-426d-9598-d8f508bc1586" providerId="AD" clId="Web-{539845C9-6B3F-7C07-C8A6-17F562A31834}" dt="2021-12-30T16:18:42.400" v="28"/>
          <ac:spMkLst>
            <pc:docMk/>
            <pc:sldMk cId="0" sldId="270"/>
            <ac:spMk id="1805" creationId="{00000000-0000-0000-0000-000000000000}"/>
          </ac:spMkLst>
        </pc:spChg>
        <pc:spChg chg="del">
          <ac:chgData name="Nadine Bleicher" userId="S::nadiblei@by0889.schule-by.de::a45fc509-57f6-426d-9598-d8f508bc1586" providerId="AD" clId="Web-{539845C9-6B3F-7C07-C8A6-17F562A31834}" dt="2021-12-30T16:18:59.884" v="38"/>
          <ac:spMkLst>
            <pc:docMk/>
            <pc:sldMk cId="0" sldId="270"/>
            <ac:spMk id="1819" creationId="{00000000-0000-0000-0000-000000000000}"/>
          </ac:spMkLst>
        </pc:spChg>
        <pc:spChg chg="del mod">
          <ac:chgData name="Nadine Bleicher" userId="S::nadiblei@by0889.schule-by.de::a45fc509-57f6-426d-9598-d8f508bc1586" providerId="AD" clId="Web-{539845C9-6B3F-7C07-C8A6-17F562A31834}" dt="2021-12-30T16:18:56.150" v="35"/>
          <ac:spMkLst>
            <pc:docMk/>
            <pc:sldMk cId="0" sldId="270"/>
            <ac:spMk id="1821" creationId="{00000000-0000-0000-0000-000000000000}"/>
          </ac:spMkLst>
        </pc:spChg>
        <pc:grpChg chg="del">
          <ac:chgData name="Nadine Bleicher" userId="S::nadiblei@by0889.schule-by.de::a45fc509-57f6-426d-9598-d8f508bc1586" providerId="AD" clId="Web-{539845C9-6B3F-7C07-C8A6-17F562A31834}" dt="2021-12-30T16:18:57.416" v="36"/>
          <ac:grpSpMkLst>
            <pc:docMk/>
            <pc:sldMk cId="0" sldId="270"/>
            <ac:grpSpMk id="1806" creationId="{00000000-0000-0000-0000-000000000000}"/>
          </ac:grpSpMkLst>
        </pc:grpChg>
        <pc:grpChg chg="del">
          <ac:chgData name="Nadine Bleicher" userId="S::nadiblei@by0889.schule-by.de::a45fc509-57f6-426d-9598-d8f508bc1586" providerId="AD" clId="Web-{539845C9-6B3F-7C07-C8A6-17F562A31834}" dt="2021-12-30T16:18:58.369" v="37"/>
          <ac:grpSpMkLst>
            <pc:docMk/>
            <pc:sldMk cId="0" sldId="270"/>
            <ac:grpSpMk id="1813" creationId="{00000000-0000-0000-0000-000000000000}"/>
          </ac:grpSpMkLst>
        </pc:grpChg>
        <pc:picChg chg="del">
          <ac:chgData name="Nadine Bleicher" userId="S::nadiblei@by0889.schule-by.de::a45fc509-57f6-426d-9598-d8f508bc1586" providerId="AD" clId="Web-{539845C9-6B3F-7C07-C8A6-17F562A31834}" dt="2021-12-30T16:18:43.556" v="29"/>
          <ac:picMkLst>
            <pc:docMk/>
            <pc:sldMk cId="0" sldId="270"/>
            <ac:picMk id="1820" creationId="{00000000-0000-0000-0000-000000000000}"/>
          </ac:picMkLst>
        </pc:picChg>
      </pc:sldChg>
      <pc:sldChg chg="addSp delSp modSp del">
        <pc:chgData name="Nadine Bleicher" userId="S::nadiblei@by0889.schule-by.de::a45fc509-57f6-426d-9598-d8f508bc1586" providerId="AD" clId="Web-{539845C9-6B3F-7C07-C8A6-17F562A31834}" dt="2021-12-30T16:21:31.419" v="68"/>
        <pc:sldMkLst>
          <pc:docMk/>
          <pc:sldMk cId="0" sldId="273"/>
        </pc:sldMkLst>
        <pc:spChg chg="add mod">
          <ac:chgData name="Nadine Bleicher" userId="S::nadiblei@by0889.schule-by.de::a45fc509-57f6-426d-9598-d8f508bc1586" providerId="AD" clId="Web-{539845C9-6B3F-7C07-C8A6-17F562A31834}" dt="2021-12-30T16:21:18.731" v="67" actId="14100"/>
          <ac:spMkLst>
            <pc:docMk/>
            <pc:sldMk cId="0" sldId="273"/>
            <ac:spMk id="3" creationId="{701DEDD5-88CB-457A-A286-374318AE1B7F}"/>
          </ac:spMkLst>
        </pc:spChg>
        <pc:spChg chg="add mod">
          <ac:chgData name="Nadine Bleicher" userId="S::nadiblei@by0889.schule-by.de::a45fc509-57f6-426d-9598-d8f508bc1586" providerId="AD" clId="Web-{539845C9-6B3F-7C07-C8A6-17F562A31834}" dt="2021-12-30T16:21:10.903" v="66"/>
          <ac:spMkLst>
            <pc:docMk/>
            <pc:sldMk cId="0" sldId="273"/>
            <ac:spMk id="5" creationId="{E97411A4-66FF-498F-AE84-EA518CEBE0AF}"/>
          </ac:spMkLst>
        </pc:spChg>
        <pc:spChg chg="del mod">
          <ac:chgData name="Nadine Bleicher" userId="S::nadiblei@by0889.schule-by.de::a45fc509-57f6-426d-9598-d8f508bc1586" providerId="AD" clId="Web-{539845C9-6B3F-7C07-C8A6-17F562A31834}" dt="2021-12-30T16:21:10.903" v="66"/>
          <ac:spMkLst>
            <pc:docMk/>
            <pc:sldMk cId="0" sldId="273"/>
            <ac:spMk id="1862" creationId="{00000000-0000-0000-0000-000000000000}"/>
          </ac:spMkLst>
        </pc:spChg>
        <pc:spChg chg="del">
          <ac:chgData name="Nadine Bleicher" userId="S::nadiblei@by0889.schule-by.de::a45fc509-57f6-426d-9598-d8f508bc1586" providerId="AD" clId="Web-{539845C9-6B3F-7C07-C8A6-17F562A31834}" dt="2021-12-30T16:20:31.949" v="57"/>
          <ac:spMkLst>
            <pc:docMk/>
            <pc:sldMk cId="0" sldId="273"/>
            <ac:spMk id="1863" creationId="{00000000-0000-0000-0000-000000000000}"/>
          </ac:spMkLst>
        </pc:spChg>
        <pc:spChg chg="del">
          <ac:chgData name="Nadine Bleicher" userId="S::nadiblei@by0889.schule-by.de::a45fc509-57f6-426d-9598-d8f508bc1586" providerId="AD" clId="Web-{539845C9-6B3F-7C07-C8A6-17F562A31834}" dt="2021-12-30T16:21:05.872" v="63"/>
          <ac:spMkLst>
            <pc:docMk/>
            <pc:sldMk cId="0" sldId="273"/>
            <ac:spMk id="1877" creationId="{00000000-0000-0000-0000-000000000000}"/>
          </ac:spMkLst>
        </pc:spChg>
        <pc:spChg chg="del">
          <ac:chgData name="Nadine Bleicher" userId="S::nadiblei@by0889.schule-by.de::a45fc509-57f6-426d-9598-d8f508bc1586" providerId="AD" clId="Web-{539845C9-6B3F-7C07-C8A6-17F562A31834}" dt="2021-12-30T16:20:57.325" v="60"/>
          <ac:spMkLst>
            <pc:docMk/>
            <pc:sldMk cId="0" sldId="273"/>
            <ac:spMk id="1879" creationId="{00000000-0000-0000-0000-000000000000}"/>
          </ac:spMkLst>
        </pc:spChg>
        <pc:grpChg chg="del">
          <ac:chgData name="Nadine Bleicher" userId="S::nadiblei@by0889.schule-by.de::a45fc509-57f6-426d-9598-d8f508bc1586" providerId="AD" clId="Web-{539845C9-6B3F-7C07-C8A6-17F562A31834}" dt="2021-12-30T16:21:08.934" v="65"/>
          <ac:grpSpMkLst>
            <pc:docMk/>
            <pc:sldMk cId="0" sldId="273"/>
            <ac:grpSpMk id="1864" creationId="{00000000-0000-0000-0000-000000000000}"/>
          </ac:grpSpMkLst>
        </pc:grpChg>
        <pc:grpChg chg="del">
          <ac:chgData name="Nadine Bleicher" userId="S::nadiblei@by0889.schule-by.de::a45fc509-57f6-426d-9598-d8f508bc1586" providerId="AD" clId="Web-{539845C9-6B3F-7C07-C8A6-17F562A31834}" dt="2021-12-30T16:21:07.481" v="64"/>
          <ac:grpSpMkLst>
            <pc:docMk/>
            <pc:sldMk cId="0" sldId="273"/>
            <ac:grpSpMk id="1871" creationId="{00000000-0000-0000-0000-000000000000}"/>
          </ac:grpSpMkLst>
        </pc:grpChg>
        <pc:picChg chg="del">
          <ac:chgData name="Nadine Bleicher" userId="S::nadiblei@by0889.schule-by.de::a45fc509-57f6-426d-9598-d8f508bc1586" providerId="AD" clId="Web-{539845C9-6B3F-7C07-C8A6-17F562A31834}" dt="2021-12-30T16:20:32.840" v="58"/>
          <ac:picMkLst>
            <pc:docMk/>
            <pc:sldMk cId="0" sldId="273"/>
            <ac:picMk id="1878" creationId="{00000000-0000-0000-0000-000000000000}"/>
          </ac:picMkLst>
        </pc:picChg>
      </pc:sldChg>
      <pc:sldChg chg="del">
        <pc:chgData name="Nadine Bleicher" userId="S::nadiblei@by0889.schule-by.de::a45fc509-57f6-426d-9598-d8f508bc1586" providerId="AD" clId="Web-{539845C9-6B3F-7C07-C8A6-17F562A31834}" dt="2021-12-30T16:21:41.091" v="69"/>
        <pc:sldMkLst>
          <pc:docMk/>
          <pc:sldMk cId="0" sldId="276"/>
        </pc:sldMkLst>
      </pc:sldChg>
      <pc:sldChg chg="addSp delSp modSp add ord replId">
        <pc:chgData name="Nadine Bleicher" userId="S::nadiblei@by0889.schule-by.de::a45fc509-57f6-426d-9598-d8f508bc1586" providerId="AD" clId="Web-{539845C9-6B3F-7C07-C8A6-17F562A31834}" dt="2021-12-30T16:22:51.780" v="76"/>
        <pc:sldMkLst>
          <pc:docMk/>
          <pc:sldMk cId="2620334429" sldId="281"/>
        </pc:sldMkLst>
        <pc:spChg chg="mod">
          <ac:chgData name="Nadine Bleicher" userId="S::nadiblei@by0889.schule-by.de::a45fc509-57f6-426d-9598-d8f508bc1586" providerId="AD" clId="Web-{539845C9-6B3F-7C07-C8A6-17F562A31834}" dt="2021-12-30T16:19:52.323" v="49" actId="20577"/>
          <ac:spMkLst>
            <pc:docMk/>
            <pc:sldMk cId="2620334429" sldId="281"/>
            <ac:spMk id="1840" creationId="{00000000-0000-0000-0000-000000000000}"/>
          </ac:spMkLst>
        </pc:spChg>
        <pc:spChg chg="del">
          <ac:chgData name="Nadine Bleicher" userId="S::nadiblei@by0889.schule-by.de::a45fc509-57f6-426d-9598-d8f508bc1586" providerId="AD" clId="Web-{539845C9-6B3F-7C07-C8A6-17F562A31834}" dt="2021-12-30T16:22:51.780" v="76"/>
          <ac:spMkLst>
            <pc:docMk/>
            <pc:sldMk cId="2620334429" sldId="281"/>
            <ac:spMk id="1841" creationId="{00000000-0000-0000-0000-000000000000}"/>
          </ac:spMkLst>
        </pc:spChg>
        <pc:spChg chg="mod">
          <ac:chgData name="Nadine Bleicher" userId="S::nadiblei@by0889.schule-by.de::a45fc509-57f6-426d-9598-d8f508bc1586" providerId="AD" clId="Web-{539845C9-6B3F-7C07-C8A6-17F562A31834}" dt="2021-12-30T16:20:23.199" v="56" actId="20577"/>
          <ac:spMkLst>
            <pc:docMk/>
            <pc:sldMk cId="2620334429" sldId="281"/>
            <ac:spMk id="1842" creationId="{00000000-0000-0000-0000-000000000000}"/>
          </ac:spMkLst>
        </pc:spChg>
        <pc:picChg chg="add mod">
          <ac:chgData name="Nadine Bleicher" userId="S::nadiblei@by0889.schule-by.de::a45fc509-57f6-426d-9598-d8f508bc1586" providerId="AD" clId="Web-{539845C9-6B3F-7C07-C8A6-17F562A31834}" dt="2021-12-30T16:22:48.858" v="75" actId="14100"/>
          <ac:picMkLst>
            <pc:docMk/>
            <pc:sldMk cId="2620334429" sldId="281"/>
            <ac:picMk id="2" creationId="{75EA65F3-76BB-4ACE-A95A-AC6221F8E64C}"/>
          </ac:picMkLst>
        </pc:picChg>
      </pc:sldChg>
    </pc:docChg>
  </pc:docChgLst>
  <pc:docChgLst>
    <pc:chgData name="Nadine Bleicher" userId="S::nadiblei@by0889.schule-by.de::a45fc509-57f6-426d-9598-d8f508bc1586" providerId="AD" clId="Web-{C538DB99-C03F-2B58-D55D-1FEB1C495DF6}"/>
    <pc:docChg chg="modSld">
      <pc:chgData name="Nadine Bleicher" userId="S::nadiblei@by0889.schule-by.de::a45fc509-57f6-426d-9598-d8f508bc1586" providerId="AD" clId="Web-{C538DB99-C03F-2B58-D55D-1FEB1C495DF6}" dt="2022-01-16T18:56:20.509" v="2"/>
      <pc:docMkLst>
        <pc:docMk/>
      </pc:docMkLst>
      <pc:sldChg chg="modSp">
        <pc:chgData name="Nadine Bleicher" userId="S::nadiblei@by0889.schule-by.de::a45fc509-57f6-426d-9598-d8f508bc1586" providerId="AD" clId="Web-{C538DB99-C03F-2B58-D55D-1FEB1C495DF6}" dt="2022-01-16T18:56:20.509" v="2"/>
        <pc:sldMkLst>
          <pc:docMk/>
          <pc:sldMk cId="0" sldId="272"/>
        </pc:sldMkLst>
        <pc:picChg chg="ord">
          <ac:chgData name="Nadine Bleicher" userId="S::nadiblei@by0889.schule-by.de::a45fc509-57f6-426d-9598-d8f508bc1586" providerId="AD" clId="Web-{C538DB99-C03F-2B58-D55D-1FEB1C495DF6}" dt="2022-01-16T18:56:17.337" v="1"/>
          <ac:picMkLst>
            <pc:docMk/>
            <pc:sldMk cId="0" sldId="272"/>
            <ac:picMk id="13" creationId="{E5F6B2EC-69F7-4B13-8FFF-8AF3DA94606D}"/>
          </ac:picMkLst>
        </pc:picChg>
        <pc:picChg chg="ord">
          <ac:chgData name="Nadine Bleicher" userId="S::nadiblei@by0889.schule-by.de::a45fc509-57f6-426d-9598-d8f508bc1586" providerId="AD" clId="Web-{C538DB99-C03F-2B58-D55D-1FEB1C495DF6}" dt="2022-01-16T18:56:20.509" v="2"/>
          <ac:picMkLst>
            <pc:docMk/>
            <pc:sldMk cId="0" sldId="272"/>
            <ac:picMk id="41" creationId="{5BC1F4A3-3CF7-44EE-8CC6-21A068ABDE63}"/>
          </ac:picMkLst>
        </pc:picChg>
      </pc:sldChg>
      <pc:sldChg chg="modSp">
        <pc:chgData name="Nadine Bleicher" userId="S::nadiblei@by0889.schule-by.de::a45fc509-57f6-426d-9598-d8f508bc1586" providerId="AD" clId="Web-{C538DB99-C03F-2B58-D55D-1FEB1C495DF6}" dt="2022-01-16T18:56:07.415" v="0"/>
        <pc:sldMkLst>
          <pc:docMk/>
          <pc:sldMk cId="414446887" sldId="282"/>
        </pc:sldMkLst>
        <pc:picChg chg="ord">
          <ac:chgData name="Nadine Bleicher" userId="S::nadiblei@by0889.schule-by.de::a45fc509-57f6-426d-9598-d8f508bc1586" providerId="AD" clId="Web-{C538DB99-C03F-2B58-D55D-1FEB1C495DF6}" dt="2022-01-16T18:56:07.415" v="0"/>
          <ac:picMkLst>
            <pc:docMk/>
            <pc:sldMk cId="414446887" sldId="282"/>
            <ac:picMk id="19" creationId="{3D58B85F-2F5B-4FB9-BDC6-A861C451E49B}"/>
          </ac:picMkLst>
        </pc:picChg>
      </pc:sldChg>
    </pc:docChg>
  </pc:docChgLst>
  <pc:docChgLst>
    <pc:chgData name="Nadine Bleicher" userId="S::nadiblei@by0889.schule-by.de::a45fc509-57f6-426d-9598-d8f508bc1586" providerId="AD" clId="Web-{77EFF090-11F1-FF60-5AD6-AF11C532D7A1}"/>
    <pc:docChg chg="addSld delSld modSld">
      <pc:chgData name="Nadine Bleicher" userId="S::nadiblei@by0889.schule-by.de::a45fc509-57f6-426d-9598-d8f508bc1586" providerId="AD" clId="Web-{77EFF090-11F1-FF60-5AD6-AF11C532D7A1}" dt="2022-01-04T09:26:56.774" v="162"/>
      <pc:docMkLst>
        <pc:docMk/>
      </pc:docMkLst>
      <pc:sldChg chg="del">
        <pc:chgData name="Nadine Bleicher" userId="S::nadiblei@by0889.schule-by.de::a45fc509-57f6-426d-9598-d8f508bc1586" providerId="AD" clId="Web-{77EFF090-11F1-FF60-5AD6-AF11C532D7A1}" dt="2022-01-04T09:26:56.774" v="162"/>
        <pc:sldMkLst>
          <pc:docMk/>
          <pc:sldMk cId="0" sldId="258"/>
        </pc:sldMkLst>
      </pc:sldChg>
      <pc:sldChg chg="delSp">
        <pc:chgData name="Nadine Bleicher" userId="S::nadiblei@by0889.schule-by.de::a45fc509-57f6-426d-9598-d8f508bc1586" providerId="AD" clId="Web-{77EFF090-11F1-FF60-5AD6-AF11C532D7A1}" dt="2022-01-04T09:21:36.457" v="127"/>
        <pc:sldMkLst>
          <pc:docMk/>
          <pc:sldMk cId="0" sldId="274"/>
        </pc:sldMkLst>
        <pc:picChg chg="del">
          <ac:chgData name="Nadine Bleicher" userId="S::nadiblei@by0889.schule-by.de::a45fc509-57f6-426d-9598-d8f508bc1586" providerId="AD" clId="Web-{77EFF090-11F1-FF60-5AD6-AF11C532D7A1}" dt="2022-01-04T09:21:36.457" v="127"/>
          <ac:picMkLst>
            <pc:docMk/>
            <pc:sldMk cId="0" sldId="274"/>
            <ac:picMk id="9" creationId="{6E28AEE9-938E-4C14-8CEA-EC27CFA0D0C1}"/>
          </ac:picMkLst>
        </pc:picChg>
      </pc:sldChg>
      <pc:sldChg chg="modSp">
        <pc:chgData name="Nadine Bleicher" userId="S::nadiblei@by0889.schule-by.de::a45fc509-57f6-426d-9598-d8f508bc1586" providerId="AD" clId="Web-{77EFF090-11F1-FF60-5AD6-AF11C532D7A1}" dt="2022-01-04T09:21:53.629" v="129" actId="20577"/>
        <pc:sldMkLst>
          <pc:docMk/>
          <pc:sldMk cId="0" sldId="275"/>
        </pc:sldMkLst>
        <pc:spChg chg="mod">
          <ac:chgData name="Nadine Bleicher" userId="S::nadiblei@by0889.schule-by.de::a45fc509-57f6-426d-9598-d8f508bc1586" providerId="AD" clId="Web-{77EFF090-11F1-FF60-5AD6-AF11C532D7A1}" dt="2022-01-04T09:21:53.629" v="129" actId="20577"/>
          <ac:spMkLst>
            <pc:docMk/>
            <pc:sldMk cId="0" sldId="275"/>
            <ac:spMk id="1900" creationId="{00000000-0000-0000-0000-000000000000}"/>
          </ac:spMkLst>
        </pc:spChg>
      </pc:sldChg>
      <pc:sldChg chg="addSp delSp modSp addAnim delAnim modAnim">
        <pc:chgData name="Nadine Bleicher" userId="S::nadiblei@by0889.schule-by.de::a45fc509-57f6-426d-9598-d8f508bc1586" providerId="AD" clId="Web-{77EFF090-11F1-FF60-5AD6-AF11C532D7A1}" dt="2022-01-04T09:24:58.632" v="159" actId="14100"/>
        <pc:sldMkLst>
          <pc:docMk/>
          <pc:sldMk cId="3761513714" sldId="289"/>
        </pc:sldMkLst>
        <pc:spChg chg="add mod">
          <ac:chgData name="Nadine Bleicher" userId="S::nadiblei@by0889.schule-by.de::a45fc509-57f6-426d-9598-d8f508bc1586" providerId="AD" clId="Web-{77EFF090-11F1-FF60-5AD6-AF11C532D7A1}" dt="2022-01-04T09:21:23.316" v="125" actId="1076"/>
          <ac:spMkLst>
            <pc:docMk/>
            <pc:sldMk cId="3761513714" sldId="289"/>
            <ac:spMk id="18" creationId="{819004B5-EF91-494C-BD7C-54B41EA92666}"/>
          </ac:spMkLst>
        </pc:spChg>
        <pc:spChg chg="add mod">
          <ac:chgData name="Nadine Bleicher" userId="S::nadiblei@by0889.schule-by.de::a45fc509-57f6-426d-9598-d8f508bc1586" providerId="AD" clId="Web-{77EFF090-11F1-FF60-5AD6-AF11C532D7A1}" dt="2022-01-04T09:22:03.364" v="131" actId="20577"/>
          <ac:spMkLst>
            <pc:docMk/>
            <pc:sldMk cId="3761513714" sldId="289"/>
            <ac:spMk id="19" creationId="{E95EC400-D8E1-4DEA-8C55-853128D7CC6A}"/>
          </ac:spMkLst>
        </pc:spChg>
        <pc:spChg chg="del">
          <ac:chgData name="Nadine Bleicher" userId="S::nadiblei@by0889.schule-by.de::a45fc509-57f6-426d-9598-d8f508bc1586" providerId="AD" clId="Web-{77EFF090-11F1-FF60-5AD6-AF11C532D7A1}" dt="2022-01-04T09:12:10.714" v="12"/>
          <ac:spMkLst>
            <pc:docMk/>
            <pc:sldMk cId="3761513714" sldId="289"/>
            <ac:spMk id="1899" creationId="{00000000-0000-0000-0000-000000000000}"/>
          </ac:spMkLst>
        </pc:spChg>
        <pc:spChg chg="del">
          <ac:chgData name="Nadine Bleicher" userId="S::nadiblei@by0889.schule-by.de::a45fc509-57f6-426d-9598-d8f508bc1586" providerId="AD" clId="Web-{77EFF090-11F1-FF60-5AD6-AF11C532D7A1}" dt="2022-01-04T09:12:09.823" v="11"/>
          <ac:spMkLst>
            <pc:docMk/>
            <pc:sldMk cId="3761513714" sldId="289"/>
            <ac:spMk id="1900" creationId="{00000000-0000-0000-0000-000000000000}"/>
          </ac:spMkLst>
        </pc:spChg>
        <pc:picChg chg="add del mod">
          <ac:chgData name="Nadine Bleicher" userId="S::nadiblei@by0889.schule-by.de::a45fc509-57f6-426d-9598-d8f508bc1586" providerId="AD" clId="Web-{77EFF090-11F1-FF60-5AD6-AF11C532D7A1}" dt="2022-01-04T09:10:58.525" v="8"/>
          <ac:picMkLst>
            <pc:docMk/>
            <pc:sldMk cId="3761513714" sldId="289"/>
            <ac:picMk id="10" creationId="{D060EF45-7CF9-4F10-BE1D-DA108EE6B151}"/>
          </ac:picMkLst>
        </pc:picChg>
        <pc:picChg chg="add mod ord">
          <ac:chgData name="Nadine Bleicher" userId="S::nadiblei@by0889.schule-by.de::a45fc509-57f6-426d-9598-d8f508bc1586" providerId="AD" clId="Web-{77EFF090-11F1-FF60-5AD6-AF11C532D7A1}" dt="2022-01-04T09:24:58.632" v="159" actId="14100"/>
          <ac:picMkLst>
            <pc:docMk/>
            <pc:sldMk cId="3761513714" sldId="289"/>
            <ac:picMk id="11" creationId="{EA016C9F-DCBF-483F-BFC2-116CBEE575F7}"/>
          </ac:picMkLst>
        </pc:picChg>
        <pc:picChg chg="add mod ord">
          <ac:chgData name="Nadine Bleicher" userId="S::nadiblei@by0889.schule-by.de::a45fc509-57f6-426d-9598-d8f508bc1586" providerId="AD" clId="Web-{77EFF090-11F1-FF60-5AD6-AF11C532D7A1}" dt="2022-01-04T09:24:38.772" v="154" actId="14100"/>
          <ac:picMkLst>
            <pc:docMk/>
            <pc:sldMk cId="3761513714" sldId="289"/>
            <ac:picMk id="12" creationId="{3298AD9A-D197-4F0C-BA42-823E8A539A87}"/>
          </ac:picMkLst>
        </pc:picChg>
        <pc:picChg chg="add mod">
          <ac:chgData name="Nadine Bleicher" userId="S::nadiblei@by0889.schule-by.de::a45fc509-57f6-426d-9598-d8f508bc1586" providerId="AD" clId="Web-{77EFF090-11F1-FF60-5AD6-AF11C532D7A1}" dt="2022-01-04T09:24:33.725" v="152" actId="14100"/>
          <ac:picMkLst>
            <pc:docMk/>
            <pc:sldMk cId="3761513714" sldId="289"/>
            <ac:picMk id="13" creationId="{56308ABA-2F9C-4088-B67D-77AC35BC16F9}"/>
          </ac:picMkLst>
        </pc:picChg>
        <pc:picChg chg="add mod">
          <ac:chgData name="Nadine Bleicher" userId="S::nadiblei@by0889.schule-by.de::a45fc509-57f6-426d-9598-d8f508bc1586" providerId="AD" clId="Web-{77EFF090-11F1-FF60-5AD6-AF11C532D7A1}" dt="2022-01-04T09:24:51.397" v="157" actId="1076"/>
          <ac:picMkLst>
            <pc:docMk/>
            <pc:sldMk cId="3761513714" sldId="289"/>
            <ac:picMk id="14" creationId="{60166774-CF8D-4C75-8A76-9864C0564EED}"/>
          </ac:picMkLst>
        </pc:picChg>
        <pc:picChg chg="add del mod">
          <ac:chgData name="Nadine Bleicher" userId="S::nadiblei@by0889.schule-by.de::a45fc509-57f6-426d-9598-d8f508bc1586" providerId="AD" clId="Web-{77EFF090-11F1-FF60-5AD6-AF11C532D7A1}" dt="2022-01-04T09:17:37.438" v="34"/>
          <ac:picMkLst>
            <pc:docMk/>
            <pc:sldMk cId="3761513714" sldId="289"/>
            <ac:picMk id="15" creationId="{2146F1F2-0E65-4318-971D-BD13393D2553}"/>
          </ac:picMkLst>
        </pc:picChg>
        <pc:picChg chg="add mod">
          <ac:chgData name="Nadine Bleicher" userId="S::nadiblei@by0889.schule-by.de::a45fc509-57f6-426d-9598-d8f508bc1586" providerId="AD" clId="Web-{77EFF090-11F1-FF60-5AD6-AF11C532D7A1}" dt="2022-01-04T09:21:23.269" v="123" actId="1076"/>
          <ac:picMkLst>
            <pc:docMk/>
            <pc:sldMk cId="3761513714" sldId="289"/>
            <ac:picMk id="16" creationId="{0CB69010-41F3-46C3-9714-DDD58457990E}"/>
          </ac:picMkLst>
        </pc:picChg>
        <pc:picChg chg="add mod">
          <ac:chgData name="Nadine Bleicher" userId="S::nadiblei@by0889.schule-by.de::a45fc509-57f6-426d-9598-d8f508bc1586" providerId="AD" clId="Web-{77EFF090-11F1-FF60-5AD6-AF11C532D7A1}" dt="2022-01-04T09:21:23.332" v="126" actId="1076"/>
          <ac:picMkLst>
            <pc:docMk/>
            <pc:sldMk cId="3761513714" sldId="289"/>
            <ac:picMk id="17" creationId="{B6F09EB4-33F7-4DFB-A2ED-79382C967449}"/>
          </ac:picMkLst>
        </pc:picChg>
        <pc:picChg chg="add">
          <ac:chgData name="Nadine Bleicher" userId="S::nadiblei@by0889.schule-by.de::a45fc509-57f6-426d-9598-d8f508bc1586" providerId="AD" clId="Web-{77EFF090-11F1-FF60-5AD6-AF11C532D7A1}" dt="2022-01-04T09:21:39.832" v="128"/>
          <ac:picMkLst>
            <pc:docMk/>
            <pc:sldMk cId="3761513714" sldId="289"/>
            <ac:picMk id="33" creationId="{F8A785A8-F6C8-41FD-A795-4D0B9437EC89}"/>
          </ac:picMkLst>
        </pc:picChg>
      </pc:sldChg>
      <pc:sldChg chg="addSp modSp add replId">
        <pc:chgData name="Nadine Bleicher" userId="S::nadiblei@by0889.schule-by.de::a45fc509-57f6-426d-9598-d8f508bc1586" providerId="AD" clId="Web-{77EFF090-11F1-FF60-5AD6-AF11C532D7A1}" dt="2022-01-04T09:25:06.335" v="161" actId="1076"/>
        <pc:sldMkLst>
          <pc:docMk/>
          <pc:sldMk cId="2402560813" sldId="294"/>
        </pc:sldMkLst>
        <pc:picChg chg="add mod">
          <ac:chgData name="Nadine Bleicher" userId="S::nadiblei@by0889.schule-by.de::a45fc509-57f6-426d-9598-d8f508bc1586" providerId="AD" clId="Web-{77EFF090-11F1-FF60-5AD6-AF11C532D7A1}" dt="2022-01-04T09:24:12.428" v="148" actId="14100"/>
          <ac:picMkLst>
            <pc:docMk/>
            <pc:sldMk cId="2402560813" sldId="294"/>
            <ac:picMk id="10" creationId="{896A7E69-81D4-40F1-85B6-FCD1F2056BC9}"/>
          </ac:picMkLst>
        </pc:picChg>
        <pc:picChg chg="add mod">
          <ac:chgData name="Nadine Bleicher" userId="S::nadiblei@by0889.schule-by.de::a45fc509-57f6-426d-9598-d8f508bc1586" providerId="AD" clId="Web-{77EFF090-11F1-FF60-5AD6-AF11C532D7A1}" dt="2022-01-04T09:24:21.491" v="150" actId="14100"/>
          <ac:picMkLst>
            <pc:docMk/>
            <pc:sldMk cId="2402560813" sldId="294"/>
            <ac:picMk id="11" creationId="{E88A0C19-E80A-4EAE-BE49-099C87DF821F}"/>
          </ac:picMkLst>
        </pc:picChg>
        <pc:picChg chg="add mod">
          <ac:chgData name="Nadine Bleicher" userId="S::nadiblei@by0889.schule-by.de::a45fc509-57f6-426d-9598-d8f508bc1586" providerId="AD" clId="Web-{77EFF090-11F1-FF60-5AD6-AF11C532D7A1}" dt="2022-01-04T09:23:39.318" v="140" actId="1076"/>
          <ac:picMkLst>
            <pc:docMk/>
            <pc:sldMk cId="2402560813" sldId="294"/>
            <ac:picMk id="12" creationId="{D5F38C33-39EC-4B14-B11A-F1A38A38345A}"/>
          </ac:picMkLst>
        </pc:picChg>
        <pc:picChg chg="add mod">
          <ac:chgData name="Nadine Bleicher" userId="S::nadiblei@by0889.schule-by.de::a45fc509-57f6-426d-9598-d8f508bc1586" providerId="AD" clId="Web-{77EFF090-11F1-FF60-5AD6-AF11C532D7A1}" dt="2022-01-04T09:23:54.709" v="142" actId="1076"/>
          <ac:picMkLst>
            <pc:docMk/>
            <pc:sldMk cId="2402560813" sldId="294"/>
            <ac:picMk id="13" creationId="{4DE92828-C960-4B16-B87C-927C5909174F}"/>
          </ac:picMkLst>
        </pc:picChg>
        <pc:picChg chg="add mod">
          <ac:chgData name="Nadine Bleicher" userId="S::nadiblei@by0889.schule-by.de::a45fc509-57f6-426d-9598-d8f508bc1586" providerId="AD" clId="Web-{77EFF090-11F1-FF60-5AD6-AF11C532D7A1}" dt="2022-01-04T09:25:06.335" v="161" actId="1076"/>
          <ac:picMkLst>
            <pc:docMk/>
            <pc:sldMk cId="2402560813" sldId="294"/>
            <ac:picMk id="14" creationId="{59393012-6390-4C84-9795-9C6631E2A951}"/>
          </ac:picMkLst>
        </pc:picChg>
      </pc:sldChg>
    </pc:docChg>
  </pc:docChgLst>
  <pc:docChgLst>
    <pc:chgData name="Nadine Bleicher" userId="S::nadiblei@by0889.schule-by.de::a45fc509-57f6-426d-9598-d8f508bc1586" providerId="AD" clId="Web-{2661267F-3B28-0730-2B2E-08BFFB150013}"/>
    <pc:docChg chg="modSld">
      <pc:chgData name="Nadine Bleicher" userId="S::nadiblei@by0889.schule-by.de::a45fc509-57f6-426d-9598-d8f508bc1586" providerId="AD" clId="Web-{2661267F-3B28-0730-2B2E-08BFFB150013}" dt="2022-01-06T12:03:35.640" v="0" actId="20577"/>
      <pc:docMkLst>
        <pc:docMk/>
      </pc:docMkLst>
      <pc:sldChg chg="modSp">
        <pc:chgData name="Nadine Bleicher" userId="S::nadiblei@by0889.schule-by.de::a45fc509-57f6-426d-9598-d8f508bc1586" providerId="AD" clId="Web-{2661267F-3B28-0730-2B2E-08BFFB150013}" dt="2022-01-06T12:03:35.640" v="0" actId="20577"/>
        <pc:sldMkLst>
          <pc:docMk/>
          <pc:sldMk cId="0" sldId="275"/>
        </pc:sldMkLst>
        <pc:spChg chg="mod">
          <ac:chgData name="Nadine Bleicher" userId="S::nadiblei@by0889.schule-by.de::a45fc509-57f6-426d-9598-d8f508bc1586" providerId="AD" clId="Web-{2661267F-3B28-0730-2B2E-08BFFB150013}" dt="2022-01-06T12:03:35.640" v="0" actId="20577"/>
          <ac:spMkLst>
            <pc:docMk/>
            <pc:sldMk cId="0" sldId="275"/>
            <ac:spMk id="1900" creationId="{00000000-0000-0000-0000-000000000000}"/>
          </ac:spMkLst>
        </pc:spChg>
      </pc:sldChg>
    </pc:docChg>
  </pc:docChgLst>
  <pc:docChgLst>
    <pc:chgData name="Nadine Bleicher" userId="S::nadiblei@by0889.schule-by.de::a45fc509-57f6-426d-9598-d8f508bc1586" providerId="AD" clId="Web-{952A5F43-49F2-424E-918B-D13E99637647}"/>
    <pc:docChg chg="addSld delSld modSld">
      <pc:chgData name="Nadine Bleicher" userId="S::nadiblei@by0889.schule-by.de::a45fc509-57f6-426d-9598-d8f508bc1586" providerId="AD" clId="Web-{952A5F43-49F2-424E-918B-D13E99637647}" dt="2022-01-02T10:31:31.201" v="460"/>
      <pc:docMkLst>
        <pc:docMk/>
      </pc:docMkLst>
      <pc:sldChg chg="addSp modSp">
        <pc:chgData name="Nadine Bleicher" userId="S::nadiblei@by0889.schule-by.de::a45fc509-57f6-426d-9598-d8f508bc1586" providerId="AD" clId="Web-{952A5F43-49F2-424E-918B-D13E99637647}" dt="2022-01-02T09:30:43.915" v="35" actId="688"/>
        <pc:sldMkLst>
          <pc:docMk/>
          <pc:sldMk cId="0" sldId="258"/>
        </pc:sldMkLst>
        <pc:spChg chg="add mod">
          <ac:chgData name="Nadine Bleicher" userId="S::nadiblei@by0889.schule-by.de::a45fc509-57f6-426d-9598-d8f508bc1586" providerId="AD" clId="Web-{952A5F43-49F2-424E-918B-D13E99637647}" dt="2022-01-02T09:30:43.915" v="35" actId="688"/>
          <ac:spMkLst>
            <pc:docMk/>
            <pc:sldMk cId="0" sldId="258"/>
            <ac:spMk id="34" creationId="{59524E84-99F4-42BF-925D-A4CF8FCE8688}"/>
          </ac:spMkLst>
        </pc:spChg>
      </pc:sldChg>
      <pc:sldChg chg="modSp">
        <pc:chgData name="Nadine Bleicher" userId="S::nadiblei@by0889.schule-by.de::a45fc509-57f6-426d-9598-d8f508bc1586" providerId="AD" clId="Web-{952A5F43-49F2-424E-918B-D13E99637647}" dt="2022-01-02T09:47:55.287" v="106"/>
        <pc:sldMkLst>
          <pc:docMk/>
          <pc:sldMk cId="0" sldId="259"/>
        </pc:sldMkLst>
        <pc:spChg chg="mod">
          <ac:chgData name="Nadine Bleicher" userId="S::nadiblei@by0889.schule-by.de::a45fc509-57f6-426d-9598-d8f508bc1586" providerId="AD" clId="Web-{952A5F43-49F2-424E-918B-D13E99637647}" dt="2022-01-02T09:47:55.287" v="106"/>
          <ac:spMkLst>
            <pc:docMk/>
            <pc:sldMk cId="0" sldId="259"/>
            <ac:spMk id="1597" creationId="{00000000-0000-0000-0000-000000000000}"/>
          </ac:spMkLst>
        </pc:spChg>
      </pc:sldChg>
      <pc:sldChg chg="modSp">
        <pc:chgData name="Nadine Bleicher" userId="S::nadiblei@by0889.schule-by.de::a45fc509-57f6-426d-9598-d8f508bc1586" providerId="AD" clId="Web-{952A5F43-49F2-424E-918B-D13E99637647}" dt="2022-01-02T09:48:12.865" v="108"/>
        <pc:sldMkLst>
          <pc:docMk/>
          <pc:sldMk cId="0" sldId="260"/>
        </pc:sldMkLst>
        <pc:spChg chg="mod">
          <ac:chgData name="Nadine Bleicher" userId="S::nadiblei@by0889.schule-by.de::a45fc509-57f6-426d-9598-d8f508bc1586" providerId="AD" clId="Web-{952A5F43-49F2-424E-918B-D13E99637647}" dt="2022-01-02T09:48:12.865" v="108"/>
          <ac:spMkLst>
            <pc:docMk/>
            <pc:sldMk cId="0" sldId="260"/>
            <ac:spMk id="1617" creationId="{00000000-0000-0000-0000-000000000000}"/>
          </ac:spMkLst>
        </pc:spChg>
      </pc:sldChg>
      <pc:sldChg chg="modSp">
        <pc:chgData name="Nadine Bleicher" userId="S::nadiblei@by0889.schule-by.de::a45fc509-57f6-426d-9598-d8f508bc1586" providerId="AD" clId="Web-{952A5F43-49F2-424E-918B-D13E99637647}" dt="2022-01-02T09:48:37.194" v="112"/>
        <pc:sldMkLst>
          <pc:docMk/>
          <pc:sldMk cId="0" sldId="262"/>
        </pc:sldMkLst>
        <pc:spChg chg="mod">
          <ac:chgData name="Nadine Bleicher" userId="S::nadiblei@by0889.schule-by.de::a45fc509-57f6-426d-9598-d8f508bc1586" providerId="AD" clId="Web-{952A5F43-49F2-424E-918B-D13E99637647}" dt="2022-01-02T09:48:37.194" v="112"/>
          <ac:spMkLst>
            <pc:docMk/>
            <pc:sldMk cId="0" sldId="262"/>
            <ac:spMk id="1655" creationId="{00000000-0000-0000-0000-000000000000}"/>
          </ac:spMkLst>
        </pc:spChg>
        <pc:spChg chg="mod">
          <ac:chgData name="Nadine Bleicher" userId="S::nadiblei@by0889.schule-by.de::a45fc509-57f6-426d-9598-d8f508bc1586" providerId="AD" clId="Web-{952A5F43-49F2-424E-918B-D13E99637647}" dt="2022-01-02T09:48:32.428" v="111"/>
          <ac:spMkLst>
            <pc:docMk/>
            <pc:sldMk cId="0" sldId="262"/>
            <ac:spMk id="1661" creationId="{00000000-0000-0000-0000-000000000000}"/>
          </ac:spMkLst>
        </pc:spChg>
      </pc:sldChg>
      <pc:sldChg chg="modSp">
        <pc:chgData name="Nadine Bleicher" userId="S::nadiblei@by0889.schule-by.de::a45fc509-57f6-426d-9598-d8f508bc1586" providerId="AD" clId="Web-{952A5F43-49F2-424E-918B-D13E99637647}" dt="2022-01-02T09:49:06.538" v="117"/>
        <pc:sldMkLst>
          <pc:docMk/>
          <pc:sldMk cId="0" sldId="263"/>
        </pc:sldMkLst>
        <pc:spChg chg="mod">
          <ac:chgData name="Nadine Bleicher" userId="S::nadiblei@by0889.schule-by.de::a45fc509-57f6-426d-9598-d8f508bc1586" providerId="AD" clId="Web-{952A5F43-49F2-424E-918B-D13E99637647}" dt="2022-01-02T09:49:06.538" v="117"/>
          <ac:spMkLst>
            <pc:docMk/>
            <pc:sldMk cId="0" sldId="263"/>
            <ac:spMk id="1669" creationId="{00000000-0000-0000-0000-000000000000}"/>
          </ac:spMkLst>
        </pc:spChg>
        <pc:spChg chg="mod">
          <ac:chgData name="Nadine Bleicher" userId="S::nadiblei@by0889.schule-by.de::a45fc509-57f6-426d-9598-d8f508bc1586" providerId="AD" clId="Web-{952A5F43-49F2-424E-918B-D13E99637647}" dt="2022-01-02T09:49:00.835" v="116"/>
          <ac:spMkLst>
            <pc:docMk/>
            <pc:sldMk cId="0" sldId="263"/>
            <ac:spMk id="1675" creationId="{00000000-0000-0000-0000-000000000000}"/>
          </ac:spMkLst>
        </pc:spChg>
      </pc:sldChg>
      <pc:sldChg chg="modSp">
        <pc:chgData name="Nadine Bleicher" userId="S::nadiblei@by0889.schule-by.de::a45fc509-57f6-426d-9598-d8f508bc1586" providerId="AD" clId="Web-{952A5F43-49F2-424E-918B-D13E99637647}" dt="2022-01-02T09:49:39.570" v="123"/>
        <pc:sldMkLst>
          <pc:docMk/>
          <pc:sldMk cId="0" sldId="265"/>
        </pc:sldMkLst>
        <pc:spChg chg="mod">
          <ac:chgData name="Nadine Bleicher" userId="S::nadiblei@by0889.schule-by.de::a45fc509-57f6-426d-9598-d8f508bc1586" providerId="AD" clId="Web-{952A5F43-49F2-424E-918B-D13E99637647}" dt="2022-01-02T09:49:36.226" v="122"/>
          <ac:spMkLst>
            <pc:docMk/>
            <pc:sldMk cId="0" sldId="265"/>
            <ac:spMk id="1713" creationId="{00000000-0000-0000-0000-000000000000}"/>
          </ac:spMkLst>
        </pc:spChg>
        <pc:spChg chg="mod">
          <ac:chgData name="Nadine Bleicher" userId="S::nadiblei@by0889.schule-by.de::a45fc509-57f6-426d-9598-d8f508bc1586" providerId="AD" clId="Web-{952A5F43-49F2-424E-918B-D13E99637647}" dt="2022-01-02T09:49:39.570" v="123"/>
          <ac:spMkLst>
            <pc:docMk/>
            <pc:sldMk cId="0" sldId="265"/>
            <ac:spMk id="1714" creationId="{00000000-0000-0000-0000-000000000000}"/>
          </ac:spMkLst>
        </pc:spChg>
        <pc:spChg chg="mod">
          <ac:chgData name="Nadine Bleicher" userId="S::nadiblei@by0889.schule-by.de::a45fc509-57f6-426d-9598-d8f508bc1586" providerId="AD" clId="Web-{952A5F43-49F2-424E-918B-D13E99637647}" dt="2022-01-02T09:49:33.101" v="121"/>
          <ac:spMkLst>
            <pc:docMk/>
            <pc:sldMk cId="0" sldId="265"/>
            <ac:spMk id="1719" creationId="{00000000-0000-0000-0000-000000000000}"/>
          </ac:spMkLst>
        </pc:spChg>
      </pc:sldChg>
      <pc:sldChg chg="modSp">
        <pc:chgData name="Nadine Bleicher" userId="S::nadiblei@by0889.schule-by.de::a45fc509-57f6-426d-9598-d8f508bc1586" providerId="AD" clId="Web-{952A5F43-49F2-424E-918B-D13E99637647}" dt="2022-01-02T09:50:02.695" v="129"/>
        <pc:sldMkLst>
          <pc:docMk/>
          <pc:sldMk cId="0" sldId="266"/>
        </pc:sldMkLst>
        <pc:spChg chg="mod">
          <ac:chgData name="Nadine Bleicher" userId="S::nadiblei@by0889.schule-by.de::a45fc509-57f6-426d-9598-d8f508bc1586" providerId="AD" clId="Web-{952A5F43-49F2-424E-918B-D13E99637647}" dt="2022-01-02T09:49:57.883" v="128"/>
          <ac:spMkLst>
            <pc:docMk/>
            <pc:sldMk cId="0" sldId="266"/>
            <ac:spMk id="1727" creationId="{00000000-0000-0000-0000-000000000000}"/>
          </ac:spMkLst>
        </pc:spChg>
        <pc:spChg chg="mod">
          <ac:chgData name="Nadine Bleicher" userId="S::nadiblei@by0889.schule-by.de::a45fc509-57f6-426d-9598-d8f508bc1586" providerId="AD" clId="Web-{952A5F43-49F2-424E-918B-D13E99637647}" dt="2022-01-02T09:49:53.304" v="127"/>
          <ac:spMkLst>
            <pc:docMk/>
            <pc:sldMk cId="0" sldId="266"/>
            <ac:spMk id="1728" creationId="{00000000-0000-0000-0000-000000000000}"/>
          </ac:spMkLst>
        </pc:spChg>
        <pc:spChg chg="mod">
          <ac:chgData name="Nadine Bleicher" userId="S::nadiblei@by0889.schule-by.de::a45fc509-57f6-426d-9598-d8f508bc1586" providerId="AD" clId="Web-{952A5F43-49F2-424E-918B-D13E99637647}" dt="2022-01-02T09:50:02.695" v="129"/>
          <ac:spMkLst>
            <pc:docMk/>
            <pc:sldMk cId="0" sldId="266"/>
            <ac:spMk id="1733" creationId="{00000000-0000-0000-0000-000000000000}"/>
          </ac:spMkLst>
        </pc:spChg>
      </pc:sldChg>
      <pc:sldChg chg="modSp">
        <pc:chgData name="Nadine Bleicher" userId="S::nadiblei@by0889.schule-by.de::a45fc509-57f6-426d-9598-d8f508bc1586" providerId="AD" clId="Web-{952A5F43-49F2-424E-918B-D13E99637647}" dt="2022-01-02T09:50:35.539" v="137"/>
        <pc:sldMkLst>
          <pc:docMk/>
          <pc:sldMk cId="0" sldId="268"/>
        </pc:sldMkLst>
        <pc:spChg chg="mod">
          <ac:chgData name="Nadine Bleicher" userId="S::nadiblei@by0889.schule-by.de::a45fc509-57f6-426d-9598-d8f508bc1586" providerId="AD" clId="Web-{952A5F43-49F2-424E-918B-D13E99637647}" dt="2022-01-02T09:50:31.993" v="136"/>
          <ac:spMkLst>
            <pc:docMk/>
            <pc:sldMk cId="0" sldId="268"/>
            <ac:spMk id="1771" creationId="{00000000-0000-0000-0000-000000000000}"/>
          </ac:spMkLst>
        </pc:spChg>
        <pc:spChg chg="mod">
          <ac:chgData name="Nadine Bleicher" userId="S::nadiblei@by0889.schule-by.de::a45fc509-57f6-426d-9598-d8f508bc1586" providerId="AD" clId="Web-{952A5F43-49F2-424E-918B-D13E99637647}" dt="2022-01-02T09:50:27.805" v="135"/>
          <ac:spMkLst>
            <pc:docMk/>
            <pc:sldMk cId="0" sldId="268"/>
            <ac:spMk id="1772" creationId="{00000000-0000-0000-0000-000000000000}"/>
          </ac:spMkLst>
        </pc:spChg>
        <pc:spChg chg="mod">
          <ac:chgData name="Nadine Bleicher" userId="S::nadiblei@by0889.schule-by.de::a45fc509-57f6-426d-9598-d8f508bc1586" providerId="AD" clId="Web-{952A5F43-49F2-424E-918B-D13E99637647}" dt="2022-01-02T09:50:24.539" v="134"/>
          <ac:spMkLst>
            <pc:docMk/>
            <pc:sldMk cId="0" sldId="268"/>
            <ac:spMk id="1773" creationId="{00000000-0000-0000-0000-000000000000}"/>
          </ac:spMkLst>
        </pc:spChg>
        <pc:spChg chg="mod">
          <ac:chgData name="Nadine Bleicher" userId="S::nadiblei@by0889.schule-by.de::a45fc509-57f6-426d-9598-d8f508bc1586" providerId="AD" clId="Web-{952A5F43-49F2-424E-918B-D13E99637647}" dt="2022-01-02T09:50:35.539" v="137"/>
          <ac:spMkLst>
            <pc:docMk/>
            <pc:sldMk cId="0" sldId="268"/>
            <ac:spMk id="1777" creationId="{00000000-0000-0000-0000-000000000000}"/>
          </ac:spMkLst>
        </pc:spChg>
      </pc:sldChg>
      <pc:sldChg chg="modSp">
        <pc:chgData name="Nadine Bleicher" userId="S::nadiblei@by0889.schule-by.de::a45fc509-57f6-426d-9598-d8f508bc1586" providerId="AD" clId="Web-{952A5F43-49F2-424E-918B-D13E99637647}" dt="2022-01-02T09:51:49.197" v="153"/>
        <pc:sldMkLst>
          <pc:docMk/>
          <pc:sldMk cId="0" sldId="269"/>
        </pc:sldMkLst>
        <pc:spChg chg="mod">
          <ac:chgData name="Nadine Bleicher" userId="S::nadiblei@by0889.schule-by.de::a45fc509-57f6-426d-9598-d8f508bc1586" providerId="AD" clId="Web-{952A5F43-49F2-424E-918B-D13E99637647}" dt="2022-01-02T09:51:04.649" v="143"/>
          <ac:spMkLst>
            <pc:docMk/>
            <pc:sldMk cId="0" sldId="269"/>
            <ac:spMk id="1785" creationId="{00000000-0000-0000-0000-000000000000}"/>
          </ac:spMkLst>
        </pc:spChg>
        <pc:spChg chg="mod">
          <ac:chgData name="Nadine Bleicher" userId="S::nadiblei@by0889.schule-by.de::a45fc509-57f6-426d-9598-d8f508bc1586" providerId="AD" clId="Web-{952A5F43-49F2-424E-918B-D13E99637647}" dt="2022-01-02T09:51:08.884" v="144"/>
          <ac:spMkLst>
            <pc:docMk/>
            <pc:sldMk cId="0" sldId="269"/>
            <ac:spMk id="1786" creationId="{00000000-0000-0000-0000-000000000000}"/>
          </ac:spMkLst>
        </pc:spChg>
        <pc:spChg chg="mod">
          <ac:chgData name="Nadine Bleicher" userId="S::nadiblei@by0889.schule-by.de::a45fc509-57f6-426d-9598-d8f508bc1586" providerId="AD" clId="Web-{952A5F43-49F2-424E-918B-D13E99637647}" dt="2022-01-02T09:51:49.197" v="153"/>
          <ac:spMkLst>
            <pc:docMk/>
            <pc:sldMk cId="0" sldId="269"/>
            <ac:spMk id="1787" creationId="{00000000-0000-0000-0000-000000000000}"/>
          </ac:spMkLst>
        </pc:spChg>
        <pc:spChg chg="mod">
          <ac:chgData name="Nadine Bleicher" userId="S::nadiblei@by0889.schule-by.de::a45fc509-57f6-426d-9598-d8f508bc1586" providerId="AD" clId="Web-{952A5F43-49F2-424E-918B-D13E99637647}" dt="2022-01-02T09:51:00.681" v="142"/>
          <ac:spMkLst>
            <pc:docMk/>
            <pc:sldMk cId="0" sldId="269"/>
            <ac:spMk id="1791" creationId="{00000000-0000-0000-0000-000000000000}"/>
          </ac:spMkLst>
        </pc:spChg>
      </pc:sldChg>
      <pc:sldChg chg="modSp">
        <pc:chgData name="Nadine Bleicher" userId="S::nadiblei@by0889.schule-by.de::a45fc509-57f6-426d-9598-d8f508bc1586" providerId="AD" clId="Web-{952A5F43-49F2-424E-918B-D13E99637647}" dt="2022-01-02T09:52:35.401" v="163"/>
        <pc:sldMkLst>
          <pc:docMk/>
          <pc:sldMk cId="0" sldId="271"/>
        </pc:sldMkLst>
        <pc:spChg chg="mod">
          <ac:chgData name="Nadine Bleicher" userId="S::nadiblei@by0889.schule-by.de::a45fc509-57f6-426d-9598-d8f508bc1586" providerId="AD" clId="Web-{952A5F43-49F2-424E-918B-D13E99637647}" dt="2022-01-02T09:52:27.448" v="161"/>
          <ac:spMkLst>
            <pc:docMk/>
            <pc:sldMk cId="0" sldId="271"/>
            <ac:spMk id="1829" creationId="{00000000-0000-0000-0000-000000000000}"/>
          </ac:spMkLst>
        </pc:spChg>
        <pc:spChg chg="mod">
          <ac:chgData name="Nadine Bleicher" userId="S::nadiblei@by0889.schule-by.de::a45fc509-57f6-426d-9598-d8f508bc1586" providerId="AD" clId="Web-{952A5F43-49F2-424E-918B-D13E99637647}" dt="2022-01-02T09:52:24.463" v="160"/>
          <ac:spMkLst>
            <pc:docMk/>
            <pc:sldMk cId="0" sldId="271"/>
            <ac:spMk id="1830" creationId="{00000000-0000-0000-0000-000000000000}"/>
          </ac:spMkLst>
        </pc:spChg>
        <pc:spChg chg="mod">
          <ac:chgData name="Nadine Bleicher" userId="S::nadiblei@by0889.schule-by.de::a45fc509-57f6-426d-9598-d8f508bc1586" providerId="AD" clId="Web-{952A5F43-49F2-424E-918B-D13E99637647}" dt="2022-01-02T09:52:31.635" v="162"/>
          <ac:spMkLst>
            <pc:docMk/>
            <pc:sldMk cId="0" sldId="271"/>
            <ac:spMk id="1831" creationId="{00000000-0000-0000-0000-000000000000}"/>
          </ac:spMkLst>
        </pc:spChg>
        <pc:spChg chg="mod">
          <ac:chgData name="Nadine Bleicher" userId="S::nadiblei@by0889.schule-by.de::a45fc509-57f6-426d-9598-d8f508bc1586" providerId="AD" clId="Web-{952A5F43-49F2-424E-918B-D13E99637647}" dt="2022-01-02T09:52:35.401" v="163"/>
          <ac:spMkLst>
            <pc:docMk/>
            <pc:sldMk cId="0" sldId="271"/>
            <ac:spMk id="1832" creationId="{00000000-0000-0000-0000-000000000000}"/>
          </ac:spMkLst>
        </pc:spChg>
        <pc:spChg chg="mod">
          <ac:chgData name="Nadine Bleicher" userId="S::nadiblei@by0889.schule-by.de::a45fc509-57f6-426d-9598-d8f508bc1586" providerId="AD" clId="Web-{952A5F43-49F2-424E-918B-D13E99637647}" dt="2022-01-02T09:52:20.385" v="159"/>
          <ac:spMkLst>
            <pc:docMk/>
            <pc:sldMk cId="0" sldId="271"/>
            <ac:spMk id="1835" creationId="{00000000-0000-0000-0000-000000000000}"/>
          </ac:spMkLst>
        </pc:spChg>
      </pc:sldChg>
      <pc:sldChg chg="addSp delSp modSp mod modShow">
        <pc:chgData name="Nadine Bleicher" userId="S::nadiblei@by0889.schule-by.de::a45fc509-57f6-426d-9598-d8f508bc1586" providerId="AD" clId="Web-{952A5F43-49F2-424E-918B-D13E99637647}" dt="2022-01-02T10:14:07.944" v="312"/>
        <pc:sldMkLst>
          <pc:docMk/>
          <pc:sldMk cId="0" sldId="272"/>
        </pc:sldMkLst>
        <pc:spChg chg="mod">
          <ac:chgData name="Nadine Bleicher" userId="S::nadiblei@by0889.schule-by.de::a45fc509-57f6-426d-9598-d8f508bc1586" providerId="AD" clId="Web-{952A5F43-49F2-424E-918B-D13E99637647}" dt="2022-01-02T09:54:39.388" v="192"/>
          <ac:spMkLst>
            <pc:docMk/>
            <pc:sldMk cId="0" sldId="272"/>
            <ac:spMk id="1843" creationId="{00000000-0000-0000-0000-000000000000}"/>
          </ac:spMkLst>
        </pc:spChg>
        <pc:spChg chg="mod">
          <ac:chgData name="Nadine Bleicher" userId="S::nadiblei@by0889.schule-by.de::a45fc509-57f6-426d-9598-d8f508bc1586" providerId="AD" clId="Web-{952A5F43-49F2-424E-918B-D13E99637647}" dt="2022-01-02T09:54:48.294" v="195"/>
          <ac:spMkLst>
            <pc:docMk/>
            <pc:sldMk cId="0" sldId="272"/>
            <ac:spMk id="1844" creationId="{00000000-0000-0000-0000-000000000000}"/>
          </ac:spMkLst>
        </pc:spChg>
        <pc:spChg chg="mod">
          <ac:chgData name="Nadine Bleicher" userId="S::nadiblei@by0889.schule-by.de::a45fc509-57f6-426d-9598-d8f508bc1586" providerId="AD" clId="Web-{952A5F43-49F2-424E-918B-D13E99637647}" dt="2022-01-02T09:54:53.466" v="197"/>
          <ac:spMkLst>
            <pc:docMk/>
            <pc:sldMk cId="0" sldId="272"/>
            <ac:spMk id="1845" creationId="{00000000-0000-0000-0000-000000000000}"/>
          </ac:spMkLst>
        </pc:spChg>
        <pc:spChg chg="mod">
          <ac:chgData name="Nadine Bleicher" userId="S::nadiblei@by0889.schule-by.de::a45fc509-57f6-426d-9598-d8f508bc1586" providerId="AD" clId="Web-{952A5F43-49F2-424E-918B-D13E99637647}" dt="2022-01-02T09:54:57.248" v="198"/>
          <ac:spMkLst>
            <pc:docMk/>
            <pc:sldMk cId="0" sldId="272"/>
            <ac:spMk id="1846" creationId="{00000000-0000-0000-0000-000000000000}"/>
          </ac:spMkLst>
        </pc:spChg>
        <pc:spChg chg="add del">
          <ac:chgData name="Nadine Bleicher" userId="S::nadiblei@by0889.schule-by.de::a45fc509-57f6-426d-9598-d8f508bc1586" providerId="AD" clId="Web-{952A5F43-49F2-424E-918B-D13E99637647}" dt="2022-01-02T09:22:40.247" v="7"/>
          <ac:spMkLst>
            <pc:docMk/>
            <pc:sldMk cId="0" sldId="272"/>
            <ac:spMk id="1847" creationId="{00000000-0000-0000-0000-000000000000}"/>
          </ac:spMkLst>
        </pc:spChg>
        <pc:spChg chg="add del">
          <ac:chgData name="Nadine Bleicher" userId="S::nadiblei@by0889.schule-by.de::a45fc509-57f6-426d-9598-d8f508bc1586" providerId="AD" clId="Web-{952A5F43-49F2-424E-918B-D13E99637647}" dt="2022-01-02T09:22:29.981" v="4"/>
          <ac:spMkLst>
            <pc:docMk/>
            <pc:sldMk cId="0" sldId="272"/>
            <ac:spMk id="1848" creationId="{00000000-0000-0000-0000-000000000000}"/>
          </ac:spMkLst>
        </pc:spChg>
        <pc:spChg chg="mod">
          <ac:chgData name="Nadine Bleicher" userId="S::nadiblei@by0889.schule-by.de::a45fc509-57f6-426d-9598-d8f508bc1586" providerId="AD" clId="Web-{952A5F43-49F2-424E-918B-D13E99637647}" dt="2022-01-02T09:54:36.638" v="191"/>
          <ac:spMkLst>
            <pc:docMk/>
            <pc:sldMk cId="0" sldId="272"/>
            <ac:spMk id="1849" creationId="{00000000-0000-0000-0000-000000000000}"/>
          </ac:spMkLst>
        </pc:spChg>
      </pc:sldChg>
      <pc:sldChg chg="addSp delSp modSp">
        <pc:chgData name="Nadine Bleicher" userId="S::nadiblei@by0889.schule-by.de::a45fc509-57f6-426d-9598-d8f508bc1586" providerId="AD" clId="Web-{952A5F43-49F2-424E-918B-D13E99637647}" dt="2022-01-02T10:12:00.208" v="294" actId="1076"/>
        <pc:sldMkLst>
          <pc:docMk/>
          <pc:sldMk cId="0" sldId="274"/>
        </pc:sldMkLst>
        <pc:spChg chg="mod">
          <ac:chgData name="Nadine Bleicher" userId="S::nadiblei@by0889.schule-by.de::a45fc509-57f6-426d-9598-d8f508bc1586" providerId="AD" clId="Web-{952A5F43-49F2-424E-918B-D13E99637647}" dt="2022-01-02T09:34:39.982" v="49" actId="688"/>
          <ac:spMkLst>
            <pc:docMk/>
            <pc:sldMk cId="0" sldId="274"/>
            <ac:spMk id="4" creationId="{B7D7850A-7098-4282-9C80-2104F2DF1C9E}"/>
          </ac:spMkLst>
        </pc:spChg>
        <pc:spChg chg="mod">
          <ac:chgData name="Nadine Bleicher" userId="S::nadiblei@by0889.schule-by.de::a45fc509-57f6-426d-9598-d8f508bc1586" providerId="AD" clId="Web-{952A5F43-49F2-424E-918B-D13E99637647}" dt="2022-01-02T09:29:35.070" v="28"/>
          <ac:spMkLst>
            <pc:docMk/>
            <pc:sldMk cId="0" sldId="274"/>
            <ac:spMk id="1884" creationId="{00000000-0000-0000-0000-000000000000}"/>
          </ac:spMkLst>
        </pc:spChg>
        <pc:spChg chg="mod">
          <ac:chgData name="Nadine Bleicher" userId="S::nadiblei@by0889.schule-by.de::a45fc509-57f6-426d-9598-d8f508bc1586" providerId="AD" clId="Web-{952A5F43-49F2-424E-918B-D13E99637647}" dt="2022-01-02T09:58:29.501" v="233"/>
          <ac:spMkLst>
            <pc:docMk/>
            <pc:sldMk cId="0" sldId="274"/>
            <ac:spMk id="1887" creationId="{00000000-0000-0000-0000-000000000000}"/>
          </ac:spMkLst>
        </pc:spChg>
        <pc:spChg chg="mod">
          <ac:chgData name="Nadine Bleicher" userId="S::nadiblei@by0889.schule-by.de::a45fc509-57f6-426d-9598-d8f508bc1586" providerId="AD" clId="Web-{952A5F43-49F2-424E-918B-D13E99637647}" dt="2022-01-02T09:58:25.298" v="232"/>
          <ac:spMkLst>
            <pc:docMk/>
            <pc:sldMk cId="0" sldId="274"/>
            <ac:spMk id="1888" creationId="{00000000-0000-0000-0000-000000000000}"/>
          </ac:spMkLst>
        </pc:spChg>
        <pc:spChg chg="mod">
          <ac:chgData name="Nadine Bleicher" userId="S::nadiblei@by0889.schule-by.de::a45fc509-57f6-426d-9598-d8f508bc1586" providerId="AD" clId="Web-{952A5F43-49F2-424E-918B-D13E99637647}" dt="2022-01-02T09:58:32.876" v="234"/>
          <ac:spMkLst>
            <pc:docMk/>
            <pc:sldMk cId="0" sldId="274"/>
            <ac:spMk id="1889" creationId="{00000000-0000-0000-0000-000000000000}"/>
          </ac:spMkLst>
        </pc:spChg>
        <pc:spChg chg="mod">
          <ac:chgData name="Nadine Bleicher" userId="S::nadiblei@by0889.schule-by.de::a45fc509-57f6-426d-9598-d8f508bc1586" providerId="AD" clId="Web-{952A5F43-49F2-424E-918B-D13E99637647}" dt="2022-01-02T09:58:37.611" v="235"/>
          <ac:spMkLst>
            <pc:docMk/>
            <pc:sldMk cId="0" sldId="274"/>
            <ac:spMk id="1890" creationId="{00000000-0000-0000-0000-000000000000}"/>
          </ac:spMkLst>
        </pc:spChg>
        <pc:spChg chg="add del mod">
          <ac:chgData name="Nadine Bleicher" userId="S::nadiblei@by0889.schule-by.de::a45fc509-57f6-426d-9598-d8f508bc1586" providerId="AD" clId="Web-{952A5F43-49F2-424E-918B-D13E99637647}" dt="2022-01-02T10:12:00.208" v="294" actId="1076"/>
          <ac:spMkLst>
            <pc:docMk/>
            <pc:sldMk cId="0" sldId="274"/>
            <ac:spMk id="1891" creationId="{00000000-0000-0000-0000-000000000000}"/>
          </ac:spMkLst>
        </pc:spChg>
        <pc:spChg chg="mod">
          <ac:chgData name="Nadine Bleicher" userId="S::nadiblei@by0889.schule-by.de::a45fc509-57f6-426d-9598-d8f508bc1586" providerId="AD" clId="Web-{952A5F43-49F2-424E-918B-D13E99637647}" dt="2022-01-02T09:58:22.267" v="231"/>
          <ac:spMkLst>
            <pc:docMk/>
            <pc:sldMk cId="0" sldId="274"/>
            <ac:spMk id="1893" creationId="{00000000-0000-0000-0000-000000000000}"/>
          </ac:spMkLst>
        </pc:spChg>
        <pc:picChg chg="add del mod ord">
          <ac:chgData name="Nadine Bleicher" userId="S::nadiblei@by0889.schule-by.de::a45fc509-57f6-426d-9598-d8f508bc1586" providerId="AD" clId="Web-{952A5F43-49F2-424E-918B-D13E99637647}" dt="2022-01-02T09:35:39.874" v="55"/>
          <ac:picMkLst>
            <pc:docMk/>
            <pc:sldMk cId="0" sldId="274"/>
            <ac:picMk id="9" creationId="{1C0FC66E-0884-4CBF-996A-3C4EA7E860A0}"/>
          </ac:picMkLst>
        </pc:picChg>
        <pc:picChg chg="add del mod modCrop">
          <ac:chgData name="Nadine Bleicher" userId="S::nadiblei@by0889.schule-by.de::a45fc509-57f6-426d-9598-d8f508bc1586" providerId="AD" clId="Web-{952A5F43-49F2-424E-918B-D13E99637647}" dt="2022-01-02T09:24:18.003" v="21"/>
          <ac:picMkLst>
            <pc:docMk/>
            <pc:sldMk cId="0" sldId="274"/>
            <ac:picMk id="10" creationId="{660EF349-D5FE-407B-BA73-1629450B437C}"/>
          </ac:picMkLst>
        </pc:picChg>
        <pc:picChg chg="add ord">
          <ac:chgData name="Nadine Bleicher" userId="S::nadiblei@by0889.schule-by.de::a45fc509-57f6-426d-9598-d8f508bc1586" providerId="AD" clId="Web-{952A5F43-49F2-424E-918B-D13E99637647}" dt="2022-01-02T09:35:44.749" v="57"/>
          <ac:picMkLst>
            <pc:docMk/>
            <pc:sldMk cId="0" sldId="274"/>
            <ac:picMk id="11" creationId="{0B2F4250-8BC4-486B-A0C6-4ED36977B868}"/>
          </ac:picMkLst>
        </pc:picChg>
        <pc:picChg chg="del">
          <ac:chgData name="Nadine Bleicher" userId="S::nadiblei@by0889.schule-by.de::a45fc509-57f6-426d-9598-d8f508bc1586" providerId="AD" clId="Web-{952A5F43-49F2-424E-918B-D13E99637647}" dt="2022-01-02T09:24:10.284" v="20"/>
          <ac:picMkLst>
            <pc:docMk/>
            <pc:sldMk cId="0" sldId="274"/>
            <ac:picMk id="12" creationId="{00000000-0000-0000-0000-000000000000}"/>
          </ac:picMkLst>
        </pc:picChg>
      </pc:sldChg>
      <pc:sldChg chg="addSp delSp modSp mod modClrScheme chgLayout">
        <pc:chgData name="Nadine Bleicher" userId="S::nadiblei@by0889.schule-by.de::a45fc509-57f6-426d-9598-d8f508bc1586" providerId="AD" clId="Web-{952A5F43-49F2-424E-918B-D13E99637647}" dt="2022-01-02T10:11:33.348" v="293" actId="1076"/>
        <pc:sldMkLst>
          <pc:docMk/>
          <pc:sldMk cId="0" sldId="275"/>
        </pc:sldMkLst>
        <pc:spChg chg="add del mod">
          <ac:chgData name="Nadine Bleicher" userId="S::nadiblei@by0889.schule-by.de::a45fc509-57f6-426d-9598-d8f508bc1586" providerId="AD" clId="Web-{952A5F43-49F2-424E-918B-D13E99637647}" dt="2022-01-02T09:45:21.440" v="93"/>
          <ac:spMkLst>
            <pc:docMk/>
            <pc:sldMk cId="0" sldId="275"/>
            <ac:spMk id="10" creationId="{A114EBC6-623F-4892-84A8-4A5CF1439C7C}"/>
          </ac:spMkLst>
        </pc:spChg>
        <pc:spChg chg="add del mod">
          <ac:chgData name="Nadine Bleicher" userId="S::nadiblei@by0889.schule-by.de::a45fc509-57f6-426d-9598-d8f508bc1586" providerId="AD" clId="Web-{952A5F43-49F2-424E-918B-D13E99637647}" dt="2022-01-02T10:00:07.878" v="250"/>
          <ac:spMkLst>
            <pc:docMk/>
            <pc:sldMk cId="0" sldId="275"/>
            <ac:spMk id="11" creationId="{7FCF88D1-DB00-435C-977E-868B61AB2420}"/>
          </ac:spMkLst>
        </pc:spChg>
        <pc:spChg chg="add mod">
          <ac:chgData name="Nadine Bleicher" userId="S::nadiblei@by0889.schule-by.de::a45fc509-57f6-426d-9598-d8f508bc1586" providerId="AD" clId="Web-{952A5F43-49F2-424E-918B-D13E99637647}" dt="2022-01-02T10:11:33.348" v="293" actId="1076"/>
          <ac:spMkLst>
            <pc:docMk/>
            <pc:sldMk cId="0" sldId="275"/>
            <ac:spMk id="12" creationId="{36C72AE8-67E6-4AFE-9729-3A011298E76F}"/>
          </ac:spMkLst>
        </pc:spChg>
        <pc:spChg chg="add del">
          <ac:chgData name="Nadine Bleicher" userId="S::nadiblei@by0889.schule-by.de::a45fc509-57f6-426d-9598-d8f508bc1586" providerId="AD" clId="Web-{952A5F43-49F2-424E-918B-D13E99637647}" dt="2022-01-02T10:11:26.192" v="292"/>
          <ac:spMkLst>
            <pc:docMk/>
            <pc:sldMk cId="0" sldId="275"/>
            <ac:spMk id="13" creationId="{2BFC0D3A-93D4-4CBC-A2C2-DA6BFDE8C835}"/>
          </ac:spMkLst>
        </pc:spChg>
        <pc:spChg chg="add del">
          <ac:chgData name="Nadine Bleicher" userId="S::nadiblei@by0889.schule-by.de::a45fc509-57f6-426d-9598-d8f508bc1586" providerId="AD" clId="Web-{952A5F43-49F2-424E-918B-D13E99637647}" dt="2022-01-02T10:11:13.738" v="289"/>
          <ac:spMkLst>
            <pc:docMk/>
            <pc:sldMk cId="0" sldId="275"/>
            <ac:spMk id="14" creationId="{5B5BE819-061C-4268-B77D-057E17E1FAB2}"/>
          </ac:spMkLst>
        </pc:spChg>
        <pc:spChg chg="mod ord">
          <ac:chgData name="Nadine Bleicher" userId="S::nadiblei@by0889.schule-by.de::a45fc509-57f6-426d-9598-d8f508bc1586" providerId="AD" clId="Web-{952A5F43-49F2-424E-918B-D13E99637647}" dt="2022-01-02T09:59:57.081" v="249"/>
          <ac:spMkLst>
            <pc:docMk/>
            <pc:sldMk cId="0" sldId="275"/>
            <ac:spMk id="1898" creationId="{00000000-0000-0000-0000-000000000000}"/>
          </ac:spMkLst>
        </pc:spChg>
        <pc:spChg chg="mod ord">
          <ac:chgData name="Nadine Bleicher" userId="S::nadiblei@by0889.schule-by.de::a45fc509-57f6-426d-9598-d8f508bc1586" providerId="AD" clId="Web-{952A5F43-49F2-424E-918B-D13E99637647}" dt="2022-01-02T09:59:57.081" v="249"/>
          <ac:spMkLst>
            <pc:docMk/>
            <pc:sldMk cId="0" sldId="275"/>
            <ac:spMk id="1899" creationId="{00000000-0000-0000-0000-000000000000}"/>
          </ac:spMkLst>
        </pc:spChg>
        <pc:spChg chg="mod ord">
          <ac:chgData name="Nadine Bleicher" userId="S::nadiblei@by0889.schule-by.de::a45fc509-57f6-426d-9598-d8f508bc1586" providerId="AD" clId="Web-{952A5F43-49F2-424E-918B-D13E99637647}" dt="2022-01-02T09:59:57.081" v="249"/>
          <ac:spMkLst>
            <pc:docMk/>
            <pc:sldMk cId="0" sldId="275"/>
            <ac:spMk id="1900" creationId="{00000000-0000-0000-0000-000000000000}"/>
          </ac:spMkLst>
        </pc:spChg>
        <pc:spChg chg="mod">
          <ac:chgData name="Nadine Bleicher" userId="S::nadiblei@by0889.schule-by.de::a45fc509-57f6-426d-9598-d8f508bc1586" providerId="AD" clId="Web-{952A5F43-49F2-424E-918B-D13E99637647}" dt="2022-01-02T09:59:13.643" v="244"/>
          <ac:spMkLst>
            <pc:docMk/>
            <pc:sldMk cId="0" sldId="275"/>
            <ac:spMk id="1901" creationId="{00000000-0000-0000-0000-000000000000}"/>
          </ac:spMkLst>
        </pc:spChg>
        <pc:spChg chg="mod">
          <ac:chgData name="Nadine Bleicher" userId="S::nadiblei@by0889.schule-by.de::a45fc509-57f6-426d-9598-d8f508bc1586" providerId="AD" clId="Web-{952A5F43-49F2-424E-918B-D13E99637647}" dt="2022-01-02T09:59:10.533" v="243"/>
          <ac:spMkLst>
            <pc:docMk/>
            <pc:sldMk cId="0" sldId="275"/>
            <ac:spMk id="1902" creationId="{00000000-0000-0000-0000-000000000000}"/>
          </ac:spMkLst>
        </pc:spChg>
        <pc:spChg chg="mod">
          <ac:chgData name="Nadine Bleicher" userId="S::nadiblei@by0889.schule-by.de::a45fc509-57f6-426d-9598-d8f508bc1586" providerId="AD" clId="Web-{952A5F43-49F2-424E-918B-D13E99637647}" dt="2022-01-02T09:59:17.158" v="245"/>
          <ac:spMkLst>
            <pc:docMk/>
            <pc:sldMk cId="0" sldId="275"/>
            <ac:spMk id="1903" creationId="{00000000-0000-0000-0000-000000000000}"/>
          </ac:spMkLst>
        </pc:spChg>
        <pc:spChg chg="mod">
          <ac:chgData name="Nadine Bleicher" userId="S::nadiblei@by0889.schule-by.de::a45fc509-57f6-426d-9598-d8f508bc1586" providerId="AD" clId="Web-{952A5F43-49F2-424E-918B-D13E99637647}" dt="2022-01-02T09:59:20.487" v="246"/>
          <ac:spMkLst>
            <pc:docMk/>
            <pc:sldMk cId="0" sldId="275"/>
            <ac:spMk id="1904" creationId="{00000000-0000-0000-0000-000000000000}"/>
          </ac:spMkLst>
        </pc:spChg>
        <pc:spChg chg="del mod">
          <ac:chgData name="Nadine Bleicher" userId="S::nadiblei@by0889.schule-by.de::a45fc509-57f6-426d-9598-d8f508bc1586" providerId="AD" clId="Web-{952A5F43-49F2-424E-918B-D13E99637647}" dt="2022-01-02T09:42:23.250" v="80"/>
          <ac:spMkLst>
            <pc:docMk/>
            <pc:sldMk cId="0" sldId="275"/>
            <ac:spMk id="1905" creationId="{00000000-0000-0000-0000-000000000000}"/>
          </ac:spMkLst>
        </pc:spChg>
        <pc:spChg chg="mod">
          <ac:chgData name="Nadine Bleicher" userId="S::nadiblei@by0889.schule-by.de::a45fc509-57f6-426d-9598-d8f508bc1586" providerId="AD" clId="Web-{952A5F43-49F2-424E-918B-D13E99637647}" dt="2022-01-02T09:59:07.486" v="242"/>
          <ac:spMkLst>
            <pc:docMk/>
            <pc:sldMk cId="0" sldId="275"/>
            <ac:spMk id="1907" creationId="{00000000-0000-0000-0000-000000000000}"/>
          </ac:spMkLst>
        </pc:spChg>
        <pc:picChg chg="add mod ord">
          <ac:chgData name="Nadine Bleicher" userId="S::nadiblei@by0889.schule-by.de::a45fc509-57f6-426d-9598-d8f508bc1586" providerId="AD" clId="Web-{952A5F43-49F2-424E-918B-D13E99637647}" dt="2022-01-02T09:44:52.690" v="90" actId="1076"/>
          <ac:picMkLst>
            <pc:docMk/>
            <pc:sldMk cId="0" sldId="275"/>
            <ac:picMk id="9" creationId="{0FFD226B-187A-4E0A-A18B-38F562CBA3F5}"/>
          </ac:picMkLst>
        </pc:picChg>
      </pc:sldChg>
      <pc:sldChg chg="addSp modSp">
        <pc:chgData name="Nadine Bleicher" userId="S::nadiblei@by0889.schule-by.de::a45fc509-57f6-426d-9598-d8f508bc1586" providerId="AD" clId="Web-{952A5F43-49F2-424E-918B-D13E99637647}" dt="2022-01-02T10:03:02.871" v="268"/>
        <pc:sldMkLst>
          <pc:docMk/>
          <pc:sldMk cId="0" sldId="277"/>
        </pc:sldMkLst>
        <pc:spChg chg="mod">
          <ac:chgData name="Nadine Bleicher" userId="S::nadiblei@by0889.schule-by.de::a45fc509-57f6-426d-9598-d8f508bc1586" providerId="AD" clId="Web-{952A5F43-49F2-424E-918B-D13E99637647}" dt="2022-01-02T10:02:59.558" v="267"/>
          <ac:spMkLst>
            <pc:docMk/>
            <pc:sldMk cId="0" sldId="277"/>
            <ac:spMk id="1945" creationId="{00000000-0000-0000-0000-000000000000}"/>
          </ac:spMkLst>
        </pc:spChg>
        <pc:spChg chg="mod">
          <ac:chgData name="Nadine Bleicher" userId="S::nadiblei@by0889.schule-by.de::a45fc509-57f6-426d-9598-d8f508bc1586" providerId="AD" clId="Web-{952A5F43-49F2-424E-918B-D13E99637647}" dt="2022-01-02T10:02:54.496" v="266"/>
          <ac:spMkLst>
            <pc:docMk/>
            <pc:sldMk cId="0" sldId="277"/>
            <ac:spMk id="1946" creationId="{00000000-0000-0000-0000-000000000000}"/>
          </ac:spMkLst>
        </pc:spChg>
        <pc:spChg chg="mod">
          <ac:chgData name="Nadine Bleicher" userId="S::nadiblei@by0889.schule-by.de::a45fc509-57f6-426d-9598-d8f508bc1586" providerId="AD" clId="Web-{952A5F43-49F2-424E-918B-D13E99637647}" dt="2022-01-02T10:02:49.964" v="265"/>
          <ac:spMkLst>
            <pc:docMk/>
            <pc:sldMk cId="0" sldId="277"/>
            <ac:spMk id="1947" creationId="{00000000-0000-0000-0000-000000000000}"/>
          </ac:spMkLst>
        </pc:spChg>
        <pc:spChg chg="mod">
          <ac:chgData name="Nadine Bleicher" userId="S::nadiblei@by0889.schule-by.de::a45fc509-57f6-426d-9598-d8f508bc1586" providerId="AD" clId="Web-{952A5F43-49F2-424E-918B-D13E99637647}" dt="2022-01-02T10:02:45.042" v="264"/>
          <ac:spMkLst>
            <pc:docMk/>
            <pc:sldMk cId="0" sldId="277"/>
            <ac:spMk id="1948" creationId="{00000000-0000-0000-0000-000000000000}"/>
          </ac:spMkLst>
        </pc:spChg>
        <pc:spChg chg="mod">
          <ac:chgData name="Nadine Bleicher" userId="S::nadiblei@by0889.schule-by.de::a45fc509-57f6-426d-9598-d8f508bc1586" providerId="AD" clId="Web-{952A5F43-49F2-424E-918B-D13E99637647}" dt="2022-01-02T09:46:50.692" v="104"/>
          <ac:spMkLst>
            <pc:docMk/>
            <pc:sldMk cId="0" sldId="277"/>
            <ac:spMk id="1949" creationId="{00000000-0000-0000-0000-000000000000}"/>
          </ac:spMkLst>
        </pc:spChg>
        <pc:spChg chg="mod">
          <ac:chgData name="Nadine Bleicher" userId="S::nadiblei@by0889.schule-by.de::a45fc509-57f6-426d-9598-d8f508bc1586" providerId="AD" clId="Web-{952A5F43-49F2-424E-918B-D13E99637647}" dt="2022-01-02T09:46:19.770" v="100" actId="688"/>
          <ac:spMkLst>
            <pc:docMk/>
            <pc:sldMk cId="0" sldId="277"/>
            <ac:spMk id="1950" creationId="{00000000-0000-0000-0000-000000000000}"/>
          </ac:spMkLst>
        </pc:spChg>
        <pc:spChg chg="mod">
          <ac:chgData name="Nadine Bleicher" userId="S::nadiblei@by0889.schule-by.de::a45fc509-57f6-426d-9598-d8f508bc1586" providerId="AD" clId="Web-{952A5F43-49F2-424E-918B-D13E99637647}" dt="2022-01-02T10:03:02.871" v="268"/>
          <ac:spMkLst>
            <pc:docMk/>
            <pc:sldMk cId="0" sldId="277"/>
            <ac:spMk id="1951" creationId="{00000000-0000-0000-0000-000000000000}"/>
          </ac:spMkLst>
        </pc:spChg>
        <pc:picChg chg="add ord">
          <ac:chgData name="Nadine Bleicher" userId="S::nadiblei@by0889.schule-by.de::a45fc509-57f6-426d-9598-d8f508bc1586" providerId="AD" clId="Web-{952A5F43-49F2-424E-918B-D13E99637647}" dt="2022-01-02T09:46:31.895" v="102"/>
          <ac:picMkLst>
            <pc:docMk/>
            <pc:sldMk cId="0" sldId="277"/>
            <ac:picMk id="9" creationId="{EAC4AE0D-1DD0-40F8-B3E6-F423214BAC60}"/>
          </ac:picMkLst>
        </pc:picChg>
      </pc:sldChg>
      <pc:sldChg chg="addSp modSp">
        <pc:chgData name="Nadine Bleicher" userId="S::nadiblei@by0889.schule-by.de::a45fc509-57f6-426d-9598-d8f508bc1586" providerId="AD" clId="Web-{952A5F43-49F2-424E-918B-D13E99637647}" dt="2022-01-02T10:16:59.369" v="348" actId="20577"/>
        <pc:sldMkLst>
          <pc:docMk/>
          <pc:sldMk cId="0" sldId="278"/>
        </pc:sldMkLst>
        <pc:spChg chg="add mod">
          <ac:chgData name="Nadine Bleicher" userId="S::nadiblei@by0889.schule-by.de::a45fc509-57f6-426d-9598-d8f508bc1586" providerId="AD" clId="Web-{952A5F43-49F2-424E-918B-D13E99637647}" dt="2022-01-02T10:16:59.369" v="348" actId="20577"/>
          <ac:spMkLst>
            <pc:docMk/>
            <pc:sldMk cId="0" sldId="278"/>
            <ac:spMk id="21" creationId="{7D56D5F9-05D2-4151-824B-87623A21ECEE}"/>
          </ac:spMkLst>
        </pc:spChg>
        <pc:spChg chg="mod">
          <ac:chgData name="Nadine Bleicher" userId="S::nadiblei@by0889.schule-by.de::a45fc509-57f6-426d-9598-d8f508bc1586" providerId="AD" clId="Web-{952A5F43-49F2-424E-918B-D13E99637647}" dt="2022-01-02T10:05:46.467" v="279"/>
          <ac:spMkLst>
            <pc:docMk/>
            <pc:sldMk cId="0" sldId="278"/>
            <ac:spMk id="1959" creationId="{00000000-0000-0000-0000-000000000000}"/>
          </ac:spMkLst>
        </pc:spChg>
        <pc:spChg chg="mod">
          <ac:chgData name="Nadine Bleicher" userId="S::nadiblei@by0889.schule-by.de::a45fc509-57f6-426d-9598-d8f508bc1586" providerId="AD" clId="Web-{952A5F43-49F2-424E-918B-D13E99637647}" dt="2022-01-02T10:05:48.998" v="280"/>
          <ac:spMkLst>
            <pc:docMk/>
            <pc:sldMk cId="0" sldId="278"/>
            <ac:spMk id="1960" creationId="{00000000-0000-0000-0000-000000000000}"/>
          </ac:spMkLst>
        </pc:spChg>
        <pc:spChg chg="mod">
          <ac:chgData name="Nadine Bleicher" userId="S::nadiblei@by0889.schule-by.de::a45fc509-57f6-426d-9598-d8f508bc1586" providerId="AD" clId="Web-{952A5F43-49F2-424E-918B-D13E99637647}" dt="2022-01-02T10:05:52.170" v="281"/>
          <ac:spMkLst>
            <pc:docMk/>
            <pc:sldMk cId="0" sldId="278"/>
            <ac:spMk id="1961" creationId="{00000000-0000-0000-0000-000000000000}"/>
          </ac:spMkLst>
        </pc:spChg>
        <pc:spChg chg="mod">
          <ac:chgData name="Nadine Bleicher" userId="S::nadiblei@by0889.schule-by.de::a45fc509-57f6-426d-9598-d8f508bc1586" providerId="AD" clId="Web-{952A5F43-49F2-424E-918B-D13E99637647}" dt="2022-01-02T10:05:54.983" v="282"/>
          <ac:spMkLst>
            <pc:docMk/>
            <pc:sldMk cId="0" sldId="278"/>
            <ac:spMk id="1962" creationId="{00000000-0000-0000-0000-000000000000}"/>
          </ac:spMkLst>
        </pc:spChg>
        <pc:spChg chg="mod">
          <ac:chgData name="Nadine Bleicher" userId="S::nadiblei@by0889.schule-by.de::a45fc509-57f6-426d-9598-d8f508bc1586" providerId="AD" clId="Web-{952A5F43-49F2-424E-918B-D13E99637647}" dt="2022-01-02T10:05:57.749" v="283"/>
          <ac:spMkLst>
            <pc:docMk/>
            <pc:sldMk cId="0" sldId="278"/>
            <ac:spMk id="1963" creationId="{00000000-0000-0000-0000-000000000000}"/>
          </ac:spMkLst>
        </pc:spChg>
        <pc:spChg chg="mod">
          <ac:chgData name="Nadine Bleicher" userId="S::nadiblei@by0889.schule-by.de::a45fc509-57f6-426d-9598-d8f508bc1586" providerId="AD" clId="Web-{952A5F43-49F2-424E-918B-D13E99637647}" dt="2022-01-02T10:06:01.045" v="284"/>
          <ac:spMkLst>
            <pc:docMk/>
            <pc:sldMk cId="0" sldId="278"/>
            <ac:spMk id="1964" creationId="{00000000-0000-0000-0000-000000000000}"/>
          </ac:spMkLst>
        </pc:spChg>
        <pc:spChg chg="mod">
          <ac:chgData name="Nadine Bleicher" userId="S::nadiblei@by0889.schule-by.de::a45fc509-57f6-426d-9598-d8f508bc1586" providerId="AD" clId="Web-{952A5F43-49F2-424E-918B-D13E99637647}" dt="2022-01-02T10:05:43.530" v="278"/>
          <ac:spMkLst>
            <pc:docMk/>
            <pc:sldMk cId="0" sldId="278"/>
            <ac:spMk id="1965" creationId="{00000000-0000-0000-0000-000000000000}"/>
          </ac:spMkLst>
        </pc:spChg>
        <pc:picChg chg="add ord">
          <ac:chgData name="Nadine Bleicher" userId="S::nadiblei@by0889.schule-by.de::a45fc509-57f6-426d-9598-d8f508bc1586" providerId="AD" clId="Web-{952A5F43-49F2-424E-918B-D13E99637647}" dt="2022-01-02T10:10:38.066" v="286"/>
          <ac:picMkLst>
            <pc:docMk/>
            <pc:sldMk cId="0" sldId="278"/>
            <ac:picMk id="9" creationId="{A754DC6E-644E-41F1-856D-712E3B1320AF}"/>
          </ac:picMkLst>
        </pc:picChg>
      </pc:sldChg>
      <pc:sldChg chg="addSp modSp">
        <pc:chgData name="Nadine Bleicher" userId="S::nadiblei@by0889.schule-by.de::a45fc509-57f6-426d-9598-d8f508bc1586" providerId="AD" clId="Web-{952A5F43-49F2-424E-918B-D13E99637647}" dt="2022-01-02T10:13:37.772" v="310"/>
        <pc:sldMkLst>
          <pc:docMk/>
          <pc:sldMk cId="0" sldId="279"/>
        </pc:sldMkLst>
        <pc:spChg chg="mod">
          <ac:chgData name="Nadine Bleicher" userId="S::nadiblei@by0889.schule-by.de::a45fc509-57f6-426d-9598-d8f508bc1586" providerId="AD" clId="Web-{952A5F43-49F2-424E-918B-D13E99637647}" dt="2022-01-02T10:13:19.756" v="305"/>
          <ac:spMkLst>
            <pc:docMk/>
            <pc:sldMk cId="0" sldId="279"/>
            <ac:spMk id="1972" creationId="{00000000-0000-0000-0000-000000000000}"/>
          </ac:spMkLst>
        </pc:spChg>
        <pc:spChg chg="mod">
          <ac:chgData name="Nadine Bleicher" userId="S::nadiblei@by0889.schule-by.de::a45fc509-57f6-426d-9598-d8f508bc1586" providerId="AD" clId="Web-{952A5F43-49F2-424E-918B-D13E99637647}" dt="2022-01-02T10:13:23.459" v="306"/>
          <ac:spMkLst>
            <pc:docMk/>
            <pc:sldMk cId="0" sldId="279"/>
            <ac:spMk id="1973" creationId="{00000000-0000-0000-0000-000000000000}"/>
          </ac:spMkLst>
        </pc:spChg>
        <pc:spChg chg="mod">
          <ac:chgData name="Nadine Bleicher" userId="S::nadiblei@by0889.schule-by.de::a45fc509-57f6-426d-9598-d8f508bc1586" providerId="AD" clId="Web-{952A5F43-49F2-424E-918B-D13E99637647}" dt="2022-01-02T10:13:29.225" v="308"/>
          <ac:spMkLst>
            <pc:docMk/>
            <pc:sldMk cId="0" sldId="279"/>
            <ac:spMk id="1974" creationId="{00000000-0000-0000-0000-000000000000}"/>
          </ac:spMkLst>
        </pc:spChg>
        <pc:spChg chg="mod">
          <ac:chgData name="Nadine Bleicher" userId="S::nadiblei@by0889.schule-by.de::a45fc509-57f6-426d-9598-d8f508bc1586" providerId="AD" clId="Web-{952A5F43-49F2-424E-918B-D13E99637647}" dt="2022-01-02T10:13:26.772" v="307"/>
          <ac:spMkLst>
            <pc:docMk/>
            <pc:sldMk cId="0" sldId="279"/>
            <ac:spMk id="1975" creationId="{00000000-0000-0000-0000-000000000000}"/>
          </ac:spMkLst>
        </pc:spChg>
        <pc:spChg chg="mod">
          <ac:chgData name="Nadine Bleicher" userId="S::nadiblei@by0889.schule-by.de::a45fc509-57f6-426d-9598-d8f508bc1586" providerId="AD" clId="Web-{952A5F43-49F2-424E-918B-D13E99637647}" dt="2022-01-02T10:13:33.272" v="309"/>
          <ac:spMkLst>
            <pc:docMk/>
            <pc:sldMk cId="0" sldId="279"/>
            <ac:spMk id="1976" creationId="{00000000-0000-0000-0000-000000000000}"/>
          </ac:spMkLst>
        </pc:spChg>
        <pc:spChg chg="mod">
          <ac:chgData name="Nadine Bleicher" userId="S::nadiblei@by0889.schule-by.de::a45fc509-57f6-426d-9598-d8f508bc1586" providerId="AD" clId="Web-{952A5F43-49F2-424E-918B-D13E99637647}" dt="2022-01-02T10:13:37.772" v="310"/>
          <ac:spMkLst>
            <pc:docMk/>
            <pc:sldMk cId="0" sldId="279"/>
            <ac:spMk id="1977" creationId="{00000000-0000-0000-0000-000000000000}"/>
          </ac:spMkLst>
        </pc:spChg>
        <pc:spChg chg="mod">
          <ac:chgData name="Nadine Bleicher" userId="S::nadiblei@by0889.schule-by.de::a45fc509-57f6-426d-9598-d8f508bc1586" providerId="AD" clId="Web-{952A5F43-49F2-424E-918B-D13E99637647}" dt="2022-01-02T10:13:16.725" v="304"/>
          <ac:spMkLst>
            <pc:docMk/>
            <pc:sldMk cId="0" sldId="279"/>
            <ac:spMk id="1978" creationId="{00000000-0000-0000-0000-000000000000}"/>
          </ac:spMkLst>
        </pc:spChg>
        <pc:picChg chg="add ord">
          <ac:chgData name="Nadine Bleicher" userId="S::nadiblei@by0889.schule-by.de::a45fc509-57f6-426d-9598-d8f508bc1586" providerId="AD" clId="Web-{952A5F43-49F2-424E-918B-D13E99637647}" dt="2022-01-02T10:13:09.521" v="303"/>
          <ac:picMkLst>
            <pc:docMk/>
            <pc:sldMk cId="0" sldId="279"/>
            <ac:picMk id="9" creationId="{677E05E0-D37E-4D69-8B8B-10F410DA6574}"/>
          </ac:picMkLst>
        </pc:picChg>
      </pc:sldChg>
      <pc:sldChg chg="modSp mod modShow">
        <pc:chgData name="Nadine Bleicher" userId="S::nadiblei@by0889.schule-by.de::a45fc509-57f6-426d-9598-d8f508bc1586" providerId="AD" clId="Web-{952A5F43-49F2-424E-918B-D13E99637647}" dt="2022-01-02T10:14:11.069" v="313"/>
        <pc:sldMkLst>
          <pc:docMk/>
          <pc:sldMk cId="2863560076" sldId="280"/>
        </pc:sldMkLst>
        <pc:spChg chg="mod">
          <ac:chgData name="Nadine Bleicher" userId="S::nadiblei@by0889.schule-by.de::a45fc509-57f6-426d-9598-d8f508bc1586" providerId="AD" clId="Web-{952A5F43-49F2-424E-918B-D13E99637647}" dt="2022-01-02T09:57:22.922" v="217"/>
          <ac:spMkLst>
            <pc:docMk/>
            <pc:sldMk cId="2863560076" sldId="280"/>
            <ac:spMk id="1843" creationId="{00000000-0000-0000-0000-000000000000}"/>
          </ac:spMkLst>
        </pc:spChg>
        <pc:spChg chg="mod">
          <ac:chgData name="Nadine Bleicher" userId="S::nadiblei@by0889.schule-by.de::a45fc509-57f6-426d-9598-d8f508bc1586" providerId="AD" clId="Web-{952A5F43-49F2-424E-918B-D13E99637647}" dt="2022-01-02T09:57:20.031" v="216"/>
          <ac:spMkLst>
            <pc:docMk/>
            <pc:sldMk cId="2863560076" sldId="280"/>
            <ac:spMk id="1844" creationId="{00000000-0000-0000-0000-000000000000}"/>
          </ac:spMkLst>
        </pc:spChg>
        <pc:spChg chg="mod">
          <ac:chgData name="Nadine Bleicher" userId="S::nadiblei@by0889.schule-by.de::a45fc509-57f6-426d-9598-d8f508bc1586" providerId="AD" clId="Web-{952A5F43-49F2-424E-918B-D13E99637647}" dt="2022-01-02T09:57:17.078" v="215"/>
          <ac:spMkLst>
            <pc:docMk/>
            <pc:sldMk cId="2863560076" sldId="280"/>
            <ac:spMk id="1845" creationId="{00000000-0000-0000-0000-000000000000}"/>
          </ac:spMkLst>
        </pc:spChg>
        <pc:spChg chg="mod">
          <ac:chgData name="Nadine Bleicher" userId="S::nadiblei@by0889.schule-by.de::a45fc509-57f6-426d-9598-d8f508bc1586" providerId="AD" clId="Web-{952A5F43-49F2-424E-918B-D13E99637647}" dt="2022-01-02T09:57:13.828" v="214"/>
          <ac:spMkLst>
            <pc:docMk/>
            <pc:sldMk cId="2863560076" sldId="280"/>
            <ac:spMk id="1846" creationId="{00000000-0000-0000-0000-000000000000}"/>
          </ac:spMkLst>
        </pc:spChg>
        <pc:spChg chg="mod">
          <ac:chgData name="Nadine Bleicher" userId="S::nadiblei@by0889.schule-by.de::a45fc509-57f6-426d-9598-d8f508bc1586" providerId="AD" clId="Web-{952A5F43-49F2-424E-918B-D13E99637647}" dt="2022-01-02T09:57:26.078" v="218"/>
          <ac:spMkLst>
            <pc:docMk/>
            <pc:sldMk cId="2863560076" sldId="280"/>
            <ac:spMk id="1849" creationId="{00000000-0000-0000-0000-000000000000}"/>
          </ac:spMkLst>
        </pc:spChg>
      </pc:sldChg>
      <pc:sldChg chg="modSp mod modShow">
        <pc:chgData name="Nadine Bleicher" userId="S::nadiblei@by0889.schule-by.de::a45fc509-57f6-426d-9598-d8f508bc1586" providerId="AD" clId="Web-{952A5F43-49F2-424E-918B-D13E99637647}" dt="2022-01-02T10:14:04.179" v="311"/>
        <pc:sldMkLst>
          <pc:docMk/>
          <pc:sldMk cId="414446887" sldId="282"/>
        </pc:sldMkLst>
        <pc:spChg chg="mod">
          <ac:chgData name="Nadine Bleicher" userId="S::nadiblei@by0889.schule-by.de::a45fc509-57f6-426d-9598-d8f508bc1586" providerId="AD" clId="Web-{952A5F43-49F2-424E-918B-D13E99637647}" dt="2022-01-02T09:53:13.855" v="173"/>
          <ac:spMkLst>
            <pc:docMk/>
            <pc:sldMk cId="414446887" sldId="282"/>
            <ac:spMk id="1843" creationId="{00000000-0000-0000-0000-000000000000}"/>
          </ac:spMkLst>
        </pc:spChg>
        <pc:spChg chg="mod">
          <ac:chgData name="Nadine Bleicher" userId="S::nadiblei@by0889.schule-by.de::a45fc509-57f6-426d-9598-d8f508bc1586" providerId="AD" clId="Web-{952A5F43-49F2-424E-918B-D13E99637647}" dt="2022-01-02T09:53:09.277" v="172"/>
          <ac:spMkLst>
            <pc:docMk/>
            <pc:sldMk cId="414446887" sldId="282"/>
            <ac:spMk id="1844" creationId="{00000000-0000-0000-0000-000000000000}"/>
          </ac:spMkLst>
        </pc:spChg>
        <pc:spChg chg="mod">
          <ac:chgData name="Nadine Bleicher" userId="S::nadiblei@by0889.schule-by.de::a45fc509-57f6-426d-9598-d8f508bc1586" providerId="AD" clId="Web-{952A5F43-49F2-424E-918B-D13E99637647}" dt="2022-01-02T09:53:22.465" v="174"/>
          <ac:spMkLst>
            <pc:docMk/>
            <pc:sldMk cId="414446887" sldId="282"/>
            <ac:spMk id="1845" creationId="{00000000-0000-0000-0000-000000000000}"/>
          </ac:spMkLst>
        </pc:spChg>
        <pc:spChg chg="mod">
          <ac:chgData name="Nadine Bleicher" userId="S::nadiblei@by0889.schule-by.de::a45fc509-57f6-426d-9598-d8f508bc1586" providerId="AD" clId="Web-{952A5F43-49F2-424E-918B-D13E99637647}" dt="2022-01-02T09:53:25.965" v="175"/>
          <ac:spMkLst>
            <pc:docMk/>
            <pc:sldMk cId="414446887" sldId="282"/>
            <ac:spMk id="1846" creationId="{00000000-0000-0000-0000-000000000000}"/>
          </ac:spMkLst>
        </pc:spChg>
        <pc:spChg chg="mod">
          <ac:chgData name="Nadine Bleicher" userId="S::nadiblei@by0889.schule-by.de::a45fc509-57f6-426d-9598-d8f508bc1586" providerId="AD" clId="Web-{952A5F43-49F2-424E-918B-D13E99637647}" dt="2022-01-02T09:53:01.777" v="169"/>
          <ac:spMkLst>
            <pc:docMk/>
            <pc:sldMk cId="414446887" sldId="282"/>
            <ac:spMk id="1849" creationId="{00000000-0000-0000-0000-000000000000}"/>
          </ac:spMkLst>
        </pc:spChg>
      </pc:sldChg>
      <pc:sldChg chg="modSp">
        <pc:chgData name="Nadine Bleicher" userId="S::nadiblei@by0889.schule-by.de::a45fc509-57f6-426d-9598-d8f508bc1586" providerId="AD" clId="Web-{952A5F43-49F2-424E-918B-D13E99637647}" dt="2022-01-02T09:54:14.231" v="185"/>
        <pc:sldMkLst>
          <pc:docMk/>
          <pc:sldMk cId="965447770" sldId="283"/>
        </pc:sldMkLst>
        <pc:spChg chg="mod">
          <ac:chgData name="Nadine Bleicher" userId="S::nadiblei@by0889.schule-by.de::a45fc509-57f6-426d-9598-d8f508bc1586" providerId="AD" clId="Web-{952A5F43-49F2-424E-918B-D13E99637647}" dt="2022-01-02T09:53:58.934" v="181"/>
          <ac:spMkLst>
            <pc:docMk/>
            <pc:sldMk cId="965447770" sldId="283"/>
            <ac:spMk id="1843" creationId="{00000000-0000-0000-0000-000000000000}"/>
          </ac:spMkLst>
        </pc:spChg>
        <pc:spChg chg="mod">
          <ac:chgData name="Nadine Bleicher" userId="S::nadiblei@by0889.schule-by.de::a45fc509-57f6-426d-9598-d8f508bc1586" providerId="AD" clId="Web-{952A5F43-49F2-424E-918B-D13E99637647}" dt="2022-01-02T09:54:06.528" v="183"/>
          <ac:spMkLst>
            <pc:docMk/>
            <pc:sldMk cId="965447770" sldId="283"/>
            <ac:spMk id="1844" creationId="{00000000-0000-0000-0000-000000000000}"/>
          </ac:spMkLst>
        </pc:spChg>
        <pc:spChg chg="mod">
          <ac:chgData name="Nadine Bleicher" userId="S::nadiblei@by0889.schule-by.de::a45fc509-57f6-426d-9598-d8f508bc1586" providerId="AD" clId="Web-{952A5F43-49F2-424E-918B-D13E99637647}" dt="2022-01-02T09:54:10.388" v="184"/>
          <ac:spMkLst>
            <pc:docMk/>
            <pc:sldMk cId="965447770" sldId="283"/>
            <ac:spMk id="1845" creationId="{00000000-0000-0000-0000-000000000000}"/>
          </ac:spMkLst>
        </pc:spChg>
        <pc:spChg chg="mod">
          <ac:chgData name="Nadine Bleicher" userId="S::nadiblei@by0889.schule-by.de::a45fc509-57f6-426d-9598-d8f508bc1586" providerId="AD" clId="Web-{952A5F43-49F2-424E-918B-D13E99637647}" dt="2022-01-02T09:54:14.231" v="185"/>
          <ac:spMkLst>
            <pc:docMk/>
            <pc:sldMk cId="965447770" sldId="283"/>
            <ac:spMk id="1846" creationId="{00000000-0000-0000-0000-000000000000}"/>
          </ac:spMkLst>
        </pc:spChg>
        <pc:spChg chg="mod">
          <ac:chgData name="Nadine Bleicher" userId="S::nadiblei@by0889.schule-by.de::a45fc509-57f6-426d-9598-d8f508bc1586" providerId="AD" clId="Web-{952A5F43-49F2-424E-918B-D13E99637647}" dt="2022-01-02T09:54:03.200" v="182"/>
          <ac:spMkLst>
            <pc:docMk/>
            <pc:sldMk cId="965447770" sldId="283"/>
            <ac:spMk id="1849" creationId="{00000000-0000-0000-0000-000000000000}"/>
          </ac:spMkLst>
        </pc:spChg>
      </pc:sldChg>
      <pc:sldChg chg="modSp">
        <pc:chgData name="Nadine Bleicher" userId="S::nadiblei@by0889.schule-by.de::a45fc509-57f6-426d-9598-d8f508bc1586" providerId="AD" clId="Web-{952A5F43-49F2-424E-918B-D13E99637647}" dt="2022-01-02T09:56:52.640" v="208"/>
        <pc:sldMkLst>
          <pc:docMk/>
          <pc:sldMk cId="3852297356" sldId="284"/>
        </pc:sldMkLst>
        <pc:spChg chg="mod">
          <ac:chgData name="Nadine Bleicher" userId="S::nadiblei@by0889.schule-by.de::a45fc509-57f6-426d-9598-d8f508bc1586" providerId="AD" clId="Web-{952A5F43-49F2-424E-918B-D13E99637647}" dt="2022-01-02T09:56:41.296" v="205"/>
          <ac:spMkLst>
            <pc:docMk/>
            <pc:sldMk cId="3852297356" sldId="284"/>
            <ac:spMk id="1843" creationId="{00000000-0000-0000-0000-000000000000}"/>
          </ac:spMkLst>
        </pc:spChg>
        <pc:spChg chg="mod">
          <ac:chgData name="Nadine Bleicher" userId="S::nadiblei@by0889.schule-by.de::a45fc509-57f6-426d-9598-d8f508bc1586" providerId="AD" clId="Web-{952A5F43-49F2-424E-918B-D13E99637647}" dt="2022-01-02T09:56:44.750" v="206"/>
          <ac:spMkLst>
            <pc:docMk/>
            <pc:sldMk cId="3852297356" sldId="284"/>
            <ac:spMk id="1844" creationId="{00000000-0000-0000-0000-000000000000}"/>
          </ac:spMkLst>
        </pc:spChg>
        <pc:spChg chg="mod">
          <ac:chgData name="Nadine Bleicher" userId="S::nadiblei@by0889.schule-by.de::a45fc509-57f6-426d-9598-d8f508bc1586" providerId="AD" clId="Web-{952A5F43-49F2-424E-918B-D13E99637647}" dt="2022-01-02T09:56:48.062" v="207"/>
          <ac:spMkLst>
            <pc:docMk/>
            <pc:sldMk cId="3852297356" sldId="284"/>
            <ac:spMk id="1845" creationId="{00000000-0000-0000-0000-000000000000}"/>
          </ac:spMkLst>
        </pc:spChg>
        <pc:spChg chg="mod">
          <ac:chgData name="Nadine Bleicher" userId="S::nadiblei@by0889.schule-by.de::a45fc509-57f6-426d-9598-d8f508bc1586" providerId="AD" clId="Web-{952A5F43-49F2-424E-918B-D13E99637647}" dt="2022-01-02T09:56:52.640" v="208"/>
          <ac:spMkLst>
            <pc:docMk/>
            <pc:sldMk cId="3852297356" sldId="284"/>
            <ac:spMk id="1846" creationId="{00000000-0000-0000-0000-000000000000}"/>
          </ac:spMkLst>
        </pc:spChg>
        <pc:spChg chg="mod">
          <ac:chgData name="Nadine Bleicher" userId="S::nadiblei@by0889.schule-by.de::a45fc509-57f6-426d-9598-d8f508bc1586" providerId="AD" clId="Web-{952A5F43-49F2-424E-918B-D13E99637647}" dt="2022-01-02T09:56:38.374" v="204"/>
          <ac:spMkLst>
            <pc:docMk/>
            <pc:sldMk cId="3852297356" sldId="284"/>
            <ac:spMk id="1849" creationId="{00000000-0000-0000-0000-000000000000}"/>
          </ac:spMkLst>
        </pc:spChg>
      </pc:sldChg>
      <pc:sldChg chg="delSp modSp">
        <pc:chgData name="Nadine Bleicher" userId="S::nadiblei@by0889.schule-by.de::a45fc509-57f6-426d-9598-d8f508bc1586" providerId="AD" clId="Web-{952A5F43-49F2-424E-918B-D13E99637647}" dt="2022-01-02T10:16:47.978" v="336"/>
        <pc:sldMkLst>
          <pc:docMk/>
          <pc:sldMk cId="2158023969" sldId="285"/>
        </pc:sldMkLst>
        <pc:spChg chg="del mod">
          <ac:chgData name="Nadine Bleicher" userId="S::nadiblei@by0889.schule-by.de::a45fc509-57f6-426d-9598-d8f508bc1586" providerId="AD" clId="Web-{952A5F43-49F2-424E-918B-D13E99637647}" dt="2022-01-02T10:16:47.978" v="336"/>
          <ac:spMkLst>
            <pc:docMk/>
            <pc:sldMk cId="2158023969" sldId="285"/>
            <ac:spMk id="27" creationId="{9D4EFB2D-EF9D-482F-AC1C-38640D6860E5}"/>
          </ac:spMkLst>
        </pc:spChg>
        <pc:spChg chg="mod">
          <ac:chgData name="Nadine Bleicher" userId="S::nadiblei@by0889.schule-by.de::a45fc509-57f6-426d-9598-d8f508bc1586" providerId="AD" clId="Web-{952A5F43-49F2-424E-918B-D13E99637647}" dt="2022-01-02T09:57:50.063" v="225"/>
          <ac:spMkLst>
            <pc:docMk/>
            <pc:sldMk cId="2158023969" sldId="285"/>
            <ac:spMk id="1843" creationId="{00000000-0000-0000-0000-000000000000}"/>
          </ac:spMkLst>
        </pc:spChg>
        <pc:spChg chg="mod">
          <ac:chgData name="Nadine Bleicher" userId="S::nadiblei@by0889.schule-by.de::a45fc509-57f6-426d-9598-d8f508bc1586" providerId="AD" clId="Web-{952A5F43-49F2-424E-918B-D13E99637647}" dt="2022-01-02T09:57:57.266" v="227"/>
          <ac:spMkLst>
            <pc:docMk/>
            <pc:sldMk cId="2158023969" sldId="285"/>
            <ac:spMk id="1844" creationId="{00000000-0000-0000-0000-000000000000}"/>
          </ac:spMkLst>
        </pc:spChg>
        <pc:spChg chg="mod">
          <ac:chgData name="Nadine Bleicher" userId="S::nadiblei@by0889.schule-by.de::a45fc509-57f6-426d-9598-d8f508bc1586" providerId="AD" clId="Web-{952A5F43-49F2-424E-918B-D13E99637647}" dt="2022-01-02T09:57:54.001" v="226"/>
          <ac:spMkLst>
            <pc:docMk/>
            <pc:sldMk cId="2158023969" sldId="285"/>
            <ac:spMk id="1845" creationId="{00000000-0000-0000-0000-000000000000}"/>
          </ac:spMkLst>
        </pc:spChg>
        <pc:spChg chg="mod">
          <ac:chgData name="Nadine Bleicher" userId="S::nadiblei@by0889.schule-by.de::a45fc509-57f6-426d-9598-d8f508bc1586" providerId="AD" clId="Web-{952A5F43-49F2-424E-918B-D13E99637647}" dt="2022-01-02T09:58:00.938" v="228"/>
          <ac:spMkLst>
            <pc:docMk/>
            <pc:sldMk cId="2158023969" sldId="285"/>
            <ac:spMk id="1846" creationId="{00000000-0000-0000-0000-000000000000}"/>
          </ac:spMkLst>
        </pc:spChg>
        <pc:spChg chg="mod">
          <ac:chgData name="Nadine Bleicher" userId="S::nadiblei@by0889.schule-by.de::a45fc509-57f6-426d-9598-d8f508bc1586" providerId="AD" clId="Web-{952A5F43-49F2-424E-918B-D13E99637647}" dt="2022-01-02T09:57:46.938" v="224"/>
          <ac:spMkLst>
            <pc:docMk/>
            <pc:sldMk cId="2158023969" sldId="285"/>
            <ac:spMk id="1849" creationId="{00000000-0000-0000-0000-000000000000}"/>
          </ac:spMkLst>
        </pc:spChg>
      </pc:sldChg>
      <pc:sldChg chg="addSp delSp modSp add replId">
        <pc:chgData name="Nadine Bleicher" userId="S::nadiblei@by0889.schule-by.de::a45fc509-57f6-426d-9598-d8f508bc1586" providerId="AD" clId="Web-{952A5F43-49F2-424E-918B-D13E99637647}" dt="2022-01-02T10:31:31.201" v="460"/>
        <pc:sldMkLst>
          <pc:docMk/>
          <pc:sldMk cId="1287607556" sldId="286"/>
        </pc:sldMkLst>
        <pc:spChg chg="mod">
          <ac:chgData name="Nadine Bleicher" userId="S::nadiblei@by0889.schule-by.de::a45fc509-57f6-426d-9598-d8f508bc1586" providerId="AD" clId="Web-{952A5F43-49F2-424E-918B-D13E99637647}" dt="2022-01-02T10:15:13.367" v="323" actId="1076"/>
          <ac:spMkLst>
            <pc:docMk/>
            <pc:sldMk cId="1287607556" sldId="286"/>
            <ac:spMk id="9" creationId="{6BF914CD-D540-4A80-9BEF-C9137050E56D}"/>
          </ac:spMkLst>
        </pc:spChg>
        <pc:spChg chg="mod">
          <ac:chgData name="Nadine Bleicher" userId="S::nadiblei@by0889.schule-by.de::a45fc509-57f6-426d-9598-d8f508bc1586" providerId="AD" clId="Web-{952A5F43-49F2-424E-918B-D13E99637647}" dt="2022-01-02T10:15:22.352" v="326" actId="1076"/>
          <ac:spMkLst>
            <pc:docMk/>
            <pc:sldMk cId="1287607556" sldId="286"/>
            <ac:spMk id="10" creationId="{07256BD2-FCC8-409C-B791-70BF13217FA0}"/>
          </ac:spMkLst>
        </pc:spChg>
        <pc:spChg chg="mod">
          <ac:chgData name="Nadine Bleicher" userId="S::nadiblei@by0889.schule-by.de::a45fc509-57f6-426d-9598-d8f508bc1586" providerId="AD" clId="Web-{952A5F43-49F2-424E-918B-D13E99637647}" dt="2022-01-02T10:15:09.977" v="321" actId="1076"/>
          <ac:spMkLst>
            <pc:docMk/>
            <pc:sldMk cId="1287607556" sldId="286"/>
            <ac:spMk id="13" creationId="{196670C3-A387-49F9-B059-2088E2484E8F}"/>
          </ac:spMkLst>
        </pc:spChg>
        <pc:spChg chg="mod">
          <ac:chgData name="Nadine Bleicher" userId="S::nadiblei@by0889.schule-by.de::a45fc509-57f6-426d-9598-d8f508bc1586" providerId="AD" clId="Web-{952A5F43-49F2-424E-918B-D13E99637647}" dt="2022-01-02T10:15:17.258" v="324" actId="1076"/>
          <ac:spMkLst>
            <pc:docMk/>
            <pc:sldMk cId="1287607556" sldId="286"/>
            <ac:spMk id="14" creationId="{025FD0F0-F337-4590-B597-B511B64D6904}"/>
          </ac:spMkLst>
        </pc:spChg>
        <pc:spChg chg="del">
          <ac:chgData name="Nadine Bleicher" userId="S::nadiblei@by0889.schule-by.de::a45fc509-57f6-426d-9598-d8f508bc1586" providerId="AD" clId="Web-{952A5F43-49F2-424E-918B-D13E99637647}" dt="2022-01-02T10:14:51.742" v="315"/>
          <ac:spMkLst>
            <pc:docMk/>
            <pc:sldMk cId="1287607556" sldId="286"/>
            <ac:spMk id="15" creationId="{EF5DF8F0-EDE0-4352-90DF-5CB20EBA6353}"/>
          </ac:spMkLst>
        </pc:spChg>
        <pc:spChg chg="mod">
          <ac:chgData name="Nadine Bleicher" userId="S::nadiblei@by0889.schule-by.de::a45fc509-57f6-426d-9598-d8f508bc1586" providerId="AD" clId="Web-{952A5F43-49F2-424E-918B-D13E99637647}" dt="2022-01-02T10:15:25.149" v="327" actId="1076"/>
          <ac:spMkLst>
            <pc:docMk/>
            <pc:sldMk cId="1287607556" sldId="286"/>
            <ac:spMk id="16" creationId="{52A3E95B-826D-46AF-AA0C-23342ADBBEB2}"/>
          </ac:spMkLst>
        </pc:spChg>
        <pc:spChg chg="mod">
          <ac:chgData name="Nadine Bleicher" userId="S::nadiblei@by0889.schule-by.de::a45fc509-57f6-426d-9598-d8f508bc1586" providerId="AD" clId="Web-{952A5F43-49F2-424E-918B-D13E99637647}" dt="2022-01-02T10:15:31.977" v="330" actId="1076"/>
          <ac:spMkLst>
            <pc:docMk/>
            <pc:sldMk cId="1287607556" sldId="286"/>
            <ac:spMk id="17" creationId="{06D238F9-639C-4EA7-9D83-DDBFCCCF2EFE}"/>
          </ac:spMkLst>
        </pc:spChg>
        <pc:spChg chg="mod">
          <ac:chgData name="Nadine Bleicher" userId="S::nadiblei@by0889.schule-by.de::a45fc509-57f6-426d-9598-d8f508bc1586" providerId="AD" clId="Web-{952A5F43-49F2-424E-918B-D13E99637647}" dt="2022-01-02T10:15:19.789" v="325" actId="1076"/>
          <ac:spMkLst>
            <pc:docMk/>
            <pc:sldMk cId="1287607556" sldId="286"/>
            <ac:spMk id="18" creationId="{B74677D5-5FBE-45E1-B4ED-2634061EDF06}"/>
          </ac:spMkLst>
        </pc:spChg>
        <pc:spChg chg="mod">
          <ac:chgData name="Nadine Bleicher" userId="S::nadiblei@by0889.schule-by.de::a45fc509-57f6-426d-9598-d8f508bc1586" providerId="AD" clId="Web-{952A5F43-49F2-424E-918B-D13E99637647}" dt="2022-01-02T10:15:27.196" v="328" actId="1076"/>
          <ac:spMkLst>
            <pc:docMk/>
            <pc:sldMk cId="1287607556" sldId="286"/>
            <ac:spMk id="21" creationId="{E3BA010D-9917-4231-897A-24E5D105AA9A}"/>
          </ac:spMkLst>
        </pc:spChg>
        <pc:spChg chg="del">
          <ac:chgData name="Nadine Bleicher" userId="S::nadiblei@by0889.schule-by.de::a45fc509-57f6-426d-9598-d8f508bc1586" providerId="AD" clId="Web-{952A5F43-49F2-424E-918B-D13E99637647}" dt="2022-01-02T10:14:52.492" v="316"/>
          <ac:spMkLst>
            <pc:docMk/>
            <pc:sldMk cId="1287607556" sldId="286"/>
            <ac:spMk id="23" creationId="{DF252C79-5013-44F5-BE27-93510EFCFDE7}"/>
          </ac:spMkLst>
        </pc:spChg>
        <pc:spChg chg="mod">
          <ac:chgData name="Nadine Bleicher" userId="S::nadiblei@by0889.schule-by.de::a45fc509-57f6-426d-9598-d8f508bc1586" providerId="AD" clId="Web-{952A5F43-49F2-424E-918B-D13E99637647}" dt="2022-01-02T10:15:29.930" v="329" actId="1076"/>
          <ac:spMkLst>
            <pc:docMk/>
            <pc:sldMk cId="1287607556" sldId="286"/>
            <ac:spMk id="24" creationId="{054ED542-89D8-4F4B-98CC-74B77D3D3E28}"/>
          </ac:spMkLst>
        </pc:spChg>
        <pc:spChg chg="add mod">
          <ac:chgData name="Nadine Bleicher" userId="S::nadiblei@by0889.schule-by.de::a45fc509-57f6-426d-9598-d8f508bc1586" providerId="AD" clId="Web-{952A5F43-49F2-424E-918B-D13E99637647}" dt="2022-01-02T10:27:27.258" v="429" actId="14100"/>
          <ac:spMkLst>
            <pc:docMk/>
            <pc:sldMk cId="1287607556" sldId="286"/>
            <ac:spMk id="27" creationId="{9539B57B-DF5A-4E7A-9C32-9089AB2D4ABE}"/>
          </ac:spMkLst>
        </pc:spChg>
        <pc:spChg chg="add mod">
          <ac:chgData name="Nadine Bleicher" userId="S::nadiblei@by0889.schule-by.de::a45fc509-57f6-426d-9598-d8f508bc1586" providerId="AD" clId="Web-{952A5F43-49F2-424E-918B-D13E99637647}" dt="2022-01-02T10:28:50.260" v="436"/>
          <ac:spMkLst>
            <pc:docMk/>
            <pc:sldMk cId="1287607556" sldId="286"/>
            <ac:spMk id="29" creationId="{331E0F74-3701-48E5-A65E-FC661B175E9C}"/>
          </ac:spMkLst>
        </pc:spChg>
        <pc:picChg chg="add del mod ord modCrop">
          <ac:chgData name="Nadine Bleicher" userId="S::nadiblei@by0889.schule-by.de::a45fc509-57f6-426d-9598-d8f508bc1586" providerId="AD" clId="Web-{952A5F43-49F2-424E-918B-D13E99637647}" dt="2022-01-02T10:25:02.596" v="362"/>
          <ac:picMkLst>
            <pc:docMk/>
            <pc:sldMk cId="1287607556" sldId="286"/>
            <ac:picMk id="11" creationId="{7B02AA0C-E2FD-4ECD-8B3C-E12FFCD9E603}"/>
          </ac:picMkLst>
        </pc:picChg>
        <pc:picChg chg="mod">
          <ac:chgData name="Nadine Bleicher" userId="S::nadiblei@by0889.schule-by.de::a45fc509-57f6-426d-9598-d8f508bc1586" providerId="AD" clId="Web-{952A5F43-49F2-424E-918B-D13E99637647}" dt="2022-01-02T10:15:01.351" v="319" actId="1076"/>
          <ac:picMkLst>
            <pc:docMk/>
            <pc:sldMk cId="1287607556" sldId="286"/>
            <ac:picMk id="19" creationId="{871AB416-11BE-44A7-BDB5-5D9FC666C7E8}"/>
          </ac:picMkLst>
        </pc:picChg>
        <pc:picChg chg="mod">
          <ac:chgData name="Nadine Bleicher" userId="S::nadiblei@by0889.schule-by.de::a45fc509-57f6-426d-9598-d8f508bc1586" providerId="AD" clId="Web-{952A5F43-49F2-424E-918B-D13E99637647}" dt="2022-01-02T10:15:11.492" v="322" actId="1076"/>
          <ac:picMkLst>
            <pc:docMk/>
            <pc:sldMk cId="1287607556" sldId="286"/>
            <ac:picMk id="20" creationId="{0CC6070A-ECFC-41B8-BA41-A08968FBD263}"/>
          </ac:picMkLst>
        </pc:picChg>
        <pc:picChg chg="mod">
          <ac:chgData name="Nadine Bleicher" userId="S::nadiblei@by0889.schule-by.de::a45fc509-57f6-426d-9598-d8f508bc1586" providerId="AD" clId="Web-{952A5F43-49F2-424E-918B-D13E99637647}" dt="2022-01-02T10:14:57.601" v="318" actId="1076"/>
          <ac:picMkLst>
            <pc:docMk/>
            <pc:sldMk cId="1287607556" sldId="286"/>
            <ac:picMk id="22" creationId="{F00A9033-CD11-40F6-A25B-C53FF985E37E}"/>
          </ac:picMkLst>
        </pc:picChg>
        <pc:picChg chg="mod">
          <ac:chgData name="Nadine Bleicher" userId="S::nadiblei@by0889.schule-by.de::a45fc509-57f6-426d-9598-d8f508bc1586" providerId="AD" clId="Web-{952A5F43-49F2-424E-918B-D13E99637647}" dt="2022-01-02T10:15:03.195" v="320" actId="1076"/>
          <ac:picMkLst>
            <pc:docMk/>
            <pc:sldMk cId="1287607556" sldId="286"/>
            <ac:picMk id="26" creationId="{13D47E45-01FE-4320-AFAC-A14764EBD8D4}"/>
          </ac:picMkLst>
        </pc:picChg>
        <pc:picChg chg="add del mod">
          <ac:chgData name="Nadine Bleicher" userId="S::nadiblei@by0889.schule-by.de::a45fc509-57f6-426d-9598-d8f508bc1586" providerId="AD" clId="Web-{952A5F43-49F2-424E-918B-D13E99637647}" dt="2022-01-02T10:28:23.072" v="431"/>
          <ac:picMkLst>
            <pc:docMk/>
            <pc:sldMk cId="1287607556" sldId="286"/>
            <ac:picMk id="28" creationId="{FCE541D0-D72B-4D2B-A3AE-DA006ED08215}"/>
          </ac:picMkLst>
        </pc:picChg>
        <pc:picChg chg="add del mod">
          <ac:chgData name="Nadine Bleicher" userId="S::nadiblei@by0889.schule-by.de::a45fc509-57f6-426d-9598-d8f508bc1586" providerId="AD" clId="Web-{952A5F43-49F2-424E-918B-D13E99637647}" dt="2022-01-02T10:29:20.855" v="439"/>
          <ac:picMkLst>
            <pc:docMk/>
            <pc:sldMk cId="1287607556" sldId="286"/>
            <ac:picMk id="30" creationId="{4FF097A5-B0AC-467D-93B0-467416DB25C1}"/>
          </ac:picMkLst>
        </pc:picChg>
        <pc:cxnChg chg="add del mod">
          <ac:chgData name="Nadine Bleicher" userId="S::nadiblei@by0889.schule-by.de::a45fc509-57f6-426d-9598-d8f508bc1586" providerId="AD" clId="Web-{952A5F43-49F2-424E-918B-D13E99637647}" dt="2022-01-02T10:30:51.731" v="455"/>
          <ac:cxnSpMkLst>
            <pc:docMk/>
            <pc:sldMk cId="1287607556" sldId="286"/>
            <ac:cxnSpMk id="31" creationId="{08777650-180B-4FBE-A600-7C222CB66BD6}"/>
          </ac:cxnSpMkLst>
        </pc:cxnChg>
        <pc:cxnChg chg="add del mod">
          <ac:chgData name="Nadine Bleicher" userId="S::nadiblei@by0889.schule-by.de::a45fc509-57f6-426d-9598-d8f508bc1586" providerId="AD" clId="Web-{952A5F43-49F2-424E-918B-D13E99637647}" dt="2022-01-02T10:31:31.201" v="460"/>
          <ac:cxnSpMkLst>
            <pc:docMk/>
            <pc:sldMk cId="1287607556" sldId="286"/>
            <ac:cxnSpMk id="32" creationId="{2A3CB6C7-8D1D-4F9B-8FB6-7F51EEDE5E0D}"/>
          </ac:cxnSpMkLst>
        </pc:cxnChg>
        <pc:cxnChg chg="add del mod">
          <ac:chgData name="Nadine Bleicher" userId="S::nadiblei@by0889.schule-by.de::a45fc509-57f6-426d-9598-d8f508bc1586" providerId="AD" clId="Web-{952A5F43-49F2-424E-918B-D13E99637647}" dt="2022-01-02T10:30:50.450" v="454"/>
          <ac:cxnSpMkLst>
            <pc:docMk/>
            <pc:sldMk cId="1287607556" sldId="286"/>
            <ac:cxnSpMk id="40" creationId="{B6E31DA4-CCE6-4014-A320-F283DA4FE764}"/>
          </ac:cxnSpMkLst>
        </pc:cxnChg>
      </pc:sldChg>
      <pc:sldChg chg="add del replId">
        <pc:chgData name="Nadine Bleicher" userId="S::nadiblei@by0889.schule-by.de::a45fc509-57f6-426d-9598-d8f508bc1586" providerId="AD" clId="Web-{952A5F43-49F2-424E-918B-D13E99637647}" dt="2022-01-02T09:36:13.593" v="58"/>
        <pc:sldMkLst>
          <pc:docMk/>
          <pc:sldMk cId="2958105805" sldId="286"/>
        </pc:sldMkLst>
      </pc:sldChg>
    </pc:docChg>
  </pc:docChgLst>
  <pc:docChgLst>
    <pc:chgData name="Nadine Bleicher" userId="S::nadiblei@by0889.schule-by.de::a45fc509-57f6-426d-9598-d8f508bc1586" providerId="AD" clId="Web-{C49DD7F5-CAFD-7B4B-1BC8-760FD10E9F0D}"/>
    <pc:docChg chg="modSld">
      <pc:chgData name="Nadine Bleicher" userId="S::nadiblei@by0889.schule-by.de::a45fc509-57f6-426d-9598-d8f508bc1586" providerId="AD" clId="Web-{C49DD7F5-CAFD-7B4B-1BC8-760FD10E9F0D}" dt="2022-01-05T20:41:54.968" v="27" actId="20577"/>
      <pc:docMkLst>
        <pc:docMk/>
      </pc:docMkLst>
      <pc:sldChg chg="addSp delSp modSp">
        <pc:chgData name="Nadine Bleicher" userId="S::nadiblei@by0889.schule-by.de::a45fc509-57f6-426d-9598-d8f508bc1586" providerId="AD" clId="Web-{C49DD7F5-CAFD-7B4B-1BC8-760FD10E9F0D}" dt="2022-01-05T20:41:54.968" v="27" actId="20577"/>
        <pc:sldMkLst>
          <pc:docMk/>
          <pc:sldMk cId="0" sldId="257"/>
        </pc:sldMkLst>
        <pc:spChg chg="add mod">
          <ac:chgData name="Nadine Bleicher" userId="S::nadiblei@by0889.schule-by.de::a45fc509-57f6-426d-9598-d8f508bc1586" providerId="AD" clId="Web-{C49DD7F5-CAFD-7B4B-1BC8-760FD10E9F0D}" dt="2022-01-05T20:41:54.968" v="27" actId="20577"/>
          <ac:spMkLst>
            <pc:docMk/>
            <pc:sldMk cId="0" sldId="257"/>
            <ac:spMk id="7" creationId="{55C2A336-AA7D-443D-BF87-0FAD5986F271}"/>
          </ac:spMkLst>
        </pc:spChg>
        <pc:spChg chg="add del">
          <ac:chgData name="Nadine Bleicher" userId="S::nadiblei@by0889.schule-by.de::a45fc509-57f6-426d-9598-d8f508bc1586" providerId="AD" clId="Web-{C49DD7F5-CAFD-7B4B-1BC8-760FD10E9F0D}" dt="2022-01-05T20:40:58.934" v="6"/>
          <ac:spMkLst>
            <pc:docMk/>
            <pc:sldMk cId="0" sldId="257"/>
            <ac:spMk id="10" creationId="{084CDA4B-AE11-44BF-A5DE-6324EEFF4870}"/>
          </ac:spMkLst>
        </pc:spChg>
        <pc:picChg chg="add del mod">
          <ac:chgData name="Nadine Bleicher" userId="S::nadiblei@by0889.schule-by.de::a45fc509-57f6-426d-9598-d8f508bc1586" providerId="AD" clId="Web-{C49DD7F5-CAFD-7B4B-1BC8-760FD10E9F0D}" dt="2022-01-05T20:40:37.777" v="1"/>
          <ac:picMkLst>
            <pc:docMk/>
            <pc:sldMk cId="0" sldId="257"/>
            <ac:picMk id="2" creationId="{A88531EB-DFD2-4368-B3FD-A8FA22B0ABB1}"/>
          </ac:picMkLst>
        </pc:picChg>
      </pc:sldChg>
    </pc:docChg>
  </pc:docChgLst>
  <pc:docChgLst>
    <pc:chgData name="Nadine Bleicher" userId="a45fc509-57f6-426d-9598-d8f508bc1586" providerId="ADAL" clId="{19BA1C28-ED83-CC42-A3A0-4AE081BA4BED}"/>
    <pc:docChg chg="undo custSel modSld">
      <pc:chgData name="Nadine Bleicher" userId="a45fc509-57f6-426d-9598-d8f508bc1586" providerId="ADAL" clId="{19BA1C28-ED83-CC42-A3A0-4AE081BA4BED}" dt="2022-01-05T20:56:58.362" v="56" actId="1076"/>
      <pc:docMkLst>
        <pc:docMk/>
      </pc:docMkLst>
      <pc:sldChg chg="addSp delSp modSp">
        <pc:chgData name="Nadine Bleicher" userId="a45fc509-57f6-426d-9598-d8f508bc1586" providerId="ADAL" clId="{19BA1C28-ED83-CC42-A3A0-4AE081BA4BED}" dt="2022-01-02T18:08:34.883" v="45" actId="478"/>
        <pc:sldMkLst>
          <pc:docMk/>
          <pc:sldMk cId="0" sldId="256"/>
        </pc:sldMkLst>
        <pc:picChg chg="add del mod">
          <ac:chgData name="Nadine Bleicher" userId="a45fc509-57f6-426d-9598-d8f508bc1586" providerId="ADAL" clId="{19BA1C28-ED83-CC42-A3A0-4AE081BA4BED}" dt="2022-01-02T18:08:34.883" v="45" actId="478"/>
          <ac:picMkLst>
            <pc:docMk/>
            <pc:sldMk cId="0" sldId="256"/>
            <ac:picMk id="2" creationId="{2F72E805-2E98-B34C-9C17-451EED756AFA}"/>
          </ac:picMkLst>
        </pc:picChg>
      </pc:sldChg>
      <pc:sldChg chg="addSp modSp">
        <pc:chgData name="Nadine Bleicher" userId="a45fc509-57f6-426d-9598-d8f508bc1586" providerId="ADAL" clId="{19BA1C28-ED83-CC42-A3A0-4AE081BA4BED}" dt="2022-01-02T18:03:41.861" v="17" actId="1076"/>
        <pc:sldMkLst>
          <pc:docMk/>
          <pc:sldMk cId="0" sldId="257"/>
        </pc:sldMkLst>
        <pc:picChg chg="add mod">
          <ac:chgData name="Nadine Bleicher" userId="a45fc509-57f6-426d-9598-d8f508bc1586" providerId="ADAL" clId="{19BA1C28-ED83-CC42-A3A0-4AE081BA4BED}" dt="2022-01-02T18:03:41.861" v="17" actId="1076"/>
          <ac:picMkLst>
            <pc:docMk/>
            <pc:sldMk cId="0" sldId="257"/>
            <ac:picMk id="2" creationId="{755E05D1-1EFF-2A47-9B8F-AFF0BC389DE8}"/>
          </ac:picMkLst>
        </pc:picChg>
      </pc:sldChg>
      <pc:sldChg chg="modSp">
        <pc:chgData name="Nadine Bleicher" userId="a45fc509-57f6-426d-9598-d8f508bc1586" providerId="ADAL" clId="{19BA1C28-ED83-CC42-A3A0-4AE081BA4BED}" dt="2022-01-05T20:56:58.362" v="56" actId="1076"/>
        <pc:sldMkLst>
          <pc:docMk/>
          <pc:sldMk cId="0" sldId="271"/>
        </pc:sldMkLst>
        <pc:spChg chg="mod">
          <ac:chgData name="Nadine Bleicher" userId="a45fc509-57f6-426d-9598-d8f508bc1586" providerId="ADAL" clId="{19BA1C28-ED83-CC42-A3A0-4AE081BA4BED}" dt="2022-01-05T20:56:58.362" v="56" actId="1076"/>
          <ac:spMkLst>
            <pc:docMk/>
            <pc:sldMk cId="0" sldId="271"/>
            <ac:spMk id="6" creationId="{D1F49D1C-8DA3-42AC-B73B-0814D956D27C}"/>
          </ac:spMkLst>
        </pc:spChg>
        <pc:spChg chg="mod">
          <ac:chgData name="Nadine Bleicher" userId="a45fc509-57f6-426d-9598-d8f508bc1586" providerId="ADAL" clId="{19BA1C28-ED83-CC42-A3A0-4AE081BA4BED}" dt="2022-01-04T19:56:34.004" v="54" actId="20577"/>
          <ac:spMkLst>
            <pc:docMk/>
            <pc:sldMk cId="0" sldId="271"/>
            <ac:spMk id="33" creationId="{A975AE5B-9CB5-4825-93B2-88BCB8410F77}"/>
          </ac:spMkLst>
        </pc:spChg>
      </pc:sldChg>
      <pc:sldChg chg="addSp delSp modSp">
        <pc:chgData name="Nadine Bleicher" userId="a45fc509-57f6-426d-9598-d8f508bc1586" providerId="ADAL" clId="{19BA1C28-ED83-CC42-A3A0-4AE081BA4BED}" dt="2022-01-02T13:25:27.882" v="7" actId="478"/>
        <pc:sldMkLst>
          <pc:docMk/>
          <pc:sldMk cId="414446887" sldId="282"/>
        </pc:sldMkLst>
        <pc:spChg chg="del">
          <ac:chgData name="Nadine Bleicher" userId="a45fc509-57f6-426d-9598-d8f508bc1586" providerId="ADAL" clId="{19BA1C28-ED83-CC42-A3A0-4AE081BA4BED}" dt="2022-01-02T13:25:23.932" v="6" actId="478"/>
          <ac:spMkLst>
            <pc:docMk/>
            <pc:sldMk cId="414446887" sldId="282"/>
            <ac:spMk id="1841" creationId="{00000000-0000-0000-0000-000000000000}"/>
          </ac:spMkLst>
        </pc:spChg>
        <pc:spChg chg="del mod">
          <ac:chgData name="Nadine Bleicher" userId="a45fc509-57f6-426d-9598-d8f508bc1586" providerId="ADAL" clId="{19BA1C28-ED83-CC42-A3A0-4AE081BA4BED}" dt="2022-01-02T13:25:27.882" v="7" actId="478"/>
          <ac:spMkLst>
            <pc:docMk/>
            <pc:sldMk cId="414446887" sldId="282"/>
            <ac:spMk id="1842" creationId="{00000000-0000-0000-0000-000000000000}"/>
          </ac:spMkLst>
        </pc:spChg>
        <pc:inkChg chg="add del">
          <ac:chgData name="Nadine Bleicher" userId="a45fc509-57f6-426d-9598-d8f508bc1586" providerId="ADAL" clId="{19BA1C28-ED83-CC42-A3A0-4AE081BA4BED}" dt="2022-01-02T13:25:04.519" v="3"/>
          <ac:inkMkLst>
            <pc:docMk/>
            <pc:sldMk cId="414446887" sldId="282"/>
            <ac:inkMk id="9" creationId="{84A11483-384D-E74C-A70A-1CD01A911EE1}"/>
          </ac:inkMkLst>
        </pc:inkChg>
      </pc:sldChg>
      <pc:sldChg chg="addSp delSp modSp">
        <pc:chgData name="Nadine Bleicher" userId="a45fc509-57f6-426d-9598-d8f508bc1586" providerId="ADAL" clId="{19BA1C28-ED83-CC42-A3A0-4AE081BA4BED}" dt="2022-01-02T18:10:10.602" v="47" actId="1076"/>
        <pc:sldMkLst>
          <pc:docMk/>
          <pc:sldMk cId="1287607556" sldId="286"/>
        </pc:sldMkLst>
        <pc:picChg chg="add del mod">
          <ac:chgData name="Nadine Bleicher" userId="a45fc509-57f6-426d-9598-d8f508bc1586" providerId="ADAL" clId="{19BA1C28-ED83-CC42-A3A0-4AE081BA4BED}" dt="2022-01-02T18:03:18.794" v="12" actId="478"/>
          <ac:picMkLst>
            <pc:docMk/>
            <pc:sldMk cId="1287607556" sldId="286"/>
            <ac:picMk id="23" creationId="{339B3BEF-4515-CC47-9DF1-F54CE41B5D07}"/>
          </ac:picMkLst>
        </pc:picChg>
        <pc:picChg chg="add del mod">
          <ac:chgData name="Nadine Bleicher" userId="a45fc509-57f6-426d-9598-d8f508bc1586" providerId="ADAL" clId="{19BA1C28-ED83-CC42-A3A0-4AE081BA4BED}" dt="2022-01-02T18:05:39.492" v="23" actId="478"/>
          <ac:picMkLst>
            <pc:docMk/>
            <pc:sldMk cId="1287607556" sldId="286"/>
            <ac:picMk id="28" creationId="{C6332DD6-17E5-E349-AC91-930DA1DC7BC4}"/>
          </ac:picMkLst>
        </pc:picChg>
        <pc:picChg chg="add mod">
          <ac:chgData name="Nadine Bleicher" userId="a45fc509-57f6-426d-9598-d8f508bc1586" providerId="ADAL" clId="{19BA1C28-ED83-CC42-A3A0-4AE081BA4BED}" dt="2022-01-02T18:05:58.691" v="29" actId="1076"/>
          <ac:picMkLst>
            <pc:docMk/>
            <pc:sldMk cId="1287607556" sldId="286"/>
            <ac:picMk id="30" creationId="{30457E4D-1663-594C-B520-5FDFD7E89770}"/>
          </ac:picMkLst>
        </pc:picChg>
        <pc:picChg chg="add mod">
          <ac:chgData name="Nadine Bleicher" userId="a45fc509-57f6-426d-9598-d8f508bc1586" providerId="ADAL" clId="{19BA1C28-ED83-CC42-A3A0-4AE081BA4BED}" dt="2022-01-02T18:07:45.228" v="36" actId="1076"/>
          <ac:picMkLst>
            <pc:docMk/>
            <pc:sldMk cId="1287607556" sldId="286"/>
            <ac:picMk id="31" creationId="{8E1BCB70-E17F-9549-A751-9FB6B1ECA84B}"/>
          </ac:picMkLst>
        </pc:picChg>
        <pc:picChg chg="add mod">
          <ac:chgData name="Nadine Bleicher" userId="a45fc509-57f6-426d-9598-d8f508bc1586" providerId="ADAL" clId="{19BA1C28-ED83-CC42-A3A0-4AE081BA4BED}" dt="2022-01-02T18:10:10.602" v="47" actId="1076"/>
          <ac:picMkLst>
            <pc:docMk/>
            <pc:sldMk cId="1287607556" sldId="286"/>
            <ac:picMk id="32" creationId="{BCB66BD7-5C11-9947-A8AF-F80CEDA880CC}"/>
          </ac:picMkLst>
        </pc:picChg>
        <pc:inkChg chg="add del">
          <ac:chgData name="Nadine Bleicher" userId="a45fc509-57f6-426d-9598-d8f508bc1586" providerId="ADAL" clId="{19BA1C28-ED83-CC42-A3A0-4AE081BA4BED}" dt="2022-01-02T13:24:30.737" v="1"/>
          <ac:inkMkLst>
            <pc:docMk/>
            <pc:sldMk cId="1287607556" sldId="286"/>
            <ac:inkMk id="11" creationId="{0357BB6B-A8D2-964A-B68E-479AE838B127}"/>
          </ac:inkMkLst>
        </pc:inkChg>
      </pc:sldChg>
      <pc:sldChg chg="modSp">
        <pc:chgData name="Nadine Bleicher" userId="a45fc509-57f6-426d-9598-d8f508bc1586" providerId="ADAL" clId="{19BA1C28-ED83-CC42-A3A0-4AE081BA4BED}" dt="2022-01-05T20:54:14.834" v="55" actId="14100"/>
        <pc:sldMkLst>
          <pc:docMk/>
          <pc:sldMk cId="2083097156" sldId="291"/>
        </pc:sldMkLst>
        <pc:graphicFrameChg chg="mod">
          <ac:chgData name="Nadine Bleicher" userId="a45fc509-57f6-426d-9598-d8f508bc1586" providerId="ADAL" clId="{19BA1C28-ED83-CC42-A3A0-4AE081BA4BED}" dt="2022-01-05T20:54:14.834" v="55" actId="14100"/>
          <ac:graphicFrameMkLst>
            <pc:docMk/>
            <pc:sldMk cId="2083097156" sldId="291"/>
            <ac:graphicFrameMk id="32" creationId="{3A79B209-33EB-467F-9690-A51D6D924F4F}"/>
          </ac:graphicFrameMkLst>
        </pc:graphicFrameChg>
      </pc:sldChg>
    </pc:docChg>
  </pc:docChgLst>
  <pc:docChgLst>
    <pc:chgData name="Nadine Bleicher" userId="S::nadiblei@by0889.schule-by.de::a45fc509-57f6-426d-9598-d8f508bc1586" providerId="AD" clId="Web-{CE499B30-82F0-45B7-A613-B9F0FD7F9C7E}"/>
    <pc:docChg chg="modSld">
      <pc:chgData name="Nadine Bleicher" userId="S::nadiblei@by0889.schule-by.de::a45fc509-57f6-426d-9598-d8f508bc1586" providerId="AD" clId="Web-{CE499B30-82F0-45B7-A613-B9F0FD7F9C7E}" dt="2022-01-02T19:13:28.248" v="117" actId="1076"/>
      <pc:docMkLst>
        <pc:docMk/>
      </pc:docMkLst>
      <pc:sldChg chg="addSp modSp">
        <pc:chgData name="Nadine Bleicher" userId="S::nadiblei@by0889.schule-by.de::a45fc509-57f6-426d-9598-d8f508bc1586" providerId="AD" clId="Web-{CE499B30-82F0-45B7-A613-B9F0FD7F9C7E}" dt="2022-01-02T19:13:28.248" v="117" actId="1076"/>
        <pc:sldMkLst>
          <pc:docMk/>
          <pc:sldMk cId="1287607556" sldId="286"/>
        </pc:sldMkLst>
        <pc:picChg chg="mod">
          <ac:chgData name="Nadine Bleicher" userId="S::nadiblei@by0889.schule-by.de::a45fc509-57f6-426d-9598-d8f508bc1586" providerId="AD" clId="Web-{CE499B30-82F0-45B7-A613-B9F0FD7F9C7E}" dt="2022-01-02T19:13:11.107" v="114" actId="1076"/>
          <ac:picMkLst>
            <pc:docMk/>
            <pc:sldMk cId="1287607556" sldId="286"/>
            <ac:picMk id="23" creationId="{339B3BEF-4515-CC47-9DF1-F54CE41B5D07}"/>
          </ac:picMkLst>
        </pc:picChg>
        <pc:picChg chg="mod">
          <ac:chgData name="Nadine Bleicher" userId="S::nadiblei@by0889.schule-by.de::a45fc509-57f6-426d-9598-d8f508bc1586" providerId="AD" clId="Web-{CE499B30-82F0-45B7-A613-B9F0FD7F9C7E}" dt="2022-01-02T18:48:03.802" v="26" actId="1076"/>
          <ac:picMkLst>
            <pc:docMk/>
            <pc:sldMk cId="1287607556" sldId="286"/>
            <ac:picMk id="30" creationId="{30457E4D-1663-594C-B520-5FDFD7E89770}"/>
          </ac:picMkLst>
        </pc:picChg>
        <pc:picChg chg="mod">
          <ac:chgData name="Nadine Bleicher" userId="S::nadiblei@by0889.schule-by.de::a45fc509-57f6-426d-9598-d8f508bc1586" providerId="AD" clId="Web-{CE499B30-82F0-45B7-A613-B9F0FD7F9C7E}" dt="2022-01-02T19:05:59.788" v="56" actId="14100"/>
          <ac:picMkLst>
            <pc:docMk/>
            <pc:sldMk cId="1287607556" sldId="286"/>
            <ac:picMk id="31" creationId="{8E1BCB70-E17F-9549-A751-9FB6B1ECA84B}"/>
          </ac:picMkLst>
        </pc:picChg>
        <pc:picChg chg="mod">
          <ac:chgData name="Nadine Bleicher" userId="S::nadiblei@by0889.schule-by.de::a45fc509-57f6-426d-9598-d8f508bc1586" providerId="AD" clId="Web-{CE499B30-82F0-45B7-A613-B9F0FD7F9C7E}" dt="2022-01-02T19:13:28.248" v="117" actId="1076"/>
          <ac:picMkLst>
            <pc:docMk/>
            <pc:sldMk cId="1287607556" sldId="286"/>
            <ac:picMk id="32" creationId="{BCB66BD7-5C11-9947-A8AF-F80CEDA880CC}"/>
          </ac:picMkLst>
        </pc:picChg>
        <pc:picChg chg="add mod">
          <ac:chgData name="Nadine Bleicher" userId="S::nadiblei@by0889.schule-by.de::a45fc509-57f6-426d-9598-d8f508bc1586" providerId="AD" clId="Web-{CE499B30-82F0-45B7-A613-B9F0FD7F9C7E}" dt="2022-01-02T19:06:07.163" v="58" actId="1076"/>
          <ac:picMkLst>
            <pc:docMk/>
            <pc:sldMk cId="1287607556" sldId="286"/>
            <ac:picMk id="49" creationId="{174B4A8A-02EB-4E4B-A542-21EFE262ED0E}"/>
          </ac:picMkLst>
        </pc:picChg>
        <pc:picChg chg="add mod">
          <ac:chgData name="Nadine Bleicher" userId="S::nadiblei@by0889.schule-by.de::a45fc509-57f6-426d-9598-d8f508bc1586" providerId="AD" clId="Web-{CE499B30-82F0-45B7-A613-B9F0FD7F9C7E}" dt="2022-01-02T18:48:46.943" v="31" actId="1076"/>
          <ac:picMkLst>
            <pc:docMk/>
            <pc:sldMk cId="1287607556" sldId="286"/>
            <ac:picMk id="50" creationId="{831A3ED0-1C56-40B4-8069-82A4EEED1E31}"/>
          </ac:picMkLst>
        </pc:picChg>
        <pc:picChg chg="add mod">
          <ac:chgData name="Nadine Bleicher" userId="S::nadiblei@by0889.schule-by.de::a45fc509-57f6-426d-9598-d8f508bc1586" providerId="AD" clId="Web-{CE499B30-82F0-45B7-A613-B9F0FD7F9C7E}" dt="2022-01-02T18:47:52.927" v="23" actId="1076"/>
          <ac:picMkLst>
            <pc:docMk/>
            <pc:sldMk cId="1287607556" sldId="286"/>
            <ac:picMk id="51" creationId="{D730083E-66DF-4D86-953B-5C24FD496773}"/>
          </ac:picMkLst>
        </pc:picChg>
        <pc:picChg chg="add mod">
          <ac:chgData name="Nadine Bleicher" userId="S::nadiblei@by0889.schule-by.de::a45fc509-57f6-426d-9598-d8f508bc1586" providerId="AD" clId="Web-{CE499B30-82F0-45B7-A613-B9F0FD7F9C7E}" dt="2022-01-02T18:47:55.396" v="24" actId="1076"/>
          <ac:picMkLst>
            <pc:docMk/>
            <pc:sldMk cId="1287607556" sldId="286"/>
            <ac:picMk id="52" creationId="{56BEAF3A-76FC-450E-B4B1-EBB69F3C7003}"/>
          </ac:picMkLst>
        </pc:picChg>
        <pc:picChg chg="add mod">
          <ac:chgData name="Nadine Bleicher" userId="S::nadiblei@by0889.schule-by.de::a45fc509-57f6-426d-9598-d8f508bc1586" providerId="AD" clId="Web-{CE499B30-82F0-45B7-A613-B9F0FD7F9C7E}" dt="2022-01-02T18:47:57.349" v="25" actId="1076"/>
          <ac:picMkLst>
            <pc:docMk/>
            <pc:sldMk cId="1287607556" sldId="286"/>
            <ac:picMk id="53" creationId="{1C3101A4-C729-4C3F-AC16-FE05160A9F57}"/>
          </ac:picMkLst>
        </pc:picChg>
        <pc:picChg chg="add mod">
          <ac:chgData name="Nadine Bleicher" userId="S::nadiblei@by0889.schule-by.de::a45fc509-57f6-426d-9598-d8f508bc1586" providerId="AD" clId="Web-{CE499B30-82F0-45B7-A613-B9F0FD7F9C7E}" dt="2022-01-02T19:06:26.398" v="64" actId="1076"/>
          <ac:picMkLst>
            <pc:docMk/>
            <pc:sldMk cId="1287607556" sldId="286"/>
            <ac:picMk id="54" creationId="{D6D81A03-4902-46B0-BF76-47D66E214D1E}"/>
          </ac:picMkLst>
        </pc:picChg>
        <pc:picChg chg="add mod">
          <ac:chgData name="Nadine Bleicher" userId="S::nadiblei@by0889.schule-by.de::a45fc509-57f6-426d-9598-d8f508bc1586" providerId="AD" clId="Web-{CE499B30-82F0-45B7-A613-B9F0FD7F9C7E}" dt="2022-01-02T19:06:28.554" v="65" actId="1076"/>
          <ac:picMkLst>
            <pc:docMk/>
            <pc:sldMk cId="1287607556" sldId="286"/>
            <ac:picMk id="55" creationId="{0694668B-66D7-401F-A974-152A03F3C4DA}"/>
          </ac:picMkLst>
        </pc:picChg>
        <pc:picChg chg="add mod">
          <ac:chgData name="Nadine Bleicher" userId="S::nadiblei@by0889.schule-by.de::a45fc509-57f6-426d-9598-d8f508bc1586" providerId="AD" clId="Web-{CE499B30-82F0-45B7-A613-B9F0FD7F9C7E}" dt="2022-01-02T19:06:22.991" v="63" actId="1076"/>
          <ac:picMkLst>
            <pc:docMk/>
            <pc:sldMk cId="1287607556" sldId="286"/>
            <ac:picMk id="56" creationId="{F562046D-6429-4CB4-BF89-AF4D2640E1AC}"/>
          </ac:picMkLst>
        </pc:picChg>
        <pc:picChg chg="add mod">
          <ac:chgData name="Nadine Bleicher" userId="S::nadiblei@by0889.schule-by.de::a45fc509-57f6-426d-9598-d8f508bc1586" providerId="AD" clId="Web-{CE499B30-82F0-45B7-A613-B9F0FD7F9C7E}" dt="2022-01-02T19:06:31.242" v="66" actId="1076"/>
          <ac:picMkLst>
            <pc:docMk/>
            <pc:sldMk cId="1287607556" sldId="286"/>
            <ac:picMk id="57" creationId="{8816CF3C-7479-4063-B252-9F1754BB0AA8}"/>
          </ac:picMkLst>
        </pc:picChg>
        <pc:picChg chg="add mod">
          <ac:chgData name="Nadine Bleicher" userId="S::nadiblei@by0889.schule-by.de::a45fc509-57f6-426d-9598-d8f508bc1586" providerId="AD" clId="Web-{CE499B30-82F0-45B7-A613-B9F0FD7F9C7E}" dt="2022-01-02T19:07:46.368" v="72" actId="1076"/>
          <ac:picMkLst>
            <pc:docMk/>
            <pc:sldMk cId="1287607556" sldId="286"/>
            <ac:picMk id="58" creationId="{3EE1C49D-2237-4967-9724-8A18C35FFA83}"/>
          </ac:picMkLst>
        </pc:picChg>
        <pc:picChg chg="add mod">
          <ac:chgData name="Nadine Bleicher" userId="S::nadiblei@by0889.schule-by.de::a45fc509-57f6-426d-9598-d8f508bc1586" providerId="AD" clId="Web-{CE499B30-82F0-45B7-A613-B9F0FD7F9C7E}" dt="2022-01-02T19:08:01.884" v="78" actId="1076"/>
          <ac:picMkLst>
            <pc:docMk/>
            <pc:sldMk cId="1287607556" sldId="286"/>
            <ac:picMk id="59" creationId="{6BF182A7-6A48-4620-B69C-FA5850789653}"/>
          </ac:picMkLst>
        </pc:picChg>
        <pc:picChg chg="add mod">
          <ac:chgData name="Nadine Bleicher" userId="S::nadiblei@by0889.schule-by.de::a45fc509-57f6-426d-9598-d8f508bc1586" providerId="AD" clId="Web-{CE499B30-82F0-45B7-A613-B9F0FD7F9C7E}" dt="2022-01-02T19:08:12.446" v="79" actId="688"/>
          <ac:picMkLst>
            <pc:docMk/>
            <pc:sldMk cId="1287607556" sldId="286"/>
            <ac:picMk id="60" creationId="{7EEAA484-CAAD-41D3-973F-B7185DB85612}"/>
          </ac:picMkLst>
        </pc:picChg>
        <pc:picChg chg="add mod">
          <ac:chgData name="Nadine Bleicher" userId="S::nadiblei@by0889.schule-by.de::a45fc509-57f6-426d-9598-d8f508bc1586" providerId="AD" clId="Web-{CE499B30-82F0-45B7-A613-B9F0FD7F9C7E}" dt="2022-01-02T19:10:45.589" v="100" actId="1076"/>
          <ac:picMkLst>
            <pc:docMk/>
            <pc:sldMk cId="1287607556" sldId="286"/>
            <ac:picMk id="61" creationId="{429D8061-0A36-424B-A3D8-463116011655}"/>
          </ac:picMkLst>
        </pc:picChg>
        <pc:picChg chg="add mod">
          <ac:chgData name="Nadine Bleicher" userId="S::nadiblei@by0889.schule-by.de::a45fc509-57f6-426d-9598-d8f508bc1586" providerId="AD" clId="Web-{CE499B30-82F0-45B7-A613-B9F0FD7F9C7E}" dt="2022-01-02T19:09:35.338" v="92" actId="688"/>
          <ac:picMkLst>
            <pc:docMk/>
            <pc:sldMk cId="1287607556" sldId="286"/>
            <ac:picMk id="62" creationId="{FEF6C759-4E37-4237-872E-A480177CFBA5}"/>
          </ac:picMkLst>
        </pc:picChg>
        <pc:picChg chg="add mod">
          <ac:chgData name="Nadine Bleicher" userId="S::nadiblei@by0889.schule-by.de::a45fc509-57f6-426d-9598-d8f508bc1586" providerId="AD" clId="Web-{CE499B30-82F0-45B7-A613-B9F0FD7F9C7E}" dt="2022-01-02T19:09:26.994" v="90" actId="1076"/>
          <ac:picMkLst>
            <pc:docMk/>
            <pc:sldMk cId="1287607556" sldId="286"/>
            <ac:picMk id="63" creationId="{C78C53B1-EF2C-456E-903B-A358E29B3D0B}"/>
          </ac:picMkLst>
        </pc:picChg>
        <pc:picChg chg="add mod">
          <ac:chgData name="Nadine Bleicher" userId="S::nadiblei@by0889.schule-by.de::a45fc509-57f6-426d-9598-d8f508bc1586" providerId="AD" clId="Web-{CE499B30-82F0-45B7-A613-B9F0FD7F9C7E}" dt="2022-01-02T19:09:18.229" v="87" actId="688"/>
          <ac:picMkLst>
            <pc:docMk/>
            <pc:sldMk cId="1287607556" sldId="286"/>
            <ac:picMk id="64" creationId="{0B0EBFCA-17CD-40E2-B3DB-7A5FD640C8A5}"/>
          </ac:picMkLst>
        </pc:picChg>
        <pc:picChg chg="add mod">
          <ac:chgData name="Nadine Bleicher" userId="S::nadiblei@by0889.schule-by.de::a45fc509-57f6-426d-9598-d8f508bc1586" providerId="AD" clId="Web-{CE499B30-82F0-45B7-A613-B9F0FD7F9C7E}" dt="2022-01-02T19:10:48.105" v="101" actId="1076"/>
          <ac:picMkLst>
            <pc:docMk/>
            <pc:sldMk cId="1287607556" sldId="286"/>
            <ac:picMk id="65" creationId="{DD2C341E-F7DF-42AF-803C-D47F3C30FEB8}"/>
          </ac:picMkLst>
        </pc:picChg>
        <pc:picChg chg="add mod">
          <ac:chgData name="Nadine Bleicher" userId="S::nadiblei@by0889.schule-by.de::a45fc509-57f6-426d-9598-d8f508bc1586" providerId="AD" clId="Web-{CE499B30-82F0-45B7-A613-B9F0FD7F9C7E}" dt="2022-01-02T19:10:55.152" v="103" actId="1076"/>
          <ac:picMkLst>
            <pc:docMk/>
            <pc:sldMk cId="1287607556" sldId="286"/>
            <ac:picMk id="66" creationId="{94D69DCA-E375-489D-9D49-071DE99F5AAC}"/>
          </ac:picMkLst>
        </pc:picChg>
        <pc:picChg chg="add mod">
          <ac:chgData name="Nadine Bleicher" userId="S::nadiblei@by0889.schule-by.de::a45fc509-57f6-426d-9598-d8f508bc1586" providerId="AD" clId="Web-{CE499B30-82F0-45B7-A613-B9F0FD7F9C7E}" dt="2022-01-02T19:12:32.669" v="109" actId="1076"/>
          <ac:picMkLst>
            <pc:docMk/>
            <pc:sldMk cId="1287607556" sldId="286"/>
            <ac:picMk id="67" creationId="{F07C606D-24A7-4ED6-98BD-985315D2C104}"/>
          </ac:picMkLst>
        </pc:picChg>
        <pc:picChg chg="add mod">
          <ac:chgData name="Nadine Bleicher" userId="S::nadiblei@by0889.schule-by.de::a45fc509-57f6-426d-9598-d8f508bc1586" providerId="AD" clId="Web-{CE499B30-82F0-45B7-A613-B9F0FD7F9C7E}" dt="2022-01-02T19:13:22.561" v="116" actId="1076"/>
          <ac:picMkLst>
            <pc:docMk/>
            <pc:sldMk cId="1287607556" sldId="286"/>
            <ac:picMk id="68" creationId="{91EE686B-89A6-470B-80DA-8A7855A4C5A1}"/>
          </ac:picMkLst>
        </pc:picChg>
        <pc:picChg chg="add mod">
          <ac:chgData name="Nadine Bleicher" userId="S::nadiblei@by0889.schule-by.de::a45fc509-57f6-426d-9598-d8f508bc1586" providerId="AD" clId="Web-{CE499B30-82F0-45B7-A613-B9F0FD7F9C7E}" dt="2022-01-02T19:12:46.607" v="113" actId="1076"/>
          <ac:picMkLst>
            <pc:docMk/>
            <pc:sldMk cId="1287607556" sldId="286"/>
            <ac:picMk id="69" creationId="{C9E5CAC6-E409-4DCD-BF35-D11ABF4E9B0A}"/>
          </ac:picMkLst>
        </pc:picChg>
      </pc:sldChg>
    </pc:docChg>
  </pc:docChgLst>
  <pc:docChgLst>
    <pc:chgData name="Nadine Bleicher" userId="S::nadiblei@by0889.schule-by.de::a45fc509-57f6-426d-9598-d8f508bc1586" providerId="AD" clId="Web-{88B46E73-FF9A-7059-11B7-57C54AFE9D47}"/>
    <pc:docChg chg="modSld">
      <pc:chgData name="Nadine Bleicher" userId="S::nadiblei@by0889.schule-by.de::a45fc509-57f6-426d-9598-d8f508bc1586" providerId="AD" clId="Web-{88B46E73-FF9A-7059-11B7-57C54AFE9D47}" dt="2022-01-01T21:10:23.531" v="237" actId="20577"/>
      <pc:docMkLst>
        <pc:docMk/>
      </pc:docMkLst>
      <pc:sldChg chg="addSp delSp modSp">
        <pc:chgData name="Nadine Bleicher" userId="S::nadiblei@by0889.schule-by.de::a45fc509-57f6-426d-9598-d8f508bc1586" providerId="AD" clId="Web-{88B46E73-FF9A-7059-11B7-57C54AFE9D47}" dt="2022-01-01T21:10:23.531" v="237" actId="20577"/>
        <pc:sldMkLst>
          <pc:docMk/>
          <pc:sldMk cId="2158023969" sldId="285"/>
        </pc:sldMkLst>
        <pc:spChg chg="mod">
          <ac:chgData name="Nadine Bleicher" userId="S::nadiblei@by0889.schule-by.de::a45fc509-57f6-426d-9598-d8f508bc1586" providerId="AD" clId="Web-{88B46E73-FF9A-7059-11B7-57C54AFE9D47}" dt="2022-01-01T21:09:18.138" v="210" actId="20577"/>
          <ac:spMkLst>
            <pc:docMk/>
            <pc:sldMk cId="2158023969" sldId="285"/>
            <ac:spMk id="9" creationId="{6BF914CD-D540-4A80-9BEF-C9137050E56D}"/>
          </ac:spMkLst>
        </pc:spChg>
        <pc:spChg chg="mod">
          <ac:chgData name="Nadine Bleicher" userId="S::nadiblei@by0889.schule-by.de::a45fc509-57f6-426d-9598-d8f508bc1586" providerId="AD" clId="Web-{88B46E73-FF9A-7059-11B7-57C54AFE9D47}" dt="2022-01-01T20:45:23.916" v="18" actId="20577"/>
          <ac:spMkLst>
            <pc:docMk/>
            <pc:sldMk cId="2158023969" sldId="285"/>
            <ac:spMk id="10" creationId="{07256BD2-FCC8-409C-B791-70BF13217FA0}"/>
          </ac:spMkLst>
        </pc:spChg>
        <pc:spChg chg="mod">
          <ac:chgData name="Nadine Bleicher" userId="S::nadiblei@by0889.schule-by.de::a45fc509-57f6-426d-9598-d8f508bc1586" providerId="AD" clId="Web-{88B46E73-FF9A-7059-11B7-57C54AFE9D47}" dt="2022-01-01T21:00:42.264" v="191" actId="20577"/>
          <ac:spMkLst>
            <pc:docMk/>
            <pc:sldMk cId="2158023969" sldId="285"/>
            <ac:spMk id="13" creationId="{196670C3-A387-49F9-B059-2088E2484E8F}"/>
          </ac:spMkLst>
        </pc:spChg>
        <pc:spChg chg="mod">
          <ac:chgData name="Nadine Bleicher" userId="S::nadiblei@by0889.schule-by.de::a45fc509-57f6-426d-9598-d8f508bc1586" providerId="AD" clId="Web-{88B46E73-FF9A-7059-11B7-57C54AFE9D47}" dt="2022-01-01T20:59:11.074" v="145" actId="20577"/>
          <ac:spMkLst>
            <pc:docMk/>
            <pc:sldMk cId="2158023969" sldId="285"/>
            <ac:spMk id="14" creationId="{025FD0F0-F337-4590-B597-B511B64D6904}"/>
          </ac:spMkLst>
        </pc:spChg>
        <pc:spChg chg="mod">
          <ac:chgData name="Nadine Bleicher" userId="S::nadiblei@by0889.schule-by.de::a45fc509-57f6-426d-9598-d8f508bc1586" providerId="AD" clId="Web-{88B46E73-FF9A-7059-11B7-57C54AFE9D47}" dt="2022-01-01T21:00:57.452" v="194" actId="1076"/>
          <ac:spMkLst>
            <pc:docMk/>
            <pc:sldMk cId="2158023969" sldId="285"/>
            <ac:spMk id="15" creationId="{EF5DF8F0-EDE0-4352-90DF-5CB20EBA6353}"/>
          </ac:spMkLst>
        </pc:spChg>
        <pc:spChg chg="mod">
          <ac:chgData name="Nadine Bleicher" userId="S::nadiblei@by0889.schule-by.de::a45fc509-57f6-426d-9598-d8f508bc1586" providerId="AD" clId="Web-{88B46E73-FF9A-7059-11B7-57C54AFE9D47}" dt="2022-01-01T21:00:11.935" v="182" actId="20577"/>
          <ac:spMkLst>
            <pc:docMk/>
            <pc:sldMk cId="2158023969" sldId="285"/>
            <ac:spMk id="16" creationId="{52A3E95B-826D-46AF-AA0C-23342ADBBEB2}"/>
          </ac:spMkLst>
        </pc:spChg>
        <pc:spChg chg="add del mod">
          <ac:chgData name="Nadine Bleicher" userId="S::nadiblei@by0889.schule-by.de::a45fc509-57f6-426d-9598-d8f508bc1586" providerId="AD" clId="Web-{88B46E73-FF9A-7059-11B7-57C54AFE9D47}" dt="2022-01-01T21:02:09.735" v="200"/>
          <ac:spMkLst>
            <pc:docMk/>
            <pc:sldMk cId="2158023969" sldId="285"/>
            <ac:spMk id="18" creationId="{AF3AE179-EDA6-4F9A-A82C-5D0C8E4FDB60}"/>
          </ac:spMkLst>
        </pc:spChg>
        <pc:spChg chg="del">
          <ac:chgData name="Nadine Bleicher" userId="S::nadiblei@by0889.schule-by.de::a45fc509-57f6-426d-9598-d8f508bc1586" providerId="AD" clId="Web-{88B46E73-FF9A-7059-11B7-57C54AFE9D47}" dt="2022-01-01T20:46:54.387" v="54"/>
          <ac:spMkLst>
            <pc:docMk/>
            <pc:sldMk cId="2158023969" sldId="285"/>
            <ac:spMk id="21" creationId="{D9A42A94-98EC-449C-A7AD-7EF5AAEE2C88}"/>
          </ac:spMkLst>
        </pc:spChg>
        <pc:spChg chg="del">
          <ac:chgData name="Nadine Bleicher" userId="S::nadiblei@by0889.schule-by.de::a45fc509-57f6-426d-9598-d8f508bc1586" providerId="AD" clId="Web-{88B46E73-FF9A-7059-11B7-57C54AFE9D47}" dt="2022-01-01T20:46:56.496" v="55"/>
          <ac:spMkLst>
            <pc:docMk/>
            <pc:sldMk cId="2158023969" sldId="285"/>
            <ac:spMk id="22" creationId="{7E4C7B43-186F-48BC-A91D-638AAA34156E}"/>
          </ac:spMkLst>
        </pc:spChg>
        <pc:spChg chg="mod">
          <ac:chgData name="Nadine Bleicher" userId="S::nadiblei@by0889.schule-by.de::a45fc509-57f6-426d-9598-d8f508bc1586" providerId="AD" clId="Web-{88B46E73-FF9A-7059-11B7-57C54AFE9D47}" dt="2022-01-01T21:09:00.841" v="206" actId="20577"/>
          <ac:spMkLst>
            <pc:docMk/>
            <pc:sldMk cId="2158023969" sldId="285"/>
            <ac:spMk id="24" creationId="{8329C0F0-A90B-4289-A78D-B8F8D50CB637}"/>
          </ac:spMkLst>
        </pc:spChg>
        <pc:spChg chg="mod">
          <ac:chgData name="Nadine Bleicher" userId="S::nadiblei@by0889.schule-by.de::a45fc509-57f6-426d-9598-d8f508bc1586" providerId="AD" clId="Web-{88B46E73-FF9A-7059-11B7-57C54AFE9D47}" dt="2022-01-01T21:09:57.264" v="225" actId="20577"/>
          <ac:spMkLst>
            <pc:docMk/>
            <pc:sldMk cId="2158023969" sldId="285"/>
            <ac:spMk id="25" creationId="{DD21BBEA-EB5F-42BE-B978-ED2FBF0E6934}"/>
          </ac:spMkLst>
        </pc:spChg>
        <pc:spChg chg="mod">
          <ac:chgData name="Nadine Bleicher" userId="S::nadiblei@by0889.schule-by.de::a45fc509-57f6-426d-9598-d8f508bc1586" providerId="AD" clId="Web-{88B46E73-FF9A-7059-11B7-57C54AFE9D47}" dt="2022-01-01T21:10:23.531" v="237" actId="20577"/>
          <ac:spMkLst>
            <pc:docMk/>
            <pc:sldMk cId="2158023969" sldId="285"/>
            <ac:spMk id="26" creationId="{D21B8E95-3404-4CD7-A522-2CB695CEBA4A}"/>
          </ac:spMkLst>
        </pc:spChg>
        <pc:spChg chg="add mod">
          <ac:chgData name="Nadine Bleicher" userId="S::nadiblei@by0889.schule-by.de::a45fc509-57f6-426d-9598-d8f508bc1586" providerId="AD" clId="Web-{88B46E73-FF9A-7059-11B7-57C54AFE9D47}" dt="2022-01-01T21:06:29.180" v="205" actId="20577"/>
          <ac:spMkLst>
            <pc:docMk/>
            <pc:sldMk cId="2158023969" sldId="285"/>
            <ac:spMk id="27" creationId="{9D4EFB2D-EF9D-482F-AC1C-38640D6860E5}"/>
          </ac:spMkLst>
        </pc:spChg>
        <pc:spChg chg="add del">
          <ac:chgData name="Nadine Bleicher" userId="S::nadiblei@by0889.schule-by.de::a45fc509-57f6-426d-9598-d8f508bc1586" providerId="AD" clId="Web-{88B46E73-FF9A-7059-11B7-57C54AFE9D47}" dt="2022-01-01T21:09:25.388" v="212"/>
          <ac:spMkLst>
            <pc:docMk/>
            <pc:sldMk cId="2158023969" sldId="285"/>
            <ac:spMk id="28" creationId="{6EADD36B-B156-4550-B66A-6BB07CF600B8}"/>
          </ac:spMkLst>
        </pc:spChg>
      </pc:sldChg>
    </pc:docChg>
  </pc:docChgLst>
  <pc:docChgLst>
    <pc:chgData name="Nadine Bleicher" userId="S::nadiblei@by0889.schule-by.de::a45fc509-57f6-426d-9598-d8f508bc1586" providerId="AD" clId="Web-{94387C73-2472-8831-E21E-B314B28CB23B}"/>
    <pc:docChg chg="addSld delSld modSld sldOrd">
      <pc:chgData name="Nadine Bleicher" userId="S::nadiblei@by0889.schule-by.de::a45fc509-57f6-426d-9598-d8f508bc1586" providerId="AD" clId="Web-{94387C73-2472-8831-E21E-B314B28CB23B}" dt="2022-01-02T16:06:02.607" v="577"/>
      <pc:docMkLst>
        <pc:docMk/>
      </pc:docMkLst>
      <pc:sldChg chg="modTransition">
        <pc:chgData name="Nadine Bleicher" userId="S::nadiblei@by0889.schule-by.de::a45fc509-57f6-426d-9598-d8f508bc1586" providerId="AD" clId="Web-{94387C73-2472-8831-E21E-B314B28CB23B}" dt="2022-01-02T16:06:02.607" v="577"/>
        <pc:sldMkLst>
          <pc:docMk/>
          <pc:sldMk cId="0" sldId="256"/>
        </pc:sldMkLst>
      </pc:sldChg>
      <pc:sldChg chg="modSp">
        <pc:chgData name="Nadine Bleicher" userId="S::nadiblei@by0889.schule-by.de::a45fc509-57f6-426d-9598-d8f508bc1586" providerId="AD" clId="Web-{94387C73-2472-8831-E21E-B314B28CB23B}" dt="2022-01-02T16:00:55.539" v="542" actId="1076"/>
        <pc:sldMkLst>
          <pc:docMk/>
          <pc:sldMk cId="0" sldId="257"/>
        </pc:sldMkLst>
        <pc:spChg chg="mod">
          <ac:chgData name="Nadine Bleicher" userId="S::nadiblei@by0889.schule-by.de::a45fc509-57f6-426d-9598-d8f508bc1586" providerId="AD" clId="Web-{94387C73-2472-8831-E21E-B314B28CB23B}" dt="2022-01-02T16:00:45.586" v="540" actId="20577"/>
          <ac:spMkLst>
            <pc:docMk/>
            <pc:sldMk cId="0" sldId="257"/>
            <ac:spMk id="19" creationId="{A14A3E19-4B89-4D58-8C9F-910E290F8D20}"/>
          </ac:spMkLst>
        </pc:spChg>
        <pc:picChg chg="mod">
          <ac:chgData name="Nadine Bleicher" userId="S::nadiblei@by0889.schule-by.de::a45fc509-57f6-426d-9598-d8f508bc1586" providerId="AD" clId="Web-{94387C73-2472-8831-E21E-B314B28CB23B}" dt="2022-01-02T16:00:55.539" v="542" actId="1076"/>
          <ac:picMkLst>
            <pc:docMk/>
            <pc:sldMk cId="0" sldId="257"/>
            <ac:picMk id="22" creationId="{8CF44A54-56D4-473C-987E-337C4116261A}"/>
          </ac:picMkLst>
        </pc:picChg>
        <pc:cxnChg chg="mod">
          <ac:chgData name="Nadine Bleicher" userId="S::nadiblei@by0889.schule-by.de::a45fc509-57f6-426d-9598-d8f508bc1586" providerId="AD" clId="Web-{94387C73-2472-8831-E21E-B314B28CB23B}" dt="2022-01-02T16:00:52.774" v="541" actId="14100"/>
          <ac:cxnSpMkLst>
            <pc:docMk/>
            <pc:sldMk cId="0" sldId="257"/>
            <ac:cxnSpMk id="20" creationId="{2899F558-0CEB-4FE2-8075-35825BB9E09E}"/>
          </ac:cxnSpMkLst>
        </pc:cxnChg>
      </pc:sldChg>
      <pc:sldChg chg="modSp modTransition">
        <pc:chgData name="Nadine Bleicher" userId="S::nadiblei@by0889.schule-by.de::a45fc509-57f6-426d-9598-d8f508bc1586" providerId="AD" clId="Web-{94387C73-2472-8831-E21E-B314B28CB23B}" dt="2022-01-02T16:05:43.435" v="575"/>
        <pc:sldMkLst>
          <pc:docMk/>
          <pc:sldMk cId="0" sldId="259"/>
        </pc:sldMkLst>
        <pc:spChg chg="mod">
          <ac:chgData name="Nadine Bleicher" userId="S::nadiblei@by0889.schule-by.de::a45fc509-57f6-426d-9598-d8f508bc1586" providerId="AD" clId="Web-{94387C73-2472-8831-E21E-B314B28CB23B}" dt="2022-01-02T16:02:44.401" v="552" actId="20577"/>
          <ac:spMkLst>
            <pc:docMk/>
            <pc:sldMk cId="0" sldId="259"/>
            <ac:spMk id="1594" creationId="{00000000-0000-0000-0000-000000000000}"/>
          </ac:spMkLst>
        </pc:spChg>
        <pc:spChg chg="mod">
          <ac:chgData name="Nadine Bleicher" userId="S::nadiblei@by0889.schule-by.de::a45fc509-57f6-426d-9598-d8f508bc1586" providerId="AD" clId="Web-{94387C73-2472-8831-E21E-B314B28CB23B}" dt="2022-01-02T15:45:20.443" v="498" actId="20577"/>
          <ac:spMkLst>
            <pc:docMk/>
            <pc:sldMk cId="0" sldId="259"/>
            <ac:spMk id="1595" creationId="{00000000-0000-0000-0000-000000000000}"/>
          </ac:spMkLst>
        </pc:spChg>
      </pc:sldChg>
      <pc:sldChg chg="delSp modSp">
        <pc:chgData name="Nadine Bleicher" userId="S::nadiblei@by0889.schule-by.de::a45fc509-57f6-426d-9598-d8f508bc1586" providerId="AD" clId="Web-{94387C73-2472-8831-E21E-B314B28CB23B}" dt="2022-01-02T16:03:00.542" v="556" actId="20577"/>
        <pc:sldMkLst>
          <pc:docMk/>
          <pc:sldMk cId="0" sldId="268"/>
        </pc:sldMkLst>
        <pc:spChg chg="mod">
          <ac:chgData name="Nadine Bleicher" userId="S::nadiblei@by0889.schule-by.de::a45fc509-57f6-426d-9598-d8f508bc1586" providerId="AD" clId="Web-{94387C73-2472-8831-E21E-B314B28CB23B}" dt="2022-01-02T16:03:00.542" v="556" actId="20577"/>
          <ac:spMkLst>
            <pc:docMk/>
            <pc:sldMk cId="0" sldId="268"/>
            <ac:spMk id="1768" creationId="{00000000-0000-0000-0000-000000000000}"/>
          </ac:spMkLst>
        </pc:spChg>
        <pc:picChg chg="del">
          <ac:chgData name="Nadine Bleicher" userId="S::nadiblei@by0889.schule-by.de::a45fc509-57f6-426d-9598-d8f508bc1586" providerId="AD" clId="Web-{94387C73-2472-8831-E21E-B314B28CB23B}" dt="2022-01-02T16:01:24.431" v="543"/>
          <ac:picMkLst>
            <pc:docMk/>
            <pc:sldMk cId="0" sldId="268"/>
            <ac:picMk id="2" creationId="{DFE548C5-1413-41B4-8430-5C4583C291AF}"/>
          </ac:picMkLst>
        </pc:picChg>
        <pc:picChg chg="del mod">
          <ac:chgData name="Nadine Bleicher" userId="S::nadiblei@by0889.schule-by.de::a45fc509-57f6-426d-9598-d8f508bc1586" providerId="AD" clId="Web-{94387C73-2472-8831-E21E-B314B28CB23B}" dt="2022-01-02T16:01:28.462" v="545"/>
          <ac:picMkLst>
            <pc:docMk/>
            <pc:sldMk cId="0" sldId="268"/>
            <ac:picMk id="28" creationId="{697362D5-5B9E-4F67-BB74-11F46B2CC4A3}"/>
          </ac:picMkLst>
        </pc:picChg>
      </pc:sldChg>
      <pc:sldChg chg="modSp">
        <pc:chgData name="Nadine Bleicher" userId="S::nadiblei@by0889.schule-by.de::a45fc509-57f6-426d-9598-d8f508bc1586" providerId="AD" clId="Web-{94387C73-2472-8831-E21E-B314B28CB23B}" dt="2022-01-02T16:02:33.885" v="550" actId="20577"/>
        <pc:sldMkLst>
          <pc:docMk/>
          <pc:sldMk cId="0" sldId="269"/>
        </pc:sldMkLst>
        <pc:spChg chg="mod">
          <ac:chgData name="Nadine Bleicher" userId="S::nadiblei@by0889.schule-by.de::a45fc509-57f6-426d-9598-d8f508bc1586" providerId="AD" clId="Web-{94387C73-2472-8831-E21E-B314B28CB23B}" dt="2022-01-02T16:02:33.885" v="550" actId="20577"/>
          <ac:spMkLst>
            <pc:docMk/>
            <pc:sldMk cId="0" sldId="269"/>
            <ac:spMk id="1782" creationId="{00000000-0000-0000-0000-000000000000}"/>
          </ac:spMkLst>
        </pc:spChg>
      </pc:sldChg>
      <pc:sldChg chg="modSp">
        <pc:chgData name="Nadine Bleicher" userId="S::nadiblei@by0889.schule-by.de::a45fc509-57f6-426d-9598-d8f508bc1586" providerId="AD" clId="Web-{94387C73-2472-8831-E21E-B314B28CB23B}" dt="2022-01-02T16:02:24.197" v="548" actId="20577"/>
        <pc:sldMkLst>
          <pc:docMk/>
          <pc:sldMk cId="0" sldId="271"/>
        </pc:sldMkLst>
        <pc:spChg chg="mod">
          <ac:chgData name="Nadine Bleicher" userId="S::nadiblei@by0889.schule-by.de::a45fc509-57f6-426d-9598-d8f508bc1586" providerId="AD" clId="Web-{94387C73-2472-8831-E21E-B314B28CB23B}" dt="2022-01-02T16:02:24.197" v="548" actId="20577"/>
          <ac:spMkLst>
            <pc:docMk/>
            <pc:sldMk cId="0" sldId="271"/>
            <ac:spMk id="1826" creationId="{00000000-0000-0000-0000-000000000000}"/>
          </ac:spMkLst>
        </pc:spChg>
      </pc:sldChg>
      <pc:sldChg chg="modSp">
        <pc:chgData name="Nadine Bleicher" userId="S::nadiblei@by0889.schule-by.de::a45fc509-57f6-426d-9598-d8f508bc1586" providerId="AD" clId="Web-{94387C73-2472-8831-E21E-B314B28CB23B}" dt="2022-01-02T16:03:11.120" v="559" actId="20577"/>
        <pc:sldMkLst>
          <pc:docMk/>
          <pc:sldMk cId="0" sldId="272"/>
        </pc:sldMkLst>
        <pc:spChg chg="mod">
          <ac:chgData name="Nadine Bleicher" userId="S::nadiblei@by0889.schule-by.de::a45fc509-57f6-426d-9598-d8f508bc1586" providerId="AD" clId="Web-{94387C73-2472-8831-E21E-B314B28CB23B}" dt="2022-01-02T16:03:11.120" v="559" actId="20577"/>
          <ac:spMkLst>
            <pc:docMk/>
            <pc:sldMk cId="0" sldId="272"/>
            <ac:spMk id="1840" creationId="{00000000-0000-0000-0000-000000000000}"/>
          </ac:spMkLst>
        </pc:spChg>
      </pc:sldChg>
      <pc:sldChg chg="modSp">
        <pc:chgData name="Nadine Bleicher" userId="S::nadiblei@by0889.schule-by.de::a45fc509-57f6-426d-9598-d8f508bc1586" providerId="AD" clId="Web-{94387C73-2472-8831-E21E-B314B28CB23B}" dt="2022-01-02T16:03:33.980" v="564" actId="20577"/>
        <pc:sldMkLst>
          <pc:docMk/>
          <pc:sldMk cId="0" sldId="274"/>
        </pc:sldMkLst>
        <pc:spChg chg="mod">
          <ac:chgData name="Nadine Bleicher" userId="S::nadiblei@by0889.schule-by.de::a45fc509-57f6-426d-9598-d8f508bc1586" providerId="AD" clId="Web-{94387C73-2472-8831-E21E-B314B28CB23B}" dt="2022-01-02T16:03:33.980" v="564" actId="20577"/>
          <ac:spMkLst>
            <pc:docMk/>
            <pc:sldMk cId="0" sldId="274"/>
            <ac:spMk id="1884" creationId="{00000000-0000-0000-0000-000000000000}"/>
          </ac:spMkLst>
        </pc:spChg>
        <pc:spChg chg="mod">
          <ac:chgData name="Nadine Bleicher" userId="S::nadiblei@by0889.schule-by.de::a45fc509-57f6-426d-9598-d8f508bc1586" providerId="AD" clId="Web-{94387C73-2472-8831-E21E-B314B28CB23B}" dt="2022-01-02T15:46:49.882" v="521" actId="20577"/>
          <ac:spMkLst>
            <pc:docMk/>
            <pc:sldMk cId="0" sldId="274"/>
            <ac:spMk id="1886" creationId="{00000000-0000-0000-0000-000000000000}"/>
          </ac:spMkLst>
        </pc:spChg>
      </pc:sldChg>
      <pc:sldChg chg="modSp">
        <pc:chgData name="Nadine Bleicher" userId="S::nadiblei@by0889.schule-by.de::a45fc509-57f6-426d-9598-d8f508bc1586" providerId="AD" clId="Web-{94387C73-2472-8831-E21E-B314B28CB23B}" dt="2022-01-02T16:03:29.527" v="563" actId="20577"/>
        <pc:sldMkLst>
          <pc:docMk/>
          <pc:sldMk cId="0" sldId="275"/>
        </pc:sldMkLst>
        <pc:spChg chg="mod">
          <ac:chgData name="Nadine Bleicher" userId="S::nadiblei@by0889.schule-by.de::a45fc509-57f6-426d-9598-d8f508bc1586" providerId="AD" clId="Web-{94387C73-2472-8831-E21E-B314B28CB23B}" dt="2022-01-02T16:03:29.527" v="563" actId="20577"/>
          <ac:spMkLst>
            <pc:docMk/>
            <pc:sldMk cId="0" sldId="275"/>
            <ac:spMk id="1898" creationId="{00000000-0000-0000-0000-000000000000}"/>
          </ac:spMkLst>
        </pc:spChg>
      </pc:sldChg>
      <pc:sldChg chg="modSp">
        <pc:chgData name="Nadine Bleicher" userId="S::nadiblei@by0889.schule-by.de::a45fc509-57f6-426d-9598-d8f508bc1586" providerId="AD" clId="Web-{94387C73-2472-8831-E21E-B314B28CB23B}" dt="2022-01-02T16:03:39.527" v="566" actId="20577"/>
        <pc:sldMkLst>
          <pc:docMk/>
          <pc:sldMk cId="0" sldId="277"/>
        </pc:sldMkLst>
        <pc:spChg chg="mod">
          <ac:chgData name="Nadine Bleicher" userId="S::nadiblei@by0889.schule-by.de::a45fc509-57f6-426d-9598-d8f508bc1586" providerId="AD" clId="Web-{94387C73-2472-8831-E21E-B314B28CB23B}" dt="2022-01-02T16:03:39.527" v="566" actId="20577"/>
          <ac:spMkLst>
            <pc:docMk/>
            <pc:sldMk cId="0" sldId="277"/>
            <ac:spMk id="1942" creationId="{00000000-0000-0000-0000-000000000000}"/>
          </ac:spMkLst>
        </pc:spChg>
      </pc:sldChg>
      <pc:sldChg chg="modSp">
        <pc:chgData name="Nadine Bleicher" userId="S::nadiblei@by0889.schule-by.de::a45fc509-57f6-426d-9598-d8f508bc1586" providerId="AD" clId="Web-{94387C73-2472-8831-E21E-B314B28CB23B}" dt="2022-01-02T16:03:42.511" v="568" actId="20577"/>
        <pc:sldMkLst>
          <pc:docMk/>
          <pc:sldMk cId="0" sldId="278"/>
        </pc:sldMkLst>
        <pc:spChg chg="mod">
          <ac:chgData name="Nadine Bleicher" userId="S::nadiblei@by0889.schule-by.de::a45fc509-57f6-426d-9598-d8f508bc1586" providerId="AD" clId="Web-{94387C73-2472-8831-E21E-B314B28CB23B}" dt="2022-01-02T16:03:42.511" v="568" actId="20577"/>
          <ac:spMkLst>
            <pc:docMk/>
            <pc:sldMk cId="0" sldId="278"/>
            <ac:spMk id="1956" creationId="{00000000-0000-0000-0000-000000000000}"/>
          </ac:spMkLst>
        </pc:spChg>
      </pc:sldChg>
      <pc:sldChg chg="modSp">
        <pc:chgData name="Nadine Bleicher" userId="S::nadiblei@by0889.schule-by.de::a45fc509-57f6-426d-9598-d8f508bc1586" providerId="AD" clId="Web-{94387C73-2472-8831-E21E-B314B28CB23B}" dt="2022-01-02T16:03:20.042" v="562" actId="20577"/>
        <pc:sldMkLst>
          <pc:docMk/>
          <pc:sldMk cId="2863560076" sldId="280"/>
        </pc:sldMkLst>
        <pc:spChg chg="mod">
          <ac:chgData name="Nadine Bleicher" userId="S::nadiblei@by0889.schule-by.de::a45fc509-57f6-426d-9598-d8f508bc1586" providerId="AD" clId="Web-{94387C73-2472-8831-E21E-B314B28CB23B}" dt="2022-01-02T16:03:20.042" v="562" actId="20577"/>
          <ac:spMkLst>
            <pc:docMk/>
            <pc:sldMk cId="2863560076" sldId="280"/>
            <ac:spMk id="1840" creationId="{00000000-0000-0000-0000-000000000000}"/>
          </ac:spMkLst>
        </pc:spChg>
      </pc:sldChg>
      <pc:sldChg chg="modSp">
        <pc:chgData name="Nadine Bleicher" userId="S::nadiblei@by0889.schule-by.de::a45fc509-57f6-426d-9598-d8f508bc1586" providerId="AD" clId="Web-{94387C73-2472-8831-E21E-B314B28CB23B}" dt="2022-01-02T16:03:07.198" v="558" actId="20577"/>
        <pc:sldMkLst>
          <pc:docMk/>
          <pc:sldMk cId="414446887" sldId="282"/>
        </pc:sldMkLst>
        <pc:spChg chg="mod">
          <ac:chgData name="Nadine Bleicher" userId="S::nadiblei@by0889.schule-by.de::a45fc509-57f6-426d-9598-d8f508bc1586" providerId="AD" clId="Web-{94387C73-2472-8831-E21E-B314B28CB23B}" dt="2022-01-02T16:03:07.198" v="558" actId="20577"/>
          <ac:spMkLst>
            <pc:docMk/>
            <pc:sldMk cId="414446887" sldId="282"/>
            <ac:spMk id="1840" creationId="{00000000-0000-0000-0000-000000000000}"/>
          </ac:spMkLst>
        </pc:spChg>
      </pc:sldChg>
      <pc:sldChg chg="del">
        <pc:chgData name="Nadine Bleicher" userId="S::nadiblei@by0889.schule-by.de::a45fc509-57f6-426d-9598-d8f508bc1586" providerId="AD" clId="Web-{94387C73-2472-8831-E21E-B314B28CB23B}" dt="2022-01-02T15:37:05.325" v="401"/>
        <pc:sldMkLst>
          <pc:docMk/>
          <pc:sldMk cId="965447770" sldId="283"/>
        </pc:sldMkLst>
      </pc:sldChg>
      <pc:sldChg chg="del">
        <pc:chgData name="Nadine Bleicher" userId="S::nadiblei@by0889.schule-by.de::a45fc509-57f6-426d-9598-d8f508bc1586" providerId="AD" clId="Web-{94387C73-2472-8831-E21E-B314B28CB23B}" dt="2022-01-02T15:12:42.505" v="300"/>
        <pc:sldMkLst>
          <pc:docMk/>
          <pc:sldMk cId="3852297356" sldId="284"/>
        </pc:sldMkLst>
      </pc:sldChg>
      <pc:sldChg chg="addSp delSp modSp del">
        <pc:chgData name="Nadine Bleicher" userId="S::nadiblei@by0889.schule-by.de::a45fc509-57f6-426d-9598-d8f508bc1586" providerId="AD" clId="Web-{94387C73-2472-8831-E21E-B314B28CB23B}" dt="2022-01-02T15:42:05.846" v="496"/>
        <pc:sldMkLst>
          <pc:docMk/>
          <pc:sldMk cId="2158023969" sldId="285"/>
        </pc:sldMkLst>
        <pc:spChg chg="del mod">
          <ac:chgData name="Nadine Bleicher" userId="S::nadiblei@by0889.schule-by.de::a45fc509-57f6-426d-9598-d8f508bc1586" providerId="AD" clId="Web-{94387C73-2472-8831-E21E-B314B28CB23B}" dt="2022-01-02T15:15:51.352" v="342"/>
          <ac:spMkLst>
            <pc:docMk/>
            <pc:sldMk cId="2158023969" sldId="285"/>
            <ac:spMk id="9" creationId="{6BF914CD-D540-4A80-9BEF-C9137050E56D}"/>
          </ac:spMkLst>
        </pc:spChg>
        <pc:spChg chg="add">
          <ac:chgData name="Nadine Bleicher" userId="S::nadiblei@by0889.schule-by.de::a45fc509-57f6-426d-9598-d8f508bc1586" providerId="AD" clId="Web-{94387C73-2472-8831-E21E-B314B28CB23B}" dt="2022-01-02T15:15:42.259" v="338"/>
          <ac:spMkLst>
            <pc:docMk/>
            <pc:sldMk cId="2158023969" sldId="285"/>
            <ac:spMk id="18" creationId="{73EB8307-4F22-4360-BF1F-37E0214FDFC4}"/>
          </ac:spMkLst>
        </pc:spChg>
        <pc:spChg chg="add">
          <ac:chgData name="Nadine Bleicher" userId="S::nadiblei@by0889.schule-by.de::a45fc509-57f6-426d-9598-d8f508bc1586" providerId="AD" clId="Web-{94387C73-2472-8831-E21E-B314B28CB23B}" dt="2022-01-02T15:15:42.290" v="339"/>
          <ac:spMkLst>
            <pc:docMk/>
            <pc:sldMk cId="2158023969" sldId="285"/>
            <ac:spMk id="21" creationId="{24A10DB6-613F-4BE1-963A-16F6EA56FE34}"/>
          </ac:spMkLst>
        </pc:spChg>
        <pc:spChg chg="add">
          <ac:chgData name="Nadine Bleicher" userId="S::nadiblei@by0889.schule-by.de::a45fc509-57f6-426d-9598-d8f508bc1586" providerId="AD" clId="Web-{94387C73-2472-8831-E21E-B314B28CB23B}" dt="2022-01-02T15:15:42.321" v="340"/>
          <ac:spMkLst>
            <pc:docMk/>
            <pc:sldMk cId="2158023969" sldId="285"/>
            <ac:spMk id="22" creationId="{1560A6F3-767A-403F-8025-2B33062BA28A}"/>
          </ac:spMkLst>
        </pc:spChg>
      </pc:sldChg>
      <pc:sldChg chg="addSp delSp modSp">
        <pc:chgData name="Nadine Bleicher" userId="S::nadiblei@by0889.schule-by.de::a45fc509-57f6-426d-9598-d8f508bc1586" providerId="AD" clId="Web-{94387C73-2472-8831-E21E-B314B28CB23B}" dt="2022-01-02T15:47:35.930" v="529"/>
        <pc:sldMkLst>
          <pc:docMk/>
          <pc:sldMk cId="1287607556" sldId="286"/>
        </pc:sldMkLst>
        <pc:spChg chg="mod">
          <ac:chgData name="Nadine Bleicher" userId="S::nadiblei@by0889.schule-by.de::a45fc509-57f6-426d-9598-d8f508bc1586" providerId="AD" clId="Web-{94387C73-2472-8831-E21E-B314B28CB23B}" dt="2022-01-02T14:39:01.625" v="85" actId="1076"/>
          <ac:spMkLst>
            <pc:docMk/>
            <pc:sldMk cId="1287607556" sldId="286"/>
            <ac:spMk id="9" creationId="{6BF914CD-D540-4A80-9BEF-C9137050E56D}"/>
          </ac:spMkLst>
        </pc:spChg>
        <pc:spChg chg="mod">
          <ac:chgData name="Nadine Bleicher" userId="S::nadiblei@by0889.schule-by.de::a45fc509-57f6-426d-9598-d8f508bc1586" providerId="AD" clId="Web-{94387C73-2472-8831-E21E-B314B28CB23B}" dt="2022-01-02T15:00:51.646" v="173" actId="20577"/>
          <ac:spMkLst>
            <pc:docMk/>
            <pc:sldMk cId="1287607556" sldId="286"/>
            <ac:spMk id="10" creationId="{07256BD2-FCC8-409C-B791-70BF13217FA0}"/>
          </ac:spMkLst>
        </pc:spChg>
        <pc:spChg chg="add">
          <ac:chgData name="Nadine Bleicher" userId="S::nadiblei@by0889.schule-by.de::a45fc509-57f6-426d-9598-d8f508bc1586" providerId="AD" clId="Web-{94387C73-2472-8831-E21E-B314B28CB23B}" dt="2022-01-02T15:47:35.930" v="529"/>
          <ac:spMkLst>
            <pc:docMk/>
            <pc:sldMk cId="1287607556" sldId="286"/>
            <ac:spMk id="11" creationId="{C79EF13E-C8D7-4516-8792-5739B8DD267A}"/>
          </ac:spMkLst>
        </pc:spChg>
        <pc:spChg chg="mod">
          <ac:chgData name="Nadine Bleicher" userId="S::nadiblei@by0889.schule-by.de::a45fc509-57f6-426d-9598-d8f508bc1586" providerId="AD" clId="Web-{94387C73-2472-8831-E21E-B314B28CB23B}" dt="2022-01-02T14:34:48.557" v="71" actId="1076"/>
          <ac:spMkLst>
            <pc:docMk/>
            <pc:sldMk cId="1287607556" sldId="286"/>
            <ac:spMk id="13" creationId="{196670C3-A387-49F9-B059-2088E2484E8F}"/>
          </ac:spMkLst>
        </pc:spChg>
        <pc:spChg chg="mod">
          <ac:chgData name="Nadine Bleicher" userId="S::nadiblei@by0889.schule-by.de::a45fc509-57f6-426d-9598-d8f508bc1586" providerId="AD" clId="Web-{94387C73-2472-8831-E21E-B314B28CB23B}" dt="2022-01-02T14:34:15.384" v="62" actId="1076"/>
          <ac:spMkLst>
            <pc:docMk/>
            <pc:sldMk cId="1287607556" sldId="286"/>
            <ac:spMk id="14" creationId="{025FD0F0-F337-4590-B597-B511B64D6904}"/>
          </ac:spMkLst>
        </pc:spChg>
        <pc:spChg chg="mod">
          <ac:chgData name="Nadine Bleicher" userId="S::nadiblei@by0889.schule-by.de::a45fc509-57f6-426d-9598-d8f508bc1586" providerId="AD" clId="Web-{94387C73-2472-8831-E21E-B314B28CB23B}" dt="2022-01-02T15:38:51.124" v="412" actId="14100"/>
          <ac:spMkLst>
            <pc:docMk/>
            <pc:sldMk cId="1287607556" sldId="286"/>
            <ac:spMk id="16" creationId="{52A3E95B-826D-46AF-AA0C-23342ADBBEB2}"/>
          </ac:spMkLst>
        </pc:spChg>
        <pc:spChg chg="mod">
          <ac:chgData name="Nadine Bleicher" userId="S::nadiblei@by0889.schule-by.de::a45fc509-57f6-426d-9598-d8f508bc1586" providerId="AD" clId="Web-{94387C73-2472-8831-E21E-B314B28CB23B}" dt="2022-01-02T14:39:07.156" v="87" actId="1076"/>
          <ac:spMkLst>
            <pc:docMk/>
            <pc:sldMk cId="1287607556" sldId="286"/>
            <ac:spMk id="17" creationId="{06D238F9-639C-4EA7-9D83-DDBFCCCF2EFE}"/>
          </ac:spMkLst>
        </pc:spChg>
        <pc:spChg chg="mod">
          <ac:chgData name="Nadine Bleicher" userId="S::nadiblei@by0889.schule-by.de::a45fc509-57f6-426d-9598-d8f508bc1586" providerId="AD" clId="Web-{94387C73-2472-8831-E21E-B314B28CB23B}" dt="2022-01-02T14:34:52.557" v="72" actId="20577"/>
          <ac:spMkLst>
            <pc:docMk/>
            <pc:sldMk cId="1287607556" sldId="286"/>
            <ac:spMk id="18" creationId="{B74677D5-5FBE-45E1-B4ED-2634061EDF06}"/>
          </ac:spMkLst>
        </pc:spChg>
        <pc:spChg chg="mod">
          <ac:chgData name="Nadine Bleicher" userId="S::nadiblei@by0889.schule-by.de::a45fc509-57f6-426d-9598-d8f508bc1586" providerId="AD" clId="Web-{94387C73-2472-8831-E21E-B314B28CB23B}" dt="2022-01-02T15:39:02.686" v="414" actId="1076"/>
          <ac:spMkLst>
            <pc:docMk/>
            <pc:sldMk cId="1287607556" sldId="286"/>
            <ac:spMk id="21" creationId="{E3BA010D-9917-4231-897A-24E5D105AA9A}"/>
          </ac:spMkLst>
        </pc:spChg>
        <pc:spChg chg="mod">
          <ac:chgData name="Nadine Bleicher" userId="S::nadiblei@by0889.schule-by.de::a45fc509-57f6-426d-9598-d8f508bc1586" providerId="AD" clId="Web-{94387C73-2472-8831-E21E-B314B28CB23B}" dt="2022-01-02T14:39:04.062" v="86" actId="1076"/>
          <ac:spMkLst>
            <pc:docMk/>
            <pc:sldMk cId="1287607556" sldId="286"/>
            <ac:spMk id="24" creationId="{054ED542-89D8-4F4B-98CC-74B77D3D3E28}"/>
          </ac:spMkLst>
        </pc:spChg>
        <pc:spChg chg="del mod">
          <ac:chgData name="Nadine Bleicher" userId="S::nadiblei@by0889.schule-by.de::a45fc509-57f6-426d-9598-d8f508bc1586" providerId="AD" clId="Web-{94387C73-2472-8831-E21E-B314B28CB23B}" dt="2022-01-02T15:05:23.448" v="260"/>
          <ac:spMkLst>
            <pc:docMk/>
            <pc:sldMk cId="1287607556" sldId="286"/>
            <ac:spMk id="25" creationId="{98AE1B3D-615C-4833-B31E-16DFED60FFBC}"/>
          </ac:spMkLst>
        </pc:spChg>
        <pc:spChg chg="mod">
          <ac:chgData name="Nadine Bleicher" userId="S::nadiblei@by0889.schule-by.de::a45fc509-57f6-426d-9598-d8f508bc1586" providerId="AD" clId="Web-{94387C73-2472-8831-E21E-B314B28CB23B}" dt="2022-01-02T14:21:59.603" v="26" actId="14100"/>
          <ac:spMkLst>
            <pc:docMk/>
            <pc:sldMk cId="1287607556" sldId="286"/>
            <ac:spMk id="29" creationId="{331E0F74-3701-48E5-A65E-FC661B175E9C}"/>
          </ac:spMkLst>
        </pc:spChg>
        <pc:spChg chg="add del mod">
          <ac:chgData name="Nadine Bleicher" userId="S::nadiblei@by0889.schule-by.de::a45fc509-57f6-426d-9598-d8f508bc1586" providerId="AD" clId="Web-{94387C73-2472-8831-E21E-B314B28CB23B}" dt="2022-01-02T15:47:35.555" v="528"/>
          <ac:spMkLst>
            <pc:docMk/>
            <pc:sldMk cId="1287607556" sldId="286"/>
            <ac:spMk id="42" creationId="{99F37A66-8B6F-4407-BD13-39681E45DB75}"/>
          </ac:spMkLst>
        </pc:spChg>
        <pc:picChg chg="del mod ord">
          <ac:chgData name="Nadine Bleicher" userId="S::nadiblei@by0889.schule-by.de::a45fc509-57f6-426d-9598-d8f508bc1586" providerId="AD" clId="Web-{94387C73-2472-8831-E21E-B314B28CB23B}" dt="2022-01-02T14:55:51.280" v="141"/>
          <ac:picMkLst>
            <pc:docMk/>
            <pc:sldMk cId="1287607556" sldId="286"/>
            <ac:picMk id="15" creationId="{075503DA-F2F7-407E-A4B7-22159D5E0DD8}"/>
          </ac:picMkLst>
        </pc:picChg>
        <pc:picChg chg="mod">
          <ac:chgData name="Nadine Bleicher" userId="S::nadiblei@by0889.schule-by.de::a45fc509-57f6-426d-9598-d8f508bc1586" providerId="AD" clId="Web-{94387C73-2472-8831-E21E-B314B28CB23B}" dt="2022-01-02T14:34:09.790" v="60" actId="1076"/>
          <ac:picMkLst>
            <pc:docMk/>
            <pc:sldMk cId="1287607556" sldId="286"/>
            <ac:picMk id="19" creationId="{871AB416-11BE-44A7-BDB5-5D9FC666C7E8}"/>
          </ac:picMkLst>
        </pc:picChg>
        <pc:picChg chg="mod ord">
          <ac:chgData name="Nadine Bleicher" userId="S::nadiblei@by0889.schule-by.de::a45fc509-57f6-426d-9598-d8f508bc1586" providerId="AD" clId="Web-{94387C73-2472-8831-E21E-B314B28CB23B}" dt="2022-01-02T15:11:50.347" v="299" actId="1076"/>
          <ac:picMkLst>
            <pc:docMk/>
            <pc:sldMk cId="1287607556" sldId="286"/>
            <ac:picMk id="20" creationId="{0CC6070A-ECFC-41B8-BA41-A08968FBD263}"/>
          </ac:picMkLst>
        </pc:picChg>
        <pc:picChg chg="del mod">
          <ac:chgData name="Nadine Bleicher" userId="S::nadiblei@by0889.schule-by.de::a45fc509-57f6-426d-9598-d8f508bc1586" providerId="AD" clId="Web-{94387C73-2472-8831-E21E-B314B28CB23B}" dt="2022-01-02T14:55:08.795" v="137"/>
          <ac:picMkLst>
            <pc:docMk/>
            <pc:sldMk cId="1287607556" sldId="286"/>
            <ac:picMk id="22" creationId="{F00A9033-CD11-40F6-A25B-C53FF985E37E}"/>
          </ac:picMkLst>
        </pc:picChg>
        <pc:picChg chg="del mod">
          <ac:chgData name="Nadine Bleicher" userId="S::nadiblei@by0889.schule-by.de::a45fc509-57f6-426d-9598-d8f508bc1586" providerId="AD" clId="Web-{94387C73-2472-8831-E21E-B314B28CB23B}" dt="2022-01-02T14:55:51.874" v="142"/>
          <ac:picMkLst>
            <pc:docMk/>
            <pc:sldMk cId="1287607556" sldId="286"/>
            <ac:picMk id="23" creationId="{0CEA1F58-82DD-4DE8-AE65-18557A4596BF}"/>
          </ac:picMkLst>
        </pc:picChg>
        <pc:picChg chg="mod">
          <ac:chgData name="Nadine Bleicher" userId="S::nadiblei@by0889.schule-by.de::a45fc509-57f6-426d-9598-d8f508bc1586" providerId="AD" clId="Web-{94387C73-2472-8831-E21E-B314B28CB23B}" dt="2022-01-02T14:54:32.216" v="133" actId="1076"/>
          <ac:picMkLst>
            <pc:docMk/>
            <pc:sldMk cId="1287607556" sldId="286"/>
            <ac:picMk id="26" creationId="{13D47E45-01FE-4320-AFAC-A14764EBD8D4}"/>
          </ac:picMkLst>
        </pc:picChg>
        <pc:picChg chg="add mod">
          <ac:chgData name="Nadine Bleicher" userId="S::nadiblei@by0889.schule-by.de::a45fc509-57f6-426d-9598-d8f508bc1586" providerId="AD" clId="Web-{94387C73-2472-8831-E21E-B314B28CB23B}" dt="2022-01-02T15:38:56.202" v="413" actId="1076"/>
          <ac:picMkLst>
            <pc:docMk/>
            <pc:sldMk cId="1287607556" sldId="286"/>
            <ac:picMk id="33" creationId="{95A8F1DA-965F-4523-9303-480A200A1A2D}"/>
          </ac:picMkLst>
        </pc:picChg>
        <pc:picChg chg="add mod">
          <ac:chgData name="Nadine Bleicher" userId="S::nadiblei@by0889.schule-by.de::a45fc509-57f6-426d-9598-d8f508bc1586" providerId="AD" clId="Web-{94387C73-2472-8831-E21E-B314B28CB23B}" dt="2022-01-02T14:44:49.588" v="91" actId="1076"/>
          <ac:picMkLst>
            <pc:docMk/>
            <pc:sldMk cId="1287607556" sldId="286"/>
            <ac:picMk id="34" creationId="{982EA602-9249-4FFA-8421-BE68FA34E6C6}"/>
          </ac:picMkLst>
        </pc:picChg>
        <pc:picChg chg="add del mod ord modCrop">
          <ac:chgData name="Nadine Bleicher" userId="S::nadiblei@by0889.schule-by.de::a45fc509-57f6-426d-9598-d8f508bc1586" providerId="AD" clId="Web-{94387C73-2472-8831-E21E-B314B28CB23B}" dt="2022-01-02T15:09:19.875" v="271"/>
          <ac:picMkLst>
            <pc:docMk/>
            <pc:sldMk cId="1287607556" sldId="286"/>
            <ac:picMk id="35" creationId="{B92517B5-BC93-47A7-9C9D-2CDF986B28B9}"/>
          </ac:picMkLst>
        </pc:picChg>
        <pc:picChg chg="add del mod ord modCrop">
          <ac:chgData name="Nadine Bleicher" userId="S::nadiblei@by0889.schule-by.de::a45fc509-57f6-426d-9598-d8f508bc1586" providerId="AD" clId="Web-{94387C73-2472-8831-E21E-B314B28CB23B}" dt="2022-01-02T14:55:52.874" v="143"/>
          <ac:picMkLst>
            <pc:docMk/>
            <pc:sldMk cId="1287607556" sldId="286"/>
            <ac:picMk id="36" creationId="{E14C493A-058E-4191-8620-9F0E4167224F}"/>
          </ac:picMkLst>
        </pc:picChg>
        <pc:picChg chg="add del mod">
          <ac:chgData name="Nadine Bleicher" userId="S::nadiblei@by0889.schule-by.de::a45fc509-57f6-426d-9598-d8f508bc1586" providerId="AD" clId="Web-{94387C73-2472-8831-E21E-B314B28CB23B}" dt="2022-01-02T14:51:40.456" v="112"/>
          <ac:picMkLst>
            <pc:docMk/>
            <pc:sldMk cId="1287607556" sldId="286"/>
            <ac:picMk id="37" creationId="{FF34A62E-90E1-46BB-A3C9-C09F65C84C52}"/>
          </ac:picMkLst>
        </pc:picChg>
        <pc:picChg chg="add mod">
          <ac:chgData name="Nadine Bleicher" userId="S::nadiblei@by0889.schule-by.de::a45fc509-57f6-426d-9598-d8f508bc1586" providerId="AD" clId="Web-{94387C73-2472-8831-E21E-B314B28CB23B}" dt="2022-01-02T15:39:50.047" v="434" actId="1076"/>
          <ac:picMkLst>
            <pc:docMk/>
            <pc:sldMk cId="1287607556" sldId="286"/>
            <ac:picMk id="38" creationId="{9C9D1B80-6187-491F-8680-DACD61F578E1}"/>
          </ac:picMkLst>
        </pc:picChg>
        <pc:picChg chg="add mod">
          <ac:chgData name="Nadine Bleicher" userId="S::nadiblei@by0889.schule-by.de::a45fc509-57f6-426d-9598-d8f508bc1586" providerId="AD" clId="Web-{94387C73-2472-8831-E21E-B314B28CB23B}" dt="2022-01-02T14:55:11.779" v="138" actId="1076"/>
          <ac:picMkLst>
            <pc:docMk/>
            <pc:sldMk cId="1287607556" sldId="286"/>
            <ac:picMk id="39" creationId="{49F0E1F8-4A38-4B6A-9340-4A5801BDECF4}"/>
          </ac:picMkLst>
        </pc:picChg>
        <pc:picChg chg="add del mod">
          <ac:chgData name="Nadine Bleicher" userId="S::nadiblei@by0889.schule-by.de::a45fc509-57f6-426d-9598-d8f508bc1586" providerId="AD" clId="Web-{94387C73-2472-8831-E21E-B314B28CB23B}" dt="2022-01-02T14:57:20.422" v="146"/>
          <ac:picMkLst>
            <pc:docMk/>
            <pc:sldMk cId="1287607556" sldId="286"/>
            <ac:picMk id="40" creationId="{38BB2AF3-3943-482B-BD0E-8EC05BA5E4E6}"/>
          </ac:picMkLst>
        </pc:picChg>
        <pc:picChg chg="add mod">
          <ac:chgData name="Nadine Bleicher" userId="S::nadiblei@by0889.schule-by.de::a45fc509-57f6-426d-9598-d8f508bc1586" providerId="AD" clId="Web-{94387C73-2472-8831-E21E-B314B28CB23B}" dt="2022-01-02T14:58:56.877" v="149" actId="14100"/>
          <ac:picMkLst>
            <pc:docMk/>
            <pc:sldMk cId="1287607556" sldId="286"/>
            <ac:picMk id="41" creationId="{EB77E2BC-28AD-4663-82C0-7BE319193027}"/>
          </ac:picMkLst>
        </pc:picChg>
        <pc:picChg chg="add mod modCrop">
          <ac:chgData name="Nadine Bleicher" userId="S::nadiblei@by0889.schule-by.de::a45fc509-57f6-426d-9598-d8f508bc1586" providerId="AD" clId="Web-{94387C73-2472-8831-E21E-B314B28CB23B}" dt="2022-01-02T15:11:35.269" v="298" actId="14100"/>
          <ac:picMkLst>
            <pc:docMk/>
            <pc:sldMk cId="1287607556" sldId="286"/>
            <ac:picMk id="43" creationId="{6B3A3FFB-EF49-4A9A-892D-2DCF051C801C}"/>
          </ac:picMkLst>
        </pc:picChg>
        <pc:inkChg chg="add del">
          <ac:chgData name="Nadine Bleicher" userId="S::nadiblei@by0889.schule-by.de::a45fc509-57f6-426d-9598-d8f508bc1586" providerId="AD" clId="Web-{94387C73-2472-8831-E21E-B314B28CB23B}" dt="2022-01-02T14:23:28.011" v="32"/>
          <ac:inkMkLst>
            <pc:docMk/>
            <pc:sldMk cId="1287607556" sldId="286"/>
            <ac:inkMk id="27" creationId="{D8A11E01-F38A-402F-9370-679C421BA326}"/>
          </ac:inkMkLst>
        </pc:inkChg>
        <pc:inkChg chg="add del">
          <ac:chgData name="Nadine Bleicher" userId="S::nadiblei@by0889.schule-by.de::a45fc509-57f6-426d-9598-d8f508bc1586" providerId="AD" clId="Web-{94387C73-2472-8831-E21E-B314B28CB23B}" dt="2022-01-02T14:24:08.965" v="38"/>
          <ac:inkMkLst>
            <pc:docMk/>
            <pc:sldMk cId="1287607556" sldId="286"/>
            <ac:inkMk id="28" creationId="{5967B3E8-1D5A-4B5D-8CE7-58E7F2C4C12D}"/>
          </ac:inkMkLst>
        </pc:inkChg>
        <pc:inkChg chg="add del">
          <ac:chgData name="Nadine Bleicher" userId="S::nadiblei@by0889.schule-by.de::a45fc509-57f6-426d-9598-d8f508bc1586" providerId="AD" clId="Web-{94387C73-2472-8831-E21E-B314B28CB23B}" dt="2022-01-02T14:24:05.262" v="37"/>
          <ac:inkMkLst>
            <pc:docMk/>
            <pc:sldMk cId="1287607556" sldId="286"/>
            <ac:inkMk id="30" creationId="{D0572C83-6816-4448-A2B3-EB88D0B10D8A}"/>
          </ac:inkMkLst>
        </pc:inkChg>
        <pc:inkChg chg="add del">
          <ac:chgData name="Nadine Bleicher" userId="S::nadiblei@by0889.schule-by.de::a45fc509-57f6-426d-9598-d8f508bc1586" providerId="AD" clId="Web-{94387C73-2472-8831-E21E-B314B28CB23B}" dt="2022-01-02T14:24:01.903" v="36"/>
          <ac:inkMkLst>
            <pc:docMk/>
            <pc:sldMk cId="1287607556" sldId="286"/>
            <ac:inkMk id="31" creationId="{1BD3DD57-9B81-4F57-AA47-111C24352536}"/>
          </ac:inkMkLst>
        </pc:inkChg>
        <pc:inkChg chg="add del">
          <ac:chgData name="Nadine Bleicher" userId="S::nadiblei@by0889.schule-by.de::a45fc509-57f6-426d-9598-d8f508bc1586" providerId="AD" clId="Web-{94387C73-2472-8831-E21E-B314B28CB23B}" dt="2022-01-02T14:32:10.975" v="40"/>
          <ac:inkMkLst>
            <pc:docMk/>
            <pc:sldMk cId="1287607556" sldId="286"/>
            <ac:inkMk id="32" creationId="{1CF35DD5-278C-464C-8ED6-DE6EDD7BDF9C}"/>
          </ac:inkMkLst>
        </pc:inkChg>
        <pc:cxnChg chg="add del">
          <ac:chgData name="Nadine Bleicher" userId="S::nadiblei@by0889.schule-by.de::a45fc509-57f6-426d-9598-d8f508bc1586" providerId="AD" clId="Web-{94387C73-2472-8831-E21E-B314B28CB23B}" dt="2022-01-02T14:18:01.223" v="1"/>
          <ac:cxnSpMkLst>
            <pc:docMk/>
            <pc:sldMk cId="1287607556" sldId="286"/>
            <ac:cxnSpMk id="11" creationId="{00B5E9B0-C330-4550-A92B-ECF66CCC58D4}"/>
          </ac:cxnSpMkLst>
        </pc:cxnChg>
      </pc:sldChg>
      <pc:sldChg chg="addSp delSp modSp add ord replId">
        <pc:chgData name="Nadine Bleicher" userId="S::nadiblei@by0889.schule-by.de::a45fc509-57f6-426d-9598-d8f508bc1586" providerId="AD" clId="Web-{94387C73-2472-8831-E21E-B314B28CB23B}" dt="2022-01-02T15:47:32.352" v="527"/>
        <pc:sldMkLst>
          <pc:docMk/>
          <pc:sldMk cId="2196150238" sldId="287"/>
        </pc:sldMkLst>
        <pc:spChg chg="mod">
          <ac:chgData name="Nadine Bleicher" userId="S::nadiblei@by0889.schule-by.de::a45fc509-57f6-426d-9598-d8f508bc1586" providerId="AD" clId="Web-{94387C73-2472-8831-E21E-B314B28CB23B}" dt="2022-01-02T15:04:04.493" v="236" actId="20577"/>
          <ac:spMkLst>
            <pc:docMk/>
            <pc:sldMk cId="2196150238" sldId="287"/>
            <ac:spMk id="9" creationId="{6BF914CD-D540-4A80-9BEF-C9137050E56D}"/>
          </ac:spMkLst>
        </pc:spChg>
        <pc:spChg chg="mod">
          <ac:chgData name="Nadine Bleicher" userId="S::nadiblei@by0889.schule-by.de::a45fc509-57f6-426d-9598-d8f508bc1586" providerId="AD" clId="Web-{94387C73-2472-8831-E21E-B314B28CB23B}" dt="2022-01-02T15:01:31.787" v="174" actId="20577"/>
          <ac:spMkLst>
            <pc:docMk/>
            <pc:sldMk cId="2196150238" sldId="287"/>
            <ac:spMk id="10" creationId="{07256BD2-FCC8-409C-B791-70BF13217FA0}"/>
          </ac:spMkLst>
        </pc:spChg>
        <pc:spChg chg="mod">
          <ac:chgData name="Nadine Bleicher" userId="S::nadiblei@by0889.schule-by.de::a45fc509-57f6-426d-9598-d8f508bc1586" providerId="AD" clId="Web-{94387C73-2472-8831-E21E-B314B28CB23B}" dt="2022-01-02T15:02:49.164" v="217" actId="14100"/>
          <ac:spMkLst>
            <pc:docMk/>
            <pc:sldMk cId="2196150238" sldId="287"/>
            <ac:spMk id="13" creationId="{196670C3-A387-49F9-B059-2088E2484E8F}"/>
          </ac:spMkLst>
        </pc:spChg>
        <pc:spChg chg="mod">
          <ac:chgData name="Nadine Bleicher" userId="S::nadiblei@by0889.schule-by.de::a45fc509-57f6-426d-9598-d8f508bc1586" providerId="AD" clId="Web-{94387C73-2472-8831-E21E-B314B28CB23B}" dt="2022-01-02T15:03:09.852" v="219" actId="20577"/>
          <ac:spMkLst>
            <pc:docMk/>
            <pc:sldMk cId="2196150238" sldId="287"/>
            <ac:spMk id="14" creationId="{025FD0F0-F337-4590-B597-B511B64D6904}"/>
          </ac:spMkLst>
        </pc:spChg>
        <pc:spChg chg="add mod">
          <ac:chgData name="Nadine Bleicher" userId="S::nadiblei@by0889.schule-by.de::a45fc509-57f6-426d-9598-d8f508bc1586" providerId="AD" clId="Web-{94387C73-2472-8831-E21E-B314B28CB23B}" dt="2022-01-02T15:39:41.093" v="432" actId="20577"/>
          <ac:spMkLst>
            <pc:docMk/>
            <pc:sldMk cId="2196150238" sldId="287"/>
            <ac:spMk id="15" creationId="{56E7B781-B0C9-403D-8268-3B107BCBFCF6}"/>
          </ac:spMkLst>
        </pc:spChg>
        <pc:spChg chg="del mod">
          <ac:chgData name="Nadine Bleicher" userId="S::nadiblei@by0889.schule-by.de::a45fc509-57f6-426d-9598-d8f508bc1586" providerId="AD" clId="Web-{94387C73-2472-8831-E21E-B314B28CB23B}" dt="2022-01-02T15:39:41.937" v="433"/>
          <ac:spMkLst>
            <pc:docMk/>
            <pc:sldMk cId="2196150238" sldId="287"/>
            <ac:spMk id="16" creationId="{52A3E95B-826D-46AF-AA0C-23342ADBBEB2}"/>
          </ac:spMkLst>
        </pc:spChg>
        <pc:spChg chg="mod">
          <ac:chgData name="Nadine Bleicher" userId="S::nadiblei@by0889.schule-by.de::a45fc509-57f6-426d-9598-d8f508bc1586" providerId="AD" clId="Web-{94387C73-2472-8831-E21E-B314B28CB23B}" dt="2022-01-02T15:03:49.290" v="232" actId="20577"/>
          <ac:spMkLst>
            <pc:docMk/>
            <pc:sldMk cId="2196150238" sldId="287"/>
            <ac:spMk id="17" creationId="{06D238F9-639C-4EA7-9D83-DDBFCCCF2EFE}"/>
          </ac:spMkLst>
        </pc:spChg>
        <pc:spChg chg="mod">
          <ac:chgData name="Nadine Bleicher" userId="S::nadiblei@by0889.schule-by.de::a45fc509-57f6-426d-9598-d8f508bc1586" providerId="AD" clId="Web-{94387C73-2472-8831-E21E-B314B28CB23B}" dt="2022-01-02T15:02:17.194" v="189" actId="20577"/>
          <ac:spMkLst>
            <pc:docMk/>
            <pc:sldMk cId="2196150238" sldId="287"/>
            <ac:spMk id="18" creationId="{B74677D5-5FBE-45E1-B4ED-2634061EDF06}"/>
          </ac:spMkLst>
        </pc:spChg>
        <pc:spChg chg="add">
          <ac:chgData name="Nadine Bleicher" userId="S::nadiblei@by0889.schule-by.de::a45fc509-57f6-426d-9598-d8f508bc1586" providerId="AD" clId="Web-{94387C73-2472-8831-E21E-B314B28CB23B}" dt="2022-01-02T15:39:14.405" v="416"/>
          <ac:spMkLst>
            <pc:docMk/>
            <pc:sldMk cId="2196150238" sldId="287"/>
            <ac:spMk id="20" creationId="{122D0381-1DCA-4B23-8D8B-1DE37B260E4A}"/>
          </ac:spMkLst>
        </pc:spChg>
        <pc:spChg chg="del">
          <ac:chgData name="Nadine Bleicher" userId="S::nadiblei@by0889.schule-by.de::a45fc509-57f6-426d-9598-d8f508bc1586" providerId="AD" clId="Web-{94387C73-2472-8831-E21E-B314B28CB23B}" dt="2022-01-02T15:39:27.859" v="420"/>
          <ac:spMkLst>
            <pc:docMk/>
            <pc:sldMk cId="2196150238" sldId="287"/>
            <ac:spMk id="21" creationId="{E3BA010D-9917-4231-897A-24E5D105AA9A}"/>
          </ac:spMkLst>
        </pc:spChg>
        <pc:spChg chg="del">
          <ac:chgData name="Nadine Bleicher" userId="S::nadiblei@by0889.schule-by.de::a45fc509-57f6-426d-9598-d8f508bc1586" providerId="AD" clId="Web-{94387C73-2472-8831-E21E-B314B28CB23B}" dt="2022-01-02T15:03:23.867" v="220"/>
          <ac:spMkLst>
            <pc:docMk/>
            <pc:sldMk cId="2196150238" sldId="287"/>
            <ac:spMk id="24" creationId="{054ED542-89D8-4F4B-98CC-74B77D3D3E28}"/>
          </ac:spMkLst>
        </pc:spChg>
        <pc:spChg chg="add del">
          <ac:chgData name="Nadine Bleicher" userId="S::nadiblei@by0889.schule-by.de::a45fc509-57f6-426d-9598-d8f508bc1586" providerId="AD" clId="Web-{94387C73-2472-8831-E21E-B314B28CB23B}" dt="2022-01-02T15:47:31.992" v="526"/>
          <ac:spMkLst>
            <pc:docMk/>
            <pc:sldMk cId="2196150238" sldId="287"/>
            <ac:spMk id="24" creationId="{1DACFEB0-10DF-49F9-B915-1247A6133D57}"/>
          </ac:spMkLst>
        </pc:spChg>
        <pc:spChg chg="del">
          <ac:chgData name="Nadine Bleicher" userId="S::nadiblei@by0889.schule-by.de::a45fc509-57f6-426d-9598-d8f508bc1586" providerId="AD" clId="Web-{94387C73-2472-8831-E21E-B314B28CB23B}" dt="2022-01-02T15:05:19.964" v="259"/>
          <ac:spMkLst>
            <pc:docMk/>
            <pc:sldMk cId="2196150238" sldId="287"/>
            <ac:spMk id="25" creationId="{98AE1B3D-615C-4833-B31E-16DFED60FFBC}"/>
          </ac:spMkLst>
        </pc:spChg>
        <pc:spChg chg="add">
          <ac:chgData name="Nadine Bleicher" userId="S::nadiblei@by0889.schule-by.de::a45fc509-57f6-426d-9598-d8f508bc1586" providerId="AD" clId="Web-{94387C73-2472-8831-E21E-B314B28CB23B}" dt="2022-01-02T15:47:32.352" v="527"/>
          <ac:spMkLst>
            <pc:docMk/>
            <pc:sldMk cId="2196150238" sldId="287"/>
            <ac:spMk id="27" creationId="{7839A70F-2C66-41DF-AFC0-3EB79E8D24CA}"/>
          </ac:spMkLst>
        </pc:spChg>
        <pc:spChg chg="mod">
          <ac:chgData name="Nadine Bleicher" userId="S::nadiblei@by0889.schule-by.de::a45fc509-57f6-426d-9598-d8f508bc1586" providerId="AD" clId="Web-{94387C73-2472-8831-E21E-B314B28CB23B}" dt="2022-01-02T14:59:54.785" v="160" actId="20577"/>
          <ac:spMkLst>
            <pc:docMk/>
            <pc:sldMk cId="2196150238" sldId="287"/>
            <ac:spMk id="1840" creationId="{00000000-0000-0000-0000-000000000000}"/>
          </ac:spMkLst>
        </pc:spChg>
        <pc:picChg chg="add mod">
          <ac:chgData name="Nadine Bleicher" userId="S::nadiblei@by0889.schule-by.de::a45fc509-57f6-426d-9598-d8f508bc1586" providerId="AD" clId="Web-{94387C73-2472-8831-E21E-B314B28CB23B}" dt="2022-01-02T15:11:20.800" v="295" actId="1076"/>
          <ac:picMkLst>
            <pc:docMk/>
            <pc:sldMk cId="2196150238" sldId="287"/>
            <ac:picMk id="11" creationId="{54891DCD-C509-4E81-B9E8-96EA0A91343A}"/>
          </ac:picMkLst>
        </pc:picChg>
        <pc:picChg chg="add del mod">
          <ac:chgData name="Nadine Bleicher" userId="S::nadiblei@by0889.schule-by.de::a45fc509-57f6-426d-9598-d8f508bc1586" providerId="AD" clId="Web-{94387C73-2472-8831-E21E-B314B28CB23B}" dt="2022-01-02T15:10:30.424" v="283"/>
          <ac:picMkLst>
            <pc:docMk/>
            <pc:sldMk cId="2196150238" sldId="287"/>
            <ac:picMk id="15" creationId="{541B030B-C3DC-4E76-A021-DF3E708DC9A1}"/>
          </ac:picMkLst>
        </pc:picChg>
        <pc:picChg chg="del mod">
          <ac:chgData name="Nadine Bleicher" userId="S::nadiblei@by0889.schule-by.de::a45fc509-57f6-426d-9598-d8f508bc1586" providerId="AD" clId="Web-{94387C73-2472-8831-E21E-B314B28CB23B}" dt="2022-01-02T15:05:51.496" v="266"/>
          <ac:picMkLst>
            <pc:docMk/>
            <pc:sldMk cId="2196150238" sldId="287"/>
            <ac:picMk id="20" creationId="{0CC6070A-ECFC-41B8-BA41-A08968FBD263}"/>
          </ac:picMkLst>
        </pc:picChg>
        <pc:picChg chg="add mod ord modCrop">
          <ac:chgData name="Nadine Bleicher" userId="S::nadiblei@by0889.schule-by.de::a45fc509-57f6-426d-9598-d8f508bc1586" providerId="AD" clId="Web-{94387C73-2472-8831-E21E-B314B28CB23B}" dt="2022-01-02T15:11:14.644" v="294"/>
          <ac:picMkLst>
            <pc:docMk/>
            <pc:sldMk cId="2196150238" sldId="287"/>
            <ac:picMk id="22" creationId="{5EC4491B-A071-4659-9BFC-86BC4E5ED053}"/>
          </ac:picMkLst>
        </pc:picChg>
        <pc:picChg chg="add">
          <ac:chgData name="Nadine Bleicher" userId="S::nadiblei@by0889.schule-by.de::a45fc509-57f6-426d-9598-d8f508bc1586" providerId="AD" clId="Web-{94387C73-2472-8831-E21E-B314B28CB23B}" dt="2022-01-02T15:39:14.437" v="417"/>
          <ac:picMkLst>
            <pc:docMk/>
            <pc:sldMk cId="2196150238" sldId="287"/>
            <ac:picMk id="23" creationId="{0648D4D9-2B02-4B50-98D2-74F973E08244}"/>
          </ac:picMkLst>
        </pc:picChg>
        <pc:picChg chg="add">
          <ac:chgData name="Nadine Bleicher" userId="S::nadiblei@by0889.schule-by.de::a45fc509-57f6-426d-9598-d8f508bc1586" providerId="AD" clId="Web-{94387C73-2472-8831-E21E-B314B28CB23B}" dt="2022-01-02T15:40:14.860" v="443"/>
          <ac:picMkLst>
            <pc:docMk/>
            <pc:sldMk cId="2196150238" sldId="287"/>
            <ac:picMk id="25" creationId="{A5AE07AE-B657-4654-9394-9986BEE4E334}"/>
          </ac:picMkLst>
        </pc:picChg>
        <pc:picChg chg="del">
          <ac:chgData name="Nadine Bleicher" userId="S::nadiblei@by0889.schule-by.de::a45fc509-57f6-426d-9598-d8f508bc1586" providerId="AD" clId="Web-{94387C73-2472-8831-E21E-B314B28CB23B}" dt="2022-01-02T15:39:26.343" v="419"/>
          <ac:picMkLst>
            <pc:docMk/>
            <pc:sldMk cId="2196150238" sldId="287"/>
            <ac:picMk id="33" creationId="{95A8F1DA-965F-4523-9303-480A200A1A2D}"/>
          </ac:picMkLst>
        </pc:picChg>
        <pc:picChg chg="del mod">
          <ac:chgData name="Nadine Bleicher" userId="S::nadiblei@by0889.schule-by.de::a45fc509-57f6-426d-9598-d8f508bc1586" providerId="AD" clId="Web-{94387C73-2472-8831-E21E-B314B28CB23B}" dt="2022-01-02T15:05:53.652" v="267"/>
          <ac:picMkLst>
            <pc:docMk/>
            <pc:sldMk cId="2196150238" sldId="287"/>
            <ac:picMk id="35" creationId="{B92517B5-BC93-47A7-9C9D-2CDF986B28B9}"/>
          </ac:picMkLst>
        </pc:picChg>
        <pc:picChg chg="del mod">
          <ac:chgData name="Nadine Bleicher" userId="S::nadiblei@by0889.schule-by.de::a45fc509-57f6-426d-9598-d8f508bc1586" providerId="AD" clId="Web-{94387C73-2472-8831-E21E-B314B28CB23B}" dt="2022-01-02T15:40:14.469" v="442"/>
          <ac:picMkLst>
            <pc:docMk/>
            <pc:sldMk cId="2196150238" sldId="287"/>
            <ac:picMk id="38" creationId="{9C9D1B80-6187-491F-8680-DACD61F578E1}"/>
          </ac:picMkLst>
        </pc:picChg>
      </pc:sldChg>
      <pc:sldChg chg="delSp add del replId">
        <pc:chgData name="Nadine Bleicher" userId="S::nadiblei@by0889.schule-by.de::a45fc509-57f6-426d-9598-d8f508bc1586" providerId="AD" clId="Web-{94387C73-2472-8831-E21E-B314B28CB23B}" dt="2022-01-02T14:55:31.654" v="140"/>
        <pc:sldMkLst>
          <pc:docMk/>
          <pc:sldMk cId="3953103189" sldId="287"/>
        </pc:sldMkLst>
        <pc:spChg chg="del">
          <ac:chgData name="Nadine Bleicher" userId="S::nadiblei@by0889.schule-by.de::a45fc509-57f6-426d-9598-d8f508bc1586" providerId="AD" clId="Web-{94387C73-2472-8831-E21E-B314B28CB23B}" dt="2022-01-02T14:53:25.074" v="121"/>
          <ac:spMkLst>
            <pc:docMk/>
            <pc:sldMk cId="3953103189" sldId="287"/>
            <ac:spMk id="13" creationId="{196670C3-A387-49F9-B059-2088E2484E8F}"/>
          </ac:spMkLst>
        </pc:spChg>
        <pc:spChg chg="del">
          <ac:chgData name="Nadine Bleicher" userId="S::nadiblei@by0889.schule-by.de::a45fc509-57f6-426d-9598-d8f508bc1586" providerId="AD" clId="Web-{94387C73-2472-8831-E21E-B314B28CB23B}" dt="2022-01-02T14:53:27.746" v="124"/>
          <ac:spMkLst>
            <pc:docMk/>
            <pc:sldMk cId="3953103189" sldId="287"/>
            <ac:spMk id="14" creationId="{025FD0F0-F337-4590-B597-B511B64D6904}"/>
          </ac:spMkLst>
        </pc:spChg>
        <pc:spChg chg="del">
          <ac:chgData name="Nadine Bleicher" userId="S::nadiblei@by0889.schule-by.de::a45fc509-57f6-426d-9598-d8f508bc1586" providerId="AD" clId="Web-{94387C73-2472-8831-E21E-B314B28CB23B}" dt="2022-01-02T14:53:21.636" v="118"/>
          <ac:spMkLst>
            <pc:docMk/>
            <pc:sldMk cId="3953103189" sldId="287"/>
            <ac:spMk id="16" creationId="{52A3E95B-826D-46AF-AA0C-23342ADBBEB2}"/>
          </ac:spMkLst>
        </pc:spChg>
        <pc:spChg chg="del">
          <ac:chgData name="Nadine Bleicher" userId="S::nadiblei@by0889.schule-by.de::a45fc509-57f6-426d-9598-d8f508bc1586" providerId="AD" clId="Web-{94387C73-2472-8831-E21E-B314B28CB23B}" dt="2022-01-02T14:53:23.870" v="120"/>
          <ac:spMkLst>
            <pc:docMk/>
            <pc:sldMk cId="3953103189" sldId="287"/>
            <ac:spMk id="18" creationId="{B74677D5-5FBE-45E1-B4ED-2634061EDF06}"/>
          </ac:spMkLst>
        </pc:spChg>
        <pc:spChg chg="del">
          <ac:chgData name="Nadine Bleicher" userId="S::nadiblei@by0889.schule-by.de::a45fc509-57f6-426d-9598-d8f508bc1586" providerId="AD" clId="Web-{94387C73-2472-8831-E21E-B314B28CB23B}" dt="2022-01-02T14:53:19.615" v="116"/>
          <ac:spMkLst>
            <pc:docMk/>
            <pc:sldMk cId="3953103189" sldId="287"/>
            <ac:spMk id="21" creationId="{E3BA010D-9917-4231-897A-24E5D105AA9A}"/>
          </ac:spMkLst>
        </pc:spChg>
        <pc:picChg chg="del">
          <ac:chgData name="Nadine Bleicher" userId="S::nadiblei@by0889.schule-by.de::a45fc509-57f6-426d-9598-d8f508bc1586" providerId="AD" clId="Web-{94387C73-2472-8831-E21E-B314B28CB23B}" dt="2022-01-02T14:53:26.183" v="123"/>
          <ac:picMkLst>
            <pc:docMk/>
            <pc:sldMk cId="3953103189" sldId="287"/>
            <ac:picMk id="19" creationId="{871AB416-11BE-44A7-BDB5-5D9FC666C7E8}"/>
          </ac:picMkLst>
        </pc:picChg>
        <pc:picChg chg="del">
          <ac:chgData name="Nadine Bleicher" userId="S::nadiblei@by0889.schule-by.de::a45fc509-57f6-426d-9598-d8f508bc1586" providerId="AD" clId="Web-{94387C73-2472-8831-E21E-B314B28CB23B}" dt="2022-01-02T14:53:22.402" v="119"/>
          <ac:picMkLst>
            <pc:docMk/>
            <pc:sldMk cId="3953103189" sldId="287"/>
            <ac:picMk id="22" creationId="{F00A9033-CD11-40F6-A25B-C53FF985E37E}"/>
          </ac:picMkLst>
        </pc:picChg>
        <pc:picChg chg="del">
          <ac:chgData name="Nadine Bleicher" userId="S::nadiblei@by0889.schule-by.de::a45fc509-57f6-426d-9598-d8f508bc1586" providerId="AD" clId="Web-{94387C73-2472-8831-E21E-B314B28CB23B}" dt="2022-01-02T14:53:20.240" v="117"/>
          <ac:picMkLst>
            <pc:docMk/>
            <pc:sldMk cId="3953103189" sldId="287"/>
            <ac:picMk id="33" creationId="{95A8F1DA-965F-4523-9303-480A200A1A2D}"/>
          </ac:picMkLst>
        </pc:picChg>
        <pc:picChg chg="del">
          <ac:chgData name="Nadine Bleicher" userId="S::nadiblei@by0889.schule-by.de::a45fc509-57f6-426d-9598-d8f508bc1586" providerId="AD" clId="Web-{94387C73-2472-8831-E21E-B314B28CB23B}" dt="2022-01-02T14:53:25.746" v="122"/>
          <ac:picMkLst>
            <pc:docMk/>
            <pc:sldMk cId="3953103189" sldId="287"/>
            <ac:picMk id="34" creationId="{982EA602-9249-4FFA-8421-BE68FA34E6C6}"/>
          </ac:picMkLst>
        </pc:picChg>
      </pc:sldChg>
      <pc:sldChg chg="addSp delSp modSp add ord replId">
        <pc:chgData name="Nadine Bleicher" userId="S::nadiblei@by0889.schule-by.de::a45fc509-57f6-426d-9598-d8f508bc1586" providerId="AD" clId="Web-{94387C73-2472-8831-E21E-B314B28CB23B}" dt="2022-01-02T15:53:05.186" v="537" actId="14100"/>
        <pc:sldMkLst>
          <pc:docMk/>
          <pc:sldMk cId="3916495694" sldId="288"/>
        </pc:sldMkLst>
        <pc:spChg chg="del mod">
          <ac:chgData name="Nadine Bleicher" userId="S::nadiblei@by0889.schule-by.de::a45fc509-57f6-426d-9598-d8f508bc1586" providerId="AD" clId="Web-{94387C73-2472-8831-E21E-B314B28CB23B}" dt="2022-01-02T15:16:07.384" v="343"/>
          <ac:spMkLst>
            <pc:docMk/>
            <pc:sldMk cId="3916495694" sldId="288"/>
            <ac:spMk id="9" creationId="{6BF914CD-D540-4A80-9BEF-C9137050E56D}"/>
          </ac:spMkLst>
        </pc:spChg>
        <pc:spChg chg="add mod">
          <ac:chgData name="Nadine Bleicher" userId="S::nadiblei@by0889.schule-by.de::a45fc509-57f6-426d-9598-d8f508bc1586" providerId="AD" clId="Web-{94387C73-2472-8831-E21E-B314B28CB23B}" dt="2022-01-02T15:47:26.820" v="525" actId="20577"/>
          <ac:spMkLst>
            <pc:docMk/>
            <pc:sldMk cId="3916495694" sldId="288"/>
            <ac:spMk id="9" creationId="{70CFEB7A-1CB8-4400-AB22-FBB52CFD7EDA}"/>
          </ac:spMkLst>
        </pc:spChg>
        <pc:spChg chg="mod">
          <ac:chgData name="Nadine Bleicher" userId="S::nadiblei@by0889.schule-by.de::a45fc509-57f6-426d-9598-d8f508bc1586" providerId="AD" clId="Web-{94387C73-2472-8831-E21E-B314B28CB23B}" dt="2022-01-02T15:13:13.209" v="307" actId="20577"/>
          <ac:spMkLst>
            <pc:docMk/>
            <pc:sldMk cId="3916495694" sldId="288"/>
            <ac:spMk id="10" creationId="{07256BD2-FCC8-409C-B791-70BF13217FA0}"/>
          </ac:spMkLst>
        </pc:spChg>
        <pc:spChg chg="mod">
          <ac:chgData name="Nadine Bleicher" userId="S::nadiblei@by0889.schule-by.de::a45fc509-57f6-426d-9598-d8f508bc1586" providerId="AD" clId="Web-{94387C73-2472-8831-E21E-B314B28CB23B}" dt="2022-01-02T15:15:04.617" v="336" actId="20577"/>
          <ac:spMkLst>
            <pc:docMk/>
            <pc:sldMk cId="3916495694" sldId="288"/>
            <ac:spMk id="13" creationId="{196670C3-A387-49F9-B059-2088E2484E8F}"/>
          </ac:spMkLst>
        </pc:spChg>
        <pc:spChg chg="mod">
          <ac:chgData name="Nadine Bleicher" userId="S::nadiblei@by0889.schule-by.de::a45fc509-57f6-426d-9598-d8f508bc1586" providerId="AD" clId="Web-{94387C73-2472-8831-E21E-B314B28CB23B}" dt="2022-01-02T15:13:58.834" v="317" actId="20577"/>
          <ac:spMkLst>
            <pc:docMk/>
            <pc:sldMk cId="3916495694" sldId="288"/>
            <ac:spMk id="14" creationId="{025FD0F0-F337-4590-B597-B511B64D6904}"/>
          </ac:spMkLst>
        </pc:spChg>
        <pc:spChg chg="add del">
          <ac:chgData name="Nadine Bleicher" userId="S::nadiblei@by0889.schule-by.de::a45fc509-57f6-426d-9598-d8f508bc1586" providerId="AD" clId="Web-{94387C73-2472-8831-E21E-B314B28CB23B}" dt="2022-01-02T15:16:37.119" v="351"/>
          <ac:spMkLst>
            <pc:docMk/>
            <pc:sldMk cId="3916495694" sldId="288"/>
            <ac:spMk id="15" creationId="{B8081DEE-C5A1-4CC5-9178-A623CB5A6DDF}"/>
          </ac:spMkLst>
        </pc:spChg>
        <pc:spChg chg="del mod">
          <ac:chgData name="Nadine Bleicher" userId="S::nadiblei@by0889.schule-by.de::a45fc509-57f6-426d-9598-d8f508bc1586" providerId="AD" clId="Web-{94387C73-2472-8831-E21E-B314B28CB23B}" dt="2022-01-02T15:41:54.830" v="495"/>
          <ac:spMkLst>
            <pc:docMk/>
            <pc:sldMk cId="3916495694" sldId="288"/>
            <ac:spMk id="16" creationId="{52A3E95B-826D-46AF-AA0C-23342ADBBEB2}"/>
          </ac:spMkLst>
        </pc:spChg>
        <pc:spChg chg="del">
          <ac:chgData name="Nadine Bleicher" userId="S::nadiblei@by0889.schule-by.de::a45fc509-57f6-426d-9598-d8f508bc1586" providerId="AD" clId="Web-{94387C73-2472-8831-E21E-B314B28CB23B}" dt="2022-01-02T15:16:08.634" v="344"/>
          <ac:spMkLst>
            <pc:docMk/>
            <pc:sldMk cId="3916495694" sldId="288"/>
            <ac:spMk id="17" creationId="{06D238F9-639C-4EA7-9D83-DDBFCCCF2EFE}"/>
          </ac:spMkLst>
        </pc:spChg>
        <pc:spChg chg="mod">
          <ac:chgData name="Nadine Bleicher" userId="S::nadiblei@by0889.schule-by.de::a45fc509-57f6-426d-9598-d8f508bc1586" providerId="AD" clId="Web-{94387C73-2472-8831-E21E-B314B28CB23B}" dt="2022-01-02T15:14:12.304" v="319" actId="1076"/>
          <ac:spMkLst>
            <pc:docMk/>
            <pc:sldMk cId="3916495694" sldId="288"/>
            <ac:spMk id="18" creationId="{B74677D5-5FBE-45E1-B4ED-2634061EDF06}"/>
          </ac:spMkLst>
        </pc:spChg>
        <pc:spChg chg="add del mod">
          <ac:chgData name="Nadine Bleicher" userId="S::nadiblei@by0889.schule-by.de::a45fc509-57f6-426d-9598-d8f508bc1586" providerId="AD" clId="Web-{94387C73-2472-8831-E21E-B314B28CB23B}" dt="2022-01-02T15:16:56.510" v="381" actId="20577"/>
          <ac:spMkLst>
            <pc:docMk/>
            <pc:sldMk cId="3916495694" sldId="288"/>
            <ac:spMk id="20" creationId="{ECE84F92-EDC1-4F4B-B83D-7082BCF134E2}"/>
          </ac:spMkLst>
        </pc:spChg>
        <pc:spChg chg="del">
          <ac:chgData name="Nadine Bleicher" userId="S::nadiblei@by0889.schule-by.de::a45fc509-57f6-426d-9598-d8f508bc1586" providerId="AD" clId="Web-{94387C73-2472-8831-E21E-B314B28CB23B}" dt="2022-01-02T15:40:08.125" v="441"/>
          <ac:spMkLst>
            <pc:docMk/>
            <pc:sldMk cId="3916495694" sldId="288"/>
            <ac:spMk id="21" creationId="{E3BA010D-9917-4231-897A-24E5D105AA9A}"/>
          </ac:spMkLst>
        </pc:spChg>
        <pc:spChg chg="add del mod">
          <ac:chgData name="Nadine Bleicher" userId="S::nadiblei@by0889.schule-by.de::a45fc509-57f6-426d-9598-d8f508bc1586" providerId="AD" clId="Web-{94387C73-2472-8831-E21E-B314B28CB23B}" dt="2022-01-02T15:17:49.511" v="399" actId="20577"/>
          <ac:spMkLst>
            <pc:docMk/>
            <pc:sldMk cId="3916495694" sldId="288"/>
            <ac:spMk id="23" creationId="{C052BB3C-5C9E-4134-9469-3146104341AF}"/>
          </ac:spMkLst>
        </pc:spChg>
        <pc:spChg chg="add del">
          <ac:chgData name="Nadine Bleicher" userId="S::nadiblei@by0889.schule-by.de::a45fc509-57f6-426d-9598-d8f508bc1586" providerId="AD" clId="Web-{94387C73-2472-8831-E21E-B314B28CB23B}" dt="2022-01-02T15:40:02.266" v="438"/>
          <ac:spMkLst>
            <pc:docMk/>
            <pc:sldMk cId="3916495694" sldId="288"/>
            <ac:spMk id="24" creationId="{1274D893-EE96-47E3-ABBF-501052C1E8BF}"/>
          </ac:spMkLst>
        </pc:spChg>
        <pc:spChg chg="add mod">
          <ac:chgData name="Nadine Bleicher" userId="S::nadiblei@by0889.schule-by.de::a45fc509-57f6-426d-9598-d8f508bc1586" providerId="AD" clId="Web-{94387C73-2472-8831-E21E-B314B28CB23B}" dt="2022-01-02T15:41:42.064" v="493" actId="1076"/>
          <ac:spMkLst>
            <pc:docMk/>
            <pc:sldMk cId="3916495694" sldId="288"/>
            <ac:spMk id="25" creationId="{E2EEE0C6-9FF0-461D-87F9-E60769525517}"/>
          </ac:spMkLst>
        </pc:spChg>
        <pc:spChg chg="add mod">
          <ac:chgData name="Nadine Bleicher" userId="S::nadiblei@by0889.schule-by.de::a45fc509-57f6-426d-9598-d8f508bc1586" providerId="AD" clId="Web-{94387C73-2472-8831-E21E-B314B28CB23B}" dt="2022-01-02T15:41:43.908" v="494" actId="1076"/>
          <ac:spMkLst>
            <pc:docMk/>
            <pc:sldMk cId="3916495694" sldId="288"/>
            <ac:spMk id="27" creationId="{342C61B0-A169-49F3-BAFB-7B1127B7C2C2}"/>
          </ac:spMkLst>
        </pc:spChg>
        <pc:spChg chg="mod">
          <ac:chgData name="Nadine Bleicher" userId="S::nadiblei@by0889.schule-by.de::a45fc509-57f6-426d-9598-d8f508bc1586" providerId="AD" clId="Web-{94387C73-2472-8831-E21E-B314B28CB23B}" dt="2022-01-02T15:13:04.099" v="303" actId="20577"/>
          <ac:spMkLst>
            <pc:docMk/>
            <pc:sldMk cId="3916495694" sldId="288"/>
            <ac:spMk id="1840" creationId="{00000000-0000-0000-0000-000000000000}"/>
          </ac:spMkLst>
        </pc:spChg>
        <pc:picChg chg="mod">
          <ac:chgData name="Nadine Bleicher" userId="S::nadiblei@by0889.schule-by.de::a45fc509-57f6-426d-9598-d8f508bc1586" providerId="AD" clId="Web-{94387C73-2472-8831-E21E-B314B28CB23B}" dt="2022-01-02T15:53:02.873" v="536" actId="1076"/>
          <ac:picMkLst>
            <pc:docMk/>
            <pc:sldMk cId="3916495694" sldId="288"/>
            <ac:picMk id="11" creationId="{54891DCD-C509-4E81-B9E8-96EA0A91343A}"/>
          </ac:picMkLst>
        </pc:picChg>
        <pc:picChg chg="add">
          <ac:chgData name="Nadine Bleicher" userId="S::nadiblei@by0889.schule-by.de::a45fc509-57f6-426d-9598-d8f508bc1586" providerId="AD" clId="Web-{94387C73-2472-8831-E21E-B314B28CB23B}" dt="2022-01-02T15:40:16.860" v="444"/>
          <ac:picMkLst>
            <pc:docMk/>
            <pc:sldMk cId="3916495694" sldId="288"/>
            <ac:picMk id="17" creationId="{271659DD-BA39-4F42-BB74-6F389B447C21}"/>
          </ac:picMkLst>
        </pc:picChg>
        <pc:picChg chg="del">
          <ac:chgData name="Nadine Bleicher" userId="S::nadiblei@by0889.schule-by.de::a45fc509-57f6-426d-9598-d8f508bc1586" providerId="AD" clId="Web-{94387C73-2472-8831-E21E-B314B28CB23B}" dt="2022-01-02T15:47:38.867" v="530"/>
          <ac:picMkLst>
            <pc:docMk/>
            <pc:sldMk cId="3916495694" sldId="288"/>
            <ac:picMk id="22" creationId="{5EC4491B-A071-4659-9BFC-86BC4E5ED053}"/>
          </ac:picMkLst>
        </pc:picChg>
        <pc:picChg chg="add">
          <ac:chgData name="Nadine Bleicher" userId="S::nadiblei@by0889.schule-by.de::a45fc509-57f6-426d-9598-d8f508bc1586" providerId="AD" clId="Web-{94387C73-2472-8831-E21E-B314B28CB23B}" dt="2022-01-02T15:40:33.438" v="448"/>
          <ac:picMkLst>
            <pc:docMk/>
            <pc:sldMk cId="3916495694" sldId="288"/>
            <ac:picMk id="28" creationId="{9AF12D4D-A2DC-409C-8102-DAC03F352AD2}"/>
          </ac:picMkLst>
        </pc:picChg>
        <pc:picChg chg="add mod">
          <ac:chgData name="Nadine Bleicher" userId="S::nadiblei@by0889.schule-by.de::a45fc509-57f6-426d-9598-d8f508bc1586" providerId="AD" clId="Web-{94387C73-2472-8831-E21E-B314B28CB23B}" dt="2022-01-02T15:53:05.186" v="537" actId="14100"/>
          <ac:picMkLst>
            <pc:docMk/>
            <pc:sldMk cId="3916495694" sldId="288"/>
            <ac:picMk id="30" creationId="{C3C2A013-D454-4168-8FF1-700A49297B74}"/>
          </ac:picMkLst>
        </pc:picChg>
        <pc:picChg chg="del">
          <ac:chgData name="Nadine Bleicher" userId="S::nadiblei@by0889.schule-by.de::a45fc509-57f6-426d-9598-d8f508bc1586" providerId="AD" clId="Web-{94387C73-2472-8831-E21E-B314B28CB23B}" dt="2022-01-02T15:40:07.047" v="440"/>
          <ac:picMkLst>
            <pc:docMk/>
            <pc:sldMk cId="3916495694" sldId="288"/>
            <ac:picMk id="33" creationId="{95A8F1DA-965F-4523-9303-480A200A1A2D}"/>
          </ac:picMkLst>
        </pc:picChg>
        <pc:picChg chg="del">
          <ac:chgData name="Nadine Bleicher" userId="S::nadiblei@by0889.schule-by.de::a45fc509-57f6-426d-9598-d8f508bc1586" providerId="AD" clId="Web-{94387C73-2472-8831-E21E-B314B28CB23B}" dt="2022-01-02T15:40:03.469" v="439"/>
          <ac:picMkLst>
            <pc:docMk/>
            <pc:sldMk cId="3916495694" sldId="288"/>
            <ac:picMk id="38" creationId="{9C9D1B80-6187-491F-8680-DACD61F578E1}"/>
          </ac:picMkLst>
        </pc:picChg>
      </pc:sldChg>
    </pc:docChg>
  </pc:docChgLst>
  <pc:docChgLst>
    <pc:chgData name="Nadine Bleicher" userId="S::nadiblei@by0889.schule-by.de::a45fc509-57f6-426d-9598-d8f508bc1586" providerId="AD" clId="Web-{452B53E6-F300-9EAE-BAE8-3C4DE65C7AB0}"/>
    <pc:docChg chg="addSld delSld modSld">
      <pc:chgData name="Nadine Bleicher" userId="S::nadiblei@by0889.schule-by.de::a45fc509-57f6-426d-9598-d8f508bc1586" providerId="AD" clId="Web-{452B53E6-F300-9EAE-BAE8-3C4DE65C7AB0}" dt="2022-01-16T11:44:04.012" v="1323" actId="1076"/>
      <pc:docMkLst>
        <pc:docMk/>
      </pc:docMkLst>
      <pc:sldChg chg="addSp delSp modSp">
        <pc:chgData name="Nadine Bleicher" userId="S::nadiblei@by0889.schule-by.de::a45fc509-57f6-426d-9598-d8f508bc1586" providerId="AD" clId="Web-{452B53E6-F300-9EAE-BAE8-3C4DE65C7AB0}" dt="2022-01-16T08:26:59.678" v="82" actId="20577"/>
        <pc:sldMkLst>
          <pc:docMk/>
          <pc:sldMk cId="0" sldId="256"/>
        </pc:sldMkLst>
        <pc:spChg chg="add del mod">
          <ac:chgData name="Nadine Bleicher" userId="S::nadiblei@by0889.schule-by.de::a45fc509-57f6-426d-9598-d8f508bc1586" providerId="AD" clId="Web-{452B53E6-F300-9EAE-BAE8-3C4DE65C7AB0}" dt="2022-01-16T08:24:35.545" v="34"/>
          <ac:spMkLst>
            <pc:docMk/>
            <pc:sldMk cId="0" sldId="256"/>
            <ac:spMk id="3" creationId="{D5948262-57AB-494D-9E74-0B1AF49CA73C}"/>
          </ac:spMkLst>
        </pc:spChg>
        <pc:spChg chg="add mod">
          <ac:chgData name="Nadine Bleicher" userId="S::nadiblei@by0889.schule-by.de::a45fc509-57f6-426d-9598-d8f508bc1586" providerId="AD" clId="Web-{452B53E6-F300-9EAE-BAE8-3C4DE65C7AB0}" dt="2022-01-16T08:26:59.678" v="82" actId="20577"/>
          <ac:spMkLst>
            <pc:docMk/>
            <pc:sldMk cId="0" sldId="256"/>
            <ac:spMk id="8" creationId="{43C7B470-8824-4BA6-9A97-C5CEE5E7132F}"/>
          </ac:spMkLst>
        </pc:spChg>
        <pc:spChg chg="add del mod">
          <ac:chgData name="Nadine Bleicher" userId="S::nadiblei@by0889.schule-by.de::a45fc509-57f6-426d-9598-d8f508bc1586" providerId="AD" clId="Web-{452B53E6-F300-9EAE-BAE8-3C4DE65C7AB0}" dt="2022-01-16T08:24:35.545" v="34"/>
          <ac:spMkLst>
            <pc:docMk/>
            <pc:sldMk cId="0" sldId="256"/>
            <ac:spMk id="1537" creationId="{00000000-0000-0000-0000-000000000000}"/>
          </ac:spMkLst>
        </pc:spChg>
      </pc:sldChg>
      <pc:sldChg chg="addSp modSp">
        <pc:chgData name="Nadine Bleicher" userId="S::nadiblei@by0889.schule-by.de::a45fc509-57f6-426d-9598-d8f508bc1586" providerId="AD" clId="Web-{452B53E6-F300-9EAE-BAE8-3C4DE65C7AB0}" dt="2022-01-16T08:38:36.890" v="166" actId="1076"/>
        <pc:sldMkLst>
          <pc:docMk/>
          <pc:sldMk cId="0" sldId="257"/>
        </pc:sldMkLst>
        <pc:spChg chg="add mod">
          <ac:chgData name="Nadine Bleicher" userId="S::nadiblei@by0889.schule-by.de::a45fc509-57f6-426d-9598-d8f508bc1586" providerId="AD" clId="Web-{452B53E6-F300-9EAE-BAE8-3C4DE65C7AB0}" dt="2022-01-16T08:36:20.101" v="135" actId="20577"/>
          <ac:spMkLst>
            <pc:docMk/>
            <pc:sldMk cId="0" sldId="257"/>
            <ac:spMk id="2" creationId="{E2836306-9FB1-40BB-9F91-1BAC6A833B53}"/>
          </ac:spMkLst>
        </pc:spChg>
        <pc:spChg chg="mod">
          <ac:chgData name="Nadine Bleicher" userId="S::nadiblei@by0889.schule-by.de::a45fc509-57f6-426d-9598-d8f508bc1586" providerId="AD" clId="Web-{452B53E6-F300-9EAE-BAE8-3C4DE65C7AB0}" dt="2022-01-16T08:32:42.026" v="87" actId="20577"/>
          <ac:spMkLst>
            <pc:docMk/>
            <pc:sldMk cId="0" sldId="257"/>
            <ac:spMk id="7" creationId="{55C2A336-AA7D-443D-BF87-0FAD5986F271}"/>
          </ac:spMkLst>
        </pc:spChg>
        <pc:spChg chg="mod">
          <ac:chgData name="Nadine Bleicher" userId="S::nadiblei@by0889.schule-by.de::a45fc509-57f6-426d-9598-d8f508bc1586" providerId="AD" clId="Web-{452B53E6-F300-9EAE-BAE8-3C4DE65C7AB0}" dt="2022-01-16T08:34:35.767" v="93" actId="1076"/>
          <ac:spMkLst>
            <pc:docMk/>
            <pc:sldMk cId="0" sldId="257"/>
            <ac:spMk id="19" creationId="{A14A3E19-4B89-4D58-8C9F-910E290F8D20}"/>
          </ac:spMkLst>
        </pc:spChg>
        <pc:spChg chg="mod">
          <ac:chgData name="Nadine Bleicher" userId="S::nadiblei@by0889.schule-by.de::a45fc509-57f6-426d-9598-d8f508bc1586" providerId="AD" clId="Web-{452B53E6-F300-9EAE-BAE8-3C4DE65C7AB0}" dt="2022-01-16T08:38:21.608" v="158" actId="1076"/>
          <ac:spMkLst>
            <pc:docMk/>
            <pc:sldMk cId="0" sldId="257"/>
            <ac:spMk id="27" creationId="{F89B82C1-E44A-4553-8A4C-3A426A9A7D2D}"/>
          </ac:spMkLst>
        </pc:spChg>
        <pc:spChg chg="mod">
          <ac:chgData name="Nadine Bleicher" userId="S::nadiblei@by0889.schule-by.de::a45fc509-57f6-426d-9598-d8f508bc1586" providerId="AD" clId="Web-{452B53E6-F300-9EAE-BAE8-3C4DE65C7AB0}" dt="2022-01-16T08:38:10.435" v="155" actId="1076"/>
          <ac:spMkLst>
            <pc:docMk/>
            <pc:sldMk cId="0" sldId="257"/>
            <ac:spMk id="36" creationId="{6642A41C-02C1-4E43-BD13-AED472DED007}"/>
          </ac:spMkLst>
        </pc:spChg>
        <pc:spChg chg="mod">
          <ac:chgData name="Nadine Bleicher" userId="S::nadiblei@by0889.schule-by.de::a45fc509-57f6-426d-9598-d8f508bc1586" providerId="AD" clId="Web-{452B53E6-F300-9EAE-BAE8-3C4DE65C7AB0}" dt="2022-01-16T08:38:10.467" v="156" actId="1076"/>
          <ac:spMkLst>
            <pc:docMk/>
            <pc:sldMk cId="0" sldId="257"/>
            <ac:spMk id="38" creationId="{7D4EFE97-F219-40AA-8370-5E1F4ECFD0B5}"/>
          </ac:spMkLst>
        </pc:spChg>
        <pc:spChg chg="mod">
          <ac:chgData name="Nadine Bleicher" userId="S::nadiblei@by0889.schule-by.de::a45fc509-57f6-426d-9598-d8f508bc1586" providerId="AD" clId="Web-{452B53E6-F300-9EAE-BAE8-3C4DE65C7AB0}" dt="2022-01-16T08:38:10.482" v="157" actId="1076"/>
          <ac:spMkLst>
            <pc:docMk/>
            <pc:sldMk cId="0" sldId="257"/>
            <ac:spMk id="40" creationId="{4ACC93DA-FDCE-4759-915A-DE4073D44506}"/>
          </ac:spMkLst>
        </pc:spChg>
        <pc:spChg chg="mod">
          <ac:chgData name="Nadine Bleicher" userId="S::nadiblei@by0889.schule-by.de::a45fc509-57f6-426d-9598-d8f508bc1586" providerId="AD" clId="Web-{452B53E6-F300-9EAE-BAE8-3C4DE65C7AB0}" dt="2022-01-16T08:35:11.160" v="99" actId="1076"/>
          <ac:spMkLst>
            <pc:docMk/>
            <pc:sldMk cId="0" sldId="257"/>
            <ac:spMk id="42" creationId="{82500E52-19E0-40E5-9CF3-61693D857655}"/>
          </ac:spMkLst>
        </pc:spChg>
        <pc:spChg chg="add mod">
          <ac:chgData name="Nadine Bleicher" userId="S::nadiblei@by0889.schule-by.de::a45fc509-57f6-426d-9598-d8f508bc1586" providerId="AD" clId="Web-{452B53E6-F300-9EAE-BAE8-3C4DE65C7AB0}" dt="2022-01-16T08:36:56.587" v="141" actId="1076"/>
          <ac:spMkLst>
            <pc:docMk/>
            <pc:sldMk cId="0" sldId="257"/>
            <ac:spMk id="52" creationId="{19F443C8-9C59-4A85-AF7D-BE4441E28F84}"/>
          </ac:spMkLst>
        </pc:spChg>
        <pc:spChg chg="add mod">
          <ac:chgData name="Nadine Bleicher" userId="S::nadiblei@by0889.schule-by.de::a45fc509-57f6-426d-9598-d8f508bc1586" providerId="AD" clId="Web-{452B53E6-F300-9EAE-BAE8-3C4DE65C7AB0}" dt="2022-01-16T08:37:06.525" v="144" actId="1076"/>
          <ac:spMkLst>
            <pc:docMk/>
            <pc:sldMk cId="0" sldId="257"/>
            <ac:spMk id="53" creationId="{FB116554-5763-4BF3-A35C-BE16F765C939}"/>
          </ac:spMkLst>
        </pc:spChg>
        <pc:spChg chg="mod">
          <ac:chgData name="Nadine Bleicher" userId="S::nadiblei@by0889.schule-by.de::a45fc509-57f6-426d-9598-d8f508bc1586" providerId="AD" clId="Web-{452B53E6-F300-9EAE-BAE8-3C4DE65C7AB0}" dt="2022-01-16T08:38:21.639" v="159" actId="1076"/>
          <ac:spMkLst>
            <pc:docMk/>
            <pc:sldMk cId="0" sldId="257"/>
            <ac:spMk id="54" creationId="{F583575A-1568-4C69-B58D-B899251D8021}"/>
          </ac:spMkLst>
        </pc:spChg>
        <pc:spChg chg="add mod">
          <ac:chgData name="Nadine Bleicher" userId="S::nadiblei@by0889.schule-by.de::a45fc509-57f6-426d-9598-d8f508bc1586" providerId="AD" clId="Web-{452B53E6-F300-9EAE-BAE8-3C4DE65C7AB0}" dt="2022-01-16T08:37:29.964" v="147" actId="1076"/>
          <ac:spMkLst>
            <pc:docMk/>
            <pc:sldMk cId="0" sldId="257"/>
            <ac:spMk id="55" creationId="{849211EC-ACA7-4F28-9290-6406692F66E5}"/>
          </ac:spMkLst>
        </pc:spChg>
        <pc:spChg chg="mod">
          <ac:chgData name="Nadine Bleicher" userId="S::nadiblei@by0889.schule-by.de::a45fc509-57f6-426d-9598-d8f508bc1586" providerId="AD" clId="Web-{452B53E6-F300-9EAE-BAE8-3C4DE65C7AB0}" dt="2022-01-16T08:38:21.655" v="160" actId="1076"/>
          <ac:spMkLst>
            <pc:docMk/>
            <pc:sldMk cId="0" sldId="257"/>
            <ac:spMk id="56" creationId="{AE0CEF26-FB1A-47C9-989A-E350EA9D77F3}"/>
          </ac:spMkLst>
        </pc:spChg>
        <pc:spChg chg="add mod">
          <ac:chgData name="Nadine Bleicher" userId="S::nadiblei@by0889.schule-by.de::a45fc509-57f6-426d-9598-d8f508bc1586" providerId="AD" clId="Web-{452B53E6-F300-9EAE-BAE8-3C4DE65C7AB0}" dt="2022-01-16T08:37:56.497" v="154" actId="1076"/>
          <ac:spMkLst>
            <pc:docMk/>
            <pc:sldMk cId="0" sldId="257"/>
            <ac:spMk id="57" creationId="{D86E0DC2-46FF-47A4-969E-138BCA00FB86}"/>
          </ac:spMkLst>
        </pc:spChg>
        <pc:spChg chg="mod">
          <ac:chgData name="Nadine Bleicher" userId="S::nadiblei@by0889.schule-by.de::a45fc509-57f6-426d-9598-d8f508bc1586" providerId="AD" clId="Web-{452B53E6-F300-9EAE-BAE8-3C4DE65C7AB0}" dt="2022-01-16T08:38:24.624" v="161" actId="1076"/>
          <ac:spMkLst>
            <pc:docMk/>
            <pc:sldMk cId="0" sldId="257"/>
            <ac:spMk id="58" creationId="{CB377D93-4A34-42A5-B3F7-30EA5729E912}"/>
          </ac:spMkLst>
        </pc:spChg>
        <pc:spChg chg="mod">
          <ac:chgData name="Nadine Bleicher" userId="S::nadiblei@by0889.schule-by.de::a45fc509-57f6-426d-9598-d8f508bc1586" providerId="AD" clId="Web-{452B53E6-F300-9EAE-BAE8-3C4DE65C7AB0}" dt="2022-01-16T08:38:35.187" v="165" actId="1076"/>
          <ac:spMkLst>
            <pc:docMk/>
            <pc:sldMk cId="0" sldId="257"/>
            <ac:spMk id="60" creationId="{6BBA2FC1-C509-4062-9FBA-4207D67264D2}"/>
          </ac:spMkLst>
        </pc:spChg>
        <pc:spChg chg="mod">
          <ac:chgData name="Nadine Bleicher" userId="S::nadiblei@by0889.schule-by.de::a45fc509-57f6-426d-9598-d8f508bc1586" providerId="AD" clId="Web-{452B53E6-F300-9EAE-BAE8-3C4DE65C7AB0}" dt="2022-01-16T08:38:36.890" v="166" actId="1076"/>
          <ac:spMkLst>
            <pc:docMk/>
            <pc:sldMk cId="0" sldId="257"/>
            <ac:spMk id="61" creationId="{3828D4BF-D944-4EE8-8EAA-885E5EE6FD38}"/>
          </ac:spMkLst>
        </pc:spChg>
        <pc:spChg chg="add mod">
          <ac:chgData name="Nadine Bleicher" userId="S::nadiblei@by0889.schule-by.de::a45fc509-57f6-426d-9598-d8f508bc1586" providerId="AD" clId="Web-{452B53E6-F300-9EAE-BAE8-3C4DE65C7AB0}" dt="2022-01-16T08:37:41.574" v="151" actId="1076"/>
          <ac:spMkLst>
            <pc:docMk/>
            <pc:sldMk cId="0" sldId="257"/>
            <ac:spMk id="62" creationId="{FC8A7CE1-87E7-4B64-9FFB-F5ECA5CF54A1}"/>
          </ac:spMkLst>
        </pc:spChg>
        <pc:picChg chg="mod">
          <ac:chgData name="Nadine Bleicher" userId="S::nadiblei@by0889.schule-by.de::a45fc509-57f6-426d-9598-d8f508bc1586" providerId="AD" clId="Web-{452B53E6-F300-9EAE-BAE8-3C4DE65C7AB0}" dt="2022-01-16T08:34:37.845" v="96" actId="1076"/>
          <ac:picMkLst>
            <pc:docMk/>
            <pc:sldMk cId="0" sldId="257"/>
            <ac:picMk id="21" creationId="{90F4299C-1F84-4B6B-9CD3-4B442244A986}"/>
          </ac:picMkLst>
        </pc:picChg>
        <pc:picChg chg="mod">
          <ac:chgData name="Nadine Bleicher" userId="S::nadiblei@by0889.schule-by.de::a45fc509-57f6-426d-9598-d8f508bc1586" providerId="AD" clId="Web-{452B53E6-F300-9EAE-BAE8-3C4DE65C7AB0}" dt="2022-01-16T08:34:35.814" v="95" actId="1076"/>
          <ac:picMkLst>
            <pc:docMk/>
            <pc:sldMk cId="0" sldId="257"/>
            <ac:picMk id="22" creationId="{8CF44A54-56D4-473C-987E-337C4116261A}"/>
          </ac:picMkLst>
        </pc:picChg>
        <pc:picChg chg="mod">
          <ac:chgData name="Nadine Bleicher" userId="S::nadiblei@by0889.schule-by.de::a45fc509-57f6-426d-9598-d8f508bc1586" providerId="AD" clId="Web-{452B53E6-F300-9EAE-BAE8-3C4DE65C7AB0}" dt="2022-01-16T08:35:11.207" v="101" actId="1076"/>
          <ac:picMkLst>
            <pc:docMk/>
            <pc:sldMk cId="0" sldId="257"/>
            <ac:picMk id="24" creationId="{CE88D6F7-37DF-4CB0-ADE1-3DE3656B62C6}"/>
          </ac:picMkLst>
        </pc:picChg>
        <pc:picChg chg="mod">
          <ac:chgData name="Nadine Bleicher" userId="S::nadiblei@by0889.schule-by.de::a45fc509-57f6-426d-9598-d8f508bc1586" providerId="AD" clId="Web-{452B53E6-F300-9EAE-BAE8-3C4DE65C7AB0}" dt="2022-01-16T08:34:40.283" v="97" actId="1076"/>
          <ac:picMkLst>
            <pc:docMk/>
            <pc:sldMk cId="0" sldId="257"/>
            <ac:picMk id="1026" creationId="{6D8D5069-876E-4A38-83FC-8792EFADD843}"/>
          </ac:picMkLst>
        </pc:picChg>
        <pc:picChg chg="mod">
          <ac:chgData name="Nadine Bleicher" userId="S::nadiblei@by0889.schule-by.de::a45fc509-57f6-426d-9598-d8f508bc1586" providerId="AD" clId="Web-{452B53E6-F300-9EAE-BAE8-3C4DE65C7AB0}" dt="2022-01-16T08:34:44.283" v="98" actId="1076"/>
          <ac:picMkLst>
            <pc:docMk/>
            <pc:sldMk cId="0" sldId="257"/>
            <ac:picMk id="1028" creationId="{166A9128-098F-49A3-A2A6-DC3BDA9C8B9B}"/>
          </ac:picMkLst>
        </pc:picChg>
        <pc:picChg chg="mod">
          <ac:chgData name="Nadine Bleicher" userId="S::nadiblei@by0889.schule-by.de::a45fc509-57f6-426d-9598-d8f508bc1586" providerId="AD" clId="Web-{452B53E6-F300-9EAE-BAE8-3C4DE65C7AB0}" dt="2022-01-16T08:35:11.222" v="102" actId="1076"/>
          <ac:picMkLst>
            <pc:docMk/>
            <pc:sldMk cId="0" sldId="257"/>
            <ac:picMk id="1032" creationId="{D3E77DF7-9502-417F-B992-2F13342836F6}"/>
          </ac:picMkLst>
        </pc:picChg>
        <pc:picChg chg="mod">
          <ac:chgData name="Nadine Bleicher" userId="S::nadiblei@by0889.schule-by.de::a45fc509-57f6-426d-9598-d8f508bc1586" providerId="AD" clId="Web-{452B53E6-F300-9EAE-BAE8-3C4DE65C7AB0}" dt="2022-01-16T08:35:11.269" v="104" actId="1076"/>
          <ac:picMkLst>
            <pc:docMk/>
            <pc:sldMk cId="0" sldId="257"/>
            <ac:picMk id="1034" creationId="{F95BC19E-89AF-4242-9384-A19B5D36E27F}"/>
          </ac:picMkLst>
        </pc:picChg>
        <pc:picChg chg="mod">
          <ac:chgData name="Nadine Bleicher" userId="S::nadiblei@by0889.schule-by.de::a45fc509-57f6-426d-9598-d8f508bc1586" providerId="AD" clId="Web-{452B53E6-F300-9EAE-BAE8-3C4DE65C7AB0}" dt="2022-01-16T08:35:11.316" v="106" actId="1076"/>
          <ac:picMkLst>
            <pc:docMk/>
            <pc:sldMk cId="0" sldId="257"/>
            <ac:picMk id="1036" creationId="{228DD14E-7029-4C19-8569-312EB9B35F6F}"/>
          </ac:picMkLst>
        </pc:picChg>
        <pc:cxnChg chg="mod">
          <ac:chgData name="Nadine Bleicher" userId="S::nadiblei@by0889.schule-by.de::a45fc509-57f6-426d-9598-d8f508bc1586" providerId="AD" clId="Web-{452B53E6-F300-9EAE-BAE8-3C4DE65C7AB0}" dt="2022-01-16T08:34:35.783" v="94" actId="1076"/>
          <ac:cxnSpMkLst>
            <pc:docMk/>
            <pc:sldMk cId="0" sldId="257"/>
            <ac:cxnSpMk id="20" creationId="{2899F558-0CEB-4FE2-8075-35825BB9E09E}"/>
          </ac:cxnSpMkLst>
        </pc:cxnChg>
        <pc:cxnChg chg="mod">
          <ac:chgData name="Nadine Bleicher" userId="S::nadiblei@by0889.schule-by.de::a45fc509-57f6-426d-9598-d8f508bc1586" providerId="AD" clId="Web-{452B53E6-F300-9EAE-BAE8-3C4DE65C7AB0}" dt="2022-01-16T08:35:11.175" v="100" actId="1076"/>
          <ac:cxnSpMkLst>
            <pc:docMk/>
            <pc:sldMk cId="0" sldId="257"/>
            <ac:cxnSpMk id="44" creationId="{AB484056-9E40-451E-A703-E59D5A54389A}"/>
          </ac:cxnSpMkLst>
        </pc:cxnChg>
        <pc:cxnChg chg="mod">
          <ac:chgData name="Nadine Bleicher" userId="S::nadiblei@by0889.schule-by.de::a45fc509-57f6-426d-9598-d8f508bc1586" providerId="AD" clId="Web-{452B53E6-F300-9EAE-BAE8-3C4DE65C7AB0}" dt="2022-01-16T08:38:29.327" v="162" actId="1076"/>
          <ac:cxnSpMkLst>
            <pc:docMk/>
            <pc:sldMk cId="0" sldId="257"/>
            <ac:cxnSpMk id="59" creationId="{A70E819A-C21F-40FA-B761-527CC974C3EF}"/>
          </ac:cxnSpMkLst>
        </pc:cxnChg>
      </pc:sldChg>
      <pc:sldChg chg="addSp delSp modSp">
        <pc:chgData name="Nadine Bleicher" userId="S::nadiblei@by0889.schule-by.de::a45fc509-57f6-426d-9598-d8f508bc1586" providerId="AD" clId="Web-{452B53E6-F300-9EAE-BAE8-3C4DE65C7AB0}" dt="2022-01-16T08:38:57.782" v="170" actId="20577"/>
        <pc:sldMkLst>
          <pc:docMk/>
          <pc:sldMk cId="0" sldId="259"/>
        </pc:sldMkLst>
        <pc:spChg chg="add del">
          <ac:chgData name="Nadine Bleicher" userId="S::nadiblei@by0889.schule-by.de::a45fc509-57f6-426d-9598-d8f508bc1586" providerId="AD" clId="Web-{452B53E6-F300-9EAE-BAE8-3C4DE65C7AB0}" dt="2022-01-16T08:38:52.297" v="168"/>
          <ac:spMkLst>
            <pc:docMk/>
            <pc:sldMk cId="0" sldId="259"/>
            <ac:spMk id="2" creationId="{BB76D59F-5182-43C2-8D2C-EAAD6A988204}"/>
          </ac:spMkLst>
        </pc:spChg>
        <pc:spChg chg="add mod">
          <ac:chgData name="Nadine Bleicher" userId="S::nadiblei@by0889.schule-by.de::a45fc509-57f6-426d-9598-d8f508bc1586" providerId="AD" clId="Web-{452B53E6-F300-9EAE-BAE8-3C4DE65C7AB0}" dt="2022-01-16T08:38:57.782" v="170" actId="20577"/>
          <ac:spMkLst>
            <pc:docMk/>
            <pc:sldMk cId="0" sldId="259"/>
            <ac:spMk id="3" creationId="{5C6125D9-7ECD-4B6C-82C2-6DF363E79FB4}"/>
          </ac:spMkLst>
        </pc:spChg>
      </pc:sldChg>
      <pc:sldChg chg="addSp delSp modSp">
        <pc:chgData name="Nadine Bleicher" userId="S::nadiblei@by0889.schule-by.de::a45fc509-57f6-426d-9598-d8f508bc1586" providerId="AD" clId="Web-{452B53E6-F300-9EAE-BAE8-3C4DE65C7AB0}" dt="2022-01-16T09:46:38.395" v="389"/>
        <pc:sldMkLst>
          <pc:docMk/>
          <pc:sldMk cId="0" sldId="260"/>
        </pc:sldMkLst>
        <pc:spChg chg="add mod">
          <ac:chgData name="Nadine Bleicher" userId="S::nadiblei@by0889.schule-by.de::a45fc509-57f6-426d-9598-d8f508bc1586" providerId="AD" clId="Web-{452B53E6-F300-9EAE-BAE8-3C4DE65C7AB0}" dt="2022-01-16T09:44:26.470" v="374" actId="1076"/>
          <ac:spMkLst>
            <pc:docMk/>
            <pc:sldMk cId="0" sldId="260"/>
            <ac:spMk id="2" creationId="{21070DE1-5462-4A90-8653-513584D6F0E9}"/>
          </ac:spMkLst>
        </pc:spChg>
        <pc:spChg chg="mod">
          <ac:chgData name="Nadine Bleicher" userId="S::nadiblei@by0889.schule-by.de::a45fc509-57f6-426d-9598-d8f508bc1586" providerId="AD" clId="Web-{452B53E6-F300-9EAE-BAE8-3C4DE65C7AB0}" dt="2022-01-16T09:43:03.124" v="358" actId="20577"/>
          <ac:spMkLst>
            <pc:docMk/>
            <pc:sldMk cId="0" sldId="260"/>
            <ac:spMk id="1609" creationId="{00000000-0000-0000-0000-000000000000}"/>
          </ac:spMkLst>
        </pc:spChg>
        <pc:cxnChg chg="add del mod">
          <ac:chgData name="Nadine Bleicher" userId="S::nadiblei@by0889.schule-by.de::a45fc509-57f6-426d-9598-d8f508bc1586" providerId="AD" clId="Web-{452B53E6-F300-9EAE-BAE8-3C4DE65C7AB0}" dt="2022-01-16T09:45:57.909" v="381"/>
          <ac:cxnSpMkLst>
            <pc:docMk/>
            <pc:sldMk cId="0" sldId="260"/>
            <ac:cxnSpMk id="3" creationId="{24B05B9A-8570-456C-9B37-30801F2631B1}"/>
          </ac:cxnSpMkLst>
        </pc:cxnChg>
        <pc:cxnChg chg="add mod">
          <ac:chgData name="Nadine Bleicher" userId="S::nadiblei@by0889.schule-by.de::a45fc509-57f6-426d-9598-d8f508bc1586" providerId="AD" clId="Web-{452B53E6-F300-9EAE-BAE8-3C4DE65C7AB0}" dt="2022-01-16T09:46:38.395" v="389"/>
          <ac:cxnSpMkLst>
            <pc:docMk/>
            <pc:sldMk cId="0" sldId="260"/>
            <ac:cxnSpMk id="4" creationId="{590A8D84-F873-4AE8-AF7B-751C0400AC55}"/>
          </ac:cxnSpMkLst>
        </pc:cxnChg>
      </pc:sldChg>
      <pc:sldChg chg="addSp modSp">
        <pc:chgData name="Nadine Bleicher" userId="S::nadiblei@by0889.schule-by.de::a45fc509-57f6-426d-9598-d8f508bc1586" providerId="AD" clId="Web-{452B53E6-F300-9EAE-BAE8-3C4DE65C7AB0}" dt="2022-01-16T08:39:08.611" v="173" actId="1076"/>
        <pc:sldMkLst>
          <pc:docMk/>
          <pc:sldMk cId="0" sldId="262"/>
        </pc:sldMkLst>
        <pc:spChg chg="add mod">
          <ac:chgData name="Nadine Bleicher" userId="S::nadiblei@by0889.schule-by.de::a45fc509-57f6-426d-9598-d8f508bc1586" providerId="AD" clId="Web-{452B53E6-F300-9EAE-BAE8-3C4DE65C7AB0}" dt="2022-01-16T08:39:08.611" v="173" actId="1076"/>
          <ac:spMkLst>
            <pc:docMk/>
            <pc:sldMk cId="0" sldId="262"/>
            <ac:spMk id="2" creationId="{C41AAE18-B71D-403D-BC51-5A557B1A87C3}"/>
          </ac:spMkLst>
        </pc:spChg>
      </pc:sldChg>
      <pc:sldChg chg="addSp delSp modSp">
        <pc:chgData name="Nadine Bleicher" userId="S::nadiblei@by0889.schule-by.de::a45fc509-57f6-426d-9598-d8f508bc1586" providerId="AD" clId="Web-{452B53E6-F300-9EAE-BAE8-3C4DE65C7AB0}" dt="2022-01-16T09:47:58.990" v="409" actId="1076"/>
        <pc:sldMkLst>
          <pc:docMk/>
          <pc:sldMk cId="0" sldId="263"/>
        </pc:sldMkLst>
        <pc:spChg chg="add mod">
          <ac:chgData name="Nadine Bleicher" userId="S::nadiblei@by0889.schule-by.de::a45fc509-57f6-426d-9598-d8f508bc1586" providerId="AD" clId="Web-{452B53E6-F300-9EAE-BAE8-3C4DE65C7AB0}" dt="2022-01-16T09:47:58.990" v="409" actId="1076"/>
          <ac:spMkLst>
            <pc:docMk/>
            <pc:sldMk cId="0" sldId="263"/>
            <ac:spMk id="2" creationId="{72F65C96-4BAE-436D-BB46-025CF769754A}"/>
          </ac:spMkLst>
        </pc:spChg>
        <pc:spChg chg="add mod">
          <ac:chgData name="Nadine Bleicher" userId="S::nadiblei@by0889.schule-by.de::a45fc509-57f6-426d-9598-d8f508bc1586" providerId="AD" clId="Web-{452B53E6-F300-9EAE-BAE8-3C4DE65C7AB0}" dt="2022-01-16T09:47:46.459" v="407" actId="20577"/>
          <ac:spMkLst>
            <pc:docMk/>
            <pc:sldMk cId="0" sldId="263"/>
            <ac:spMk id="4" creationId="{C58C1CBF-70E7-48FB-B5A5-ACF4185E14F2}"/>
          </ac:spMkLst>
        </pc:spChg>
        <pc:spChg chg="del">
          <ac:chgData name="Nadine Bleicher" userId="S::nadiblei@by0889.schule-by.de::a45fc509-57f6-426d-9598-d8f508bc1586" providerId="AD" clId="Web-{452B53E6-F300-9EAE-BAE8-3C4DE65C7AB0}" dt="2022-01-16T09:46:48.082" v="390"/>
          <ac:spMkLst>
            <pc:docMk/>
            <pc:sldMk cId="0" sldId="263"/>
            <ac:spMk id="1667" creationId="{00000000-0000-0000-0000-000000000000}"/>
          </ac:spMkLst>
        </pc:spChg>
        <pc:spChg chg="mod">
          <ac:chgData name="Nadine Bleicher" userId="S::nadiblei@by0889.schule-by.de::a45fc509-57f6-426d-9598-d8f508bc1586" providerId="AD" clId="Web-{452B53E6-F300-9EAE-BAE8-3C4DE65C7AB0}" dt="2022-01-16T09:47:07.989" v="398" actId="20577"/>
          <ac:spMkLst>
            <pc:docMk/>
            <pc:sldMk cId="0" sldId="263"/>
            <ac:spMk id="1668" creationId="{00000000-0000-0000-0000-000000000000}"/>
          </ac:spMkLst>
        </pc:spChg>
        <pc:picChg chg="mod">
          <ac:chgData name="Nadine Bleicher" userId="S::nadiblei@by0889.schule-by.de::a45fc509-57f6-426d-9598-d8f508bc1586" providerId="AD" clId="Web-{452B53E6-F300-9EAE-BAE8-3C4DE65C7AB0}" dt="2022-01-16T09:47:51.053" v="408" actId="14100"/>
          <ac:picMkLst>
            <pc:docMk/>
            <pc:sldMk cId="0" sldId="263"/>
            <ac:picMk id="1028" creationId="{124D82B6-39D3-428C-968C-18570C7D5FCE}"/>
          </ac:picMkLst>
        </pc:picChg>
        <pc:cxnChg chg="add mod">
          <ac:chgData name="Nadine Bleicher" userId="S::nadiblei@by0889.schule-by.de::a45fc509-57f6-426d-9598-d8f508bc1586" providerId="AD" clId="Web-{452B53E6-F300-9EAE-BAE8-3C4DE65C7AB0}" dt="2022-01-16T09:46:55.082" v="392" actId="1076"/>
          <ac:cxnSpMkLst>
            <pc:docMk/>
            <pc:sldMk cId="0" sldId="263"/>
            <ac:cxnSpMk id="3" creationId="{5731399E-1B8B-4C1C-BE24-BFE862F5DD27}"/>
          </ac:cxnSpMkLst>
        </pc:cxnChg>
      </pc:sldChg>
      <pc:sldChg chg="modSp">
        <pc:chgData name="Nadine Bleicher" userId="S::nadiblei@by0889.schule-by.de::a45fc509-57f6-426d-9598-d8f508bc1586" providerId="AD" clId="Web-{452B53E6-F300-9EAE-BAE8-3C4DE65C7AB0}" dt="2022-01-16T09:50:33.400" v="451" actId="20577"/>
        <pc:sldMkLst>
          <pc:docMk/>
          <pc:sldMk cId="0" sldId="265"/>
        </pc:sldMkLst>
        <pc:spChg chg="mod">
          <ac:chgData name="Nadine Bleicher" userId="S::nadiblei@by0889.schule-by.de::a45fc509-57f6-426d-9598-d8f508bc1586" providerId="AD" clId="Web-{452B53E6-F300-9EAE-BAE8-3C4DE65C7AB0}" dt="2022-01-16T09:50:33.400" v="451" actId="20577"/>
          <ac:spMkLst>
            <pc:docMk/>
            <pc:sldMk cId="0" sldId="265"/>
            <ac:spMk id="1711" creationId="{00000000-0000-0000-0000-000000000000}"/>
          </ac:spMkLst>
        </pc:spChg>
      </pc:sldChg>
      <pc:sldChg chg="addSp delSp modSp">
        <pc:chgData name="Nadine Bleicher" userId="S::nadiblei@by0889.schule-by.de::a45fc509-57f6-426d-9598-d8f508bc1586" providerId="AD" clId="Web-{452B53E6-F300-9EAE-BAE8-3C4DE65C7AB0}" dt="2022-01-16T09:50:14.478" v="449" actId="1076"/>
        <pc:sldMkLst>
          <pc:docMk/>
          <pc:sldMk cId="0" sldId="266"/>
        </pc:sldMkLst>
        <pc:spChg chg="add mod">
          <ac:chgData name="Nadine Bleicher" userId="S::nadiblei@by0889.schule-by.de::a45fc509-57f6-426d-9598-d8f508bc1586" providerId="AD" clId="Web-{452B53E6-F300-9EAE-BAE8-3C4DE65C7AB0}" dt="2022-01-16T08:39:45.175" v="182" actId="1076"/>
          <ac:spMkLst>
            <pc:docMk/>
            <pc:sldMk cId="0" sldId="266"/>
            <ac:spMk id="2" creationId="{43160CBC-40CD-49F0-AAE9-AE65F4E9D48B}"/>
          </ac:spMkLst>
        </pc:spChg>
        <pc:spChg chg="add del mod">
          <ac:chgData name="Nadine Bleicher" userId="S::nadiblei@by0889.schule-by.de::a45fc509-57f6-426d-9598-d8f508bc1586" providerId="AD" clId="Web-{452B53E6-F300-9EAE-BAE8-3C4DE65C7AB0}" dt="2022-01-16T09:48:19.850" v="417"/>
          <ac:spMkLst>
            <pc:docMk/>
            <pc:sldMk cId="0" sldId="266"/>
            <ac:spMk id="3" creationId="{A932352F-BF24-475F-8A00-F25A85995429}"/>
          </ac:spMkLst>
        </pc:spChg>
        <pc:spChg chg="add mod">
          <ac:chgData name="Nadine Bleicher" userId="S::nadiblei@by0889.schule-by.de::a45fc509-57f6-426d-9598-d8f508bc1586" providerId="AD" clId="Web-{452B53E6-F300-9EAE-BAE8-3C4DE65C7AB0}" dt="2022-01-16T09:49:35.477" v="435" actId="20577"/>
          <ac:spMkLst>
            <pc:docMk/>
            <pc:sldMk cId="0" sldId="266"/>
            <ac:spMk id="4" creationId="{F2A09597-7D32-44D8-AEC9-B9EA0BE3875E}"/>
          </ac:spMkLst>
        </pc:spChg>
        <pc:spChg chg="add mod">
          <ac:chgData name="Nadine Bleicher" userId="S::nadiblei@by0889.schule-by.de::a45fc509-57f6-426d-9598-d8f508bc1586" providerId="AD" clId="Web-{452B53E6-F300-9EAE-BAE8-3C4DE65C7AB0}" dt="2022-01-16T09:50:14.478" v="449" actId="1076"/>
          <ac:spMkLst>
            <pc:docMk/>
            <pc:sldMk cId="0" sldId="266"/>
            <ac:spMk id="30" creationId="{95F61A5D-F8FC-4EBB-A00D-15F977D9B48D}"/>
          </ac:spMkLst>
        </pc:spChg>
        <pc:spChg chg="del">
          <ac:chgData name="Nadine Bleicher" userId="S::nadiblei@by0889.schule-by.de::a45fc509-57f6-426d-9598-d8f508bc1586" providerId="AD" clId="Web-{452B53E6-F300-9EAE-BAE8-3C4DE65C7AB0}" dt="2022-01-16T09:48:11.006" v="412"/>
          <ac:spMkLst>
            <pc:docMk/>
            <pc:sldMk cId="0" sldId="266"/>
            <ac:spMk id="1725" creationId="{00000000-0000-0000-0000-000000000000}"/>
          </ac:spMkLst>
        </pc:spChg>
        <pc:spChg chg="mod">
          <ac:chgData name="Nadine Bleicher" userId="S::nadiblei@by0889.schule-by.de::a45fc509-57f6-426d-9598-d8f508bc1586" providerId="AD" clId="Web-{452B53E6-F300-9EAE-BAE8-3C4DE65C7AB0}" dt="2022-01-16T09:49:12.008" v="426" actId="20577"/>
          <ac:spMkLst>
            <pc:docMk/>
            <pc:sldMk cId="0" sldId="266"/>
            <ac:spMk id="1726" creationId="{00000000-0000-0000-0000-000000000000}"/>
          </ac:spMkLst>
        </pc:spChg>
        <pc:cxnChg chg="add mod">
          <ac:chgData name="Nadine Bleicher" userId="S::nadiblei@by0889.schule-by.de::a45fc509-57f6-426d-9598-d8f508bc1586" providerId="AD" clId="Web-{452B53E6-F300-9EAE-BAE8-3C4DE65C7AB0}" dt="2022-01-16T09:49:26.727" v="431" actId="1076"/>
          <ac:cxnSpMkLst>
            <pc:docMk/>
            <pc:sldMk cId="0" sldId="266"/>
            <ac:cxnSpMk id="5" creationId="{7EED8AE6-9687-4D33-9B66-2EBE318E13C0}"/>
          </ac:cxnSpMkLst>
        </pc:cxnChg>
      </pc:sldChg>
      <pc:sldChg chg="addSp modSp">
        <pc:chgData name="Nadine Bleicher" userId="S::nadiblei@by0889.schule-by.de::a45fc509-57f6-426d-9598-d8f508bc1586" providerId="AD" clId="Web-{452B53E6-F300-9EAE-BAE8-3C4DE65C7AB0}" dt="2022-01-16T09:52:21.621" v="466" actId="1076"/>
        <pc:sldMkLst>
          <pc:docMk/>
          <pc:sldMk cId="0" sldId="268"/>
        </pc:sldMkLst>
        <pc:spChg chg="add mod">
          <ac:chgData name="Nadine Bleicher" userId="S::nadiblei@by0889.schule-by.de::a45fc509-57f6-426d-9598-d8f508bc1586" providerId="AD" clId="Web-{452B53E6-F300-9EAE-BAE8-3C4DE65C7AB0}" dt="2022-01-16T08:39:56.895" v="186" actId="1076"/>
          <ac:spMkLst>
            <pc:docMk/>
            <pc:sldMk cId="0" sldId="268"/>
            <ac:spMk id="3" creationId="{EEC0E318-D325-48B8-AB13-3C376C6B22A3}"/>
          </ac:spMkLst>
        </pc:spChg>
        <pc:spChg chg="add mod">
          <ac:chgData name="Nadine Bleicher" userId="S::nadiblei@by0889.schule-by.de::a45fc509-57f6-426d-9598-d8f508bc1586" providerId="AD" clId="Web-{452B53E6-F300-9EAE-BAE8-3C4DE65C7AB0}" dt="2022-01-16T09:52:21.621" v="466" actId="1076"/>
          <ac:spMkLst>
            <pc:docMk/>
            <pc:sldMk cId="0" sldId="268"/>
            <ac:spMk id="5" creationId="{CEA5254B-596B-455B-BF31-B271A67A0531}"/>
          </ac:spMkLst>
        </pc:spChg>
        <pc:spChg chg="mod">
          <ac:chgData name="Nadine Bleicher" userId="S::nadiblei@by0889.schule-by.de::a45fc509-57f6-426d-9598-d8f508bc1586" providerId="AD" clId="Web-{452B53E6-F300-9EAE-BAE8-3C4DE65C7AB0}" dt="2022-01-16T09:51:23.558" v="456" actId="14100"/>
          <ac:spMkLst>
            <pc:docMk/>
            <pc:sldMk cId="0" sldId="268"/>
            <ac:spMk id="1769" creationId="{00000000-0000-0000-0000-000000000000}"/>
          </ac:spMkLst>
        </pc:spChg>
        <pc:spChg chg="mod">
          <ac:chgData name="Nadine Bleicher" userId="S::nadiblei@by0889.schule-by.de::a45fc509-57f6-426d-9598-d8f508bc1586" providerId="AD" clId="Web-{452B53E6-F300-9EAE-BAE8-3C4DE65C7AB0}" dt="2022-01-16T09:51:16.620" v="454" actId="20577"/>
          <ac:spMkLst>
            <pc:docMk/>
            <pc:sldMk cId="0" sldId="268"/>
            <ac:spMk id="1770" creationId="{00000000-0000-0000-0000-000000000000}"/>
          </ac:spMkLst>
        </pc:spChg>
        <pc:cxnChg chg="add mod">
          <ac:chgData name="Nadine Bleicher" userId="S::nadiblei@by0889.schule-by.de::a45fc509-57f6-426d-9598-d8f508bc1586" providerId="AD" clId="Web-{452B53E6-F300-9EAE-BAE8-3C4DE65C7AB0}" dt="2022-01-16T09:52:19.356" v="465" actId="1076"/>
          <ac:cxnSpMkLst>
            <pc:docMk/>
            <pc:sldMk cId="0" sldId="268"/>
            <ac:cxnSpMk id="4" creationId="{D492A53F-4032-4ECD-96A7-F7C43C5DD716}"/>
          </ac:cxnSpMkLst>
        </pc:cxnChg>
      </pc:sldChg>
      <pc:sldChg chg="addSp delSp modSp">
        <pc:chgData name="Nadine Bleicher" userId="S::nadiblei@by0889.schule-by.de::a45fc509-57f6-426d-9598-d8f508bc1586" providerId="AD" clId="Web-{452B53E6-F300-9EAE-BAE8-3C4DE65C7AB0}" dt="2022-01-16T09:53:26.342" v="481" actId="20577"/>
        <pc:sldMkLst>
          <pc:docMk/>
          <pc:sldMk cId="0" sldId="271"/>
        </pc:sldMkLst>
        <pc:spChg chg="add del mod">
          <ac:chgData name="Nadine Bleicher" userId="S::nadiblei@by0889.schule-by.de::a45fc509-57f6-426d-9598-d8f508bc1586" providerId="AD" clId="Web-{452B53E6-F300-9EAE-BAE8-3C4DE65C7AB0}" dt="2022-01-16T09:52:56.997" v="474"/>
          <ac:spMkLst>
            <pc:docMk/>
            <pc:sldMk cId="0" sldId="271"/>
            <ac:spMk id="2" creationId="{0FB01490-FC74-48C8-ABE7-968AA0256804}"/>
          </ac:spMkLst>
        </pc:spChg>
        <pc:spChg chg="add mod">
          <ac:chgData name="Nadine Bleicher" userId="S::nadiblei@by0889.schule-by.de::a45fc509-57f6-426d-9598-d8f508bc1586" providerId="AD" clId="Web-{452B53E6-F300-9EAE-BAE8-3C4DE65C7AB0}" dt="2022-01-16T09:53:26.342" v="481" actId="20577"/>
          <ac:spMkLst>
            <pc:docMk/>
            <pc:sldMk cId="0" sldId="271"/>
            <ac:spMk id="5" creationId="{57A7A3DD-690C-4C7E-BE72-A2F0B2114BED}"/>
          </ac:spMkLst>
        </pc:spChg>
        <pc:spChg chg="mod">
          <ac:chgData name="Nadine Bleicher" userId="S::nadiblei@by0889.schule-by.de::a45fc509-57f6-426d-9598-d8f508bc1586" providerId="AD" clId="Web-{452B53E6-F300-9EAE-BAE8-3C4DE65C7AB0}" dt="2022-01-16T09:52:49.122" v="468" actId="20577"/>
          <ac:spMkLst>
            <pc:docMk/>
            <pc:sldMk cId="0" sldId="271"/>
            <ac:spMk id="10" creationId="{E31213B7-DA24-4279-90C1-ADBC514A60C4}"/>
          </ac:spMkLst>
        </pc:spChg>
        <pc:cxnChg chg="add">
          <ac:chgData name="Nadine Bleicher" userId="S::nadiblei@by0889.schule-by.de::a45fc509-57f6-426d-9598-d8f508bc1586" providerId="AD" clId="Web-{452B53E6-F300-9EAE-BAE8-3C4DE65C7AB0}" dt="2022-01-16T09:53:04.216" v="475"/>
          <ac:cxnSpMkLst>
            <pc:docMk/>
            <pc:sldMk cId="0" sldId="271"/>
            <ac:cxnSpMk id="4" creationId="{A4F9F989-B78B-42AA-B7D6-D61606B06A36}"/>
          </ac:cxnSpMkLst>
        </pc:cxnChg>
      </pc:sldChg>
      <pc:sldChg chg="addSp modSp">
        <pc:chgData name="Nadine Bleicher" userId="S::nadiblei@by0889.schule-by.de::a45fc509-57f6-426d-9598-d8f508bc1586" providerId="AD" clId="Web-{452B53E6-F300-9EAE-BAE8-3C4DE65C7AB0}" dt="2022-01-16T10:28:07.406" v="598" actId="14100"/>
        <pc:sldMkLst>
          <pc:docMk/>
          <pc:sldMk cId="0" sldId="272"/>
        </pc:sldMkLst>
        <pc:spChg chg="add mod">
          <ac:chgData name="Nadine Bleicher" userId="S::nadiblei@by0889.schule-by.de::a45fc509-57f6-426d-9598-d8f508bc1586" providerId="AD" clId="Web-{452B53E6-F300-9EAE-BAE8-3C4DE65C7AB0}" dt="2022-01-16T10:27:46.156" v="595" actId="1076"/>
          <ac:spMkLst>
            <pc:docMk/>
            <pc:sldMk cId="0" sldId="272"/>
            <ac:spMk id="3" creationId="{88E92787-5D62-4C94-9C36-372BF2E0EDC6}"/>
          </ac:spMkLst>
        </pc:spChg>
        <pc:spChg chg="mod">
          <ac:chgData name="Nadine Bleicher" userId="S::nadiblei@by0889.schule-by.de::a45fc509-57f6-426d-9598-d8f508bc1586" providerId="AD" clId="Web-{452B53E6-F300-9EAE-BAE8-3C4DE65C7AB0}" dt="2022-01-16T10:09:52.505" v="545" actId="20577"/>
          <ac:spMkLst>
            <pc:docMk/>
            <pc:sldMk cId="0" sldId="272"/>
            <ac:spMk id="1840" creationId="{00000000-0000-0000-0000-000000000000}"/>
          </ac:spMkLst>
        </pc:spChg>
        <pc:spChg chg="mod ord">
          <ac:chgData name="Nadine Bleicher" userId="S::nadiblei@by0889.schule-by.de::a45fc509-57f6-426d-9598-d8f508bc1586" providerId="AD" clId="Web-{452B53E6-F300-9EAE-BAE8-3C4DE65C7AB0}" dt="2022-01-16T10:11:59.290" v="566" actId="20577"/>
          <ac:spMkLst>
            <pc:docMk/>
            <pc:sldMk cId="0" sldId="272"/>
            <ac:spMk id="1841" creationId="{00000000-0000-0000-0000-000000000000}"/>
          </ac:spMkLst>
        </pc:spChg>
        <pc:graphicFrameChg chg="mod">
          <ac:chgData name="Nadine Bleicher" userId="S::nadiblei@by0889.schule-by.de::a45fc509-57f6-426d-9598-d8f508bc1586" providerId="AD" clId="Web-{452B53E6-F300-9EAE-BAE8-3C4DE65C7AB0}" dt="2022-01-16T10:10:31.709" v="551" actId="14100"/>
          <ac:graphicFrameMkLst>
            <pc:docMk/>
            <pc:sldMk cId="0" sldId="272"/>
            <ac:graphicFrameMk id="22" creationId="{077E330C-81F5-4FAD-BE7E-E7069242377F}"/>
          </ac:graphicFrameMkLst>
        </pc:graphicFrameChg>
        <pc:graphicFrameChg chg="mod">
          <ac:chgData name="Nadine Bleicher" userId="S::nadiblei@by0889.schule-by.de::a45fc509-57f6-426d-9598-d8f508bc1586" providerId="AD" clId="Web-{452B53E6-F300-9EAE-BAE8-3C4DE65C7AB0}" dt="2022-01-16T10:12:06.509" v="567" actId="1076"/>
          <ac:graphicFrameMkLst>
            <pc:docMk/>
            <pc:sldMk cId="0" sldId="272"/>
            <ac:graphicFrameMk id="28" creationId="{7945C2F5-4BFB-439B-AA5E-6A0C9B898E9D}"/>
          </ac:graphicFrameMkLst>
        </pc:graphicFrameChg>
        <pc:cxnChg chg="add mod">
          <ac:chgData name="Nadine Bleicher" userId="S::nadiblei@by0889.schule-by.de::a45fc509-57f6-426d-9598-d8f508bc1586" providerId="AD" clId="Web-{452B53E6-F300-9EAE-BAE8-3C4DE65C7AB0}" dt="2022-01-16T10:26:51.030" v="572" actId="14100"/>
          <ac:cxnSpMkLst>
            <pc:docMk/>
            <pc:sldMk cId="0" sldId="272"/>
            <ac:cxnSpMk id="2" creationId="{64990C6D-20E6-486E-B586-B28FF11C114A}"/>
          </ac:cxnSpMkLst>
        </pc:cxnChg>
        <pc:cxnChg chg="add mod">
          <ac:chgData name="Nadine Bleicher" userId="S::nadiblei@by0889.schule-by.de::a45fc509-57f6-426d-9598-d8f508bc1586" providerId="AD" clId="Web-{452B53E6-F300-9EAE-BAE8-3C4DE65C7AB0}" dt="2022-01-16T10:28:07.406" v="598" actId="14100"/>
          <ac:cxnSpMkLst>
            <pc:docMk/>
            <pc:sldMk cId="0" sldId="272"/>
            <ac:cxnSpMk id="4" creationId="{5E6015EC-C58A-4F2C-BB4C-46924CD67714}"/>
          </ac:cxnSpMkLst>
        </pc:cxnChg>
      </pc:sldChg>
      <pc:sldChg chg="addSp delSp modSp">
        <pc:chgData name="Nadine Bleicher" userId="S::nadiblei@by0889.schule-by.de::a45fc509-57f6-426d-9598-d8f508bc1586" providerId="AD" clId="Web-{452B53E6-F300-9EAE-BAE8-3C4DE65C7AB0}" dt="2022-01-16T11:00:30.481" v="719" actId="20577"/>
        <pc:sldMkLst>
          <pc:docMk/>
          <pc:sldMk cId="0" sldId="274"/>
        </pc:sldMkLst>
        <pc:spChg chg="add del mod">
          <ac:chgData name="Nadine Bleicher" userId="S::nadiblei@by0889.schule-by.de::a45fc509-57f6-426d-9598-d8f508bc1586" providerId="AD" clId="Web-{452B53E6-F300-9EAE-BAE8-3C4DE65C7AB0}" dt="2022-01-16T11:00:30.481" v="719" actId="20577"/>
          <ac:spMkLst>
            <pc:docMk/>
            <pc:sldMk cId="0" sldId="274"/>
            <ac:spMk id="6" creationId="{285894F9-C0CA-4B0E-AD9D-10669BC7A293}"/>
          </ac:spMkLst>
        </pc:spChg>
        <pc:spChg chg="mod">
          <ac:chgData name="Nadine Bleicher" userId="S::nadiblei@by0889.schule-by.de::a45fc509-57f6-426d-9598-d8f508bc1586" providerId="AD" clId="Web-{452B53E6-F300-9EAE-BAE8-3C4DE65C7AB0}" dt="2022-01-16T10:36:55.809" v="687" actId="20577"/>
          <ac:spMkLst>
            <pc:docMk/>
            <pc:sldMk cId="0" sldId="274"/>
            <ac:spMk id="1884" creationId="{00000000-0000-0000-0000-000000000000}"/>
          </ac:spMkLst>
        </pc:spChg>
        <pc:spChg chg="mod">
          <ac:chgData name="Nadine Bleicher" userId="S::nadiblei@by0889.schule-by.de::a45fc509-57f6-426d-9598-d8f508bc1586" providerId="AD" clId="Web-{452B53E6-F300-9EAE-BAE8-3C4DE65C7AB0}" dt="2022-01-16T10:34:19.587" v="631" actId="20577"/>
          <ac:spMkLst>
            <pc:docMk/>
            <pc:sldMk cId="0" sldId="274"/>
            <ac:spMk id="1885" creationId="{00000000-0000-0000-0000-000000000000}"/>
          </ac:spMkLst>
        </pc:spChg>
        <pc:cxnChg chg="add mod">
          <ac:chgData name="Nadine Bleicher" userId="S::nadiblei@by0889.schule-by.de::a45fc509-57f6-426d-9598-d8f508bc1586" providerId="AD" clId="Web-{452B53E6-F300-9EAE-BAE8-3C4DE65C7AB0}" dt="2022-01-16T10:34:35.134" v="634" actId="1076"/>
          <ac:cxnSpMkLst>
            <pc:docMk/>
            <pc:sldMk cId="0" sldId="274"/>
            <ac:cxnSpMk id="3" creationId="{2A1DF3B6-CE3F-4412-9F88-27B6B306C0AA}"/>
          </ac:cxnSpMkLst>
        </pc:cxnChg>
      </pc:sldChg>
      <pc:sldChg chg="addSp modSp">
        <pc:chgData name="Nadine Bleicher" userId="S::nadiblei@by0889.schule-by.de::a45fc509-57f6-426d-9598-d8f508bc1586" providerId="AD" clId="Web-{452B53E6-F300-9EAE-BAE8-3C4DE65C7AB0}" dt="2022-01-16T10:56:39.025" v="715" actId="20577"/>
        <pc:sldMkLst>
          <pc:docMk/>
          <pc:sldMk cId="0" sldId="275"/>
        </pc:sldMkLst>
        <pc:spChg chg="add mod">
          <ac:chgData name="Nadine Bleicher" userId="S::nadiblei@by0889.schule-by.de::a45fc509-57f6-426d-9598-d8f508bc1586" providerId="AD" clId="Web-{452B53E6-F300-9EAE-BAE8-3C4DE65C7AB0}" dt="2022-01-16T10:56:39.025" v="715" actId="20577"/>
          <ac:spMkLst>
            <pc:docMk/>
            <pc:sldMk cId="0" sldId="275"/>
            <ac:spMk id="3" creationId="{BA16AAF4-8589-4A72-86DD-814F4F289398}"/>
          </ac:spMkLst>
        </pc:spChg>
        <pc:spChg chg="mod">
          <ac:chgData name="Nadine Bleicher" userId="S::nadiblei@by0889.schule-by.de::a45fc509-57f6-426d-9598-d8f508bc1586" providerId="AD" clId="Web-{452B53E6-F300-9EAE-BAE8-3C4DE65C7AB0}" dt="2022-01-16T10:35:45.542" v="665" actId="20577"/>
          <ac:spMkLst>
            <pc:docMk/>
            <pc:sldMk cId="0" sldId="275"/>
            <ac:spMk id="1898" creationId="{00000000-0000-0000-0000-000000000000}"/>
          </ac:spMkLst>
        </pc:spChg>
        <pc:spChg chg="mod">
          <ac:chgData name="Nadine Bleicher" userId="S::nadiblei@by0889.schule-by.de::a45fc509-57f6-426d-9598-d8f508bc1586" providerId="AD" clId="Web-{452B53E6-F300-9EAE-BAE8-3C4DE65C7AB0}" dt="2022-01-16T10:56:11.228" v="708" actId="20577"/>
          <ac:spMkLst>
            <pc:docMk/>
            <pc:sldMk cId="0" sldId="275"/>
            <ac:spMk id="1900" creationId="{00000000-0000-0000-0000-000000000000}"/>
          </ac:spMkLst>
        </pc:spChg>
        <pc:cxnChg chg="add">
          <ac:chgData name="Nadine Bleicher" userId="S::nadiblei@by0889.schule-by.de::a45fc509-57f6-426d-9598-d8f508bc1586" providerId="AD" clId="Web-{452B53E6-F300-9EAE-BAE8-3C4DE65C7AB0}" dt="2022-01-16T10:34:58.197" v="644"/>
          <ac:cxnSpMkLst>
            <pc:docMk/>
            <pc:sldMk cId="0" sldId="275"/>
            <ac:cxnSpMk id="2" creationId="{F03FB061-9F30-49A4-B007-6E4D4D775EA1}"/>
          </ac:cxnSpMkLst>
        </pc:cxnChg>
      </pc:sldChg>
      <pc:sldChg chg="modSp">
        <pc:chgData name="Nadine Bleicher" userId="S::nadiblei@by0889.schule-by.de::a45fc509-57f6-426d-9598-d8f508bc1586" providerId="AD" clId="Web-{452B53E6-F300-9EAE-BAE8-3C4DE65C7AB0}" dt="2022-01-16T11:43:45.403" v="1322" actId="20577"/>
        <pc:sldMkLst>
          <pc:docMk/>
          <pc:sldMk cId="0" sldId="277"/>
        </pc:sldMkLst>
        <pc:spChg chg="mod">
          <ac:chgData name="Nadine Bleicher" userId="S::nadiblei@by0889.schule-by.de::a45fc509-57f6-426d-9598-d8f508bc1586" providerId="AD" clId="Web-{452B53E6-F300-9EAE-BAE8-3C4DE65C7AB0}" dt="2022-01-16T11:43:43.184" v="1319" actId="20577"/>
          <ac:spMkLst>
            <pc:docMk/>
            <pc:sldMk cId="0" sldId="277"/>
            <ac:spMk id="1943" creationId="{00000000-0000-0000-0000-000000000000}"/>
          </ac:spMkLst>
        </pc:spChg>
        <pc:spChg chg="mod">
          <ac:chgData name="Nadine Bleicher" userId="S::nadiblei@by0889.schule-by.de::a45fc509-57f6-426d-9598-d8f508bc1586" providerId="AD" clId="Web-{452B53E6-F300-9EAE-BAE8-3C4DE65C7AB0}" dt="2022-01-16T11:43:45.403" v="1322" actId="20577"/>
          <ac:spMkLst>
            <pc:docMk/>
            <pc:sldMk cId="0" sldId="277"/>
            <ac:spMk id="1944" creationId="{00000000-0000-0000-0000-000000000000}"/>
          </ac:spMkLst>
        </pc:spChg>
      </pc:sldChg>
      <pc:sldChg chg="modSp">
        <pc:chgData name="Nadine Bleicher" userId="S::nadiblei@by0889.schule-by.de::a45fc509-57f6-426d-9598-d8f508bc1586" providerId="AD" clId="Web-{452B53E6-F300-9EAE-BAE8-3C4DE65C7AB0}" dt="2022-01-16T11:33:35.208" v="1172" actId="20577"/>
        <pc:sldMkLst>
          <pc:docMk/>
          <pc:sldMk cId="0" sldId="278"/>
        </pc:sldMkLst>
        <pc:spChg chg="mod">
          <ac:chgData name="Nadine Bleicher" userId="S::nadiblei@by0889.schule-by.de::a45fc509-57f6-426d-9598-d8f508bc1586" providerId="AD" clId="Web-{452B53E6-F300-9EAE-BAE8-3C4DE65C7AB0}" dt="2022-01-16T11:18:29.104" v="818" actId="20577"/>
          <ac:spMkLst>
            <pc:docMk/>
            <pc:sldMk cId="0" sldId="278"/>
            <ac:spMk id="1957" creationId="{00000000-0000-0000-0000-000000000000}"/>
          </ac:spMkLst>
        </pc:spChg>
        <pc:spChg chg="mod">
          <ac:chgData name="Nadine Bleicher" userId="S::nadiblei@by0889.schule-by.de::a45fc509-57f6-426d-9598-d8f508bc1586" providerId="AD" clId="Web-{452B53E6-F300-9EAE-BAE8-3C4DE65C7AB0}" dt="2022-01-16T11:33:35.208" v="1172" actId="20577"/>
          <ac:spMkLst>
            <pc:docMk/>
            <pc:sldMk cId="0" sldId="278"/>
            <ac:spMk id="1958" creationId="{00000000-0000-0000-0000-000000000000}"/>
          </ac:spMkLst>
        </pc:spChg>
      </pc:sldChg>
      <pc:sldChg chg="addSp delSp modSp">
        <pc:chgData name="Nadine Bleicher" userId="S::nadiblei@by0889.schule-by.de::a45fc509-57f6-426d-9598-d8f508bc1586" providerId="AD" clId="Web-{452B53E6-F300-9EAE-BAE8-3C4DE65C7AB0}" dt="2022-01-16T11:35:23.631" v="1197" actId="20577"/>
        <pc:sldMkLst>
          <pc:docMk/>
          <pc:sldMk cId="0" sldId="279"/>
        </pc:sldMkLst>
        <pc:spChg chg="add del mod">
          <ac:chgData name="Nadine Bleicher" userId="S::nadiblei@by0889.schule-by.de::a45fc509-57f6-426d-9598-d8f508bc1586" providerId="AD" clId="Web-{452B53E6-F300-9EAE-BAE8-3C4DE65C7AB0}" dt="2022-01-16T09:32:17.124" v="224"/>
          <ac:spMkLst>
            <pc:docMk/>
            <pc:sldMk cId="0" sldId="279"/>
            <ac:spMk id="3" creationId="{A0D55689-25EA-4A96-B0C7-5449D3AF41C5}"/>
          </ac:spMkLst>
        </pc:spChg>
        <pc:spChg chg="add mod">
          <ac:chgData name="Nadine Bleicher" userId="S::nadiblei@by0889.schule-by.de::a45fc509-57f6-426d-9598-d8f508bc1586" providerId="AD" clId="Web-{452B53E6-F300-9EAE-BAE8-3C4DE65C7AB0}" dt="2022-01-16T11:35:23.631" v="1197" actId="20577"/>
          <ac:spMkLst>
            <pc:docMk/>
            <pc:sldMk cId="0" sldId="279"/>
            <ac:spMk id="5" creationId="{BA0870D5-FF28-4D90-B886-57D80DB6A552}"/>
          </ac:spMkLst>
        </pc:spChg>
        <pc:spChg chg="add mod">
          <ac:chgData name="Nadine Bleicher" userId="S::nadiblei@by0889.schule-by.de::a45fc509-57f6-426d-9598-d8f508bc1586" providerId="AD" clId="Web-{452B53E6-F300-9EAE-BAE8-3C4DE65C7AB0}" dt="2022-01-16T09:35:17.504" v="283" actId="1076"/>
          <ac:spMkLst>
            <pc:docMk/>
            <pc:sldMk cId="0" sldId="279"/>
            <ac:spMk id="6" creationId="{758A1C9D-0DBA-48DA-9E50-0D42947DE55C}"/>
          </ac:spMkLst>
        </pc:spChg>
        <pc:spChg chg="del">
          <ac:chgData name="Nadine Bleicher" userId="S::nadiblei@by0889.schule-by.de::a45fc509-57f6-426d-9598-d8f508bc1586" providerId="AD" clId="Web-{452B53E6-F300-9EAE-BAE8-3C4DE65C7AB0}" dt="2022-01-16T09:32:14.327" v="223"/>
          <ac:spMkLst>
            <pc:docMk/>
            <pc:sldMk cId="0" sldId="279"/>
            <ac:spMk id="1970" creationId="{00000000-0000-0000-0000-000000000000}"/>
          </ac:spMkLst>
        </pc:spChg>
        <pc:spChg chg="del mod">
          <ac:chgData name="Nadine Bleicher" userId="S::nadiblei@by0889.schule-by.de::a45fc509-57f6-426d-9598-d8f508bc1586" providerId="AD" clId="Web-{452B53E6-F300-9EAE-BAE8-3C4DE65C7AB0}" dt="2022-01-16T09:33:21.032" v="235"/>
          <ac:spMkLst>
            <pc:docMk/>
            <pc:sldMk cId="0" sldId="279"/>
            <ac:spMk id="1971" creationId="{00000000-0000-0000-0000-000000000000}"/>
          </ac:spMkLst>
        </pc:spChg>
        <pc:picChg chg="add mod modCrop">
          <ac:chgData name="Nadine Bleicher" userId="S::nadiblei@by0889.schule-by.de::a45fc509-57f6-426d-9598-d8f508bc1586" providerId="AD" clId="Web-{452B53E6-F300-9EAE-BAE8-3C4DE65C7AB0}" dt="2022-01-16T09:33:13.923" v="234" actId="14100"/>
          <ac:picMkLst>
            <pc:docMk/>
            <pc:sldMk cId="0" sldId="279"/>
            <ac:picMk id="4" creationId="{83B03822-55B9-4BAC-A5A8-83424630FA1E}"/>
          </ac:picMkLst>
        </pc:picChg>
      </pc:sldChg>
      <pc:sldChg chg="addSp modSp">
        <pc:chgData name="Nadine Bleicher" userId="S::nadiblei@by0889.schule-by.de::a45fc509-57f6-426d-9598-d8f508bc1586" providerId="AD" clId="Web-{452B53E6-F300-9EAE-BAE8-3C4DE65C7AB0}" dt="2022-01-16T11:35:18.209" v="1196" actId="20577"/>
        <pc:sldMkLst>
          <pc:docMk/>
          <pc:sldMk cId="2863560076" sldId="280"/>
        </pc:sldMkLst>
        <pc:spChg chg="add mod">
          <ac:chgData name="Nadine Bleicher" userId="S::nadiblei@by0889.schule-by.de::a45fc509-57f6-426d-9598-d8f508bc1586" providerId="AD" clId="Web-{452B53E6-F300-9EAE-BAE8-3C4DE65C7AB0}" dt="2022-01-16T11:35:18.209" v="1196" actId="20577"/>
          <ac:spMkLst>
            <pc:docMk/>
            <pc:sldMk cId="2863560076" sldId="280"/>
            <ac:spMk id="3" creationId="{E1A596DD-85D8-4053-8401-5B16473AA5E4}"/>
          </ac:spMkLst>
        </pc:spChg>
        <pc:spChg chg="add mod">
          <ac:chgData name="Nadine Bleicher" userId="S::nadiblei@by0889.schule-by.de::a45fc509-57f6-426d-9598-d8f508bc1586" providerId="AD" clId="Web-{452B53E6-F300-9EAE-BAE8-3C4DE65C7AB0}" dt="2022-01-16T11:35:16.022" v="1194" actId="20577"/>
          <ac:spMkLst>
            <pc:docMk/>
            <pc:sldMk cId="2863560076" sldId="280"/>
            <ac:spMk id="4" creationId="{D879AD32-1AA8-48FC-B3E3-C0F54532C433}"/>
          </ac:spMkLst>
        </pc:spChg>
        <pc:spChg chg="mod">
          <ac:chgData name="Nadine Bleicher" userId="S::nadiblei@by0889.schule-by.de::a45fc509-57f6-426d-9598-d8f508bc1586" providerId="AD" clId="Web-{452B53E6-F300-9EAE-BAE8-3C4DE65C7AB0}" dt="2022-01-16T10:28:42.220" v="605" actId="20577"/>
          <ac:spMkLst>
            <pc:docMk/>
            <pc:sldMk cId="2863560076" sldId="280"/>
            <ac:spMk id="1840" creationId="{00000000-0000-0000-0000-000000000000}"/>
          </ac:spMkLst>
        </pc:spChg>
      </pc:sldChg>
      <pc:sldChg chg="addSp modSp">
        <pc:chgData name="Nadine Bleicher" userId="S::nadiblei@by0889.schule-by.de::a45fc509-57f6-426d-9598-d8f508bc1586" providerId="AD" clId="Web-{452B53E6-F300-9EAE-BAE8-3C4DE65C7AB0}" dt="2022-01-16T10:09:02.223" v="537" actId="14100"/>
        <pc:sldMkLst>
          <pc:docMk/>
          <pc:sldMk cId="414446887" sldId="282"/>
        </pc:sldMkLst>
        <pc:spChg chg="add mod">
          <ac:chgData name="Nadine Bleicher" userId="S::nadiblei@by0889.schule-by.de::a45fc509-57f6-426d-9598-d8f508bc1586" providerId="AD" clId="Web-{452B53E6-F300-9EAE-BAE8-3C4DE65C7AB0}" dt="2022-01-16T10:09:02.223" v="537" actId="14100"/>
          <ac:spMkLst>
            <pc:docMk/>
            <pc:sldMk cId="414446887" sldId="282"/>
            <ac:spMk id="3" creationId="{55742739-4B77-4A09-952D-444EEE049593}"/>
          </ac:spMkLst>
        </pc:spChg>
        <pc:spChg chg="mod">
          <ac:chgData name="Nadine Bleicher" userId="S::nadiblei@by0889.schule-by.de::a45fc509-57f6-426d-9598-d8f508bc1586" providerId="AD" clId="Web-{452B53E6-F300-9EAE-BAE8-3C4DE65C7AB0}" dt="2022-01-16T09:54:29.406" v="486" actId="20577"/>
          <ac:spMkLst>
            <pc:docMk/>
            <pc:sldMk cId="414446887" sldId="282"/>
            <ac:spMk id="1840" creationId="{00000000-0000-0000-0000-000000000000}"/>
          </ac:spMkLst>
        </pc:spChg>
        <pc:cxnChg chg="add mod">
          <ac:chgData name="Nadine Bleicher" userId="S::nadiblei@by0889.schule-by.de::a45fc509-57f6-426d-9598-d8f508bc1586" providerId="AD" clId="Web-{452B53E6-F300-9EAE-BAE8-3C4DE65C7AB0}" dt="2022-01-16T09:54:44.625" v="491" actId="1076"/>
          <ac:cxnSpMkLst>
            <pc:docMk/>
            <pc:sldMk cId="414446887" sldId="282"/>
            <ac:cxnSpMk id="2" creationId="{01BEA151-B479-4AC4-8880-FB402869DC2B}"/>
          </ac:cxnSpMkLst>
        </pc:cxnChg>
      </pc:sldChg>
      <pc:sldChg chg="modSp">
        <pc:chgData name="Nadine Bleicher" userId="S::nadiblei@by0889.schule-by.de::a45fc509-57f6-426d-9598-d8f508bc1586" providerId="AD" clId="Web-{452B53E6-F300-9EAE-BAE8-3C4DE65C7AB0}" dt="2022-01-16T09:54:20.077" v="483" actId="20577"/>
        <pc:sldMkLst>
          <pc:docMk/>
          <pc:sldMk cId="1287607556" sldId="286"/>
        </pc:sldMkLst>
        <pc:spChg chg="mod">
          <ac:chgData name="Nadine Bleicher" userId="S::nadiblei@by0889.schule-by.de::a45fc509-57f6-426d-9598-d8f508bc1586" providerId="AD" clId="Web-{452B53E6-F300-9EAE-BAE8-3C4DE65C7AB0}" dt="2022-01-16T09:54:20.077" v="483" actId="20577"/>
          <ac:spMkLst>
            <pc:docMk/>
            <pc:sldMk cId="1287607556" sldId="286"/>
            <ac:spMk id="1840" creationId="{00000000-0000-0000-0000-000000000000}"/>
          </ac:spMkLst>
        </pc:spChg>
      </pc:sldChg>
      <pc:sldChg chg="addSp modSp addAnim">
        <pc:chgData name="Nadine Bleicher" userId="S::nadiblei@by0889.schule-by.de::a45fc509-57f6-426d-9598-d8f508bc1586" providerId="AD" clId="Web-{452B53E6-F300-9EAE-BAE8-3C4DE65C7AB0}" dt="2022-01-16T10:09:45.724" v="543" actId="20577"/>
        <pc:sldMkLst>
          <pc:docMk/>
          <pc:sldMk cId="2196150238" sldId="287"/>
        </pc:sldMkLst>
        <pc:spChg chg="add mod">
          <ac:chgData name="Nadine Bleicher" userId="S::nadiblei@by0889.schule-by.de::a45fc509-57f6-426d-9598-d8f508bc1586" providerId="AD" clId="Web-{452B53E6-F300-9EAE-BAE8-3C4DE65C7AB0}" dt="2022-01-16T09:26:29.038" v="216" actId="20577"/>
          <ac:spMkLst>
            <pc:docMk/>
            <pc:sldMk cId="2196150238" sldId="287"/>
            <ac:spMk id="2" creationId="{856F9C7D-80B6-4667-B923-C5C52CD89565}"/>
          </ac:spMkLst>
        </pc:spChg>
        <pc:spChg chg="mod">
          <ac:chgData name="Nadine Bleicher" userId="S::nadiblei@by0889.schule-by.de::a45fc509-57f6-426d-9598-d8f508bc1586" providerId="AD" clId="Web-{452B53E6-F300-9EAE-BAE8-3C4DE65C7AB0}" dt="2022-01-16T09:25:05.942" v="195" actId="1076"/>
          <ac:spMkLst>
            <pc:docMk/>
            <pc:sldMk cId="2196150238" sldId="287"/>
            <ac:spMk id="9" creationId="{6BF914CD-D540-4A80-9BEF-C9137050E56D}"/>
          </ac:spMkLst>
        </pc:spChg>
        <pc:spChg chg="mod">
          <ac:chgData name="Nadine Bleicher" userId="S::nadiblei@by0889.schule-by.de::a45fc509-57f6-426d-9598-d8f508bc1586" providerId="AD" clId="Web-{452B53E6-F300-9EAE-BAE8-3C4DE65C7AB0}" dt="2022-01-16T09:26:14.210" v="215" actId="20577"/>
          <ac:spMkLst>
            <pc:docMk/>
            <pc:sldMk cId="2196150238" sldId="287"/>
            <ac:spMk id="17" creationId="{06D238F9-639C-4EA7-9D83-DDBFCCCF2EFE}"/>
          </ac:spMkLst>
        </pc:spChg>
        <pc:spChg chg="mod">
          <ac:chgData name="Nadine Bleicher" userId="S::nadiblei@by0889.schule-by.de::a45fc509-57f6-426d-9598-d8f508bc1586" providerId="AD" clId="Web-{452B53E6-F300-9EAE-BAE8-3C4DE65C7AB0}" dt="2022-01-16T10:09:45.724" v="543" actId="20577"/>
          <ac:spMkLst>
            <pc:docMk/>
            <pc:sldMk cId="2196150238" sldId="287"/>
            <ac:spMk id="1840" creationId="{00000000-0000-0000-0000-000000000000}"/>
          </ac:spMkLst>
        </pc:spChg>
      </pc:sldChg>
      <pc:sldChg chg="modSp">
        <pc:chgData name="Nadine Bleicher" userId="S::nadiblei@by0889.schule-by.de::a45fc509-57f6-426d-9598-d8f508bc1586" providerId="AD" clId="Web-{452B53E6-F300-9EAE-BAE8-3C4DE65C7AB0}" dt="2022-01-16T10:28:37.251" v="603" actId="20577"/>
        <pc:sldMkLst>
          <pc:docMk/>
          <pc:sldMk cId="3916495694" sldId="288"/>
        </pc:sldMkLst>
        <pc:spChg chg="mod">
          <ac:chgData name="Nadine Bleicher" userId="S::nadiblei@by0889.schule-by.de::a45fc509-57f6-426d-9598-d8f508bc1586" providerId="AD" clId="Web-{452B53E6-F300-9EAE-BAE8-3C4DE65C7AB0}" dt="2022-01-16T10:28:37.251" v="603" actId="20577"/>
          <ac:spMkLst>
            <pc:docMk/>
            <pc:sldMk cId="3916495694" sldId="288"/>
            <ac:spMk id="1840" creationId="{00000000-0000-0000-0000-000000000000}"/>
          </ac:spMkLst>
        </pc:spChg>
      </pc:sldChg>
      <pc:sldChg chg="addSp modSp">
        <pc:chgData name="Nadine Bleicher" userId="S::nadiblei@by0889.schule-by.de::a45fc509-57f6-426d-9598-d8f508bc1586" providerId="AD" clId="Web-{452B53E6-F300-9EAE-BAE8-3C4DE65C7AB0}" dt="2022-01-16T10:55:44.571" v="699"/>
        <pc:sldMkLst>
          <pc:docMk/>
          <pc:sldMk cId="3761513714" sldId="289"/>
        </pc:sldMkLst>
        <pc:spChg chg="add">
          <ac:chgData name="Nadine Bleicher" userId="S::nadiblei@by0889.schule-by.de::a45fc509-57f6-426d-9598-d8f508bc1586" providerId="AD" clId="Web-{452B53E6-F300-9EAE-BAE8-3C4DE65C7AB0}" dt="2022-01-16T10:55:44.571" v="699"/>
          <ac:spMkLst>
            <pc:docMk/>
            <pc:sldMk cId="3761513714" sldId="289"/>
            <ac:spMk id="3" creationId="{B63B3AC6-7A82-4DFC-B767-087663BB8061}"/>
          </ac:spMkLst>
        </pc:spChg>
        <pc:spChg chg="mod">
          <ac:chgData name="Nadine Bleicher" userId="S::nadiblei@by0889.schule-by.de::a45fc509-57f6-426d-9598-d8f508bc1586" providerId="AD" clId="Web-{452B53E6-F300-9EAE-BAE8-3C4DE65C7AB0}" dt="2022-01-16T10:35:35.339" v="659" actId="20577"/>
          <ac:spMkLst>
            <pc:docMk/>
            <pc:sldMk cId="3761513714" sldId="289"/>
            <ac:spMk id="19" creationId="{E95EC400-D8E1-4DEA-8C55-853128D7CC6A}"/>
          </ac:spMkLst>
        </pc:spChg>
        <pc:spChg chg="mod">
          <ac:chgData name="Nadine Bleicher" userId="S::nadiblei@by0889.schule-by.de::a45fc509-57f6-426d-9598-d8f508bc1586" providerId="AD" clId="Web-{452B53E6-F300-9EAE-BAE8-3C4DE65C7AB0}" dt="2022-01-16T10:35:40.120" v="662" actId="20577"/>
          <ac:spMkLst>
            <pc:docMk/>
            <pc:sldMk cId="3761513714" sldId="289"/>
            <ac:spMk id="1898" creationId="{00000000-0000-0000-0000-000000000000}"/>
          </ac:spMkLst>
        </pc:spChg>
        <pc:cxnChg chg="add">
          <ac:chgData name="Nadine Bleicher" userId="S::nadiblei@by0889.schule-by.de::a45fc509-57f6-426d-9598-d8f508bc1586" providerId="AD" clId="Web-{452B53E6-F300-9EAE-BAE8-3C4DE65C7AB0}" dt="2022-01-16T10:55:44.556" v="698"/>
          <ac:cxnSpMkLst>
            <pc:docMk/>
            <pc:sldMk cId="3761513714" sldId="289"/>
            <ac:cxnSpMk id="2" creationId="{672CDD31-D942-42D7-A3BB-665B53D27CDC}"/>
          </ac:cxnSpMkLst>
        </pc:cxnChg>
      </pc:sldChg>
      <pc:sldChg chg="addSp modSp">
        <pc:chgData name="Nadine Bleicher" userId="S::nadiblei@by0889.schule-by.de::a45fc509-57f6-426d-9598-d8f508bc1586" providerId="AD" clId="Web-{452B53E6-F300-9EAE-BAE8-3C4DE65C7AB0}" dt="2022-01-16T10:55:47.790" v="703"/>
        <pc:sldMkLst>
          <pc:docMk/>
          <pc:sldMk cId="2592423955" sldId="290"/>
        </pc:sldMkLst>
        <pc:spChg chg="add">
          <ac:chgData name="Nadine Bleicher" userId="S::nadiblei@by0889.schule-by.de::a45fc509-57f6-426d-9598-d8f508bc1586" providerId="AD" clId="Web-{452B53E6-F300-9EAE-BAE8-3C4DE65C7AB0}" dt="2022-01-16T10:55:47.790" v="703"/>
          <ac:spMkLst>
            <pc:docMk/>
            <pc:sldMk cId="2592423955" sldId="290"/>
            <ac:spMk id="3" creationId="{5F79F9F0-DBB8-48F8-8785-A63BC27A3331}"/>
          </ac:spMkLst>
        </pc:spChg>
        <pc:spChg chg="mod">
          <ac:chgData name="Nadine Bleicher" userId="S::nadiblei@by0889.schule-by.de::a45fc509-57f6-426d-9598-d8f508bc1586" providerId="AD" clId="Web-{452B53E6-F300-9EAE-BAE8-3C4DE65C7AB0}" dt="2022-01-16T10:36:02.699" v="672" actId="20577"/>
          <ac:spMkLst>
            <pc:docMk/>
            <pc:sldMk cId="2592423955" sldId="290"/>
            <ac:spMk id="1898" creationId="{00000000-0000-0000-0000-000000000000}"/>
          </ac:spMkLst>
        </pc:spChg>
        <pc:spChg chg="mod">
          <ac:chgData name="Nadine Bleicher" userId="S::nadiblei@by0889.schule-by.de::a45fc509-57f6-426d-9598-d8f508bc1586" providerId="AD" clId="Web-{452B53E6-F300-9EAE-BAE8-3C4DE65C7AB0}" dt="2022-01-16T10:35:30.854" v="656" actId="20577"/>
          <ac:spMkLst>
            <pc:docMk/>
            <pc:sldMk cId="2592423955" sldId="290"/>
            <ac:spMk id="1900" creationId="{00000000-0000-0000-0000-000000000000}"/>
          </ac:spMkLst>
        </pc:spChg>
        <pc:cxnChg chg="add">
          <ac:chgData name="Nadine Bleicher" userId="S::nadiblei@by0889.schule-by.de::a45fc509-57f6-426d-9598-d8f508bc1586" providerId="AD" clId="Web-{452B53E6-F300-9EAE-BAE8-3C4DE65C7AB0}" dt="2022-01-16T10:55:47.728" v="702"/>
          <ac:cxnSpMkLst>
            <pc:docMk/>
            <pc:sldMk cId="2592423955" sldId="290"/>
            <ac:cxnSpMk id="2" creationId="{30C9AC87-6653-49D6-B152-424F290CEA41}"/>
          </ac:cxnSpMkLst>
        </pc:cxnChg>
      </pc:sldChg>
      <pc:sldChg chg="addSp modSp">
        <pc:chgData name="Nadine Bleicher" userId="S::nadiblei@by0889.schule-by.de::a45fc509-57f6-426d-9598-d8f508bc1586" providerId="AD" clId="Web-{452B53E6-F300-9EAE-BAE8-3C4DE65C7AB0}" dt="2022-01-16T10:55:48.790" v="705"/>
        <pc:sldMkLst>
          <pc:docMk/>
          <pc:sldMk cId="2083097156" sldId="291"/>
        </pc:sldMkLst>
        <pc:spChg chg="add">
          <ac:chgData name="Nadine Bleicher" userId="S::nadiblei@by0889.schule-by.de::a45fc509-57f6-426d-9598-d8f508bc1586" providerId="AD" clId="Web-{452B53E6-F300-9EAE-BAE8-3C4DE65C7AB0}" dt="2022-01-16T10:55:48.790" v="705"/>
          <ac:spMkLst>
            <pc:docMk/>
            <pc:sldMk cId="2083097156" sldId="291"/>
            <ac:spMk id="3" creationId="{7EFF14BB-1D03-42AE-A607-AF4AC342E318}"/>
          </ac:spMkLst>
        </pc:spChg>
        <pc:spChg chg="mod">
          <ac:chgData name="Nadine Bleicher" userId="S::nadiblei@by0889.schule-by.de::a45fc509-57f6-426d-9598-d8f508bc1586" providerId="AD" clId="Web-{452B53E6-F300-9EAE-BAE8-3C4DE65C7AB0}" dt="2022-01-16T10:36:26.512" v="681" actId="20577"/>
          <ac:spMkLst>
            <pc:docMk/>
            <pc:sldMk cId="2083097156" sldId="291"/>
            <ac:spMk id="1898" creationId="{00000000-0000-0000-0000-000000000000}"/>
          </ac:spMkLst>
        </pc:spChg>
        <pc:picChg chg="mod ord">
          <ac:chgData name="Nadine Bleicher" userId="S::nadiblei@by0889.schule-by.de::a45fc509-57f6-426d-9598-d8f508bc1586" providerId="AD" clId="Web-{452B53E6-F300-9EAE-BAE8-3C4DE65C7AB0}" dt="2022-01-16T10:36:21.996" v="680"/>
          <ac:picMkLst>
            <pc:docMk/>
            <pc:sldMk cId="2083097156" sldId="291"/>
            <ac:picMk id="26" creationId="{B4D1FA83-80AB-49E1-9AAB-0C51731A7A0F}"/>
          </ac:picMkLst>
        </pc:picChg>
        <pc:cxnChg chg="add">
          <ac:chgData name="Nadine Bleicher" userId="S::nadiblei@by0889.schule-by.de::a45fc509-57f6-426d-9598-d8f508bc1586" providerId="AD" clId="Web-{452B53E6-F300-9EAE-BAE8-3C4DE65C7AB0}" dt="2022-01-16T10:55:48.728" v="704"/>
          <ac:cxnSpMkLst>
            <pc:docMk/>
            <pc:sldMk cId="2083097156" sldId="291"/>
            <ac:cxnSpMk id="2" creationId="{4B189EC9-E0E5-4089-9E50-9A3459BC06B0}"/>
          </ac:cxnSpMkLst>
        </pc:cxnChg>
      </pc:sldChg>
      <pc:sldChg chg="addSp modSp">
        <pc:chgData name="Nadine Bleicher" userId="S::nadiblei@by0889.schule-by.de::a45fc509-57f6-426d-9598-d8f508bc1586" providerId="AD" clId="Web-{452B53E6-F300-9EAE-BAE8-3C4DE65C7AB0}" dt="2022-01-16T10:55:50.978" v="707"/>
        <pc:sldMkLst>
          <pc:docMk/>
          <pc:sldMk cId="1994900952" sldId="292"/>
        </pc:sldMkLst>
        <pc:spChg chg="add">
          <ac:chgData name="Nadine Bleicher" userId="S::nadiblei@by0889.schule-by.de::a45fc509-57f6-426d-9598-d8f508bc1586" providerId="AD" clId="Web-{452B53E6-F300-9EAE-BAE8-3C4DE65C7AB0}" dt="2022-01-16T10:55:50.978" v="707"/>
          <ac:spMkLst>
            <pc:docMk/>
            <pc:sldMk cId="1994900952" sldId="292"/>
            <ac:spMk id="3" creationId="{B06E8C66-7643-4216-980B-43771F24C1E7}"/>
          </ac:spMkLst>
        </pc:spChg>
        <pc:spChg chg="mod">
          <ac:chgData name="Nadine Bleicher" userId="S::nadiblei@by0889.schule-by.de::a45fc509-57f6-426d-9598-d8f508bc1586" providerId="AD" clId="Web-{452B53E6-F300-9EAE-BAE8-3C4DE65C7AB0}" dt="2022-01-16T10:36:33.965" v="684" actId="20577"/>
          <ac:spMkLst>
            <pc:docMk/>
            <pc:sldMk cId="1994900952" sldId="292"/>
            <ac:spMk id="1898" creationId="{00000000-0000-0000-0000-000000000000}"/>
          </ac:spMkLst>
        </pc:spChg>
        <pc:cxnChg chg="add">
          <ac:chgData name="Nadine Bleicher" userId="S::nadiblei@by0889.schule-by.de::a45fc509-57f6-426d-9598-d8f508bc1586" providerId="AD" clId="Web-{452B53E6-F300-9EAE-BAE8-3C4DE65C7AB0}" dt="2022-01-16T10:55:50.915" v="706"/>
          <ac:cxnSpMkLst>
            <pc:docMk/>
            <pc:sldMk cId="1994900952" sldId="292"/>
            <ac:cxnSpMk id="2" creationId="{29FD76D7-BC09-4224-B680-57432367FE52}"/>
          </ac:cxnSpMkLst>
        </pc:cxnChg>
      </pc:sldChg>
      <pc:sldChg chg="addSp modSp">
        <pc:chgData name="Nadine Bleicher" userId="S::nadiblei@by0889.schule-by.de::a45fc509-57f6-426d-9598-d8f508bc1586" providerId="AD" clId="Web-{452B53E6-F300-9EAE-BAE8-3C4DE65C7AB0}" dt="2022-01-16T10:29:53.409" v="626" actId="20577"/>
        <pc:sldMkLst>
          <pc:docMk/>
          <pc:sldMk cId="4206166296" sldId="293"/>
        </pc:sldMkLst>
        <pc:spChg chg="add mod">
          <ac:chgData name="Nadine Bleicher" userId="S::nadiblei@by0889.schule-by.de::a45fc509-57f6-426d-9598-d8f508bc1586" providerId="AD" clId="Web-{452B53E6-F300-9EAE-BAE8-3C4DE65C7AB0}" dt="2022-01-16T10:29:53.409" v="626" actId="20577"/>
          <ac:spMkLst>
            <pc:docMk/>
            <pc:sldMk cId="4206166296" sldId="293"/>
            <ac:spMk id="3" creationId="{EF3FFB7B-F330-42A9-85F3-00C6392618F2}"/>
          </ac:spMkLst>
        </pc:spChg>
        <pc:spChg chg="mod">
          <ac:chgData name="Nadine Bleicher" userId="S::nadiblei@by0889.schule-by.de::a45fc509-57f6-426d-9598-d8f508bc1586" providerId="AD" clId="Web-{452B53E6-F300-9EAE-BAE8-3C4DE65C7AB0}" dt="2022-01-16T10:28:48.126" v="607" actId="20577"/>
          <ac:spMkLst>
            <pc:docMk/>
            <pc:sldMk cId="4206166296" sldId="293"/>
            <ac:spMk id="1840" creationId="{00000000-0000-0000-0000-000000000000}"/>
          </ac:spMkLst>
        </pc:spChg>
        <pc:cxnChg chg="add mod">
          <ac:chgData name="Nadine Bleicher" userId="S::nadiblei@by0889.schule-by.de::a45fc509-57f6-426d-9598-d8f508bc1586" providerId="AD" clId="Web-{452B53E6-F300-9EAE-BAE8-3C4DE65C7AB0}" dt="2022-01-16T10:29:47.378" v="621" actId="1076"/>
          <ac:cxnSpMkLst>
            <pc:docMk/>
            <pc:sldMk cId="4206166296" sldId="293"/>
            <ac:cxnSpMk id="2" creationId="{728C3A9C-402C-48D6-B8B9-9E01DBCCA7C0}"/>
          </ac:cxnSpMkLst>
        </pc:cxnChg>
      </pc:sldChg>
      <pc:sldChg chg="addSp modSp">
        <pc:chgData name="Nadine Bleicher" userId="S::nadiblei@by0889.schule-by.de::a45fc509-57f6-426d-9598-d8f508bc1586" providerId="AD" clId="Web-{452B53E6-F300-9EAE-BAE8-3C4DE65C7AB0}" dt="2022-01-16T10:55:46.634" v="701"/>
        <pc:sldMkLst>
          <pc:docMk/>
          <pc:sldMk cId="2402560813" sldId="294"/>
        </pc:sldMkLst>
        <pc:spChg chg="add">
          <ac:chgData name="Nadine Bleicher" userId="S::nadiblei@by0889.schule-by.de::a45fc509-57f6-426d-9598-d8f508bc1586" providerId="AD" clId="Web-{452B53E6-F300-9EAE-BAE8-3C4DE65C7AB0}" dt="2022-01-16T10:55:46.634" v="701"/>
          <ac:spMkLst>
            <pc:docMk/>
            <pc:sldMk cId="2402560813" sldId="294"/>
            <ac:spMk id="3" creationId="{1C7058C2-003B-4431-B6C3-D70E05AE97EA}"/>
          </ac:spMkLst>
        </pc:spChg>
        <pc:spChg chg="mod">
          <ac:chgData name="Nadine Bleicher" userId="S::nadiblei@by0889.schule-by.de::a45fc509-57f6-426d-9598-d8f508bc1586" providerId="AD" clId="Web-{452B53E6-F300-9EAE-BAE8-3C4DE65C7AB0}" dt="2022-01-16T10:35:32.745" v="658" actId="20577"/>
          <ac:spMkLst>
            <pc:docMk/>
            <pc:sldMk cId="2402560813" sldId="294"/>
            <ac:spMk id="31" creationId="{77C38DBC-91C1-4FF7-B631-531D0526ADDC}"/>
          </ac:spMkLst>
        </pc:spChg>
        <pc:spChg chg="mod">
          <ac:chgData name="Nadine Bleicher" userId="S::nadiblei@by0889.schule-by.de::a45fc509-57f6-426d-9598-d8f508bc1586" providerId="AD" clId="Web-{452B53E6-F300-9EAE-BAE8-3C4DE65C7AB0}" dt="2022-01-16T10:35:58.214" v="669" actId="20577"/>
          <ac:spMkLst>
            <pc:docMk/>
            <pc:sldMk cId="2402560813" sldId="294"/>
            <ac:spMk id="1898" creationId="{00000000-0000-0000-0000-000000000000}"/>
          </ac:spMkLst>
        </pc:spChg>
        <pc:cxnChg chg="add">
          <ac:chgData name="Nadine Bleicher" userId="S::nadiblei@by0889.schule-by.de::a45fc509-57f6-426d-9598-d8f508bc1586" providerId="AD" clId="Web-{452B53E6-F300-9EAE-BAE8-3C4DE65C7AB0}" dt="2022-01-16T10:55:46.603" v="700"/>
          <ac:cxnSpMkLst>
            <pc:docMk/>
            <pc:sldMk cId="2402560813" sldId="294"/>
            <ac:cxnSpMk id="2" creationId="{0AF6003A-F0E3-4990-B4B5-94956E7BD2EF}"/>
          </ac:cxnSpMkLst>
        </pc:cxnChg>
      </pc:sldChg>
      <pc:sldChg chg="modSp">
        <pc:chgData name="Nadine Bleicher" userId="S::nadiblei@by0889.schule-by.de::a45fc509-57f6-426d-9598-d8f508bc1586" providerId="AD" clId="Web-{452B53E6-F300-9EAE-BAE8-3C4DE65C7AB0}" dt="2022-01-16T11:43:32.606" v="1317" actId="20577"/>
        <pc:sldMkLst>
          <pc:docMk/>
          <pc:sldMk cId="3482598922" sldId="295"/>
        </pc:sldMkLst>
        <pc:spChg chg="mod">
          <ac:chgData name="Nadine Bleicher" userId="S::nadiblei@by0889.schule-by.de::a45fc509-57f6-426d-9598-d8f508bc1586" providerId="AD" clId="Web-{452B53E6-F300-9EAE-BAE8-3C4DE65C7AB0}" dt="2022-01-16T11:43:30.387" v="1315" actId="20577"/>
          <ac:spMkLst>
            <pc:docMk/>
            <pc:sldMk cId="3482598922" sldId="295"/>
            <ac:spMk id="1943" creationId="{00000000-0000-0000-0000-000000000000}"/>
          </ac:spMkLst>
        </pc:spChg>
        <pc:spChg chg="mod">
          <ac:chgData name="Nadine Bleicher" userId="S::nadiblei@by0889.schule-by.de::a45fc509-57f6-426d-9598-d8f508bc1586" providerId="AD" clId="Web-{452B53E6-F300-9EAE-BAE8-3C4DE65C7AB0}" dt="2022-01-16T11:43:32.606" v="1317" actId="20577"/>
          <ac:spMkLst>
            <pc:docMk/>
            <pc:sldMk cId="3482598922" sldId="295"/>
            <ac:spMk id="1944" creationId="{00000000-0000-0000-0000-000000000000}"/>
          </ac:spMkLst>
        </pc:spChg>
      </pc:sldChg>
      <pc:sldChg chg="modSp add replId">
        <pc:chgData name="Nadine Bleicher" userId="S::nadiblei@by0889.schule-by.de::a45fc509-57f6-426d-9598-d8f508bc1586" providerId="AD" clId="Web-{452B53E6-F300-9EAE-BAE8-3C4DE65C7AB0}" dt="2022-01-16T11:44:04.012" v="1323" actId="1076"/>
        <pc:sldMkLst>
          <pc:docMk/>
          <pc:sldMk cId="300090411" sldId="296"/>
        </pc:sldMkLst>
        <pc:spChg chg="mod">
          <ac:chgData name="Nadine Bleicher" userId="S::nadiblei@by0889.schule-by.de::a45fc509-57f6-426d-9598-d8f508bc1586" providerId="AD" clId="Web-{452B53E6-F300-9EAE-BAE8-3C4DE65C7AB0}" dt="2022-01-16T11:37:53.352" v="1243" actId="20577"/>
          <ac:spMkLst>
            <pc:docMk/>
            <pc:sldMk cId="300090411" sldId="296"/>
            <ac:spMk id="1957" creationId="{00000000-0000-0000-0000-000000000000}"/>
          </ac:spMkLst>
        </pc:spChg>
        <pc:spChg chg="mod">
          <ac:chgData name="Nadine Bleicher" userId="S::nadiblei@by0889.schule-by.de::a45fc509-57f6-426d-9598-d8f508bc1586" providerId="AD" clId="Web-{452B53E6-F300-9EAE-BAE8-3C4DE65C7AB0}" dt="2022-01-16T11:44:04.012" v="1323" actId="1076"/>
          <ac:spMkLst>
            <pc:docMk/>
            <pc:sldMk cId="300090411" sldId="296"/>
            <ac:spMk id="1958" creationId="{00000000-0000-0000-0000-000000000000}"/>
          </ac:spMkLst>
        </pc:spChg>
      </pc:sldChg>
      <pc:sldChg chg="add del replId">
        <pc:chgData name="Nadine Bleicher" userId="S::nadiblei@by0889.schule-by.de::a45fc509-57f6-426d-9598-d8f508bc1586" providerId="AD" clId="Web-{452B53E6-F300-9EAE-BAE8-3C4DE65C7AB0}" dt="2022-01-16T08:24:42.593" v="36"/>
        <pc:sldMkLst>
          <pc:docMk/>
          <pc:sldMk cId="3427772479" sldId="296"/>
        </pc:sldMkLst>
      </pc:sldChg>
    </pc:docChg>
  </pc:docChgLst>
  <pc:docChgLst>
    <pc:chgData name="Nadine Bleicher" userId="S::nadiblei@by0889.schule-by.de::a45fc509-57f6-426d-9598-d8f508bc1586" providerId="AD" clId="Web-{135E0DD3-6BB1-7DF0-F149-FF546A6B18AD}"/>
    <pc:docChg chg="addSld modSld sldOrd">
      <pc:chgData name="Nadine Bleicher" userId="S::nadiblei@by0889.schule-by.de::a45fc509-57f6-426d-9598-d8f508bc1586" providerId="AD" clId="Web-{135E0DD3-6BB1-7DF0-F149-FF546A6B18AD}" dt="2022-01-01T20:20:02.924" v="1260" actId="20577"/>
      <pc:docMkLst>
        <pc:docMk/>
      </pc:docMkLst>
      <pc:sldChg chg="modSp">
        <pc:chgData name="Nadine Bleicher" userId="S::nadiblei@by0889.schule-by.de::a45fc509-57f6-426d-9598-d8f508bc1586" providerId="AD" clId="Web-{135E0DD3-6BB1-7DF0-F149-FF546A6B18AD}" dt="2022-01-01T20:11:02.424" v="1170" actId="20577"/>
        <pc:sldMkLst>
          <pc:docMk/>
          <pc:sldMk cId="0" sldId="260"/>
        </pc:sldMkLst>
        <pc:spChg chg="mod">
          <ac:chgData name="Nadine Bleicher" userId="S::nadiblei@by0889.schule-by.de::a45fc509-57f6-426d-9598-d8f508bc1586" providerId="AD" clId="Web-{135E0DD3-6BB1-7DF0-F149-FF546A6B18AD}" dt="2022-01-01T20:11:02.424" v="1170" actId="20577"/>
          <ac:spMkLst>
            <pc:docMk/>
            <pc:sldMk cId="0" sldId="260"/>
            <ac:spMk id="1611" creationId="{00000000-0000-0000-0000-000000000000}"/>
          </ac:spMkLst>
        </pc:spChg>
      </pc:sldChg>
      <pc:sldChg chg="modSp">
        <pc:chgData name="Nadine Bleicher" userId="S::nadiblei@by0889.schule-by.de::a45fc509-57f6-426d-9598-d8f508bc1586" providerId="AD" clId="Web-{135E0DD3-6BB1-7DF0-F149-FF546A6B18AD}" dt="2022-01-01T20:11:34.894" v="1172" actId="20577"/>
        <pc:sldMkLst>
          <pc:docMk/>
          <pc:sldMk cId="0" sldId="265"/>
        </pc:sldMkLst>
        <pc:spChg chg="mod">
          <ac:chgData name="Nadine Bleicher" userId="S::nadiblei@by0889.schule-by.de::a45fc509-57f6-426d-9598-d8f508bc1586" providerId="AD" clId="Web-{135E0DD3-6BB1-7DF0-F149-FF546A6B18AD}" dt="2022-01-01T20:11:34.894" v="1172" actId="20577"/>
          <ac:spMkLst>
            <pc:docMk/>
            <pc:sldMk cId="0" sldId="265"/>
            <ac:spMk id="1713" creationId="{00000000-0000-0000-0000-000000000000}"/>
          </ac:spMkLst>
        </pc:spChg>
      </pc:sldChg>
      <pc:sldChg chg="modSp">
        <pc:chgData name="Nadine Bleicher" userId="S::nadiblei@by0889.schule-by.de::a45fc509-57f6-426d-9598-d8f508bc1586" providerId="AD" clId="Web-{135E0DD3-6BB1-7DF0-F149-FF546A6B18AD}" dt="2022-01-01T20:11:47.785" v="1174" actId="20577"/>
        <pc:sldMkLst>
          <pc:docMk/>
          <pc:sldMk cId="0" sldId="266"/>
        </pc:sldMkLst>
        <pc:spChg chg="mod">
          <ac:chgData name="Nadine Bleicher" userId="S::nadiblei@by0889.schule-by.de::a45fc509-57f6-426d-9598-d8f508bc1586" providerId="AD" clId="Web-{135E0DD3-6BB1-7DF0-F149-FF546A6B18AD}" dt="2022-01-01T20:11:47.785" v="1174" actId="20577"/>
          <ac:spMkLst>
            <pc:docMk/>
            <pc:sldMk cId="0" sldId="266"/>
            <ac:spMk id="1727" creationId="{00000000-0000-0000-0000-000000000000}"/>
          </ac:spMkLst>
        </pc:spChg>
      </pc:sldChg>
      <pc:sldChg chg="modSp">
        <pc:chgData name="Nadine Bleicher" userId="S::nadiblei@by0889.schule-by.de::a45fc509-57f6-426d-9598-d8f508bc1586" providerId="AD" clId="Web-{135E0DD3-6BB1-7DF0-F149-FF546A6B18AD}" dt="2022-01-01T20:12:05.957" v="1179" actId="20577"/>
        <pc:sldMkLst>
          <pc:docMk/>
          <pc:sldMk cId="0" sldId="268"/>
        </pc:sldMkLst>
        <pc:spChg chg="mod">
          <ac:chgData name="Nadine Bleicher" userId="S::nadiblei@by0889.schule-by.de::a45fc509-57f6-426d-9598-d8f508bc1586" providerId="AD" clId="Web-{135E0DD3-6BB1-7DF0-F149-FF546A6B18AD}" dt="2022-01-01T16:37:50.408" v="0" actId="20577"/>
          <ac:spMkLst>
            <pc:docMk/>
            <pc:sldMk cId="0" sldId="268"/>
            <ac:spMk id="1769" creationId="{00000000-0000-0000-0000-000000000000}"/>
          </ac:spMkLst>
        </pc:spChg>
        <pc:spChg chg="mod">
          <ac:chgData name="Nadine Bleicher" userId="S::nadiblei@by0889.schule-by.de::a45fc509-57f6-426d-9598-d8f508bc1586" providerId="AD" clId="Web-{135E0DD3-6BB1-7DF0-F149-FF546A6B18AD}" dt="2022-01-01T20:12:05.957" v="1179" actId="20577"/>
          <ac:spMkLst>
            <pc:docMk/>
            <pc:sldMk cId="0" sldId="268"/>
            <ac:spMk id="1771" creationId="{00000000-0000-0000-0000-000000000000}"/>
          </ac:spMkLst>
        </pc:spChg>
      </pc:sldChg>
      <pc:sldChg chg="modSp">
        <pc:chgData name="Nadine Bleicher" userId="S::nadiblei@by0889.schule-by.de::a45fc509-57f6-426d-9598-d8f508bc1586" providerId="AD" clId="Web-{135E0DD3-6BB1-7DF0-F149-FF546A6B18AD}" dt="2022-01-01T20:12:17.801" v="1181" actId="20577"/>
        <pc:sldMkLst>
          <pc:docMk/>
          <pc:sldMk cId="0" sldId="269"/>
        </pc:sldMkLst>
        <pc:spChg chg="mod">
          <ac:chgData name="Nadine Bleicher" userId="S::nadiblei@by0889.schule-by.de::a45fc509-57f6-426d-9598-d8f508bc1586" providerId="AD" clId="Web-{135E0DD3-6BB1-7DF0-F149-FF546A6B18AD}" dt="2022-01-01T20:12:17.801" v="1181" actId="20577"/>
          <ac:spMkLst>
            <pc:docMk/>
            <pc:sldMk cId="0" sldId="269"/>
            <ac:spMk id="1785" creationId="{00000000-0000-0000-0000-000000000000}"/>
          </ac:spMkLst>
        </pc:spChg>
      </pc:sldChg>
      <pc:sldChg chg="modSp">
        <pc:chgData name="Nadine Bleicher" userId="S::nadiblei@by0889.schule-by.de::a45fc509-57f6-426d-9598-d8f508bc1586" providerId="AD" clId="Web-{135E0DD3-6BB1-7DF0-F149-FF546A6B18AD}" dt="2022-01-01T20:12:25.270" v="1183" actId="20577"/>
        <pc:sldMkLst>
          <pc:docMk/>
          <pc:sldMk cId="0" sldId="271"/>
        </pc:sldMkLst>
        <pc:spChg chg="mod">
          <ac:chgData name="Nadine Bleicher" userId="S::nadiblei@by0889.schule-by.de::a45fc509-57f6-426d-9598-d8f508bc1586" providerId="AD" clId="Web-{135E0DD3-6BB1-7DF0-F149-FF546A6B18AD}" dt="2022-01-01T20:12:25.270" v="1183" actId="20577"/>
          <ac:spMkLst>
            <pc:docMk/>
            <pc:sldMk cId="0" sldId="271"/>
            <ac:spMk id="1829" creationId="{00000000-0000-0000-0000-000000000000}"/>
          </ac:spMkLst>
        </pc:spChg>
      </pc:sldChg>
      <pc:sldChg chg="modSp">
        <pc:chgData name="Nadine Bleicher" userId="S::nadiblei@by0889.schule-by.de::a45fc509-57f6-426d-9598-d8f508bc1586" providerId="AD" clId="Web-{135E0DD3-6BB1-7DF0-F149-FF546A6B18AD}" dt="2022-01-01T20:12:38.927" v="1185" actId="20577"/>
        <pc:sldMkLst>
          <pc:docMk/>
          <pc:sldMk cId="0" sldId="272"/>
        </pc:sldMkLst>
        <pc:spChg chg="mod">
          <ac:chgData name="Nadine Bleicher" userId="S::nadiblei@by0889.schule-by.de::a45fc509-57f6-426d-9598-d8f508bc1586" providerId="AD" clId="Web-{135E0DD3-6BB1-7DF0-F149-FF546A6B18AD}" dt="2022-01-01T20:12:38.927" v="1185" actId="20577"/>
          <ac:spMkLst>
            <pc:docMk/>
            <pc:sldMk cId="0" sldId="272"/>
            <ac:spMk id="1843" creationId="{00000000-0000-0000-0000-000000000000}"/>
          </ac:spMkLst>
        </pc:spChg>
      </pc:sldChg>
      <pc:sldChg chg="modSp">
        <pc:chgData name="Nadine Bleicher" userId="S::nadiblei@by0889.schule-by.de::a45fc509-57f6-426d-9598-d8f508bc1586" providerId="AD" clId="Web-{135E0DD3-6BB1-7DF0-F149-FF546A6B18AD}" dt="2022-01-01T20:12:55.412" v="1192" actId="20577"/>
        <pc:sldMkLst>
          <pc:docMk/>
          <pc:sldMk cId="0" sldId="274"/>
        </pc:sldMkLst>
        <pc:spChg chg="mod">
          <ac:chgData name="Nadine Bleicher" userId="S::nadiblei@by0889.schule-by.de::a45fc509-57f6-426d-9598-d8f508bc1586" providerId="AD" clId="Web-{135E0DD3-6BB1-7DF0-F149-FF546A6B18AD}" dt="2022-01-01T20:12:55.412" v="1192" actId="20577"/>
          <ac:spMkLst>
            <pc:docMk/>
            <pc:sldMk cId="0" sldId="274"/>
            <ac:spMk id="1887" creationId="{00000000-0000-0000-0000-000000000000}"/>
          </ac:spMkLst>
        </pc:spChg>
      </pc:sldChg>
      <pc:sldChg chg="modSp">
        <pc:chgData name="Nadine Bleicher" userId="S::nadiblei@by0889.schule-by.de::a45fc509-57f6-426d-9598-d8f508bc1586" providerId="AD" clId="Web-{135E0DD3-6BB1-7DF0-F149-FF546A6B18AD}" dt="2022-01-01T20:12:59.521" v="1194" actId="20577"/>
        <pc:sldMkLst>
          <pc:docMk/>
          <pc:sldMk cId="0" sldId="275"/>
        </pc:sldMkLst>
        <pc:spChg chg="mod">
          <ac:chgData name="Nadine Bleicher" userId="S::nadiblei@by0889.schule-by.de::a45fc509-57f6-426d-9598-d8f508bc1586" providerId="AD" clId="Web-{135E0DD3-6BB1-7DF0-F149-FF546A6B18AD}" dt="2022-01-01T20:12:59.521" v="1194" actId="20577"/>
          <ac:spMkLst>
            <pc:docMk/>
            <pc:sldMk cId="0" sldId="275"/>
            <ac:spMk id="1901" creationId="{00000000-0000-0000-0000-000000000000}"/>
          </ac:spMkLst>
        </pc:spChg>
      </pc:sldChg>
      <pc:sldChg chg="modSp">
        <pc:chgData name="Nadine Bleicher" userId="S::nadiblei@by0889.schule-by.de::a45fc509-57f6-426d-9598-d8f508bc1586" providerId="AD" clId="Web-{135E0DD3-6BB1-7DF0-F149-FF546A6B18AD}" dt="2022-01-01T20:13:05.068" v="1195" actId="20577"/>
        <pc:sldMkLst>
          <pc:docMk/>
          <pc:sldMk cId="0" sldId="277"/>
        </pc:sldMkLst>
        <pc:spChg chg="mod">
          <ac:chgData name="Nadine Bleicher" userId="S::nadiblei@by0889.schule-by.de::a45fc509-57f6-426d-9598-d8f508bc1586" providerId="AD" clId="Web-{135E0DD3-6BB1-7DF0-F149-FF546A6B18AD}" dt="2022-01-01T20:13:05.068" v="1195" actId="20577"/>
          <ac:spMkLst>
            <pc:docMk/>
            <pc:sldMk cId="0" sldId="277"/>
            <ac:spMk id="1945" creationId="{00000000-0000-0000-0000-000000000000}"/>
          </ac:spMkLst>
        </pc:spChg>
      </pc:sldChg>
      <pc:sldChg chg="modSp">
        <pc:chgData name="Nadine Bleicher" userId="S::nadiblei@by0889.schule-by.de::a45fc509-57f6-426d-9598-d8f508bc1586" providerId="AD" clId="Web-{135E0DD3-6BB1-7DF0-F149-FF546A6B18AD}" dt="2022-01-01T20:13:12.912" v="1197" actId="20577"/>
        <pc:sldMkLst>
          <pc:docMk/>
          <pc:sldMk cId="0" sldId="278"/>
        </pc:sldMkLst>
        <pc:spChg chg="mod">
          <ac:chgData name="Nadine Bleicher" userId="S::nadiblei@by0889.schule-by.de::a45fc509-57f6-426d-9598-d8f508bc1586" providerId="AD" clId="Web-{135E0DD3-6BB1-7DF0-F149-FF546A6B18AD}" dt="2022-01-01T20:13:12.912" v="1197" actId="20577"/>
          <ac:spMkLst>
            <pc:docMk/>
            <pc:sldMk cId="0" sldId="278"/>
            <ac:spMk id="1959" creationId="{00000000-0000-0000-0000-000000000000}"/>
          </ac:spMkLst>
        </pc:spChg>
      </pc:sldChg>
      <pc:sldChg chg="modSp">
        <pc:chgData name="Nadine Bleicher" userId="S::nadiblei@by0889.schule-by.de::a45fc509-57f6-426d-9598-d8f508bc1586" providerId="AD" clId="Web-{135E0DD3-6BB1-7DF0-F149-FF546A6B18AD}" dt="2022-01-01T20:13:22.506" v="1201" actId="20577"/>
        <pc:sldMkLst>
          <pc:docMk/>
          <pc:sldMk cId="0" sldId="279"/>
        </pc:sldMkLst>
        <pc:spChg chg="mod">
          <ac:chgData name="Nadine Bleicher" userId="S::nadiblei@by0889.schule-by.de::a45fc509-57f6-426d-9598-d8f508bc1586" providerId="AD" clId="Web-{135E0DD3-6BB1-7DF0-F149-FF546A6B18AD}" dt="2022-01-01T20:13:22.506" v="1201" actId="20577"/>
          <ac:spMkLst>
            <pc:docMk/>
            <pc:sldMk cId="0" sldId="279"/>
            <ac:spMk id="1972" creationId="{00000000-0000-0000-0000-000000000000}"/>
          </ac:spMkLst>
        </pc:spChg>
      </pc:sldChg>
      <pc:sldChg chg="modSp">
        <pc:chgData name="Nadine Bleicher" userId="S::nadiblei@by0889.schule-by.de::a45fc509-57f6-426d-9598-d8f508bc1586" providerId="AD" clId="Web-{135E0DD3-6BB1-7DF0-F149-FF546A6B18AD}" dt="2022-01-01T20:12:43.724" v="1188" actId="20577"/>
        <pc:sldMkLst>
          <pc:docMk/>
          <pc:sldMk cId="2863560076" sldId="280"/>
        </pc:sldMkLst>
        <pc:spChg chg="mod">
          <ac:chgData name="Nadine Bleicher" userId="S::nadiblei@by0889.schule-by.de::a45fc509-57f6-426d-9598-d8f508bc1586" providerId="AD" clId="Web-{135E0DD3-6BB1-7DF0-F149-FF546A6B18AD}" dt="2022-01-01T20:12:43.724" v="1188" actId="20577"/>
          <ac:spMkLst>
            <pc:docMk/>
            <pc:sldMk cId="2863560076" sldId="280"/>
            <ac:spMk id="1843" creationId="{00000000-0000-0000-0000-000000000000}"/>
          </ac:spMkLst>
        </pc:spChg>
      </pc:sldChg>
      <pc:sldChg chg="addSp delSp modSp add replId">
        <pc:chgData name="Nadine Bleicher" userId="S::nadiblei@by0889.schule-by.de::a45fc509-57f6-426d-9598-d8f508bc1586" providerId="AD" clId="Web-{135E0DD3-6BB1-7DF0-F149-FF546A6B18AD}" dt="2022-01-01T20:19:35.705" v="1246" actId="1076"/>
        <pc:sldMkLst>
          <pc:docMk/>
          <pc:sldMk cId="965447770" sldId="283"/>
        </pc:sldMkLst>
        <pc:spChg chg="add mod">
          <ac:chgData name="Nadine Bleicher" userId="S::nadiblei@by0889.schule-by.de::a45fc509-57f6-426d-9598-d8f508bc1586" providerId="AD" clId="Web-{135E0DD3-6BB1-7DF0-F149-FF546A6B18AD}" dt="2022-01-01T17:50:26.734" v="946" actId="20577"/>
          <ac:spMkLst>
            <pc:docMk/>
            <pc:sldMk cId="965447770" sldId="283"/>
            <ac:spMk id="9" creationId="{6BF914CD-D540-4A80-9BEF-C9137050E56D}"/>
          </ac:spMkLst>
        </pc:spChg>
        <pc:spChg chg="add mod">
          <ac:chgData name="Nadine Bleicher" userId="S::nadiblei@by0889.schule-by.de::a45fc509-57f6-426d-9598-d8f508bc1586" providerId="AD" clId="Web-{135E0DD3-6BB1-7DF0-F149-FF546A6B18AD}" dt="2022-01-01T17:18:12.177" v="486" actId="14100"/>
          <ac:spMkLst>
            <pc:docMk/>
            <pc:sldMk cId="965447770" sldId="283"/>
            <ac:spMk id="10" creationId="{07256BD2-FCC8-409C-B791-70BF13217FA0}"/>
          </ac:spMkLst>
        </pc:spChg>
        <pc:spChg chg="add del mod">
          <ac:chgData name="Nadine Bleicher" userId="S::nadiblei@by0889.schule-by.de::a45fc509-57f6-426d-9598-d8f508bc1586" providerId="AD" clId="Web-{135E0DD3-6BB1-7DF0-F149-FF546A6B18AD}" dt="2022-01-01T20:15:38.010" v="1211"/>
          <ac:spMkLst>
            <pc:docMk/>
            <pc:sldMk cId="965447770" sldId="283"/>
            <ac:spMk id="11" creationId="{1AD37856-04DE-4E88-BAC0-3F1AB3DAE999}"/>
          </ac:spMkLst>
        </pc:spChg>
        <pc:spChg chg="add mod">
          <ac:chgData name="Nadine Bleicher" userId="S::nadiblei@by0889.schule-by.de::a45fc509-57f6-426d-9598-d8f508bc1586" providerId="AD" clId="Web-{135E0DD3-6BB1-7DF0-F149-FF546A6B18AD}" dt="2022-01-01T20:19:26.798" v="1244" actId="20577"/>
          <ac:spMkLst>
            <pc:docMk/>
            <pc:sldMk cId="965447770" sldId="283"/>
            <ac:spMk id="13" creationId="{196670C3-A387-49F9-B059-2088E2484E8F}"/>
          </ac:spMkLst>
        </pc:spChg>
        <pc:spChg chg="add mod">
          <ac:chgData name="Nadine Bleicher" userId="S::nadiblei@by0889.schule-by.de::a45fc509-57f6-426d-9598-d8f508bc1586" providerId="AD" clId="Web-{135E0DD3-6BB1-7DF0-F149-FF546A6B18AD}" dt="2022-01-01T16:46:54.094" v="259" actId="1076"/>
          <ac:spMkLst>
            <pc:docMk/>
            <pc:sldMk cId="965447770" sldId="283"/>
            <ac:spMk id="14" creationId="{025FD0F0-F337-4590-B597-B511B64D6904}"/>
          </ac:spMkLst>
        </pc:spChg>
        <pc:spChg chg="add mod">
          <ac:chgData name="Nadine Bleicher" userId="S::nadiblei@by0889.schule-by.de::a45fc509-57f6-426d-9598-d8f508bc1586" providerId="AD" clId="Web-{135E0DD3-6BB1-7DF0-F149-FF546A6B18AD}" dt="2022-01-01T20:19:30.579" v="1245" actId="1076"/>
          <ac:spMkLst>
            <pc:docMk/>
            <pc:sldMk cId="965447770" sldId="283"/>
            <ac:spMk id="15" creationId="{EF5DF8F0-EDE0-4352-90DF-5CB20EBA6353}"/>
          </ac:spMkLst>
        </pc:spChg>
        <pc:spChg chg="add mod">
          <ac:chgData name="Nadine Bleicher" userId="S::nadiblei@by0889.schule-by.de::a45fc509-57f6-426d-9598-d8f508bc1586" providerId="AD" clId="Web-{135E0DD3-6BB1-7DF0-F149-FF546A6B18AD}" dt="2022-01-01T18:29:29.818" v="961" actId="1076"/>
          <ac:spMkLst>
            <pc:docMk/>
            <pc:sldMk cId="965447770" sldId="283"/>
            <ac:spMk id="16" creationId="{52A3E95B-826D-46AF-AA0C-23342ADBBEB2}"/>
          </ac:spMkLst>
        </pc:spChg>
        <pc:spChg chg="add mod">
          <ac:chgData name="Nadine Bleicher" userId="S::nadiblei@by0889.schule-by.de::a45fc509-57f6-426d-9598-d8f508bc1586" providerId="AD" clId="Web-{135E0DD3-6BB1-7DF0-F149-FF546A6B18AD}" dt="2022-01-01T17:50:17.406" v="943" actId="20577"/>
          <ac:spMkLst>
            <pc:docMk/>
            <pc:sldMk cId="965447770" sldId="283"/>
            <ac:spMk id="17" creationId="{06D238F9-639C-4EA7-9D83-DDBFCCCF2EFE}"/>
          </ac:spMkLst>
        </pc:spChg>
        <pc:spChg chg="add del mod">
          <ac:chgData name="Nadine Bleicher" userId="S::nadiblei@by0889.schule-by.de::a45fc509-57f6-426d-9598-d8f508bc1586" providerId="AD" clId="Web-{135E0DD3-6BB1-7DF0-F149-FF546A6B18AD}" dt="2022-01-01T17:10:06.950" v="384"/>
          <ac:spMkLst>
            <pc:docMk/>
            <pc:sldMk cId="965447770" sldId="283"/>
            <ac:spMk id="17" creationId="{2B7D7794-8A3C-424B-8DD0-E3A400FEB47A}"/>
          </ac:spMkLst>
        </pc:spChg>
        <pc:spChg chg="add del mod">
          <ac:chgData name="Nadine Bleicher" userId="S::nadiblei@by0889.schule-by.de::a45fc509-57f6-426d-9598-d8f508bc1586" providerId="AD" clId="Web-{135E0DD3-6BB1-7DF0-F149-FF546A6B18AD}" dt="2022-01-01T19:43:16.195" v="1156"/>
          <ac:spMkLst>
            <pc:docMk/>
            <pc:sldMk cId="965447770" sldId="283"/>
            <ac:spMk id="18" creationId="{9EE28E82-5D4C-45EC-B79E-7C7E65B8F4E1}"/>
          </ac:spMkLst>
        </pc:spChg>
        <pc:spChg chg="add del mod">
          <ac:chgData name="Nadine Bleicher" userId="S::nadiblei@by0889.schule-by.de::a45fc509-57f6-426d-9598-d8f508bc1586" providerId="AD" clId="Web-{135E0DD3-6BB1-7DF0-F149-FF546A6B18AD}" dt="2022-01-01T20:15:46.823" v="1214" actId="20577"/>
          <ac:spMkLst>
            <pc:docMk/>
            <pc:sldMk cId="965447770" sldId="283"/>
            <ac:spMk id="18" creationId="{B74677D5-5FBE-45E1-B4ED-2634061EDF06}"/>
          </ac:spMkLst>
        </pc:spChg>
        <pc:spChg chg="add mod">
          <ac:chgData name="Nadine Bleicher" userId="S::nadiblei@by0889.schule-by.de::a45fc509-57f6-426d-9598-d8f508bc1586" providerId="AD" clId="Web-{135E0DD3-6BB1-7DF0-F149-FF546A6B18AD}" dt="2022-01-01T17:49:54.608" v="940" actId="20577"/>
          <ac:spMkLst>
            <pc:docMk/>
            <pc:sldMk cId="965447770" sldId="283"/>
            <ac:spMk id="21" creationId="{E3BA010D-9917-4231-897A-24E5D105AA9A}"/>
          </ac:spMkLst>
        </pc:spChg>
        <pc:spChg chg="add mod">
          <ac:chgData name="Nadine Bleicher" userId="S::nadiblei@by0889.schule-by.de::a45fc509-57f6-426d-9598-d8f508bc1586" providerId="AD" clId="Web-{135E0DD3-6BB1-7DF0-F149-FF546A6B18AD}" dt="2022-01-01T17:18:03.802" v="485" actId="1076"/>
          <ac:spMkLst>
            <pc:docMk/>
            <pc:sldMk cId="965447770" sldId="283"/>
            <ac:spMk id="23" creationId="{DF252C79-5013-44F5-BE27-93510EFCFDE7}"/>
          </ac:spMkLst>
        </pc:spChg>
        <pc:spChg chg="add mod">
          <ac:chgData name="Nadine Bleicher" userId="S::nadiblei@by0889.schule-by.de::a45fc509-57f6-426d-9598-d8f508bc1586" providerId="AD" clId="Web-{135E0DD3-6BB1-7DF0-F149-FF546A6B18AD}" dt="2022-01-01T19:03:35.074" v="963" actId="14100"/>
          <ac:spMkLst>
            <pc:docMk/>
            <pc:sldMk cId="965447770" sldId="283"/>
            <ac:spMk id="24" creationId="{054ED542-89D8-4F4B-98CC-74B77D3D3E28}"/>
          </ac:spMkLst>
        </pc:spChg>
        <pc:spChg chg="add mod">
          <ac:chgData name="Nadine Bleicher" userId="S::nadiblei@by0889.schule-by.de::a45fc509-57f6-426d-9598-d8f508bc1586" providerId="AD" clId="Web-{135E0DD3-6BB1-7DF0-F149-FF546A6B18AD}" dt="2022-01-01T19:13:18.983" v="1087" actId="1076"/>
          <ac:spMkLst>
            <pc:docMk/>
            <pc:sldMk cId="965447770" sldId="283"/>
            <ac:spMk id="25" creationId="{98AE1B3D-615C-4833-B31E-16DFED60FFBC}"/>
          </ac:spMkLst>
        </pc:spChg>
        <pc:spChg chg="add del mod">
          <ac:chgData name="Nadine Bleicher" userId="S::nadiblei@by0889.schule-by.de::a45fc509-57f6-426d-9598-d8f508bc1586" providerId="AD" clId="Web-{135E0DD3-6BB1-7DF0-F149-FF546A6B18AD}" dt="2022-01-01T20:19:01.110" v="1227"/>
          <ac:spMkLst>
            <pc:docMk/>
            <pc:sldMk cId="965447770" sldId="283"/>
            <ac:spMk id="27" creationId="{A3E2BF41-0AE6-4A72-BA17-C4B47AE8CC9F}"/>
          </ac:spMkLst>
        </pc:spChg>
        <pc:spChg chg="mod">
          <ac:chgData name="Nadine Bleicher" userId="S::nadiblei@by0889.schule-by.de::a45fc509-57f6-426d-9598-d8f508bc1586" providerId="AD" clId="Web-{135E0DD3-6BB1-7DF0-F149-FF546A6B18AD}" dt="2022-01-01T16:41:33.680" v="67" actId="20577"/>
          <ac:spMkLst>
            <pc:docMk/>
            <pc:sldMk cId="965447770" sldId="283"/>
            <ac:spMk id="1840" creationId="{00000000-0000-0000-0000-000000000000}"/>
          </ac:spMkLst>
        </pc:spChg>
        <pc:spChg chg="del">
          <ac:chgData name="Nadine Bleicher" userId="S::nadiblei@by0889.schule-by.de::a45fc509-57f6-426d-9598-d8f508bc1586" providerId="AD" clId="Web-{135E0DD3-6BB1-7DF0-F149-FF546A6B18AD}" dt="2022-01-01T17:09:08.262" v="355"/>
          <ac:spMkLst>
            <pc:docMk/>
            <pc:sldMk cId="965447770" sldId="283"/>
            <ac:spMk id="1841" creationId="{00000000-0000-0000-0000-000000000000}"/>
          </ac:spMkLst>
        </pc:spChg>
        <pc:spChg chg="del mod">
          <ac:chgData name="Nadine Bleicher" userId="S::nadiblei@by0889.schule-by.de::a45fc509-57f6-426d-9598-d8f508bc1586" providerId="AD" clId="Web-{135E0DD3-6BB1-7DF0-F149-FF546A6B18AD}" dt="2022-01-01T16:46:20.640" v="253"/>
          <ac:spMkLst>
            <pc:docMk/>
            <pc:sldMk cId="965447770" sldId="283"/>
            <ac:spMk id="1842" creationId="{00000000-0000-0000-0000-000000000000}"/>
          </ac:spMkLst>
        </pc:spChg>
        <pc:graphicFrameChg chg="add del mod modGraphic">
          <ac:chgData name="Nadine Bleicher" userId="S::nadiblei@by0889.schule-by.de::a45fc509-57f6-426d-9598-d8f508bc1586" providerId="AD" clId="Web-{135E0DD3-6BB1-7DF0-F149-FF546A6B18AD}" dt="2022-01-01T16:39:28.849" v="9"/>
          <ac:graphicFrameMkLst>
            <pc:docMk/>
            <pc:sldMk cId="965447770" sldId="283"/>
            <ac:graphicFrameMk id="9" creationId="{692812E5-DC96-47AA-86E5-6A4182E4D05A}"/>
          </ac:graphicFrameMkLst>
        </pc:graphicFrameChg>
        <pc:picChg chg="add del mod">
          <ac:chgData name="Nadine Bleicher" userId="S::nadiblei@by0889.schule-by.de::a45fc509-57f6-426d-9598-d8f508bc1586" providerId="AD" clId="Web-{135E0DD3-6BB1-7DF0-F149-FF546A6B18AD}" dt="2022-01-01T16:49:56.989" v="329"/>
          <ac:picMkLst>
            <pc:docMk/>
            <pc:sldMk cId="965447770" sldId="283"/>
            <ac:picMk id="17" creationId="{E772713E-D402-4411-97D0-088BD73D637F}"/>
          </ac:picMkLst>
        </pc:picChg>
        <pc:picChg chg="add del mod">
          <ac:chgData name="Nadine Bleicher" userId="S::nadiblei@by0889.schule-by.de::a45fc509-57f6-426d-9598-d8f508bc1586" providerId="AD" clId="Web-{135E0DD3-6BB1-7DF0-F149-FF546A6B18AD}" dt="2022-01-01T16:49:56.989" v="328"/>
          <ac:picMkLst>
            <pc:docMk/>
            <pc:sldMk cId="965447770" sldId="283"/>
            <ac:picMk id="18" creationId="{12432ECC-9D01-48EA-A52E-91A5FF15FF9A}"/>
          </ac:picMkLst>
        </pc:picChg>
        <pc:picChg chg="add mod">
          <ac:chgData name="Nadine Bleicher" userId="S::nadiblei@by0889.schule-by.de::a45fc509-57f6-426d-9598-d8f508bc1586" providerId="AD" clId="Web-{135E0DD3-6BB1-7DF0-F149-FF546A6B18AD}" dt="2022-01-01T16:50:10.395" v="331" actId="1076"/>
          <ac:picMkLst>
            <pc:docMk/>
            <pc:sldMk cId="965447770" sldId="283"/>
            <ac:picMk id="19" creationId="{871AB416-11BE-44A7-BDB5-5D9FC666C7E8}"/>
          </ac:picMkLst>
        </pc:picChg>
        <pc:picChg chg="add mod">
          <ac:chgData name="Nadine Bleicher" userId="S::nadiblei@by0889.schule-by.de::a45fc509-57f6-426d-9598-d8f508bc1586" providerId="AD" clId="Web-{135E0DD3-6BB1-7DF0-F149-FF546A6B18AD}" dt="2022-01-01T17:50:39.109" v="948" actId="1076"/>
          <ac:picMkLst>
            <pc:docMk/>
            <pc:sldMk cId="965447770" sldId="283"/>
            <ac:picMk id="20" creationId="{0CC6070A-ECFC-41B8-BA41-A08968FBD263}"/>
          </ac:picMkLst>
        </pc:picChg>
        <pc:picChg chg="add del mod">
          <ac:chgData name="Nadine Bleicher" userId="S::nadiblei@by0889.schule-by.de::a45fc509-57f6-426d-9598-d8f508bc1586" providerId="AD" clId="Web-{135E0DD3-6BB1-7DF0-F149-FF546A6B18AD}" dt="2022-01-01T16:51:04.990" v="334"/>
          <ac:picMkLst>
            <pc:docMk/>
            <pc:sldMk cId="965447770" sldId="283"/>
            <ac:picMk id="20" creationId="{5CEC21DC-D69B-4907-B09D-2CCE14F89A48}"/>
          </ac:picMkLst>
        </pc:picChg>
        <pc:picChg chg="add mod ord">
          <ac:chgData name="Nadine Bleicher" userId="S::nadiblei@by0889.schule-by.de::a45fc509-57f6-426d-9598-d8f508bc1586" providerId="AD" clId="Web-{135E0DD3-6BB1-7DF0-F149-FF546A6B18AD}" dt="2022-01-01T20:19:35.705" v="1246" actId="1076"/>
          <ac:picMkLst>
            <pc:docMk/>
            <pc:sldMk cId="965447770" sldId="283"/>
            <ac:picMk id="22" creationId="{F00A9033-CD11-40F6-A25B-C53FF985E37E}"/>
          </ac:picMkLst>
        </pc:picChg>
        <pc:picChg chg="add mod">
          <ac:chgData name="Nadine Bleicher" userId="S::nadiblei@by0889.schule-by.de::a45fc509-57f6-426d-9598-d8f508bc1586" providerId="AD" clId="Web-{135E0DD3-6BB1-7DF0-F149-FF546A6B18AD}" dt="2022-01-01T20:19:04.594" v="1228" actId="1076"/>
          <ac:picMkLst>
            <pc:docMk/>
            <pc:sldMk cId="965447770" sldId="283"/>
            <ac:picMk id="26" creationId="{13D47E45-01FE-4320-AFAC-A14764EBD8D4}"/>
          </ac:picMkLst>
        </pc:picChg>
      </pc:sldChg>
      <pc:sldChg chg="addSp delSp modSp add ord replId">
        <pc:chgData name="Nadine Bleicher" userId="S::nadiblei@by0889.schule-by.de::a45fc509-57f6-426d-9598-d8f508bc1586" providerId="AD" clId="Web-{135E0DD3-6BB1-7DF0-F149-FF546A6B18AD}" dt="2022-01-01T20:20:02.924" v="1260" actId="20577"/>
        <pc:sldMkLst>
          <pc:docMk/>
          <pc:sldMk cId="3852297356" sldId="284"/>
        </pc:sldMkLst>
        <pc:spChg chg="mod">
          <ac:chgData name="Nadine Bleicher" userId="S::nadiblei@by0889.schule-by.de::a45fc509-57f6-426d-9598-d8f508bc1586" providerId="AD" clId="Web-{135E0DD3-6BB1-7DF0-F149-FF546A6B18AD}" dt="2022-01-01T19:42:59.132" v="1155" actId="20577"/>
          <ac:spMkLst>
            <pc:docMk/>
            <pc:sldMk cId="3852297356" sldId="284"/>
            <ac:spMk id="9" creationId="{6BF914CD-D540-4A80-9BEF-C9137050E56D}"/>
          </ac:spMkLst>
        </pc:spChg>
        <pc:spChg chg="mod">
          <ac:chgData name="Nadine Bleicher" userId="S::nadiblei@by0889.schule-by.de::a45fc509-57f6-426d-9598-d8f508bc1586" providerId="AD" clId="Web-{135E0DD3-6BB1-7DF0-F149-FF546A6B18AD}" dt="2022-01-01T17:19:39.694" v="516" actId="1076"/>
          <ac:spMkLst>
            <pc:docMk/>
            <pc:sldMk cId="3852297356" sldId="284"/>
            <ac:spMk id="10" creationId="{07256BD2-FCC8-409C-B791-70BF13217FA0}"/>
          </ac:spMkLst>
        </pc:spChg>
        <pc:spChg chg="mod">
          <ac:chgData name="Nadine Bleicher" userId="S::nadiblei@by0889.schule-by.de::a45fc509-57f6-426d-9598-d8f508bc1586" providerId="AD" clId="Web-{135E0DD3-6BB1-7DF0-F149-FF546A6B18AD}" dt="2022-01-01T19:06:51.159" v="987" actId="1076"/>
          <ac:spMkLst>
            <pc:docMk/>
            <pc:sldMk cId="3852297356" sldId="284"/>
            <ac:spMk id="11" creationId="{1AD37856-04DE-4E88-BAC0-3F1AB3DAE999}"/>
          </ac:spMkLst>
        </pc:spChg>
        <pc:spChg chg="mod">
          <ac:chgData name="Nadine Bleicher" userId="S::nadiblei@by0889.schule-by.de::a45fc509-57f6-426d-9598-d8f508bc1586" providerId="AD" clId="Web-{135E0DD3-6BB1-7DF0-F149-FF546A6B18AD}" dt="2022-01-01T20:20:02.924" v="1260" actId="20577"/>
          <ac:spMkLst>
            <pc:docMk/>
            <pc:sldMk cId="3852297356" sldId="284"/>
            <ac:spMk id="13" creationId="{196670C3-A387-49F9-B059-2088E2484E8F}"/>
          </ac:spMkLst>
        </pc:spChg>
        <pc:spChg chg="mod">
          <ac:chgData name="Nadine Bleicher" userId="S::nadiblei@by0889.schule-by.de::a45fc509-57f6-426d-9598-d8f508bc1586" providerId="AD" clId="Web-{135E0DD3-6BB1-7DF0-F149-FF546A6B18AD}" dt="2022-01-01T17:24:10.433" v="748" actId="20577"/>
          <ac:spMkLst>
            <pc:docMk/>
            <pc:sldMk cId="3852297356" sldId="284"/>
            <ac:spMk id="14" creationId="{025FD0F0-F337-4590-B597-B511B64D6904}"/>
          </ac:spMkLst>
        </pc:spChg>
        <pc:spChg chg="mod">
          <ac:chgData name="Nadine Bleicher" userId="S::nadiblei@by0889.schule-by.de::a45fc509-57f6-426d-9598-d8f508bc1586" providerId="AD" clId="Web-{135E0DD3-6BB1-7DF0-F149-FF546A6B18AD}" dt="2022-01-01T19:07:31.238" v="989" actId="1076"/>
          <ac:spMkLst>
            <pc:docMk/>
            <pc:sldMk cId="3852297356" sldId="284"/>
            <ac:spMk id="15" creationId="{EF5DF8F0-EDE0-4352-90DF-5CB20EBA6353}"/>
          </ac:spMkLst>
        </pc:spChg>
        <pc:spChg chg="mod">
          <ac:chgData name="Nadine Bleicher" userId="S::nadiblei@by0889.schule-by.de::a45fc509-57f6-426d-9598-d8f508bc1586" providerId="AD" clId="Web-{135E0DD3-6BB1-7DF0-F149-FF546A6B18AD}" dt="2022-01-01T19:31:13.031" v="1105" actId="20577"/>
          <ac:spMkLst>
            <pc:docMk/>
            <pc:sldMk cId="3852297356" sldId="284"/>
            <ac:spMk id="16" creationId="{52A3E95B-826D-46AF-AA0C-23342ADBBEB2}"/>
          </ac:spMkLst>
        </pc:spChg>
        <pc:spChg chg="add">
          <ac:chgData name="Nadine Bleicher" userId="S::nadiblei@by0889.schule-by.de::a45fc509-57f6-426d-9598-d8f508bc1586" providerId="AD" clId="Web-{135E0DD3-6BB1-7DF0-F149-FF546A6B18AD}" dt="2022-01-01T18:28:46.036" v="957"/>
          <ac:spMkLst>
            <pc:docMk/>
            <pc:sldMk cId="3852297356" sldId="284"/>
            <ac:spMk id="17" creationId="{1C605832-E968-4468-8C68-914952DBF04B}"/>
          </ac:spMkLst>
        </pc:spChg>
        <pc:spChg chg="add del mod">
          <ac:chgData name="Nadine Bleicher" userId="S::nadiblei@by0889.schule-by.de::a45fc509-57f6-426d-9598-d8f508bc1586" providerId="AD" clId="Web-{135E0DD3-6BB1-7DF0-F149-FF546A6B18AD}" dt="2022-01-01T17:26:43.951" v="779"/>
          <ac:spMkLst>
            <pc:docMk/>
            <pc:sldMk cId="3852297356" sldId="284"/>
            <ac:spMk id="17" creationId="{3CC42B22-1474-4024-8104-C6480C07114D}"/>
          </ac:spMkLst>
        </pc:spChg>
        <pc:spChg chg="del mod">
          <ac:chgData name="Nadine Bleicher" userId="S::nadiblei@by0889.schule-by.de::a45fc509-57f6-426d-9598-d8f508bc1586" providerId="AD" clId="Web-{135E0DD3-6BB1-7DF0-F149-FF546A6B18AD}" dt="2022-01-01T19:43:20.336" v="1157"/>
          <ac:spMkLst>
            <pc:docMk/>
            <pc:sldMk cId="3852297356" sldId="284"/>
            <ac:spMk id="18" creationId="{9EE28E82-5D4C-45EC-B79E-7C7E65B8F4E1}"/>
          </ac:spMkLst>
        </pc:spChg>
        <pc:spChg chg="add mod">
          <ac:chgData name="Nadine Bleicher" userId="S::nadiblei@by0889.schule-by.de::a45fc509-57f6-426d-9598-d8f508bc1586" providerId="AD" clId="Web-{135E0DD3-6BB1-7DF0-F149-FF546A6B18AD}" dt="2022-01-01T19:10:08.696" v="1060" actId="1076"/>
          <ac:spMkLst>
            <pc:docMk/>
            <pc:sldMk cId="3852297356" sldId="284"/>
            <ac:spMk id="21" creationId="{D9A42A94-98EC-449C-A7AD-7EF5AAEE2C88}"/>
          </ac:spMkLst>
        </pc:spChg>
        <pc:spChg chg="del mod">
          <ac:chgData name="Nadine Bleicher" userId="S::nadiblei@by0889.schule-by.de::a45fc509-57f6-426d-9598-d8f508bc1586" providerId="AD" clId="Web-{135E0DD3-6BB1-7DF0-F149-FF546A6B18AD}" dt="2022-01-01T18:28:48.474" v="958"/>
          <ac:spMkLst>
            <pc:docMk/>
            <pc:sldMk cId="3852297356" sldId="284"/>
            <ac:spMk id="21" creationId="{E3BA010D-9917-4231-897A-24E5D105AA9A}"/>
          </ac:spMkLst>
        </pc:spChg>
        <pc:spChg chg="add mod">
          <ac:chgData name="Nadine Bleicher" userId="S::nadiblei@by0889.schule-by.de::a45fc509-57f6-426d-9598-d8f508bc1586" providerId="AD" clId="Web-{135E0DD3-6BB1-7DF0-F149-FF546A6B18AD}" dt="2022-01-01T19:10:34.447" v="1066" actId="20577"/>
          <ac:spMkLst>
            <pc:docMk/>
            <pc:sldMk cId="3852297356" sldId="284"/>
            <ac:spMk id="22" creationId="{7E4C7B43-186F-48BC-A91D-638AAA34156E}"/>
          </ac:spMkLst>
        </pc:spChg>
        <pc:spChg chg="add mod">
          <ac:chgData name="Nadine Bleicher" userId="S::nadiblei@by0889.schule-by.de::a45fc509-57f6-426d-9598-d8f508bc1586" providerId="AD" clId="Web-{135E0DD3-6BB1-7DF0-F149-FF546A6B18AD}" dt="2022-01-01T20:10:26.329" v="1168" actId="20577"/>
          <ac:spMkLst>
            <pc:docMk/>
            <pc:sldMk cId="3852297356" sldId="284"/>
            <ac:spMk id="24" creationId="{8329C0F0-A90B-4289-A78D-B8F8D50CB637}"/>
          </ac:spMkLst>
        </pc:spChg>
        <pc:spChg chg="add mod">
          <ac:chgData name="Nadine Bleicher" userId="S::nadiblei@by0889.schule-by.de::a45fc509-57f6-426d-9598-d8f508bc1586" providerId="AD" clId="Web-{135E0DD3-6BB1-7DF0-F149-FF546A6B18AD}" dt="2022-01-01T20:07:29.090" v="1165" actId="20577"/>
          <ac:spMkLst>
            <pc:docMk/>
            <pc:sldMk cId="3852297356" sldId="284"/>
            <ac:spMk id="25" creationId="{DD21BBEA-EB5F-42BE-B978-ED2FBF0E6934}"/>
          </ac:spMkLst>
        </pc:spChg>
        <pc:spChg chg="add mod">
          <ac:chgData name="Nadine Bleicher" userId="S::nadiblei@by0889.schule-by.de::a45fc509-57f6-426d-9598-d8f508bc1586" providerId="AD" clId="Web-{135E0DD3-6BB1-7DF0-F149-FF546A6B18AD}" dt="2022-01-01T20:07:52.528" v="1167" actId="20577"/>
          <ac:spMkLst>
            <pc:docMk/>
            <pc:sldMk cId="3852297356" sldId="284"/>
            <ac:spMk id="26" creationId="{D21B8E95-3404-4CD7-A522-2CB695CEBA4A}"/>
          </ac:spMkLst>
        </pc:spChg>
        <pc:spChg chg="mod">
          <ac:chgData name="Nadine Bleicher" userId="S::nadiblei@by0889.schule-by.de::a45fc509-57f6-426d-9598-d8f508bc1586" providerId="AD" clId="Web-{135E0DD3-6BB1-7DF0-F149-FF546A6B18AD}" dt="2022-01-01T17:19:10.069" v="496" actId="20577"/>
          <ac:spMkLst>
            <pc:docMk/>
            <pc:sldMk cId="3852297356" sldId="284"/>
            <ac:spMk id="1840" creationId="{00000000-0000-0000-0000-000000000000}"/>
          </ac:spMkLst>
        </pc:spChg>
        <pc:picChg chg="del">
          <ac:chgData name="Nadine Bleicher" userId="S::nadiblei@by0889.schule-by.de::a45fc509-57f6-426d-9598-d8f508bc1586" providerId="AD" clId="Web-{135E0DD3-6BB1-7DF0-F149-FF546A6B18AD}" dt="2022-01-01T17:20:03.929" v="545"/>
          <ac:picMkLst>
            <pc:docMk/>
            <pc:sldMk cId="3852297356" sldId="284"/>
            <ac:picMk id="22" creationId="{F00A9033-CD11-40F6-A25B-C53FF985E37E}"/>
          </ac:picMkLst>
        </pc:picChg>
      </pc:sldChg>
      <pc:sldChg chg="modSp add ord replId">
        <pc:chgData name="Nadine Bleicher" userId="S::nadiblei@by0889.schule-by.de::a45fc509-57f6-426d-9598-d8f508bc1586" providerId="AD" clId="Web-{135E0DD3-6BB1-7DF0-F149-FF546A6B18AD}" dt="2022-01-01T20:17:16.341" v="1222" actId="20577"/>
        <pc:sldMkLst>
          <pc:docMk/>
          <pc:sldMk cId="2158023969" sldId="285"/>
        </pc:sldMkLst>
        <pc:spChg chg="mod">
          <ac:chgData name="Nadine Bleicher" userId="S::nadiblei@by0889.schule-by.de::a45fc509-57f6-426d-9598-d8f508bc1586" providerId="AD" clId="Web-{135E0DD3-6BB1-7DF0-F149-FF546A6B18AD}" dt="2022-01-01T20:17:16.341" v="1222" actId="20577"/>
          <ac:spMkLst>
            <pc:docMk/>
            <pc:sldMk cId="2158023969" sldId="285"/>
            <ac:spMk id="1840" creationId="{00000000-0000-0000-0000-000000000000}"/>
          </ac:spMkLst>
        </pc:spChg>
      </pc:sldChg>
    </pc:docChg>
  </pc:docChgLst>
  <pc:docChgLst>
    <pc:chgData name="Nadine Bleicher" userId="S::nadiblei@by0889.schule-by.de::a45fc509-57f6-426d-9598-d8f508bc1586" providerId="AD" clId="Web-{6AF34020-09BA-3F3F-8431-0A479EF0EF5F}"/>
    <pc:docChg chg="modSld">
      <pc:chgData name="Nadine Bleicher" userId="S::nadiblei@by0889.schule-by.de::a45fc509-57f6-426d-9598-d8f508bc1586" providerId="AD" clId="Web-{6AF34020-09BA-3F3F-8431-0A479EF0EF5F}" dt="2022-01-02T22:24:21.008" v="4"/>
      <pc:docMkLst>
        <pc:docMk/>
      </pc:docMkLst>
      <pc:sldChg chg="addSp">
        <pc:chgData name="Nadine Bleicher" userId="S::nadiblei@by0889.schule-by.de::a45fc509-57f6-426d-9598-d8f508bc1586" providerId="AD" clId="Web-{6AF34020-09BA-3F3F-8431-0A479EF0EF5F}" dt="2022-01-02T22:23:49.193" v="0"/>
        <pc:sldMkLst>
          <pc:docMk/>
          <pc:sldMk cId="0" sldId="274"/>
        </pc:sldMkLst>
        <pc:picChg chg="add">
          <ac:chgData name="Nadine Bleicher" userId="S::nadiblei@by0889.schule-by.de::a45fc509-57f6-426d-9598-d8f508bc1586" providerId="AD" clId="Web-{6AF34020-09BA-3F3F-8431-0A479EF0EF5F}" dt="2022-01-02T22:23:49.193" v="0"/>
          <ac:picMkLst>
            <pc:docMk/>
            <pc:sldMk cId="0" sldId="274"/>
            <ac:picMk id="9" creationId="{6E28AEE9-938E-4C14-8CEA-EC27CFA0D0C1}"/>
          </ac:picMkLst>
        </pc:picChg>
      </pc:sldChg>
      <pc:sldChg chg="addSp delSp">
        <pc:chgData name="Nadine Bleicher" userId="S::nadiblei@by0889.schule-by.de::a45fc509-57f6-426d-9598-d8f508bc1586" providerId="AD" clId="Web-{6AF34020-09BA-3F3F-8431-0A479EF0EF5F}" dt="2022-01-02T22:24:01.131" v="2"/>
        <pc:sldMkLst>
          <pc:docMk/>
          <pc:sldMk cId="0" sldId="275"/>
        </pc:sldMkLst>
        <pc:picChg chg="add del">
          <ac:chgData name="Nadine Bleicher" userId="S::nadiblei@by0889.schule-by.de::a45fc509-57f6-426d-9598-d8f508bc1586" providerId="AD" clId="Web-{6AF34020-09BA-3F3F-8431-0A479EF0EF5F}" dt="2022-01-02T22:24:01.131" v="2"/>
          <ac:picMkLst>
            <pc:docMk/>
            <pc:sldMk cId="0" sldId="275"/>
            <ac:picMk id="10" creationId="{E9DF8E0B-F2C4-44F8-A53E-DA84C2F9B88C}"/>
          </ac:picMkLst>
        </pc:picChg>
      </pc:sldChg>
      <pc:sldChg chg="addSp">
        <pc:chgData name="Nadine Bleicher" userId="S::nadiblei@by0889.schule-by.de::a45fc509-57f6-426d-9598-d8f508bc1586" providerId="AD" clId="Web-{6AF34020-09BA-3F3F-8431-0A479EF0EF5F}" dt="2022-01-02T22:24:16.507" v="3"/>
        <pc:sldMkLst>
          <pc:docMk/>
          <pc:sldMk cId="0" sldId="277"/>
        </pc:sldMkLst>
        <pc:picChg chg="add">
          <ac:chgData name="Nadine Bleicher" userId="S::nadiblei@by0889.schule-by.de::a45fc509-57f6-426d-9598-d8f508bc1586" providerId="AD" clId="Web-{6AF34020-09BA-3F3F-8431-0A479EF0EF5F}" dt="2022-01-02T22:24:16.507" v="3"/>
          <ac:picMkLst>
            <pc:docMk/>
            <pc:sldMk cId="0" sldId="277"/>
            <ac:picMk id="10" creationId="{0A0C7378-F629-4B11-BA45-F127BBEDCED2}"/>
          </ac:picMkLst>
        </pc:picChg>
      </pc:sldChg>
      <pc:sldChg chg="addSp">
        <pc:chgData name="Nadine Bleicher" userId="S::nadiblei@by0889.schule-by.de::a45fc509-57f6-426d-9598-d8f508bc1586" providerId="AD" clId="Web-{6AF34020-09BA-3F3F-8431-0A479EF0EF5F}" dt="2022-01-02T22:24:21.008" v="4"/>
        <pc:sldMkLst>
          <pc:docMk/>
          <pc:sldMk cId="0" sldId="278"/>
        </pc:sldMkLst>
        <pc:picChg chg="add">
          <ac:chgData name="Nadine Bleicher" userId="S::nadiblei@by0889.schule-by.de::a45fc509-57f6-426d-9598-d8f508bc1586" providerId="AD" clId="Web-{6AF34020-09BA-3F3F-8431-0A479EF0EF5F}" dt="2022-01-02T22:24:21.008" v="4"/>
          <ac:picMkLst>
            <pc:docMk/>
            <pc:sldMk cId="0" sldId="278"/>
            <ac:picMk id="10" creationId="{3EAF799B-DC85-467E-B828-D1A65BC0FD15}"/>
          </ac:picMkLst>
        </pc:picChg>
      </pc:sldChg>
    </pc:docChg>
  </pc:docChgLst>
  <pc:docChgLst>
    <pc:chgData name="Nadine Bleicher" userId="S::nadiblei@by0889.schule-by.de::a45fc509-57f6-426d-9598-d8f508bc1586" providerId="AD" clId="Web-{8452BC8A-2D69-6FB3-DF03-A08B533D3D59}"/>
    <pc:docChg chg="modSld">
      <pc:chgData name="Nadine Bleicher" userId="S::nadiblei@by0889.schule-by.de::a45fc509-57f6-426d-9598-d8f508bc1586" providerId="AD" clId="Web-{8452BC8A-2D69-6FB3-DF03-A08B533D3D59}" dt="2022-01-03T11:29:51.925" v="55" actId="20577"/>
      <pc:docMkLst>
        <pc:docMk/>
      </pc:docMkLst>
      <pc:sldChg chg="modSp">
        <pc:chgData name="Nadine Bleicher" userId="S::nadiblei@by0889.schule-by.de::a45fc509-57f6-426d-9598-d8f508bc1586" providerId="AD" clId="Web-{8452BC8A-2D69-6FB3-DF03-A08B533D3D59}" dt="2022-01-03T09:40:53.345" v="31" actId="20577"/>
        <pc:sldMkLst>
          <pc:docMk/>
          <pc:sldMk cId="0" sldId="258"/>
        </pc:sldMkLst>
        <pc:spChg chg="mod">
          <ac:chgData name="Nadine Bleicher" userId="S::nadiblei@by0889.schule-by.de::a45fc509-57f6-426d-9598-d8f508bc1586" providerId="AD" clId="Web-{8452BC8A-2D69-6FB3-DF03-A08B533D3D59}" dt="2022-01-03T09:40:53.345" v="31" actId="20577"/>
          <ac:spMkLst>
            <pc:docMk/>
            <pc:sldMk cId="0" sldId="258"/>
            <ac:spMk id="1564" creationId="{00000000-0000-0000-0000-000000000000}"/>
          </ac:spMkLst>
        </pc:spChg>
      </pc:sldChg>
      <pc:sldChg chg="modSp">
        <pc:chgData name="Nadine Bleicher" userId="S::nadiblei@by0889.schule-by.de::a45fc509-57f6-426d-9598-d8f508bc1586" providerId="AD" clId="Web-{8452BC8A-2D69-6FB3-DF03-A08B533D3D59}" dt="2022-01-03T11:29:51.925" v="55" actId="20577"/>
        <pc:sldMkLst>
          <pc:docMk/>
          <pc:sldMk cId="0" sldId="274"/>
        </pc:sldMkLst>
        <pc:spChg chg="mod">
          <ac:chgData name="Nadine Bleicher" userId="S::nadiblei@by0889.schule-by.de::a45fc509-57f6-426d-9598-d8f508bc1586" providerId="AD" clId="Web-{8452BC8A-2D69-6FB3-DF03-A08B533D3D59}" dt="2022-01-03T11:29:51.925" v="55" actId="20577"/>
          <ac:spMkLst>
            <pc:docMk/>
            <pc:sldMk cId="0" sldId="274"/>
            <ac:spMk id="1886" creationId="{00000000-0000-0000-0000-000000000000}"/>
          </ac:spMkLst>
        </pc:spChg>
      </pc:sldChg>
      <pc:sldChg chg="addSp modSp">
        <pc:chgData name="Nadine Bleicher" userId="S::nadiblei@by0889.schule-by.de::a45fc509-57f6-426d-9598-d8f508bc1586" providerId="AD" clId="Web-{8452BC8A-2D69-6FB3-DF03-A08B533D3D59}" dt="2022-01-03T09:37:48.514" v="26"/>
        <pc:sldMkLst>
          <pc:docMk/>
          <pc:sldMk cId="1287607556" sldId="286"/>
        </pc:sldMkLst>
        <pc:spChg chg="add ord">
          <ac:chgData name="Nadine Bleicher" userId="S::nadiblei@by0889.schule-by.de::a45fc509-57f6-426d-9598-d8f508bc1586" providerId="AD" clId="Web-{8452BC8A-2D69-6FB3-DF03-A08B533D3D59}" dt="2022-01-03T09:37:42.435" v="25"/>
          <ac:spMkLst>
            <pc:docMk/>
            <pc:sldMk cId="1287607556" sldId="286"/>
            <ac:spMk id="11" creationId="{99EB14D8-E1C9-47C6-916B-2348EFEEB6DC}"/>
          </ac:spMkLst>
        </pc:spChg>
        <pc:spChg chg="add mod ord">
          <ac:chgData name="Nadine Bleicher" userId="S::nadiblei@by0889.schule-by.de::a45fc509-57f6-426d-9598-d8f508bc1586" providerId="AD" clId="Web-{8452BC8A-2D69-6FB3-DF03-A08B533D3D59}" dt="2022-01-03T09:37:38.263" v="24"/>
          <ac:spMkLst>
            <pc:docMk/>
            <pc:sldMk cId="1287607556" sldId="286"/>
            <ac:spMk id="15" creationId="{8DC9365B-12E0-4F6F-B682-1821A2EFFCEC}"/>
          </ac:spMkLst>
        </pc:spChg>
        <pc:spChg chg="add mod">
          <ac:chgData name="Nadine Bleicher" userId="S::nadiblei@by0889.schule-by.de::a45fc509-57f6-426d-9598-d8f508bc1586" providerId="AD" clId="Web-{8452BC8A-2D69-6FB3-DF03-A08B533D3D59}" dt="2022-01-03T09:36:17.262" v="14" actId="1076"/>
          <ac:spMkLst>
            <pc:docMk/>
            <pc:sldMk cId="1287607556" sldId="286"/>
            <ac:spMk id="32" creationId="{1702AC42-74A6-4C5E-B837-039E1EB38E2B}"/>
          </ac:spMkLst>
        </pc:spChg>
        <pc:spChg chg="add mod ord">
          <ac:chgData name="Nadine Bleicher" userId="S::nadiblei@by0889.schule-by.de::a45fc509-57f6-426d-9598-d8f508bc1586" providerId="AD" clId="Web-{8452BC8A-2D69-6FB3-DF03-A08B533D3D59}" dt="2022-01-03T09:37:48.514" v="26"/>
          <ac:spMkLst>
            <pc:docMk/>
            <pc:sldMk cId="1287607556" sldId="286"/>
            <ac:spMk id="35" creationId="{D557BD30-1249-40BE-B858-1BFD4CF299ED}"/>
          </ac:spMkLst>
        </pc:spChg>
        <pc:spChg chg="add mod">
          <ac:chgData name="Nadine Bleicher" userId="S::nadiblei@by0889.schule-by.de::a45fc509-57f6-426d-9598-d8f508bc1586" providerId="AD" clId="Web-{8452BC8A-2D69-6FB3-DF03-A08B533D3D59}" dt="2022-01-03T09:36:33.622" v="16" actId="1076"/>
          <ac:spMkLst>
            <pc:docMk/>
            <pc:sldMk cId="1287607556" sldId="286"/>
            <ac:spMk id="36" creationId="{A3F9463E-1184-491C-BF2F-3C4C70A3B2EB}"/>
          </ac:spMkLst>
        </pc:spChg>
        <pc:spChg chg="add mod">
          <ac:chgData name="Nadine Bleicher" userId="S::nadiblei@by0889.schule-by.de::a45fc509-57f6-426d-9598-d8f508bc1586" providerId="AD" clId="Web-{8452BC8A-2D69-6FB3-DF03-A08B533D3D59}" dt="2022-01-03T09:36:17.262" v="11" actId="1076"/>
          <ac:spMkLst>
            <pc:docMk/>
            <pc:sldMk cId="1287607556" sldId="286"/>
            <ac:spMk id="37" creationId="{EB27A7C7-A548-43F2-BAF5-9C634FE532D2}"/>
          </ac:spMkLst>
        </pc:spChg>
        <pc:spChg chg="add ord">
          <ac:chgData name="Nadine Bleicher" userId="S::nadiblei@by0889.schule-by.de::a45fc509-57f6-426d-9598-d8f508bc1586" providerId="AD" clId="Web-{8452BC8A-2D69-6FB3-DF03-A08B533D3D59}" dt="2022-01-03T09:37:33.623" v="23"/>
          <ac:spMkLst>
            <pc:docMk/>
            <pc:sldMk cId="1287607556" sldId="286"/>
            <ac:spMk id="40" creationId="{7B440F61-72C7-48D3-8008-CA3EF77A3F3C}"/>
          </ac:spMkLst>
        </pc:spChg>
        <pc:picChg chg="mod">
          <ac:chgData name="Nadine Bleicher" userId="S::nadiblei@by0889.schule-by.de::a45fc509-57f6-426d-9598-d8f508bc1586" providerId="AD" clId="Web-{8452BC8A-2D69-6FB3-DF03-A08B533D3D59}" dt="2022-01-03T09:36:37.590" v="17" actId="1076"/>
          <ac:picMkLst>
            <pc:docMk/>
            <pc:sldMk cId="1287607556" sldId="286"/>
            <ac:picMk id="20" creationId="{0CC6070A-ECFC-41B8-BA41-A08968FBD263}"/>
          </ac:picMkLst>
        </pc:picChg>
      </pc:sldChg>
      <pc:sldChg chg="modSp">
        <pc:chgData name="Nadine Bleicher" userId="S::nadiblei@by0889.schule-by.de::a45fc509-57f6-426d-9598-d8f508bc1586" providerId="AD" clId="Web-{8452BC8A-2D69-6FB3-DF03-A08B533D3D59}" dt="2022-01-03T09:38:06.608" v="29"/>
        <pc:sldMkLst>
          <pc:docMk/>
          <pc:sldMk cId="2196150238" sldId="287"/>
        </pc:sldMkLst>
        <pc:spChg chg="ord">
          <ac:chgData name="Nadine Bleicher" userId="S::nadiblei@by0889.schule-by.de::a45fc509-57f6-426d-9598-d8f508bc1586" providerId="AD" clId="Web-{8452BC8A-2D69-6FB3-DF03-A08B533D3D59}" dt="2022-01-03T09:38:06.608" v="29"/>
          <ac:spMkLst>
            <pc:docMk/>
            <pc:sldMk cId="2196150238" sldId="287"/>
            <ac:spMk id="16" creationId="{B06B4A05-A416-48DA-9D1A-948BC6CC4989}"/>
          </ac:spMkLst>
        </pc:spChg>
        <pc:spChg chg="ord">
          <ac:chgData name="Nadine Bleicher" userId="S::nadiblei@by0889.schule-by.de::a45fc509-57f6-426d-9598-d8f508bc1586" providerId="AD" clId="Web-{8452BC8A-2D69-6FB3-DF03-A08B533D3D59}" dt="2022-01-03T09:38:02.748" v="28"/>
          <ac:spMkLst>
            <pc:docMk/>
            <pc:sldMk cId="2196150238" sldId="287"/>
            <ac:spMk id="24" creationId="{6370BD02-17A0-41E2-9527-10DC3EE38D7A}"/>
          </ac:spMkLst>
        </pc:spChg>
        <pc:spChg chg="ord">
          <ac:chgData name="Nadine Bleicher" userId="S::nadiblei@by0889.schule-by.de::a45fc509-57f6-426d-9598-d8f508bc1586" providerId="AD" clId="Web-{8452BC8A-2D69-6FB3-DF03-A08B533D3D59}" dt="2022-01-03T09:37:58.654" v="27"/>
          <ac:spMkLst>
            <pc:docMk/>
            <pc:sldMk cId="2196150238" sldId="287"/>
            <ac:spMk id="28" creationId="{7A7BEF0D-29F1-4F09-89E1-D6E595EEC86E}"/>
          </ac:spMkLst>
        </pc:spChg>
        <pc:picChg chg="mod ord">
          <ac:chgData name="Nadine Bleicher" userId="S::nadiblei@by0889.schule-by.de::a45fc509-57f6-426d-9598-d8f508bc1586" providerId="AD" clId="Web-{8452BC8A-2D69-6FB3-DF03-A08B533D3D59}" dt="2022-01-03T09:37:17.404" v="21"/>
          <ac:picMkLst>
            <pc:docMk/>
            <pc:sldMk cId="2196150238" sldId="287"/>
            <ac:picMk id="38" creationId="{70D6EC28-41B6-4D2F-AE96-887417AD89E8}"/>
          </ac:picMkLst>
        </pc:picChg>
      </pc:sldChg>
    </pc:docChg>
  </pc:docChgLst>
  <pc:docChgLst>
    <pc:chgData name="Nadine Bleicher" userId="S::nadiblei@by0889.schule-by.de::a45fc509-57f6-426d-9598-d8f508bc1586" providerId="AD" clId="Web-{DBC46FFB-88DE-F407-2F70-A78DB8706063}"/>
    <pc:docChg chg="modSld">
      <pc:chgData name="Nadine Bleicher" userId="S::nadiblei@by0889.schule-by.de::a45fc509-57f6-426d-9598-d8f508bc1586" providerId="AD" clId="Web-{DBC46FFB-88DE-F407-2F70-A78DB8706063}" dt="2022-01-05T11:06:06.357" v="0"/>
      <pc:docMkLst>
        <pc:docMk/>
      </pc:docMkLst>
      <pc:sldChg chg="mod modShow">
        <pc:chgData name="Nadine Bleicher" userId="S::nadiblei@by0889.schule-by.de::a45fc509-57f6-426d-9598-d8f508bc1586" providerId="AD" clId="Web-{DBC46FFB-88DE-F407-2F70-A78DB8706063}" dt="2022-01-05T11:06:06.357" v="0"/>
        <pc:sldMkLst>
          <pc:docMk/>
          <pc:sldMk cId="0" sldId="269"/>
        </pc:sldMkLst>
      </pc:sldChg>
    </pc:docChg>
  </pc:docChgLst>
  <pc:docChgLst>
    <pc:chgData name="Nadine" userId="a45fc509-57f6-426d-9598-d8f508bc1586" providerId="ADAL" clId="{2E2E429A-62BD-44AA-B2FB-A1E5DCCF024D}"/>
    <pc:docChg chg="undo custSel addSld delSld modSld sldOrd modMainMaster modShowInfo">
      <pc:chgData name="Nadine" userId="a45fc509-57f6-426d-9598-d8f508bc1586" providerId="ADAL" clId="{2E2E429A-62BD-44AA-B2FB-A1E5DCCF024D}" dt="2022-01-17T21:02:57.116" v="7512"/>
      <pc:docMkLst>
        <pc:docMk/>
      </pc:docMkLst>
      <pc:sldChg chg="modSp mod modTransition">
        <pc:chgData name="Nadine" userId="a45fc509-57f6-426d-9598-d8f508bc1586" providerId="ADAL" clId="{2E2E429A-62BD-44AA-B2FB-A1E5DCCF024D}" dt="2022-01-05T16:21:36.443" v="4496" actId="115"/>
        <pc:sldMkLst>
          <pc:docMk/>
          <pc:sldMk cId="0" sldId="256"/>
        </pc:sldMkLst>
        <pc:spChg chg="mod">
          <ac:chgData name="Nadine" userId="a45fc509-57f6-426d-9598-d8f508bc1586" providerId="ADAL" clId="{2E2E429A-62BD-44AA-B2FB-A1E5DCCF024D}" dt="2022-01-05T16:21:19.408" v="4490" actId="115"/>
          <ac:spMkLst>
            <pc:docMk/>
            <pc:sldMk cId="0" sldId="256"/>
            <ac:spMk id="6" creationId="{D711F065-384B-4730-8B53-D07D8FFEEF53}"/>
          </ac:spMkLst>
        </pc:spChg>
        <pc:spChg chg="mod">
          <ac:chgData name="Nadine" userId="a45fc509-57f6-426d-9598-d8f508bc1586" providerId="ADAL" clId="{2E2E429A-62BD-44AA-B2FB-A1E5DCCF024D}" dt="2022-01-05T16:21:24.761" v="4491" actId="115"/>
          <ac:spMkLst>
            <pc:docMk/>
            <pc:sldMk cId="0" sldId="256"/>
            <ac:spMk id="13" creationId="{E1896205-12A8-48C5-A670-EC8706E751EB}"/>
          </ac:spMkLst>
        </pc:spChg>
        <pc:spChg chg="mod">
          <ac:chgData name="Nadine" userId="a45fc509-57f6-426d-9598-d8f508bc1586" providerId="ADAL" clId="{2E2E429A-62BD-44AA-B2FB-A1E5DCCF024D}" dt="2022-01-03T21:02:44.290" v="2361" actId="2"/>
          <ac:spMkLst>
            <pc:docMk/>
            <pc:sldMk cId="0" sldId="256"/>
            <ac:spMk id="17" creationId="{00000000-0000-0000-0000-000000000000}"/>
          </ac:spMkLst>
        </pc:spChg>
        <pc:spChg chg="mod">
          <ac:chgData name="Nadine" userId="a45fc509-57f6-426d-9598-d8f508bc1586" providerId="ADAL" clId="{2E2E429A-62BD-44AA-B2FB-A1E5DCCF024D}" dt="2022-01-05T16:21:26.968" v="4492" actId="115"/>
          <ac:spMkLst>
            <pc:docMk/>
            <pc:sldMk cId="0" sldId="256"/>
            <ac:spMk id="20" creationId="{0BC504A1-9395-4423-B2CF-BC3F2B8C14D5}"/>
          </ac:spMkLst>
        </pc:spChg>
        <pc:spChg chg="mod">
          <ac:chgData name="Nadine" userId="a45fc509-57f6-426d-9598-d8f508bc1586" providerId="ADAL" clId="{2E2E429A-62BD-44AA-B2FB-A1E5DCCF024D}" dt="2022-01-05T16:21:29.609" v="4493" actId="115"/>
          <ac:spMkLst>
            <pc:docMk/>
            <pc:sldMk cId="0" sldId="256"/>
            <ac:spMk id="21" creationId="{C3E550BD-19E1-4BF1-91CD-E223ED488127}"/>
          </ac:spMkLst>
        </pc:spChg>
        <pc:spChg chg="mod">
          <ac:chgData name="Nadine" userId="a45fc509-57f6-426d-9598-d8f508bc1586" providerId="ADAL" clId="{2E2E429A-62BD-44AA-B2FB-A1E5DCCF024D}" dt="2022-01-05T16:21:31.985" v="4494" actId="115"/>
          <ac:spMkLst>
            <pc:docMk/>
            <pc:sldMk cId="0" sldId="256"/>
            <ac:spMk id="29" creationId="{29821D7B-B0E3-4965-AB20-E868152C5022}"/>
          </ac:spMkLst>
        </pc:spChg>
        <pc:spChg chg="mod">
          <ac:chgData name="Nadine" userId="a45fc509-57f6-426d-9598-d8f508bc1586" providerId="ADAL" clId="{2E2E429A-62BD-44AA-B2FB-A1E5DCCF024D}" dt="2022-01-05T16:21:34.394" v="4495" actId="115"/>
          <ac:spMkLst>
            <pc:docMk/>
            <pc:sldMk cId="0" sldId="256"/>
            <ac:spMk id="30" creationId="{F2B9646D-6A63-476A-BDD4-FCDCB4C5A65B}"/>
          </ac:spMkLst>
        </pc:spChg>
        <pc:spChg chg="mod">
          <ac:chgData name="Nadine" userId="a45fc509-57f6-426d-9598-d8f508bc1586" providerId="ADAL" clId="{2E2E429A-62BD-44AA-B2FB-A1E5DCCF024D}" dt="2022-01-05T16:21:36.443" v="4496" actId="115"/>
          <ac:spMkLst>
            <pc:docMk/>
            <pc:sldMk cId="0" sldId="256"/>
            <ac:spMk id="31" creationId="{268B8D54-5413-47FF-9D60-5083220C5197}"/>
          </ac:spMkLst>
        </pc:spChg>
      </pc:sldChg>
      <pc:sldChg chg="addSp delSp modSp mod modTransition">
        <pc:chgData name="Nadine" userId="a45fc509-57f6-426d-9598-d8f508bc1586" providerId="ADAL" clId="{2E2E429A-62BD-44AA-B2FB-A1E5DCCF024D}" dt="2022-01-14T21:46:39.849" v="7239" actId="20577"/>
        <pc:sldMkLst>
          <pc:docMk/>
          <pc:sldMk cId="0" sldId="257"/>
        </pc:sldMkLst>
        <pc:spChg chg="mod">
          <ac:chgData name="Nadine" userId="a45fc509-57f6-426d-9598-d8f508bc1586" providerId="ADAL" clId="{2E2E429A-62BD-44AA-B2FB-A1E5DCCF024D}" dt="2022-01-14T21:46:39.849" v="7239" actId="20577"/>
          <ac:spMkLst>
            <pc:docMk/>
            <pc:sldMk cId="0" sldId="257"/>
            <ac:spMk id="7" creationId="{55C2A336-AA7D-443D-BF87-0FAD5986F271}"/>
          </ac:spMkLst>
        </pc:spChg>
        <pc:spChg chg="mod">
          <ac:chgData name="Nadine" userId="a45fc509-57f6-426d-9598-d8f508bc1586" providerId="ADAL" clId="{2E2E429A-62BD-44AA-B2FB-A1E5DCCF024D}" dt="2022-01-02T20:56:23.978" v="984" actId="115"/>
          <ac:spMkLst>
            <pc:docMk/>
            <pc:sldMk cId="0" sldId="257"/>
            <ac:spMk id="19" creationId="{A14A3E19-4B89-4D58-8C9F-910E290F8D20}"/>
          </ac:spMkLst>
        </pc:spChg>
        <pc:spChg chg="add mod">
          <ac:chgData name="Nadine" userId="a45fc509-57f6-426d-9598-d8f508bc1586" providerId="ADAL" clId="{2E2E429A-62BD-44AA-B2FB-A1E5DCCF024D}" dt="2022-01-02T20:56:37.234" v="985" actId="207"/>
          <ac:spMkLst>
            <pc:docMk/>
            <pc:sldMk cId="0" sldId="257"/>
            <ac:spMk id="27" creationId="{F89B82C1-E44A-4553-8A4C-3A426A9A7D2D}"/>
          </ac:spMkLst>
        </pc:spChg>
        <pc:spChg chg="add mod">
          <ac:chgData name="Nadine" userId="a45fc509-57f6-426d-9598-d8f508bc1586" providerId="ADAL" clId="{2E2E429A-62BD-44AA-B2FB-A1E5DCCF024D}" dt="2022-01-02T20:41:39.349" v="731" actId="115"/>
          <ac:spMkLst>
            <pc:docMk/>
            <pc:sldMk cId="0" sldId="257"/>
            <ac:spMk id="36" creationId="{6642A41C-02C1-4E43-BD13-AED472DED007}"/>
          </ac:spMkLst>
        </pc:spChg>
        <pc:spChg chg="add mod">
          <ac:chgData name="Nadine" userId="a45fc509-57f6-426d-9598-d8f508bc1586" providerId="ADAL" clId="{2E2E429A-62BD-44AA-B2FB-A1E5DCCF024D}" dt="2022-01-02T20:41:53.473" v="733" actId="207"/>
          <ac:spMkLst>
            <pc:docMk/>
            <pc:sldMk cId="0" sldId="257"/>
            <ac:spMk id="38" creationId="{7D4EFE97-F219-40AA-8370-5E1F4ECFD0B5}"/>
          </ac:spMkLst>
        </pc:spChg>
        <pc:spChg chg="add mod">
          <ac:chgData name="Nadine" userId="a45fc509-57f6-426d-9598-d8f508bc1586" providerId="ADAL" clId="{2E2E429A-62BD-44AA-B2FB-A1E5DCCF024D}" dt="2022-01-02T20:42:06.250" v="736" actId="207"/>
          <ac:spMkLst>
            <pc:docMk/>
            <pc:sldMk cId="0" sldId="257"/>
            <ac:spMk id="40" creationId="{4ACC93DA-FDCE-4759-915A-DE4073D44506}"/>
          </ac:spMkLst>
        </pc:spChg>
        <pc:spChg chg="add mod">
          <ac:chgData name="Nadine" userId="a45fc509-57f6-426d-9598-d8f508bc1586" providerId="ADAL" clId="{2E2E429A-62BD-44AA-B2FB-A1E5DCCF024D}" dt="2022-01-02T20:56:16.292" v="982" actId="207"/>
          <ac:spMkLst>
            <pc:docMk/>
            <pc:sldMk cId="0" sldId="257"/>
            <ac:spMk id="42" creationId="{82500E52-19E0-40E5-9CF3-61693D857655}"/>
          </ac:spMkLst>
        </pc:spChg>
        <pc:spChg chg="add mod">
          <ac:chgData name="Nadine" userId="a45fc509-57f6-426d-9598-d8f508bc1586" providerId="ADAL" clId="{2E2E429A-62BD-44AA-B2FB-A1E5DCCF024D}" dt="2022-01-02T20:57:07.117" v="990" actId="207"/>
          <ac:spMkLst>
            <pc:docMk/>
            <pc:sldMk cId="0" sldId="257"/>
            <ac:spMk id="54" creationId="{F583575A-1568-4C69-B58D-B899251D8021}"/>
          </ac:spMkLst>
        </pc:spChg>
        <pc:spChg chg="add mod">
          <ac:chgData name="Nadine" userId="a45fc509-57f6-426d-9598-d8f508bc1586" providerId="ADAL" clId="{2E2E429A-62BD-44AA-B2FB-A1E5DCCF024D}" dt="2022-01-02T20:57:23.462" v="993" actId="207"/>
          <ac:spMkLst>
            <pc:docMk/>
            <pc:sldMk cId="0" sldId="257"/>
            <ac:spMk id="56" creationId="{AE0CEF26-FB1A-47C9-989A-E350EA9D77F3}"/>
          </ac:spMkLst>
        </pc:spChg>
        <pc:spChg chg="add mod">
          <ac:chgData name="Nadine" userId="a45fc509-57f6-426d-9598-d8f508bc1586" providerId="ADAL" clId="{2E2E429A-62BD-44AA-B2FB-A1E5DCCF024D}" dt="2022-01-02T20:57:33.534" v="994" actId="207"/>
          <ac:spMkLst>
            <pc:docMk/>
            <pc:sldMk cId="0" sldId="257"/>
            <ac:spMk id="58" creationId="{CB377D93-4A34-42A5-B3F7-30EA5729E912}"/>
          </ac:spMkLst>
        </pc:spChg>
        <pc:spChg chg="add mod">
          <ac:chgData name="Nadine" userId="a45fc509-57f6-426d-9598-d8f508bc1586" providerId="ADAL" clId="{2E2E429A-62BD-44AA-B2FB-A1E5DCCF024D}" dt="2022-01-02T20:57:43.437" v="996" actId="207"/>
          <ac:spMkLst>
            <pc:docMk/>
            <pc:sldMk cId="0" sldId="257"/>
            <ac:spMk id="60" creationId="{6BBA2FC1-C509-4062-9FBA-4207D67264D2}"/>
          </ac:spMkLst>
        </pc:spChg>
        <pc:spChg chg="add mod">
          <ac:chgData name="Nadine" userId="a45fc509-57f6-426d-9598-d8f508bc1586" providerId="ADAL" clId="{2E2E429A-62BD-44AA-B2FB-A1E5DCCF024D}" dt="2022-01-02T20:57:53.574" v="998" actId="207"/>
          <ac:spMkLst>
            <pc:docMk/>
            <pc:sldMk cId="0" sldId="257"/>
            <ac:spMk id="61" creationId="{3828D4BF-D944-4EE8-8EAA-885E5EE6FD38}"/>
          </ac:spMkLst>
        </pc:spChg>
        <pc:spChg chg="add del mod">
          <ac:chgData name="Nadine" userId="a45fc509-57f6-426d-9598-d8f508bc1586" providerId="ADAL" clId="{2E2E429A-62BD-44AA-B2FB-A1E5DCCF024D}" dt="2022-01-05T15:59:20.292" v="3680"/>
          <ac:spMkLst>
            <pc:docMk/>
            <pc:sldMk cId="0" sldId="257"/>
            <ac:spMk id="1553" creationId="{00000000-0000-0000-0000-000000000000}"/>
          </ac:spMkLst>
        </pc:spChg>
        <pc:spChg chg="mod">
          <ac:chgData name="Nadine" userId="a45fc509-57f6-426d-9598-d8f508bc1586" providerId="ADAL" clId="{2E2E429A-62BD-44AA-B2FB-A1E5DCCF024D}" dt="2022-01-05T15:59:29.471" v="3681"/>
          <ac:spMkLst>
            <pc:docMk/>
            <pc:sldMk cId="0" sldId="257"/>
            <ac:spMk id="1554" creationId="{00000000-0000-0000-0000-000000000000}"/>
          </ac:spMkLst>
        </pc:spChg>
        <pc:spChg chg="mod">
          <ac:chgData name="Nadine" userId="a45fc509-57f6-426d-9598-d8f508bc1586" providerId="ADAL" clId="{2E2E429A-62BD-44AA-B2FB-A1E5DCCF024D}" dt="2022-01-05T15:59:37.671" v="3682"/>
          <ac:spMkLst>
            <pc:docMk/>
            <pc:sldMk cId="0" sldId="257"/>
            <ac:spMk id="1555" creationId="{00000000-0000-0000-0000-000000000000}"/>
          </ac:spMkLst>
        </pc:spChg>
        <pc:spChg chg="mod">
          <ac:chgData name="Nadine" userId="a45fc509-57f6-426d-9598-d8f508bc1586" providerId="ADAL" clId="{2E2E429A-62BD-44AA-B2FB-A1E5DCCF024D}" dt="2022-01-05T15:59:43.782" v="3683"/>
          <ac:spMkLst>
            <pc:docMk/>
            <pc:sldMk cId="0" sldId="257"/>
            <ac:spMk id="1556" creationId="{00000000-0000-0000-0000-000000000000}"/>
          </ac:spMkLst>
        </pc:spChg>
        <pc:spChg chg="mod">
          <ac:chgData name="Nadine" userId="a45fc509-57f6-426d-9598-d8f508bc1586" providerId="ADAL" clId="{2E2E429A-62BD-44AA-B2FB-A1E5DCCF024D}" dt="2022-01-05T15:59:52.513" v="3684"/>
          <ac:spMkLst>
            <pc:docMk/>
            <pc:sldMk cId="0" sldId="257"/>
            <ac:spMk id="1557" creationId="{00000000-0000-0000-0000-000000000000}"/>
          </ac:spMkLst>
        </pc:spChg>
        <pc:spChg chg="mod">
          <ac:chgData name="Nadine" userId="a45fc509-57f6-426d-9598-d8f508bc1586" providerId="ADAL" clId="{2E2E429A-62BD-44AA-B2FB-A1E5DCCF024D}" dt="2022-01-05T16:00:01.005" v="3685"/>
          <ac:spMkLst>
            <pc:docMk/>
            <pc:sldMk cId="0" sldId="257"/>
            <ac:spMk id="1558" creationId="{00000000-0000-0000-0000-000000000000}"/>
          </ac:spMkLst>
        </pc:spChg>
        <pc:spChg chg="mod">
          <ac:chgData name="Nadine" userId="a45fc509-57f6-426d-9598-d8f508bc1586" providerId="ADAL" clId="{2E2E429A-62BD-44AA-B2FB-A1E5DCCF024D}" dt="2022-01-05T16:00:08.745" v="3686"/>
          <ac:spMkLst>
            <pc:docMk/>
            <pc:sldMk cId="0" sldId="257"/>
            <ac:spMk id="1559" creationId="{00000000-0000-0000-0000-000000000000}"/>
          </ac:spMkLst>
        </pc:spChg>
        <pc:picChg chg="add del">
          <ac:chgData name="Nadine" userId="a45fc509-57f6-426d-9598-d8f508bc1586" providerId="ADAL" clId="{2E2E429A-62BD-44AA-B2FB-A1E5DCCF024D}" dt="2022-01-02T19:54:31.458" v="239" actId="478"/>
          <ac:picMkLst>
            <pc:docMk/>
            <pc:sldMk cId="0" sldId="257"/>
            <ac:picMk id="2" creationId="{755E05D1-1EFF-2A47-9B8F-AFF0BC389DE8}"/>
          </ac:picMkLst>
        </pc:picChg>
        <pc:picChg chg="mod">
          <ac:chgData name="Nadine" userId="a45fc509-57f6-426d-9598-d8f508bc1586" providerId="ADAL" clId="{2E2E429A-62BD-44AA-B2FB-A1E5DCCF024D}" dt="2022-01-02T20:38:18.321" v="678" actId="208"/>
          <ac:picMkLst>
            <pc:docMk/>
            <pc:sldMk cId="0" sldId="257"/>
            <ac:picMk id="21" creationId="{90F4299C-1F84-4B6B-9CD3-4B442244A986}"/>
          </ac:picMkLst>
        </pc:picChg>
        <pc:picChg chg="add mod">
          <ac:chgData name="Nadine" userId="a45fc509-57f6-426d-9598-d8f508bc1586" providerId="ADAL" clId="{2E2E429A-62BD-44AA-B2FB-A1E5DCCF024D}" dt="2022-01-02T20:45:34.784" v="767" actId="14100"/>
          <ac:picMkLst>
            <pc:docMk/>
            <pc:sldMk cId="0" sldId="257"/>
            <ac:picMk id="24" creationId="{CE88D6F7-37DF-4CB0-ADE1-3DE3656B62C6}"/>
          </ac:picMkLst>
        </pc:picChg>
        <pc:picChg chg="add del mod">
          <ac:chgData name="Nadine" userId="a45fc509-57f6-426d-9598-d8f508bc1586" providerId="ADAL" clId="{2E2E429A-62BD-44AA-B2FB-A1E5DCCF024D}" dt="2022-01-02T20:48:09.567" v="777" actId="478"/>
          <ac:picMkLst>
            <pc:docMk/>
            <pc:sldMk cId="0" sldId="257"/>
            <ac:picMk id="26" creationId="{E322BB78-A5B0-44FE-B8B2-921AE4011C59}"/>
          </ac:picMkLst>
        </pc:picChg>
        <pc:picChg chg="add mod">
          <ac:chgData name="Nadine" userId="a45fc509-57f6-426d-9598-d8f508bc1586" providerId="ADAL" clId="{2E2E429A-62BD-44AA-B2FB-A1E5DCCF024D}" dt="2022-01-14T18:25:55.729" v="4887"/>
          <ac:picMkLst>
            <pc:docMk/>
            <pc:sldMk cId="0" sldId="257"/>
            <ac:picMk id="1026" creationId="{6D8D5069-876E-4A38-83FC-8792EFADD843}"/>
          </ac:picMkLst>
        </pc:picChg>
        <pc:picChg chg="add mod">
          <ac:chgData name="Nadine" userId="a45fc509-57f6-426d-9598-d8f508bc1586" providerId="ADAL" clId="{2E2E429A-62BD-44AA-B2FB-A1E5DCCF024D}" dt="2022-01-14T18:26:02.319" v="4888"/>
          <ac:picMkLst>
            <pc:docMk/>
            <pc:sldMk cId="0" sldId="257"/>
            <ac:picMk id="1028" creationId="{166A9128-098F-49A3-A2A6-DC3BDA9C8B9B}"/>
          </ac:picMkLst>
        </pc:picChg>
        <pc:picChg chg="add del mod">
          <ac:chgData name="Nadine" userId="a45fc509-57f6-426d-9598-d8f508bc1586" providerId="ADAL" clId="{2E2E429A-62BD-44AA-B2FB-A1E5DCCF024D}" dt="2022-01-02T20:47:51.392" v="772" actId="478"/>
          <ac:picMkLst>
            <pc:docMk/>
            <pc:sldMk cId="0" sldId="257"/>
            <ac:picMk id="1030" creationId="{F8437E92-7E32-4E97-9C97-2BA995A5FF11}"/>
          </ac:picMkLst>
        </pc:picChg>
        <pc:picChg chg="add mod">
          <ac:chgData name="Nadine" userId="a45fc509-57f6-426d-9598-d8f508bc1586" providerId="ADAL" clId="{2E2E429A-62BD-44AA-B2FB-A1E5DCCF024D}" dt="2022-01-02T20:56:45.531" v="986"/>
          <ac:picMkLst>
            <pc:docMk/>
            <pc:sldMk cId="0" sldId="257"/>
            <ac:picMk id="1032" creationId="{D3E77DF7-9502-417F-B992-2F13342836F6}"/>
          </ac:picMkLst>
        </pc:picChg>
        <pc:picChg chg="add mod">
          <ac:chgData name="Nadine" userId="a45fc509-57f6-426d-9598-d8f508bc1586" providerId="ADAL" clId="{2E2E429A-62BD-44AA-B2FB-A1E5DCCF024D}" dt="2022-01-02T20:56:54.552" v="987"/>
          <ac:picMkLst>
            <pc:docMk/>
            <pc:sldMk cId="0" sldId="257"/>
            <ac:picMk id="1034" creationId="{F95BC19E-89AF-4242-9384-A19B5D36E27F}"/>
          </ac:picMkLst>
        </pc:picChg>
        <pc:picChg chg="add mod">
          <ac:chgData name="Nadine" userId="a45fc509-57f6-426d-9598-d8f508bc1586" providerId="ADAL" clId="{2E2E429A-62BD-44AA-B2FB-A1E5DCCF024D}" dt="2022-01-02T20:57:13.215" v="991"/>
          <ac:picMkLst>
            <pc:docMk/>
            <pc:sldMk cId="0" sldId="257"/>
            <ac:picMk id="1036" creationId="{228DD14E-7029-4C19-8569-312EB9B35F6F}"/>
          </ac:picMkLst>
        </pc:picChg>
        <pc:cxnChg chg="mod">
          <ac:chgData name="Nadine" userId="a45fc509-57f6-426d-9598-d8f508bc1586" providerId="ADAL" clId="{2E2E429A-62BD-44AA-B2FB-A1E5DCCF024D}" dt="2022-01-02T20:43:22.261" v="759" actId="14100"/>
          <ac:cxnSpMkLst>
            <pc:docMk/>
            <pc:sldMk cId="0" sldId="257"/>
            <ac:cxnSpMk id="20" creationId="{2899F558-0CEB-4FE2-8075-35825BB9E09E}"/>
          </ac:cxnSpMkLst>
        </pc:cxnChg>
        <pc:cxnChg chg="add mod">
          <ac:chgData name="Nadine" userId="a45fc509-57f6-426d-9598-d8f508bc1586" providerId="ADAL" clId="{2E2E429A-62BD-44AA-B2FB-A1E5DCCF024D}" dt="2022-01-02T20:54:16.343" v="856" actId="1076"/>
          <ac:cxnSpMkLst>
            <pc:docMk/>
            <pc:sldMk cId="0" sldId="257"/>
            <ac:cxnSpMk id="44" creationId="{AB484056-9E40-451E-A703-E59D5A54389A}"/>
          </ac:cxnSpMkLst>
        </pc:cxnChg>
        <pc:cxnChg chg="add mod">
          <ac:chgData name="Nadine" userId="a45fc509-57f6-426d-9598-d8f508bc1586" providerId="ADAL" clId="{2E2E429A-62BD-44AA-B2FB-A1E5DCCF024D}" dt="2022-01-02T20:55:22.295" v="948" actId="1076"/>
          <ac:cxnSpMkLst>
            <pc:docMk/>
            <pc:sldMk cId="0" sldId="257"/>
            <ac:cxnSpMk id="59" creationId="{A70E819A-C21F-40FA-B761-527CC974C3EF}"/>
          </ac:cxnSpMkLst>
        </pc:cxnChg>
      </pc:sldChg>
      <pc:sldChg chg="modSp mod ord modTransition modShow">
        <pc:chgData name="Nadine" userId="a45fc509-57f6-426d-9598-d8f508bc1586" providerId="ADAL" clId="{2E2E429A-62BD-44AA-B2FB-A1E5DCCF024D}" dt="2022-01-02T22:14:33.470" v="1459"/>
        <pc:sldMkLst>
          <pc:docMk/>
          <pc:sldMk cId="0" sldId="258"/>
        </pc:sldMkLst>
        <pc:spChg chg="mod">
          <ac:chgData name="Nadine" userId="a45fc509-57f6-426d-9598-d8f508bc1586" providerId="ADAL" clId="{2E2E429A-62BD-44AA-B2FB-A1E5DCCF024D}" dt="2022-01-02T21:37:02.533" v="1284" actId="20577"/>
          <ac:spMkLst>
            <pc:docMk/>
            <pc:sldMk cId="0" sldId="258"/>
            <ac:spMk id="1564" creationId="{00000000-0000-0000-0000-000000000000}"/>
          </ac:spMkLst>
        </pc:spChg>
      </pc:sldChg>
      <pc:sldChg chg="addSp delSp modSp mod modTransition">
        <pc:chgData name="Nadine" userId="a45fc509-57f6-426d-9598-d8f508bc1586" providerId="ADAL" clId="{2E2E429A-62BD-44AA-B2FB-A1E5DCCF024D}" dt="2022-01-05T16:18:47.330" v="4364" actId="478"/>
        <pc:sldMkLst>
          <pc:docMk/>
          <pc:sldMk cId="0" sldId="259"/>
        </pc:sldMkLst>
        <pc:spChg chg="del">
          <ac:chgData name="Nadine" userId="a45fc509-57f6-426d-9598-d8f508bc1586" providerId="ADAL" clId="{2E2E429A-62BD-44AA-B2FB-A1E5DCCF024D}" dt="2022-01-05T16:14:19.830" v="4071" actId="478"/>
          <ac:spMkLst>
            <pc:docMk/>
            <pc:sldMk cId="0" sldId="259"/>
            <ac:spMk id="4" creationId="{2551A8B8-94D4-416F-9FB0-7242DCC78A46}"/>
          </ac:spMkLst>
        </pc:spChg>
        <pc:spChg chg="del">
          <ac:chgData name="Nadine" userId="a45fc509-57f6-426d-9598-d8f508bc1586" providerId="ADAL" clId="{2E2E429A-62BD-44AA-B2FB-A1E5DCCF024D}" dt="2022-01-05T16:03:21.617" v="3731" actId="478"/>
          <ac:spMkLst>
            <pc:docMk/>
            <pc:sldMk cId="0" sldId="259"/>
            <ac:spMk id="5" creationId="{80C2EFF2-90EE-4985-85CC-7135BD23549E}"/>
          </ac:spMkLst>
        </pc:spChg>
        <pc:spChg chg="del">
          <ac:chgData name="Nadine" userId="a45fc509-57f6-426d-9598-d8f508bc1586" providerId="ADAL" clId="{2E2E429A-62BD-44AA-B2FB-A1E5DCCF024D}" dt="2022-01-05T16:03:22.114" v="3732" actId="478"/>
          <ac:spMkLst>
            <pc:docMk/>
            <pc:sldMk cId="0" sldId="259"/>
            <ac:spMk id="6" creationId="{37CAF48A-03ED-4379-9188-0621E2428FDA}"/>
          </ac:spMkLst>
        </pc:spChg>
        <pc:spChg chg="del">
          <ac:chgData name="Nadine" userId="a45fc509-57f6-426d-9598-d8f508bc1586" providerId="ADAL" clId="{2E2E429A-62BD-44AA-B2FB-A1E5DCCF024D}" dt="2022-01-05T16:03:22.736" v="3733" actId="478"/>
          <ac:spMkLst>
            <pc:docMk/>
            <pc:sldMk cId="0" sldId="259"/>
            <ac:spMk id="7" creationId="{A398ABBA-733A-454D-9ADB-A48BE1670E07}"/>
          </ac:spMkLst>
        </pc:spChg>
        <pc:spChg chg="del">
          <ac:chgData name="Nadine" userId="a45fc509-57f6-426d-9598-d8f508bc1586" providerId="ADAL" clId="{2E2E429A-62BD-44AA-B2FB-A1E5DCCF024D}" dt="2022-01-05T16:03:23.265" v="3734" actId="478"/>
          <ac:spMkLst>
            <pc:docMk/>
            <pc:sldMk cId="0" sldId="259"/>
            <ac:spMk id="8" creationId="{7DEC033E-13B9-42E3-A9FE-AE9EF9198BAB}"/>
          </ac:spMkLst>
        </pc:spChg>
        <pc:spChg chg="del">
          <ac:chgData name="Nadine" userId="a45fc509-57f6-426d-9598-d8f508bc1586" providerId="ADAL" clId="{2E2E429A-62BD-44AA-B2FB-A1E5DCCF024D}" dt="2022-01-05T16:03:23.806" v="3735" actId="478"/>
          <ac:spMkLst>
            <pc:docMk/>
            <pc:sldMk cId="0" sldId="259"/>
            <ac:spMk id="10" creationId="{7A166653-A9CA-4291-A64F-FB8421C5A9EA}"/>
          </ac:spMkLst>
        </pc:spChg>
        <pc:spChg chg="del">
          <ac:chgData name="Nadine" userId="a45fc509-57f6-426d-9598-d8f508bc1586" providerId="ADAL" clId="{2E2E429A-62BD-44AA-B2FB-A1E5DCCF024D}" dt="2022-01-05T16:03:24.496" v="3736" actId="478"/>
          <ac:spMkLst>
            <pc:docMk/>
            <pc:sldMk cId="0" sldId="259"/>
            <ac:spMk id="11" creationId="{FD22A80D-E77F-41E3-901F-7BCC457F5E30}"/>
          </ac:spMkLst>
        </pc:spChg>
        <pc:spChg chg="mod">
          <ac:chgData name="Nadine" userId="a45fc509-57f6-426d-9598-d8f508bc1586" providerId="ADAL" clId="{2E2E429A-62BD-44AA-B2FB-A1E5DCCF024D}" dt="2022-01-02T19:53:43.557" v="222"/>
          <ac:spMkLst>
            <pc:docMk/>
            <pc:sldMk cId="0" sldId="259"/>
            <ac:spMk id="23" creationId="{4C183BA4-56A7-4A8A-86F3-32D7ADDE0ABB}"/>
          </ac:spMkLst>
        </pc:spChg>
        <pc:spChg chg="mod">
          <ac:chgData name="Nadine" userId="a45fc509-57f6-426d-9598-d8f508bc1586" providerId="ADAL" clId="{2E2E429A-62BD-44AA-B2FB-A1E5DCCF024D}" dt="2022-01-02T19:53:43.557" v="222"/>
          <ac:spMkLst>
            <pc:docMk/>
            <pc:sldMk cId="0" sldId="259"/>
            <ac:spMk id="24" creationId="{DFC1CEC1-815B-4347-832A-8849B93A725D}"/>
          </ac:spMkLst>
        </pc:spChg>
        <pc:spChg chg="add del mod">
          <ac:chgData name="Nadine" userId="a45fc509-57f6-426d-9598-d8f508bc1586" providerId="ADAL" clId="{2E2E429A-62BD-44AA-B2FB-A1E5DCCF024D}" dt="2022-01-05T16:02:14.394" v="3687" actId="478"/>
          <ac:spMkLst>
            <pc:docMk/>
            <pc:sldMk cId="0" sldId="259"/>
            <ac:spMk id="25" creationId="{EE06B90B-FC7C-4FF7-80FC-E561E99FDD1E}"/>
          </ac:spMkLst>
        </pc:spChg>
        <pc:spChg chg="add del mod">
          <ac:chgData name="Nadine" userId="a45fc509-57f6-426d-9598-d8f508bc1586" providerId="ADAL" clId="{2E2E429A-62BD-44AA-B2FB-A1E5DCCF024D}" dt="2022-01-05T16:02:22.898" v="3689" actId="478"/>
          <ac:spMkLst>
            <pc:docMk/>
            <pc:sldMk cId="0" sldId="259"/>
            <ac:spMk id="26" creationId="{656D1826-4A65-4CD7-B95E-7DF64BFA8DDD}"/>
          </ac:spMkLst>
        </pc:spChg>
        <pc:spChg chg="add del mod">
          <ac:chgData name="Nadine" userId="a45fc509-57f6-426d-9598-d8f508bc1586" providerId="ADAL" clId="{2E2E429A-62BD-44AA-B2FB-A1E5DCCF024D}" dt="2022-01-05T16:02:24.194" v="3690" actId="478"/>
          <ac:spMkLst>
            <pc:docMk/>
            <pc:sldMk cId="0" sldId="259"/>
            <ac:spMk id="27" creationId="{275AD1E3-B897-43EA-B077-DA980D987ACB}"/>
          </ac:spMkLst>
        </pc:spChg>
        <pc:spChg chg="add del mod">
          <ac:chgData name="Nadine" userId="a45fc509-57f6-426d-9598-d8f508bc1586" providerId="ADAL" clId="{2E2E429A-62BD-44AA-B2FB-A1E5DCCF024D}" dt="2022-01-05T16:02:25.129" v="3691" actId="478"/>
          <ac:spMkLst>
            <pc:docMk/>
            <pc:sldMk cId="0" sldId="259"/>
            <ac:spMk id="28" creationId="{71188756-30D3-4868-92DD-7F7E5C69DF58}"/>
          </ac:spMkLst>
        </pc:spChg>
        <pc:spChg chg="add del mod">
          <ac:chgData name="Nadine" userId="a45fc509-57f6-426d-9598-d8f508bc1586" providerId="ADAL" clId="{2E2E429A-62BD-44AA-B2FB-A1E5DCCF024D}" dt="2022-01-05T16:02:26.477" v="3692" actId="478"/>
          <ac:spMkLst>
            <pc:docMk/>
            <pc:sldMk cId="0" sldId="259"/>
            <ac:spMk id="29" creationId="{2C0839D8-C7B8-4FEB-BEE5-ED8CA6254981}"/>
          </ac:spMkLst>
        </pc:spChg>
        <pc:spChg chg="add del mod">
          <ac:chgData name="Nadine" userId="a45fc509-57f6-426d-9598-d8f508bc1586" providerId="ADAL" clId="{2E2E429A-62BD-44AA-B2FB-A1E5DCCF024D}" dt="2022-01-05T16:02:27.589" v="3693" actId="478"/>
          <ac:spMkLst>
            <pc:docMk/>
            <pc:sldMk cId="0" sldId="259"/>
            <ac:spMk id="30" creationId="{3FA02541-F3E7-452E-94AA-73115F38820A}"/>
          </ac:spMkLst>
        </pc:spChg>
        <pc:spChg chg="add del mod">
          <ac:chgData name="Nadine" userId="a45fc509-57f6-426d-9598-d8f508bc1586" providerId="ADAL" clId="{2E2E429A-62BD-44AA-B2FB-A1E5DCCF024D}" dt="2022-01-05T16:03:17.673" v="3725" actId="478"/>
          <ac:spMkLst>
            <pc:docMk/>
            <pc:sldMk cId="0" sldId="259"/>
            <ac:spMk id="31" creationId="{A20F734F-0F9F-4A88-B436-D89FC741DBDE}"/>
          </ac:spMkLst>
        </pc:spChg>
        <pc:spChg chg="add del mod">
          <ac:chgData name="Nadine" userId="a45fc509-57f6-426d-9598-d8f508bc1586" providerId="ADAL" clId="{2E2E429A-62BD-44AA-B2FB-A1E5DCCF024D}" dt="2022-01-05T16:03:18.160" v="3726" actId="478"/>
          <ac:spMkLst>
            <pc:docMk/>
            <pc:sldMk cId="0" sldId="259"/>
            <ac:spMk id="32" creationId="{E12DFC2F-7584-4ED5-AECA-199A30EEA725}"/>
          </ac:spMkLst>
        </pc:spChg>
        <pc:spChg chg="add del mod">
          <ac:chgData name="Nadine" userId="a45fc509-57f6-426d-9598-d8f508bc1586" providerId="ADAL" clId="{2E2E429A-62BD-44AA-B2FB-A1E5DCCF024D}" dt="2022-01-05T16:03:18.678" v="3727" actId="478"/>
          <ac:spMkLst>
            <pc:docMk/>
            <pc:sldMk cId="0" sldId="259"/>
            <ac:spMk id="33" creationId="{B8447CF8-8EF8-4BDF-A9D8-3CDA66321E58}"/>
          </ac:spMkLst>
        </pc:spChg>
        <pc:spChg chg="add del mod">
          <ac:chgData name="Nadine" userId="a45fc509-57f6-426d-9598-d8f508bc1586" providerId="ADAL" clId="{2E2E429A-62BD-44AA-B2FB-A1E5DCCF024D}" dt="2022-01-05T16:03:19.151" v="3728" actId="478"/>
          <ac:spMkLst>
            <pc:docMk/>
            <pc:sldMk cId="0" sldId="259"/>
            <ac:spMk id="34" creationId="{DB0EBD4B-B5E1-4F49-A5CA-794590A07CEB}"/>
          </ac:spMkLst>
        </pc:spChg>
        <pc:spChg chg="add del mod">
          <ac:chgData name="Nadine" userId="a45fc509-57f6-426d-9598-d8f508bc1586" providerId="ADAL" clId="{2E2E429A-62BD-44AA-B2FB-A1E5DCCF024D}" dt="2022-01-05T16:03:19.612" v="3729" actId="478"/>
          <ac:spMkLst>
            <pc:docMk/>
            <pc:sldMk cId="0" sldId="259"/>
            <ac:spMk id="35" creationId="{05353336-55A5-4779-BEAF-819101D599E1}"/>
          </ac:spMkLst>
        </pc:spChg>
        <pc:spChg chg="add del mod">
          <ac:chgData name="Nadine" userId="a45fc509-57f6-426d-9598-d8f508bc1586" providerId="ADAL" clId="{2E2E429A-62BD-44AA-B2FB-A1E5DCCF024D}" dt="2022-01-05T16:03:20.151" v="3730" actId="478"/>
          <ac:spMkLst>
            <pc:docMk/>
            <pc:sldMk cId="0" sldId="259"/>
            <ac:spMk id="36" creationId="{723DBAB9-1A23-41E0-AF56-E68A395396FD}"/>
          </ac:spMkLst>
        </pc:spChg>
        <pc:spChg chg="add del mod">
          <ac:chgData name="Nadine" userId="a45fc509-57f6-426d-9598-d8f508bc1586" providerId="ADAL" clId="{2E2E429A-62BD-44AA-B2FB-A1E5DCCF024D}" dt="2022-01-05T16:03:11.104" v="3719" actId="478"/>
          <ac:spMkLst>
            <pc:docMk/>
            <pc:sldMk cId="0" sldId="259"/>
            <ac:spMk id="37" creationId="{3D887C7B-5586-4480-8E90-0ECB824D6230}"/>
          </ac:spMkLst>
        </pc:spChg>
        <pc:spChg chg="add del mod">
          <ac:chgData name="Nadine" userId="a45fc509-57f6-426d-9598-d8f508bc1586" providerId="ADAL" clId="{2E2E429A-62BD-44AA-B2FB-A1E5DCCF024D}" dt="2022-01-05T16:03:11.886" v="3720" actId="478"/>
          <ac:spMkLst>
            <pc:docMk/>
            <pc:sldMk cId="0" sldId="259"/>
            <ac:spMk id="38" creationId="{6540C88E-A2D3-4482-80F5-01F1553BBFF4}"/>
          </ac:spMkLst>
        </pc:spChg>
        <pc:spChg chg="add del mod">
          <ac:chgData name="Nadine" userId="a45fc509-57f6-426d-9598-d8f508bc1586" providerId="ADAL" clId="{2E2E429A-62BD-44AA-B2FB-A1E5DCCF024D}" dt="2022-01-05T16:03:12.866" v="3721" actId="478"/>
          <ac:spMkLst>
            <pc:docMk/>
            <pc:sldMk cId="0" sldId="259"/>
            <ac:spMk id="39" creationId="{531C8950-8F03-4BF3-A770-4FD2ADE600C7}"/>
          </ac:spMkLst>
        </pc:spChg>
        <pc:spChg chg="add del mod">
          <ac:chgData name="Nadine" userId="a45fc509-57f6-426d-9598-d8f508bc1586" providerId="ADAL" clId="{2E2E429A-62BD-44AA-B2FB-A1E5DCCF024D}" dt="2022-01-05T16:03:14.265" v="3722" actId="478"/>
          <ac:spMkLst>
            <pc:docMk/>
            <pc:sldMk cId="0" sldId="259"/>
            <ac:spMk id="40" creationId="{F75C22AE-C671-4943-AEA3-666FEE3DAA78}"/>
          </ac:spMkLst>
        </pc:spChg>
        <pc:spChg chg="add del mod">
          <ac:chgData name="Nadine" userId="a45fc509-57f6-426d-9598-d8f508bc1586" providerId="ADAL" clId="{2E2E429A-62BD-44AA-B2FB-A1E5DCCF024D}" dt="2022-01-05T16:03:15.739" v="3723" actId="478"/>
          <ac:spMkLst>
            <pc:docMk/>
            <pc:sldMk cId="0" sldId="259"/>
            <ac:spMk id="41" creationId="{6E0669FD-C544-4BC9-84AE-365502C8599D}"/>
          </ac:spMkLst>
        </pc:spChg>
        <pc:spChg chg="add del mod">
          <ac:chgData name="Nadine" userId="a45fc509-57f6-426d-9598-d8f508bc1586" providerId="ADAL" clId="{2E2E429A-62BD-44AA-B2FB-A1E5DCCF024D}" dt="2022-01-05T16:03:16.974" v="3724" actId="478"/>
          <ac:spMkLst>
            <pc:docMk/>
            <pc:sldMk cId="0" sldId="259"/>
            <ac:spMk id="42" creationId="{5EF18E10-5FAE-4053-9EA6-28B23E8495CF}"/>
          </ac:spMkLst>
        </pc:spChg>
        <pc:spChg chg="add del mod">
          <ac:chgData name="Nadine" userId="a45fc509-57f6-426d-9598-d8f508bc1586" providerId="ADAL" clId="{2E2E429A-62BD-44AA-B2FB-A1E5DCCF024D}" dt="2022-01-05T16:02:35.699" v="3696" actId="478"/>
          <ac:spMkLst>
            <pc:docMk/>
            <pc:sldMk cId="0" sldId="259"/>
            <ac:spMk id="43" creationId="{9A9792DF-10AD-4872-922E-3645E02796DE}"/>
          </ac:spMkLst>
        </pc:spChg>
        <pc:spChg chg="add del mod">
          <ac:chgData name="Nadine" userId="a45fc509-57f6-426d-9598-d8f508bc1586" providerId="ADAL" clId="{2E2E429A-62BD-44AA-B2FB-A1E5DCCF024D}" dt="2022-01-05T16:02:33.804" v="3695" actId="478"/>
          <ac:spMkLst>
            <pc:docMk/>
            <pc:sldMk cId="0" sldId="259"/>
            <ac:spMk id="44" creationId="{53DFA0BF-9AB3-40BB-8E9D-34358C858646}"/>
          </ac:spMkLst>
        </pc:spChg>
        <pc:spChg chg="add mod">
          <ac:chgData name="Nadine" userId="a45fc509-57f6-426d-9598-d8f508bc1586" providerId="ADAL" clId="{2E2E429A-62BD-44AA-B2FB-A1E5DCCF024D}" dt="2022-01-05T16:06:31.104" v="3833"/>
          <ac:spMkLst>
            <pc:docMk/>
            <pc:sldMk cId="0" sldId="259"/>
            <ac:spMk id="45" creationId="{B838D125-D721-4D21-A6BF-02C2F9F31CD3}"/>
          </ac:spMkLst>
        </pc:spChg>
        <pc:spChg chg="add mod">
          <ac:chgData name="Nadine" userId="a45fc509-57f6-426d-9598-d8f508bc1586" providerId="ADAL" clId="{2E2E429A-62BD-44AA-B2FB-A1E5DCCF024D}" dt="2022-01-05T16:06:31.104" v="3833"/>
          <ac:spMkLst>
            <pc:docMk/>
            <pc:sldMk cId="0" sldId="259"/>
            <ac:spMk id="46" creationId="{878B01C5-225B-4B62-8169-D44A48FD7DE1}"/>
          </ac:spMkLst>
        </pc:spChg>
        <pc:spChg chg="add mod">
          <ac:chgData name="Nadine" userId="a45fc509-57f6-426d-9598-d8f508bc1586" providerId="ADAL" clId="{2E2E429A-62BD-44AA-B2FB-A1E5DCCF024D}" dt="2022-01-05T16:06:31.104" v="3833"/>
          <ac:spMkLst>
            <pc:docMk/>
            <pc:sldMk cId="0" sldId="259"/>
            <ac:spMk id="47" creationId="{98191973-ADE9-4F1A-9E98-3ECA495BB6CE}"/>
          </ac:spMkLst>
        </pc:spChg>
        <pc:spChg chg="add mod">
          <ac:chgData name="Nadine" userId="a45fc509-57f6-426d-9598-d8f508bc1586" providerId="ADAL" clId="{2E2E429A-62BD-44AA-B2FB-A1E5DCCF024D}" dt="2022-01-05T16:06:31.104" v="3833"/>
          <ac:spMkLst>
            <pc:docMk/>
            <pc:sldMk cId="0" sldId="259"/>
            <ac:spMk id="48" creationId="{D9B7B1DB-2D9A-4F41-820E-400B5BB29645}"/>
          </ac:spMkLst>
        </pc:spChg>
        <pc:spChg chg="add mod">
          <ac:chgData name="Nadine" userId="a45fc509-57f6-426d-9598-d8f508bc1586" providerId="ADAL" clId="{2E2E429A-62BD-44AA-B2FB-A1E5DCCF024D}" dt="2022-01-05T16:06:31.104" v="3833"/>
          <ac:spMkLst>
            <pc:docMk/>
            <pc:sldMk cId="0" sldId="259"/>
            <ac:spMk id="49" creationId="{B469D260-E1ED-4512-ACC7-30BA7E6E7CAE}"/>
          </ac:spMkLst>
        </pc:spChg>
        <pc:spChg chg="add mod">
          <ac:chgData name="Nadine" userId="a45fc509-57f6-426d-9598-d8f508bc1586" providerId="ADAL" clId="{2E2E429A-62BD-44AA-B2FB-A1E5DCCF024D}" dt="2022-01-05T16:06:31.104" v="3833"/>
          <ac:spMkLst>
            <pc:docMk/>
            <pc:sldMk cId="0" sldId="259"/>
            <ac:spMk id="50" creationId="{75689898-815F-4383-AF18-5D7472DE8BEF}"/>
          </ac:spMkLst>
        </pc:spChg>
        <pc:spChg chg="add mod">
          <ac:chgData name="Nadine" userId="a45fc509-57f6-426d-9598-d8f508bc1586" providerId="ADAL" clId="{2E2E429A-62BD-44AA-B2FB-A1E5DCCF024D}" dt="2022-01-05T16:06:31.104" v="3833"/>
          <ac:spMkLst>
            <pc:docMk/>
            <pc:sldMk cId="0" sldId="259"/>
            <ac:spMk id="51" creationId="{154ACD5D-4115-48A9-B1FF-E617C34ED521}"/>
          </ac:spMkLst>
        </pc:spChg>
        <pc:spChg chg="add mod">
          <ac:chgData name="Nadine" userId="a45fc509-57f6-426d-9598-d8f508bc1586" providerId="ADAL" clId="{2E2E429A-62BD-44AA-B2FB-A1E5DCCF024D}" dt="2022-01-05T16:06:31.104" v="3833"/>
          <ac:spMkLst>
            <pc:docMk/>
            <pc:sldMk cId="0" sldId="259"/>
            <ac:spMk id="52" creationId="{BC929744-10AE-4AB1-919F-83A418B6AE17}"/>
          </ac:spMkLst>
        </pc:spChg>
        <pc:spChg chg="add mod">
          <ac:chgData name="Nadine" userId="a45fc509-57f6-426d-9598-d8f508bc1586" providerId="ADAL" clId="{2E2E429A-62BD-44AA-B2FB-A1E5DCCF024D}" dt="2022-01-05T16:06:31.104" v="3833"/>
          <ac:spMkLst>
            <pc:docMk/>
            <pc:sldMk cId="0" sldId="259"/>
            <ac:spMk id="53" creationId="{05209FF9-C3C8-4485-B493-7934B3A652A6}"/>
          </ac:spMkLst>
        </pc:spChg>
        <pc:spChg chg="add mod">
          <ac:chgData name="Nadine" userId="a45fc509-57f6-426d-9598-d8f508bc1586" providerId="ADAL" clId="{2E2E429A-62BD-44AA-B2FB-A1E5DCCF024D}" dt="2022-01-05T16:06:31.104" v="3833"/>
          <ac:spMkLst>
            <pc:docMk/>
            <pc:sldMk cId="0" sldId="259"/>
            <ac:spMk id="54" creationId="{74FFA9DE-51C8-478B-A1F7-F459958A1CCC}"/>
          </ac:spMkLst>
        </pc:spChg>
        <pc:spChg chg="add mod">
          <ac:chgData name="Nadine" userId="a45fc509-57f6-426d-9598-d8f508bc1586" providerId="ADAL" clId="{2E2E429A-62BD-44AA-B2FB-A1E5DCCF024D}" dt="2022-01-05T16:06:31.104" v="3833"/>
          <ac:spMkLst>
            <pc:docMk/>
            <pc:sldMk cId="0" sldId="259"/>
            <ac:spMk id="55" creationId="{A26E5446-35B0-4CCD-B572-25CE80752F24}"/>
          </ac:spMkLst>
        </pc:spChg>
        <pc:spChg chg="add mod">
          <ac:chgData name="Nadine" userId="a45fc509-57f6-426d-9598-d8f508bc1586" providerId="ADAL" clId="{2E2E429A-62BD-44AA-B2FB-A1E5DCCF024D}" dt="2022-01-05T16:06:31.104" v="3833"/>
          <ac:spMkLst>
            <pc:docMk/>
            <pc:sldMk cId="0" sldId="259"/>
            <ac:spMk id="56" creationId="{12BE0063-6FC8-4430-B00E-EED8D44C21B9}"/>
          </ac:spMkLst>
        </pc:spChg>
        <pc:spChg chg="add del mod">
          <ac:chgData name="Nadine" userId="a45fc509-57f6-426d-9598-d8f508bc1586" providerId="ADAL" clId="{2E2E429A-62BD-44AA-B2FB-A1E5DCCF024D}" dt="2022-01-05T16:06:36.564" v="3835" actId="478"/>
          <ac:spMkLst>
            <pc:docMk/>
            <pc:sldMk cId="0" sldId="259"/>
            <ac:spMk id="57" creationId="{C5E83767-BBA6-4A2C-BE35-2FFB18038244}"/>
          </ac:spMkLst>
        </pc:spChg>
        <pc:spChg chg="add del mod">
          <ac:chgData name="Nadine" userId="a45fc509-57f6-426d-9598-d8f508bc1586" providerId="ADAL" clId="{2E2E429A-62BD-44AA-B2FB-A1E5DCCF024D}" dt="2022-01-05T16:06:35.726" v="3834" actId="478"/>
          <ac:spMkLst>
            <pc:docMk/>
            <pc:sldMk cId="0" sldId="259"/>
            <ac:spMk id="58" creationId="{64C37C8D-7D4E-4046-85C2-BBAF3E03386E}"/>
          </ac:spMkLst>
        </pc:spChg>
        <pc:spChg chg="add del mod">
          <ac:chgData name="Nadine" userId="a45fc509-57f6-426d-9598-d8f508bc1586" providerId="ADAL" clId="{2E2E429A-62BD-44AA-B2FB-A1E5DCCF024D}" dt="2022-01-05T16:18:47.330" v="4364" actId="478"/>
          <ac:spMkLst>
            <pc:docMk/>
            <pc:sldMk cId="0" sldId="259"/>
            <ac:spMk id="59" creationId="{1AC25114-8C24-4D69-8E70-D6B4DD2B0732}"/>
          </ac:spMkLst>
        </pc:spChg>
        <pc:spChg chg="add del mod">
          <ac:chgData name="Nadine" userId="a45fc509-57f6-426d-9598-d8f508bc1586" providerId="ADAL" clId="{2E2E429A-62BD-44AA-B2FB-A1E5DCCF024D}" dt="2022-01-05T16:18:41.747" v="4360" actId="478"/>
          <ac:spMkLst>
            <pc:docMk/>
            <pc:sldMk cId="0" sldId="259"/>
            <ac:spMk id="60" creationId="{9CEF00FF-A8E8-4E6A-8F8F-190822678837}"/>
          </ac:spMkLst>
        </pc:spChg>
        <pc:spChg chg="add del mod">
          <ac:chgData name="Nadine" userId="a45fc509-57f6-426d-9598-d8f508bc1586" providerId="ADAL" clId="{2E2E429A-62BD-44AA-B2FB-A1E5DCCF024D}" dt="2022-01-05T16:18:40.140" v="4358" actId="478"/>
          <ac:spMkLst>
            <pc:docMk/>
            <pc:sldMk cId="0" sldId="259"/>
            <ac:spMk id="61" creationId="{F94A9A8B-EB55-471C-9A28-D6945A79AB0E}"/>
          </ac:spMkLst>
        </pc:spChg>
        <pc:spChg chg="add del mod">
          <ac:chgData name="Nadine" userId="a45fc509-57f6-426d-9598-d8f508bc1586" providerId="ADAL" clId="{2E2E429A-62BD-44AA-B2FB-A1E5DCCF024D}" dt="2022-01-05T16:18:38.704" v="4356" actId="478"/>
          <ac:spMkLst>
            <pc:docMk/>
            <pc:sldMk cId="0" sldId="259"/>
            <ac:spMk id="62" creationId="{CB85C03D-EB61-4673-A478-A22C5F4A92CE}"/>
          </ac:spMkLst>
        </pc:spChg>
        <pc:spChg chg="add del mod">
          <ac:chgData name="Nadine" userId="a45fc509-57f6-426d-9598-d8f508bc1586" providerId="ADAL" clId="{2E2E429A-62BD-44AA-B2FB-A1E5DCCF024D}" dt="2022-01-05T16:18:37.484" v="4354" actId="478"/>
          <ac:spMkLst>
            <pc:docMk/>
            <pc:sldMk cId="0" sldId="259"/>
            <ac:spMk id="63" creationId="{221963E9-03E4-4D5A-991E-F50D42395EA0}"/>
          </ac:spMkLst>
        </pc:spChg>
        <pc:spChg chg="add del mod">
          <ac:chgData name="Nadine" userId="a45fc509-57f6-426d-9598-d8f508bc1586" providerId="ADAL" clId="{2E2E429A-62BD-44AA-B2FB-A1E5DCCF024D}" dt="2022-01-05T16:18:36.698" v="4353" actId="478"/>
          <ac:spMkLst>
            <pc:docMk/>
            <pc:sldMk cId="0" sldId="259"/>
            <ac:spMk id="64" creationId="{A9716C94-EA2B-418C-A7C7-CCD65CD404E5}"/>
          </ac:spMkLst>
        </pc:spChg>
        <pc:spChg chg="add mod">
          <ac:chgData name="Nadine" userId="a45fc509-57f6-426d-9598-d8f508bc1586" providerId="ADAL" clId="{2E2E429A-62BD-44AA-B2FB-A1E5DCCF024D}" dt="2022-01-05T16:18:23.451" v="4350"/>
          <ac:spMkLst>
            <pc:docMk/>
            <pc:sldMk cId="0" sldId="259"/>
            <ac:spMk id="65" creationId="{74A8FF13-05B0-44F3-A7D6-8EBF4CD2CBAA}"/>
          </ac:spMkLst>
        </pc:spChg>
        <pc:spChg chg="add mod">
          <ac:chgData name="Nadine" userId="a45fc509-57f6-426d-9598-d8f508bc1586" providerId="ADAL" clId="{2E2E429A-62BD-44AA-B2FB-A1E5DCCF024D}" dt="2022-01-05T16:18:23.451" v="4350"/>
          <ac:spMkLst>
            <pc:docMk/>
            <pc:sldMk cId="0" sldId="259"/>
            <ac:spMk id="66" creationId="{2994DC99-9762-45A0-83C0-775106A58128}"/>
          </ac:spMkLst>
        </pc:spChg>
        <pc:spChg chg="add del mod">
          <ac:chgData name="Nadine" userId="a45fc509-57f6-426d-9598-d8f508bc1586" providerId="ADAL" clId="{2E2E429A-62BD-44AA-B2FB-A1E5DCCF024D}" dt="2022-01-05T16:18:36.388" v="4352" actId="478"/>
          <ac:spMkLst>
            <pc:docMk/>
            <pc:sldMk cId="0" sldId="259"/>
            <ac:spMk id="67" creationId="{C99428A2-0894-4ADD-87B3-069383820EB7}"/>
          </ac:spMkLst>
        </pc:spChg>
        <pc:spChg chg="add del mod">
          <ac:chgData name="Nadine" userId="a45fc509-57f6-426d-9598-d8f508bc1586" providerId="ADAL" clId="{2E2E429A-62BD-44AA-B2FB-A1E5DCCF024D}" dt="2022-01-05T16:18:38.031" v="4355" actId="478"/>
          <ac:spMkLst>
            <pc:docMk/>
            <pc:sldMk cId="0" sldId="259"/>
            <ac:spMk id="68" creationId="{B78FA2C6-9351-4A9B-A3B4-5B18CBBBB9C4}"/>
          </ac:spMkLst>
        </pc:spChg>
        <pc:spChg chg="add del mod">
          <ac:chgData name="Nadine" userId="a45fc509-57f6-426d-9598-d8f508bc1586" providerId="ADAL" clId="{2E2E429A-62BD-44AA-B2FB-A1E5DCCF024D}" dt="2022-01-05T16:18:39.622" v="4357" actId="478"/>
          <ac:spMkLst>
            <pc:docMk/>
            <pc:sldMk cId="0" sldId="259"/>
            <ac:spMk id="69" creationId="{A40AEF08-6350-4E6C-9705-1D0D812E788C}"/>
          </ac:spMkLst>
        </pc:spChg>
        <pc:spChg chg="add del mod">
          <ac:chgData name="Nadine" userId="a45fc509-57f6-426d-9598-d8f508bc1586" providerId="ADAL" clId="{2E2E429A-62BD-44AA-B2FB-A1E5DCCF024D}" dt="2022-01-05T16:18:41.327" v="4359" actId="478"/>
          <ac:spMkLst>
            <pc:docMk/>
            <pc:sldMk cId="0" sldId="259"/>
            <ac:spMk id="70" creationId="{8EF47D8B-DDC1-48E9-A358-967C1FFD1CEC}"/>
          </ac:spMkLst>
        </pc:spChg>
        <pc:spChg chg="add del mod">
          <ac:chgData name="Nadine" userId="a45fc509-57f6-426d-9598-d8f508bc1586" providerId="ADAL" clId="{2E2E429A-62BD-44AA-B2FB-A1E5DCCF024D}" dt="2022-01-05T16:18:42.828" v="4361" actId="478"/>
          <ac:spMkLst>
            <pc:docMk/>
            <pc:sldMk cId="0" sldId="259"/>
            <ac:spMk id="71" creationId="{FC5C36CC-FD4D-44D9-8C29-03AB04760BFE}"/>
          </ac:spMkLst>
        </pc:spChg>
        <pc:spChg chg="add del mod">
          <ac:chgData name="Nadine" userId="a45fc509-57f6-426d-9598-d8f508bc1586" providerId="ADAL" clId="{2E2E429A-62BD-44AA-B2FB-A1E5DCCF024D}" dt="2022-01-05T16:18:34.911" v="4351" actId="478"/>
          <ac:spMkLst>
            <pc:docMk/>
            <pc:sldMk cId="0" sldId="259"/>
            <ac:spMk id="72" creationId="{5DAAE5BB-02D4-4C54-9A5A-BF63ADB406AD}"/>
          </ac:spMkLst>
        </pc:spChg>
        <pc:spChg chg="mod">
          <ac:chgData name="Nadine" userId="a45fc509-57f6-426d-9598-d8f508bc1586" providerId="ADAL" clId="{2E2E429A-62BD-44AA-B2FB-A1E5DCCF024D}" dt="2022-01-02T22:21:54.374" v="1513" actId="20577"/>
          <ac:spMkLst>
            <pc:docMk/>
            <pc:sldMk cId="0" sldId="259"/>
            <ac:spMk id="1594" creationId="{00000000-0000-0000-0000-000000000000}"/>
          </ac:spMkLst>
        </pc:spChg>
        <pc:spChg chg="del mod">
          <ac:chgData name="Nadine" userId="a45fc509-57f6-426d-9598-d8f508bc1586" providerId="ADAL" clId="{2E2E429A-62BD-44AA-B2FB-A1E5DCCF024D}" dt="2022-01-05T16:14:18.976" v="4070" actId="478"/>
          <ac:spMkLst>
            <pc:docMk/>
            <pc:sldMk cId="0" sldId="259"/>
            <ac:spMk id="1597" creationId="{00000000-0000-0000-0000-000000000000}"/>
          </ac:spMkLst>
        </pc:spChg>
        <pc:spChg chg="del">
          <ac:chgData name="Nadine" userId="a45fc509-57f6-426d-9598-d8f508bc1586" providerId="ADAL" clId="{2E2E429A-62BD-44AA-B2FB-A1E5DCCF024D}" dt="2022-01-02T19:58:08.488" v="253" actId="478"/>
          <ac:spMkLst>
            <pc:docMk/>
            <pc:sldMk cId="0" sldId="259"/>
            <ac:spMk id="1598" creationId="{00000000-0000-0000-0000-000000000000}"/>
          </ac:spMkLst>
        </pc:spChg>
        <pc:spChg chg="del">
          <ac:chgData name="Nadine" userId="a45fc509-57f6-426d-9598-d8f508bc1586" providerId="ADAL" clId="{2E2E429A-62BD-44AA-B2FB-A1E5DCCF024D}" dt="2022-01-02T19:58:32.117" v="257" actId="478"/>
          <ac:spMkLst>
            <pc:docMk/>
            <pc:sldMk cId="0" sldId="259"/>
            <ac:spMk id="1599" creationId="{00000000-0000-0000-0000-000000000000}"/>
          </ac:spMkLst>
        </pc:spChg>
        <pc:spChg chg="del">
          <ac:chgData name="Nadine" userId="a45fc509-57f6-426d-9598-d8f508bc1586" providerId="ADAL" clId="{2E2E429A-62BD-44AA-B2FB-A1E5DCCF024D}" dt="2022-01-02T19:59:03.701" v="267" actId="478"/>
          <ac:spMkLst>
            <pc:docMk/>
            <pc:sldMk cId="0" sldId="259"/>
            <ac:spMk id="1600" creationId="{00000000-0000-0000-0000-000000000000}"/>
          </ac:spMkLst>
        </pc:spChg>
        <pc:spChg chg="del">
          <ac:chgData name="Nadine" userId="a45fc509-57f6-426d-9598-d8f508bc1586" providerId="ADAL" clId="{2E2E429A-62BD-44AA-B2FB-A1E5DCCF024D}" dt="2022-01-02T19:59:38.474" v="279" actId="478"/>
          <ac:spMkLst>
            <pc:docMk/>
            <pc:sldMk cId="0" sldId="259"/>
            <ac:spMk id="1601" creationId="{00000000-0000-0000-0000-000000000000}"/>
          </ac:spMkLst>
        </pc:spChg>
        <pc:spChg chg="del">
          <ac:chgData name="Nadine" userId="a45fc509-57f6-426d-9598-d8f508bc1586" providerId="ADAL" clId="{2E2E429A-62BD-44AA-B2FB-A1E5DCCF024D}" dt="2022-01-02T20:00:21.631" v="295" actId="478"/>
          <ac:spMkLst>
            <pc:docMk/>
            <pc:sldMk cId="0" sldId="259"/>
            <ac:spMk id="1602" creationId="{00000000-0000-0000-0000-000000000000}"/>
          </ac:spMkLst>
        </pc:spChg>
        <pc:spChg chg="del">
          <ac:chgData name="Nadine" userId="a45fc509-57f6-426d-9598-d8f508bc1586" providerId="ADAL" clId="{2E2E429A-62BD-44AA-B2FB-A1E5DCCF024D}" dt="2022-01-02T20:07:34.846" v="329" actId="478"/>
          <ac:spMkLst>
            <pc:docMk/>
            <pc:sldMk cId="0" sldId="259"/>
            <ac:spMk id="1603" creationId="{00000000-0000-0000-0000-000000000000}"/>
          </ac:spMkLst>
        </pc:spChg>
        <pc:grpChg chg="add mod">
          <ac:chgData name="Nadine" userId="a45fc509-57f6-426d-9598-d8f508bc1586" providerId="ADAL" clId="{2E2E429A-62BD-44AA-B2FB-A1E5DCCF024D}" dt="2022-01-02T19:53:43.557" v="222"/>
          <ac:grpSpMkLst>
            <pc:docMk/>
            <pc:sldMk cId="0" sldId="259"/>
            <ac:grpSpMk id="21" creationId="{635AF471-422B-490F-BFDD-AC6D29377CFF}"/>
          </ac:grpSpMkLst>
        </pc:grpChg>
        <pc:picChg chg="add del mod">
          <ac:chgData name="Nadine" userId="a45fc509-57f6-426d-9598-d8f508bc1586" providerId="ADAL" clId="{2E2E429A-62BD-44AA-B2FB-A1E5DCCF024D}" dt="2022-01-02T21:11:16.407" v="1080" actId="478"/>
          <ac:picMkLst>
            <pc:docMk/>
            <pc:sldMk cId="0" sldId="259"/>
            <ac:picMk id="3" creationId="{F15249E8-CE55-4434-AA7B-F5FB4372BE6B}"/>
          </ac:picMkLst>
        </pc:picChg>
        <pc:picChg chg="add del">
          <ac:chgData name="Nadine" userId="a45fc509-57f6-426d-9598-d8f508bc1586" providerId="ADAL" clId="{2E2E429A-62BD-44AA-B2FB-A1E5DCCF024D}" dt="2022-01-05T16:18:45.166" v="4363" actId="478"/>
          <ac:picMkLst>
            <pc:docMk/>
            <pc:sldMk cId="0" sldId="259"/>
            <ac:picMk id="12" creationId="{00000000-0000-0000-0000-000000000000}"/>
          </ac:picMkLst>
        </pc:picChg>
        <pc:picChg chg="add mod">
          <ac:chgData name="Nadine" userId="a45fc509-57f6-426d-9598-d8f508bc1586" providerId="ADAL" clId="{2E2E429A-62BD-44AA-B2FB-A1E5DCCF024D}" dt="2022-01-02T21:13:12.420" v="1086"/>
          <ac:picMkLst>
            <pc:docMk/>
            <pc:sldMk cId="0" sldId="259"/>
            <ac:picMk id="13" creationId="{1C48E7A7-7A1C-49CB-BA42-6D1E864DA66B}"/>
          </ac:picMkLst>
        </pc:picChg>
        <pc:picChg chg="mod">
          <ac:chgData name="Nadine" userId="a45fc509-57f6-426d-9598-d8f508bc1586" providerId="ADAL" clId="{2E2E429A-62BD-44AA-B2FB-A1E5DCCF024D}" dt="2022-01-02T19:53:43.557" v="222"/>
          <ac:picMkLst>
            <pc:docMk/>
            <pc:sldMk cId="0" sldId="259"/>
            <ac:picMk id="22" creationId="{39863E0B-BD05-4D1C-BBE6-9ED14FAFD688}"/>
          </ac:picMkLst>
        </pc:picChg>
      </pc:sldChg>
      <pc:sldChg chg="addSp delSp modSp mod modTransition">
        <pc:chgData name="Nadine" userId="a45fc509-57f6-426d-9598-d8f508bc1586" providerId="ADAL" clId="{2E2E429A-62BD-44AA-B2FB-A1E5DCCF024D}" dt="2022-01-05T16:18:58.174" v="4376" actId="478"/>
        <pc:sldMkLst>
          <pc:docMk/>
          <pc:sldMk cId="0" sldId="260"/>
        </pc:sldMkLst>
        <pc:spChg chg="del">
          <ac:chgData name="Nadine" userId="a45fc509-57f6-426d-9598-d8f508bc1586" providerId="ADAL" clId="{2E2E429A-62BD-44AA-B2FB-A1E5DCCF024D}" dt="2022-01-05T16:14:22.828" v="4073" actId="478"/>
          <ac:spMkLst>
            <pc:docMk/>
            <pc:sldMk cId="0" sldId="260"/>
            <ac:spMk id="2" creationId="{7A7D2A58-1090-4107-9667-57F747285135}"/>
          </ac:spMkLst>
        </pc:spChg>
        <pc:spChg chg="del">
          <ac:chgData name="Nadine" userId="a45fc509-57f6-426d-9598-d8f508bc1586" providerId="ADAL" clId="{2E2E429A-62BD-44AA-B2FB-A1E5DCCF024D}" dt="2022-01-05T16:03:04.732" v="3713" actId="478"/>
          <ac:spMkLst>
            <pc:docMk/>
            <pc:sldMk cId="0" sldId="260"/>
            <ac:spMk id="3" creationId="{D47C27BA-6AFA-4F82-BE4D-903497DDEF27}"/>
          </ac:spMkLst>
        </pc:spChg>
        <pc:spChg chg="del">
          <ac:chgData name="Nadine" userId="a45fc509-57f6-426d-9598-d8f508bc1586" providerId="ADAL" clId="{2E2E429A-62BD-44AA-B2FB-A1E5DCCF024D}" dt="2022-01-05T16:03:05.249" v="3714" actId="478"/>
          <ac:spMkLst>
            <pc:docMk/>
            <pc:sldMk cId="0" sldId="260"/>
            <ac:spMk id="4" creationId="{BEED17DA-C918-4D6D-8BCB-1F7894259650}"/>
          </ac:spMkLst>
        </pc:spChg>
        <pc:spChg chg="del">
          <ac:chgData name="Nadine" userId="a45fc509-57f6-426d-9598-d8f508bc1586" providerId="ADAL" clId="{2E2E429A-62BD-44AA-B2FB-A1E5DCCF024D}" dt="2022-01-05T16:03:05.928" v="3715" actId="478"/>
          <ac:spMkLst>
            <pc:docMk/>
            <pc:sldMk cId="0" sldId="260"/>
            <ac:spMk id="5" creationId="{15610616-FD7C-4DA4-A75D-19604FFFF3FD}"/>
          </ac:spMkLst>
        </pc:spChg>
        <pc:spChg chg="del">
          <ac:chgData name="Nadine" userId="a45fc509-57f6-426d-9598-d8f508bc1586" providerId="ADAL" clId="{2E2E429A-62BD-44AA-B2FB-A1E5DCCF024D}" dt="2022-01-05T16:03:06.496" v="3716" actId="478"/>
          <ac:spMkLst>
            <pc:docMk/>
            <pc:sldMk cId="0" sldId="260"/>
            <ac:spMk id="6" creationId="{0992A358-992F-4570-9437-CD03E3663C4E}"/>
          </ac:spMkLst>
        </pc:spChg>
        <pc:spChg chg="del">
          <ac:chgData name="Nadine" userId="a45fc509-57f6-426d-9598-d8f508bc1586" providerId="ADAL" clId="{2E2E429A-62BD-44AA-B2FB-A1E5DCCF024D}" dt="2022-01-05T16:03:07.040" v="3717" actId="478"/>
          <ac:spMkLst>
            <pc:docMk/>
            <pc:sldMk cId="0" sldId="260"/>
            <ac:spMk id="7" creationId="{1273D600-4694-426F-BFB5-C8FF4CD37CCE}"/>
          </ac:spMkLst>
        </pc:spChg>
        <pc:spChg chg="del">
          <ac:chgData name="Nadine" userId="a45fc509-57f6-426d-9598-d8f508bc1586" providerId="ADAL" clId="{2E2E429A-62BD-44AA-B2FB-A1E5DCCF024D}" dt="2022-01-05T16:03:07.666" v="3718" actId="478"/>
          <ac:spMkLst>
            <pc:docMk/>
            <pc:sldMk cId="0" sldId="260"/>
            <ac:spMk id="8" creationId="{A2F21E97-6700-4536-B38B-7EAD81D8CE2C}"/>
          </ac:spMkLst>
        </pc:spChg>
        <pc:spChg chg="mod">
          <ac:chgData name="Nadine" userId="a45fc509-57f6-426d-9598-d8f508bc1586" providerId="ADAL" clId="{2E2E429A-62BD-44AA-B2FB-A1E5DCCF024D}" dt="2022-01-02T19:53:45.933" v="223"/>
          <ac:spMkLst>
            <pc:docMk/>
            <pc:sldMk cId="0" sldId="260"/>
            <ac:spMk id="21" creationId="{BFE90CD3-B928-4968-AB2B-82ECA00A8A8F}"/>
          </ac:spMkLst>
        </pc:spChg>
        <pc:spChg chg="mod">
          <ac:chgData name="Nadine" userId="a45fc509-57f6-426d-9598-d8f508bc1586" providerId="ADAL" clId="{2E2E429A-62BD-44AA-B2FB-A1E5DCCF024D}" dt="2022-01-02T19:53:45.933" v="223"/>
          <ac:spMkLst>
            <pc:docMk/>
            <pc:sldMk cId="0" sldId="260"/>
            <ac:spMk id="22" creationId="{60737B30-C49C-43AB-A8D3-4E0664729F68}"/>
          </ac:spMkLst>
        </pc:spChg>
        <pc:spChg chg="add del mod">
          <ac:chgData name="Nadine" userId="a45fc509-57f6-426d-9598-d8f508bc1586" providerId="ADAL" clId="{2E2E429A-62BD-44AA-B2FB-A1E5DCCF024D}" dt="2022-01-05T16:02:43.776" v="3697" actId="478"/>
          <ac:spMkLst>
            <pc:docMk/>
            <pc:sldMk cId="0" sldId="260"/>
            <ac:spMk id="23" creationId="{ADCA43D0-428F-44B4-A3D8-876C9B09980E}"/>
          </ac:spMkLst>
        </pc:spChg>
        <pc:spChg chg="add del mod">
          <ac:chgData name="Nadine" userId="a45fc509-57f6-426d-9598-d8f508bc1586" providerId="ADAL" clId="{2E2E429A-62BD-44AA-B2FB-A1E5DCCF024D}" dt="2022-01-05T16:02:44.608" v="3698" actId="478"/>
          <ac:spMkLst>
            <pc:docMk/>
            <pc:sldMk cId="0" sldId="260"/>
            <ac:spMk id="24" creationId="{2A0BC716-F4BA-44C5-BCBE-F5D56627B54C}"/>
          </ac:spMkLst>
        </pc:spChg>
        <pc:spChg chg="add del mod">
          <ac:chgData name="Nadine" userId="a45fc509-57f6-426d-9598-d8f508bc1586" providerId="ADAL" clId="{2E2E429A-62BD-44AA-B2FB-A1E5DCCF024D}" dt="2022-01-05T16:02:45.341" v="3699" actId="478"/>
          <ac:spMkLst>
            <pc:docMk/>
            <pc:sldMk cId="0" sldId="260"/>
            <ac:spMk id="25" creationId="{F3B33D32-CE89-4511-9E01-7642C7366532}"/>
          </ac:spMkLst>
        </pc:spChg>
        <pc:spChg chg="add del mod">
          <ac:chgData name="Nadine" userId="a45fc509-57f6-426d-9598-d8f508bc1586" providerId="ADAL" clId="{2E2E429A-62BD-44AA-B2FB-A1E5DCCF024D}" dt="2022-01-05T16:02:46.216" v="3700" actId="478"/>
          <ac:spMkLst>
            <pc:docMk/>
            <pc:sldMk cId="0" sldId="260"/>
            <ac:spMk id="26" creationId="{11F11E91-8167-4F47-8B9B-30FA9BA1E8A9}"/>
          </ac:spMkLst>
        </pc:spChg>
        <pc:spChg chg="add del mod">
          <ac:chgData name="Nadine" userId="a45fc509-57f6-426d-9598-d8f508bc1586" providerId="ADAL" clId="{2E2E429A-62BD-44AA-B2FB-A1E5DCCF024D}" dt="2022-01-05T16:02:47.165" v="3701" actId="478"/>
          <ac:spMkLst>
            <pc:docMk/>
            <pc:sldMk cId="0" sldId="260"/>
            <ac:spMk id="27" creationId="{AFF48E05-5487-4DC5-BC9F-1E4969FDFDDE}"/>
          </ac:spMkLst>
        </pc:spChg>
        <pc:spChg chg="add del mod">
          <ac:chgData name="Nadine" userId="a45fc509-57f6-426d-9598-d8f508bc1586" providerId="ADAL" clId="{2E2E429A-62BD-44AA-B2FB-A1E5DCCF024D}" dt="2022-01-05T16:02:48.084" v="3702" actId="478"/>
          <ac:spMkLst>
            <pc:docMk/>
            <pc:sldMk cId="0" sldId="260"/>
            <ac:spMk id="28" creationId="{C780308D-5EC6-416A-8C37-A7861FAB7E55}"/>
          </ac:spMkLst>
        </pc:spChg>
        <pc:spChg chg="add mod">
          <ac:chgData name="Nadine" userId="a45fc509-57f6-426d-9598-d8f508bc1586" providerId="ADAL" clId="{2E2E429A-62BD-44AA-B2FB-A1E5DCCF024D}" dt="2022-01-05T16:06:39.571" v="3836"/>
          <ac:spMkLst>
            <pc:docMk/>
            <pc:sldMk cId="0" sldId="260"/>
            <ac:spMk id="29" creationId="{7F9821D3-43B7-4A4F-BF4E-C0269312928A}"/>
          </ac:spMkLst>
        </pc:spChg>
        <pc:spChg chg="add mod">
          <ac:chgData name="Nadine" userId="a45fc509-57f6-426d-9598-d8f508bc1586" providerId="ADAL" clId="{2E2E429A-62BD-44AA-B2FB-A1E5DCCF024D}" dt="2022-01-05T16:06:39.571" v="3836"/>
          <ac:spMkLst>
            <pc:docMk/>
            <pc:sldMk cId="0" sldId="260"/>
            <ac:spMk id="30" creationId="{9841D491-95DE-4615-A206-D3D57DC70740}"/>
          </ac:spMkLst>
        </pc:spChg>
        <pc:spChg chg="add mod">
          <ac:chgData name="Nadine" userId="a45fc509-57f6-426d-9598-d8f508bc1586" providerId="ADAL" clId="{2E2E429A-62BD-44AA-B2FB-A1E5DCCF024D}" dt="2022-01-05T16:06:39.571" v="3836"/>
          <ac:spMkLst>
            <pc:docMk/>
            <pc:sldMk cId="0" sldId="260"/>
            <ac:spMk id="31" creationId="{4C44F1CC-198C-4F22-838D-75A8149F0B83}"/>
          </ac:spMkLst>
        </pc:spChg>
        <pc:spChg chg="add mod">
          <ac:chgData name="Nadine" userId="a45fc509-57f6-426d-9598-d8f508bc1586" providerId="ADAL" clId="{2E2E429A-62BD-44AA-B2FB-A1E5DCCF024D}" dt="2022-01-05T16:06:39.571" v="3836"/>
          <ac:spMkLst>
            <pc:docMk/>
            <pc:sldMk cId="0" sldId="260"/>
            <ac:spMk id="32" creationId="{5ABBFF95-8013-4FB8-83E7-08062BF38175}"/>
          </ac:spMkLst>
        </pc:spChg>
        <pc:spChg chg="add mod">
          <ac:chgData name="Nadine" userId="a45fc509-57f6-426d-9598-d8f508bc1586" providerId="ADAL" clId="{2E2E429A-62BD-44AA-B2FB-A1E5DCCF024D}" dt="2022-01-05T16:06:39.571" v="3836"/>
          <ac:spMkLst>
            <pc:docMk/>
            <pc:sldMk cId="0" sldId="260"/>
            <ac:spMk id="33" creationId="{5FC4065A-A7EC-43B1-BC47-69E2085B2A64}"/>
          </ac:spMkLst>
        </pc:spChg>
        <pc:spChg chg="add mod">
          <ac:chgData name="Nadine" userId="a45fc509-57f6-426d-9598-d8f508bc1586" providerId="ADAL" clId="{2E2E429A-62BD-44AA-B2FB-A1E5DCCF024D}" dt="2022-01-05T16:06:39.571" v="3836"/>
          <ac:spMkLst>
            <pc:docMk/>
            <pc:sldMk cId="0" sldId="260"/>
            <ac:spMk id="34" creationId="{3E7D2E3C-AAA1-41A3-9637-AB9C53F46A53}"/>
          </ac:spMkLst>
        </pc:spChg>
        <pc:spChg chg="add mod">
          <ac:chgData name="Nadine" userId="a45fc509-57f6-426d-9598-d8f508bc1586" providerId="ADAL" clId="{2E2E429A-62BD-44AA-B2FB-A1E5DCCF024D}" dt="2022-01-05T16:06:39.571" v="3836"/>
          <ac:spMkLst>
            <pc:docMk/>
            <pc:sldMk cId="0" sldId="260"/>
            <ac:spMk id="35" creationId="{AEFD0AE4-0FF5-413A-8EE3-2E17D98CD319}"/>
          </ac:spMkLst>
        </pc:spChg>
        <pc:spChg chg="add mod">
          <ac:chgData name="Nadine" userId="a45fc509-57f6-426d-9598-d8f508bc1586" providerId="ADAL" clId="{2E2E429A-62BD-44AA-B2FB-A1E5DCCF024D}" dt="2022-01-05T16:06:39.571" v="3836"/>
          <ac:spMkLst>
            <pc:docMk/>
            <pc:sldMk cId="0" sldId="260"/>
            <ac:spMk id="36" creationId="{53F8256A-5DD6-4E00-B93F-3545EC8CA393}"/>
          </ac:spMkLst>
        </pc:spChg>
        <pc:spChg chg="add mod">
          <ac:chgData name="Nadine" userId="a45fc509-57f6-426d-9598-d8f508bc1586" providerId="ADAL" clId="{2E2E429A-62BD-44AA-B2FB-A1E5DCCF024D}" dt="2022-01-05T16:06:39.571" v="3836"/>
          <ac:spMkLst>
            <pc:docMk/>
            <pc:sldMk cId="0" sldId="260"/>
            <ac:spMk id="37" creationId="{097BDF99-A354-4899-AE14-89A5A64A534F}"/>
          </ac:spMkLst>
        </pc:spChg>
        <pc:spChg chg="add mod">
          <ac:chgData name="Nadine" userId="a45fc509-57f6-426d-9598-d8f508bc1586" providerId="ADAL" clId="{2E2E429A-62BD-44AA-B2FB-A1E5DCCF024D}" dt="2022-01-05T16:06:39.571" v="3836"/>
          <ac:spMkLst>
            <pc:docMk/>
            <pc:sldMk cId="0" sldId="260"/>
            <ac:spMk id="38" creationId="{EB51B4BB-EF1D-46AC-B30F-66607BA85429}"/>
          </ac:spMkLst>
        </pc:spChg>
        <pc:spChg chg="add mod">
          <ac:chgData name="Nadine" userId="a45fc509-57f6-426d-9598-d8f508bc1586" providerId="ADAL" clId="{2E2E429A-62BD-44AA-B2FB-A1E5DCCF024D}" dt="2022-01-05T16:06:39.571" v="3836"/>
          <ac:spMkLst>
            <pc:docMk/>
            <pc:sldMk cId="0" sldId="260"/>
            <ac:spMk id="39" creationId="{41CDE108-4A48-4B6E-9777-056F70F62251}"/>
          </ac:spMkLst>
        </pc:spChg>
        <pc:spChg chg="add mod">
          <ac:chgData name="Nadine" userId="a45fc509-57f6-426d-9598-d8f508bc1586" providerId="ADAL" clId="{2E2E429A-62BD-44AA-B2FB-A1E5DCCF024D}" dt="2022-01-05T16:06:39.571" v="3836"/>
          <ac:spMkLst>
            <pc:docMk/>
            <pc:sldMk cId="0" sldId="260"/>
            <ac:spMk id="40" creationId="{9533F86A-4243-49C9-A378-563F35B52992}"/>
          </ac:spMkLst>
        </pc:spChg>
        <pc:spChg chg="add del mod">
          <ac:chgData name="Nadine" userId="a45fc509-57f6-426d-9598-d8f508bc1586" providerId="ADAL" clId="{2E2E429A-62BD-44AA-B2FB-A1E5DCCF024D}" dt="2022-01-05T16:07:25.247" v="3863" actId="478"/>
          <ac:spMkLst>
            <pc:docMk/>
            <pc:sldMk cId="0" sldId="260"/>
            <ac:spMk id="41" creationId="{C6636D9C-7D76-4E8E-BC44-9C1615D5A30C}"/>
          </ac:spMkLst>
        </pc:spChg>
        <pc:spChg chg="add del mod">
          <ac:chgData name="Nadine" userId="a45fc509-57f6-426d-9598-d8f508bc1586" providerId="ADAL" clId="{2E2E429A-62BD-44AA-B2FB-A1E5DCCF024D}" dt="2022-01-05T16:07:24.278" v="3862" actId="478"/>
          <ac:spMkLst>
            <pc:docMk/>
            <pc:sldMk cId="0" sldId="260"/>
            <ac:spMk id="42" creationId="{B7B147D5-4CD1-46FA-8489-5DDA68C6FA89}"/>
          </ac:spMkLst>
        </pc:spChg>
        <pc:spChg chg="add del mod">
          <ac:chgData name="Nadine" userId="a45fc509-57f6-426d-9598-d8f508bc1586" providerId="ADAL" clId="{2E2E429A-62BD-44AA-B2FB-A1E5DCCF024D}" dt="2022-01-05T16:18:55.881" v="4372" actId="478"/>
          <ac:spMkLst>
            <pc:docMk/>
            <pc:sldMk cId="0" sldId="260"/>
            <ac:spMk id="43" creationId="{B06B8E01-F8CF-444E-951F-EAB059913E1B}"/>
          </ac:spMkLst>
        </pc:spChg>
        <pc:spChg chg="add del mod">
          <ac:chgData name="Nadine" userId="a45fc509-57f6-426d-9598-d8f508bc1586" providerId="ADAL" clId="{2E2E429A-62BD-44AA-B2FB-A1E5DCCF024D}" dt="2022-01-05T16:18:55.289" v="4371" actId="478"/>
          <ac:spMkLst>
            <pc:docMk/>
            <pc:sldMk cId="0" sldId="260"/>
            <ac:spMk id="44" creationId="{5300E0F4-5ADC-467E-9EED-73A84044E601}"/>
          </ac:spMkLst>
        </pc:spChg>
        <pc:spChg chg="add del mod">
          <ac:chgData name="Nadine" userId="a45fc509-57f6-426d-9598-d8f508bc1586" providerId="ADAL" clId="{2E2E429A-62BD-44AA-B2FB-A1E5DCCF024D}" dt="2022-01-05T16:18:56.433" v="4373" actId="478"/>
          <ac:spMkLst>
            <pc:docMk/>
            <pc:sldMk cId="0" sldId="260"/>
            <ac:spMk id="45" creationId="{5C35ACF4-6FBE-40EA-97B6-4FD822AAB15D}"/>
          </ac:spMkLst>
        </pc:spChg>
        <pc:spChg chg="add del mod">
          <ac:chgData name="Nadine" userId="a45fc509-57f6-426d-9598-d8f508bc1586" providerId="ADAL" clId="{2E2E429A-62BD-44AA-B2FB-A1E5DCCF024D}" dt="2022-01-05T16:18:58.174" v="4376" actId="478"/>
          <ac:spMkLst>
            <pc:docMk/>
            <pc:sldMk cId="0" sldId="260"/>
            <ac:spMk id="46" creationId="{9130E78A-8921-4215-B996-002D29F30AFA}"/>
          </ac:spMkLst>
        </pc:spChg>
        <pc:spChg chg="add del mod">
          <ac:chgData name="Nadine" userId="a45fc509-57f6-426d-9598-d8f508bc1586" providerId="ADAL" clId="{2E2E429A-62BD-44AA-B2FB-A1E5DCCF024D}" dt="2022-01-05T16:18:57.157" v="4374" actId="478"/>
          <ac:spMkLst>
            <pc:docMk/>
            <pc:sldMk cId="0" sldId="260"/>
            <ac:spMk id="47" creationId="{1D3FC83E-95BC-41D5-B7DA-578F3A1129C4}"/>
          </ac:spMkLst>
        </pc:spChg>
        <pc:spChg chg="add del mod">
          <ac:chgData name="Nadine" userId="a45fc509-57f6-426d-9598-d8f508bc1586" providerId="ADAL" clId="{2E2E429A-62BD-44AA-B2FB-A1E5DCCF024D}" dt="2022-01-05T16:18:57.545" v="4375" actId="478"/>
          <ac:spMkLst>
            <pc:docMk/>
            <pc:sldMk cId="0" sldId="260"/>
            <ac:spMk id="48" creationId="{95906856-226C-452C-A43F-953B2E0323FA}"/>
          </ac:spMkLst>
        </pc:spChg>
        <pc:spChg chg="add mod">
          <ac:chgData name="Nadine" userId="a45fc509-57f6-426d-9598-d8f508bc1586" providerId="ADAL" clId="{2E2E429A-62BD-44AA-B2FB-A1E5DCCF024D}" dt="2022-01-05T16:18:22.617" v="4349"/>
          <ac:spMkLst>
            <pc:docMk/>
            <pc:sldMk cId="0" sldId="260"/>
            <ac:spMk id="49" creationId="{316BD238-1560-41AA-832B-382809F190F1}"/>
          </ac:spMkLst>
        </pc:spChg>
        <pc:spChg chg="add mod">
          <ac:chgData name="Nadine" userId="a45fc509-57f6-426d-9598-d8f508bc1586" providerId="ADAL" clId="{2E2E429A-62BD-44AA-B2FB-A1E5DCCF024D}" dt="2022-01-05T16:18:22.617" v="4349"/>
          <ac:spMkLst>
            <pc:docMk/>
            <pc:sldMk cId="0" sldId="260"/>
            <ac:spMk id="50" creationId="{55219258-0485-40FE-99B2-B5163FD0E0DB}"/>
          </ac:spMkLst>
        </pc:spChg>
        <pc:spChg chg="add del mod">
          <ac:chgData name="Nadine" userId="a45fc509-57f6-426d-9598-d8f508bc1586" providerId="ADAL" clId="{2E2E429A-62BD-44AA-B2FB-A1E5DCCF024D}" dt="2022-01-05T16:18:51.491" v="4366" actId="478"/>
          <ac:spMkLst>
            <pc:docMk/>
            <pc:sldMk cId="0" sldId="260"/>
            <ac:spMk id="51" creationId="{D48DC01F-9A5A-4D5A-A9DF-2220C955E600}"/>
          </ac:spMkLst>
        </pc:spChg>
        <pc:spChg chg="add del mod">
          <ac:chgData name="Nadine" userId="a45fc509-57f6-426d-9598-d8f508bc1586" providerId="ADAL" clId="{2E2E429A-62BD-44AA-B2FB-A1E5DCCF024D}" dt="2022-01-05T16:18:51.973" v="4367" actId="478"/>
          <ac:spMkLst>
            <pc:docMk/>
            <pc:sldMk cId="0" sldId="260"/>
            <ac:spMk id="52" creationId="{3FE5B318-647A-4374-A236-B85ECA6901BC}"/>
          </ac:spMkLst>
        </pc:spChg>
        <pc:spChg chg="add del mod">
          <ac:chgData name="Nadine" userId="a45fc509-57f6-426d-9598-d8f508bc1586" providerId="ADAL" clId="{2E2E429A-62BD-44AA-B2FB-A1E5DCCF024D}" dt="2022-01-05T16:18:52.660" v="4368" actId="478"/>
          <ac:spMkLst>
            <pc:docMk/>
            <pc:sldMk cId="0" sldId="260"/>
            <ac:spMk id="53" creationId="{3D839A5E-D3AB-4330-96F1-D35FFD78A7B6}"/>
          </ac:spMkLst>
        </pc:spChg>
        <pc:spChg chg="add del mod">
          <ac:chgData name="Nadine" userId="a45fc509-57f6-426d-9598-d8f508bc1586" providerId="ADAL" clId="{2E2E429A-62BD-44AA-B2FB-A1E5DCCF024D}" dt="2022-01-05T16:18:53.947" v="4369" actId="478"/>
          <ac:spMkLst>
            <pc:docMk/>
            <pc:sldMk cId="0" sldId="260"/>
            <ac:spMk id="54" creationId="{3C0AD956-380A-4456-A563-F7878D7843A6}"/>
          </ac:spMkLst>
        </pc:spChg>
        <pc:spChg chg="add del mod">
          <ac:chgData name="Nadine" userId="a45fc509-57f6-426d-9598-d8f508bc1586" providerId="ADAL" clId="{2E2E429A-62BD-44AA-B2FB-A1E5DCCF024D}" dt="2022-01-05T16:18:54.924" v="4370" actId="478"/>
          <ac:spMkLst>
            <pc:docMk/>
            <pc:sldMk cId="0" sldId="260"/>
            <ac:spMk id="55" creationId="{02A6F627-5781-4F08-B8D8-0402C363A84D}"/>
          </ac:spMkLst>
        </pc:spChg>
        <pc:spChg chg="add del mod">
          <ac:chgData name="Nadine" userId="a45fc509-57f6-426d-9598-d8f508bc1586" providerId="ADAL" clId="{2E2E429A-62BD-44AA-B2FB-A1E5DCCF024D}" dt="2022-01-05T16:18:50.319" v="4365" actId="478"/>
          <ac:spMkLst>
            <pc:docMk/>
            <pc:sldMk cId="0" sldId="260"/>
            <ac:spMk id="56" creationId="{CF25C988-2269-4431-BD62-4ED3D83BD868}"/>
          </ac:spMkLst>
        </pc:spChg>
        <pc:spChg chg="mod">
          <ac:chgData name="Nadine" userId="a45fc509-57f6-426d-9598-d8f508bc1586" providerId="ADAL" clId="{2E2E429A-62BD-44AA-B2FB-A1E5DCCF024D}" dt="2022-01-03T21:01:56.963" v="2233" actId="2"/>
          <ac:spMkLst>
            <pc:docMk/>
            <pc:sldMk cId="0" sldId="260"/>
            <ac:spMk id="1609" creationId="{00000000-0000-0000-0000-000000000000}"/>
          </ac:spMkLst>
        </pc:spChg>
        <pc:spChg chg="del">
          <ac:chgData name="Nadine" userId="a45fc509-57f6-426d-9598-d8f508bc1586" providerId="ADAL" clId="{2E2E429A-62BD-44AA-B2FB-A1E5DCCF024D}" dt="2022-01-02T19:58:14.950" v="255" actId="478"/>
          <ac:spMkLst>
            <pc:docMk/>
            <pc:sldMk cId="0" sldId="260"/>
            <ac:spMk id="1611" creationId="{00000000-0000-0000-0000-000000000000}"/>
          </ac:spMkLst>
        </pc:spChg>
        <pc:spChg chg="del">
          <ac:chgData name="Nadine" userId="a45fc509-57f6-426d-9598-d8f508bc1586" providerId="ADAL" clId="{2E2E429A-62BD-44AA-B2FB-A1E5DCCF024D}" dt="2022-01-02T19:58:40.368" v="261" actId="478"/>
          <ac:spMkLst>
            <pc:docMk/>
            <pc:sldMk cId="0" sldId="260"/>
            <ac:spMk id="1612" creationId="{00000000-0000-0000-0000-000000000000}"/>
          </ac:spMkLst>
        </pc:spChg>
        <pc:spChg chg="del mod">
          <ac:chgData name="Nadine" userId="a45fc509-57f6-426d-9598-d8f508bc1586" providerId="ADAL" clId="{2E2E429A-62BD-44AA-B2FB-A1E5DCCF024D}" dt="2022-01-02T19:59:08.752" v="269" actId="478"/>
          <ac:spMkLst>
            <pc:docMk/>
            <pc:sldMk cId="0" sldId="260"/>
            <ac:spMk id="1613" creationId="{00000000-0000-0000-0000-000000000000}"/>
          </ac:spMkLst>
        </pc:spChg>
        <pc:spChg chg="del">
          <ac:chgData name="Nadine" userId="a45fc509-57f6-426d-9598-d8f508bc1586" providerId="ADAL" clId="{2E2E429A-62BD-44AA-B2FB-A1E5DCCF024D}" dt="2022-01-02T19:59:42.139" v="281" actId="478"/>
          <ac:spMkLst>
            <pc:docMk/>
            <pc:sldMk cId="0" sldId="260"/>
            <ac:spMk id="1614" creationId="{00000000-0000-0000-0000-000000000000}"/>
          </ac:spMkLst>
        </pc:spChg>
        <pc:spChg chg="del">
          <ac:chgData name="Nadine" userId="a45fc509-57f6-426d-9598-d8f508bc1586" providerId="ADAL" clId="{2E2E429A-62BD-44AA-B2FB-A1E5DCCF024D}" dt="2022-01-02T20:00:25.392" v="297" actId="478"/>
          <ac:spMkLst>
            <pc:docMk/>
            <pc:sldMk cId="0" sldId="260"/>
            <ac:spMk id="1615" creationId="{00000000-0000-0000-0000-000000000000}"/>
          </ac:spMkLst>
        </pc:spChg>
        <pc:spChg chg="del">
          <ac:chgData name="Nadine" userId="a45fc509-57f6-426d-9598-d8f508bc1586" providerId="ADAL" clId="{2E2E429A-62BD-44AA-B2FB-A1E5DCCF024D}" dt="2022-01-02T20:07:38.504" v="331" actId="478"/>
          <ac:spMkLst>
            <pc:docMk/>
            <pc:sldMk cId="0" sldId="260"/>
            <ac:spMk id="1616" creationId="{00000000-0000-0000-0000-000000000000}"/>
          </ac:spMkLst>
        </pc:spChg>
        <pc:spChg chg="del mod">
          <ac:chgData name="Nadine" userId="a45fc509-57f6-426d-9598-d8f508bc1586" providerId="ADAL" clId="{2E2E429A-62BD-44AA-B2FB-A1E5DCCF024D}" dt="2022-01-05T16:14:22.502" v="4072" actId="478"/>
          <ac:spMkLst>
            <pc:docMk/>
            <pc:sldMk cId="0" sldId="260"/>
            <ac:spMk id="1617" creationId="{00000000-0000-0000-0000-000000000000}"/>
          </ac:spMkLst>
        </pc:spChg>
        <pc:grpChg chg="add mod">
          <ac:chgData name="Nadine" userId="a45fc509-57f6-426d-9598-d8f508bc1586" providerId="ADAL" clId="{2E2E429A-62BD-44AA-B2FB-A1E5DCCF024D}" dt="2022-01-02T19:53:45.933" v="223"/>
          <ac:grpSpMkLst>
            <pc:docMk/>
            <pc:sldMk cId="0" sldId="260"/>
            <ac:grpSpMk id="19" creationId="{5207882A-6FA2-4E82-B4AF-0EDA9C10DE4E}"/>
          </ac:grpSpMkLst>
        </pc:grpChg>
        <pc:picChg chg="mod">
          <ac:chgData name="Nadine" userId="a45fc509-57f6-426d-9598-d8f508bc1586" providerId="ADAL" clId="{2E2E429A-62BD-44AA-B2FB-A1E5DCCF024D}" dt="2022-01-02T19:53:45.933" v="223"/>
          <ac:picMkLst>
            <pc:docMk/>
            <pc:sldMk cId="0" sldId="260"/>
            <ac:picMk id="20" creationId="{09020E5D-DA82-42E6-91CE-26ACECE7382B}"/>
          </ac:picMkLst>
        </pc:picChg>
      </pc:sldChg>
      <pc:sldChg chg="addSp delSp modSp mod modTransition">
        <pc:chgData name="Nadine" userId="a45fc509-57f6-426d-9598-d8f508bc1586" providerId="ADAL" clId="{2E2E429A-62BD-44AA-B2FB-A1E5DCCF024D}" dt="2022-01-14T20:36:19.279" v="5783" actId="14861"/>
        <pc:sldMkLst>
          <pc:docMk/>
          <pc:sldMk cId="0" sldId="262"/>
        </pc:sldMkLst>
        <pc:spChg chg="del">
          <ac:chgData name="Nadine" userId="a45fc509-57f6-426d-9598-d8f508bc1586" providerId="ADAL" clId="{2E2E429A-62BD-44AA-B2FB-A1E5DCCF024D}" dt="2022-01-05T16:14:28.143" v="4076" actId="478"/>
          <ac:spMkLst>
            <pc:docMk/>
            <pc:sldMk cId="0" sldId="262"/>
            <ac:spMk id="3" creationId="{97E1724A-67DE-4AF5-9046-DF385D4DBA7F}"/>
          </ac:spMkLst>
        </pc:spChg>
        <pc:spChg chg="del">
          <ac:chgData name="Nadine" userId="a45fc509-57f6-426d-9598-d8f508bc1586" providerId="ADAL" clId="{2E2E429A-62BD-44AA-B2FB-A1E5DCCF024D}" dt="2022-01-05T16:14:28.513" v="4077" actId="478"/>
          <ac:spMkLst>
            <pc:docMk/>
            <pc:sldMk cId="0" sldId="262"/>
            <ac:spMk id="4" creationId="{ED847544-5DE8-4E75-9427-1602D4FE88AF}"/>
          </ac:spMkLst>
        </pc:spChg>
        <pc:spChg chg="del">
          <ac:chgData name="Nadine" userId="a45fc509-57f6-426d-9598-d8f508bc1586" providerId="ADAL" clId="{2E2E429A-62BD-44AA-B2FB-A1E5DCCF024D}" dt="2022-01-05T16:02:58.819" v="3708" actId="478"/>
          <ac:spMkLst>
            <pc:docMk/>
            <pc:sldMk cId="0" sldId="262"/>
            <ac:spMk id="5" creationId="{DB24A5A9-C349-43A4-9353-4652DA07854E}"/>
          </ac:spMkLst>
        </pc:spChg>
        <pc:spChg chg="del">
          <ac:chgData name="Nadine" userId="a45fc509-57f6-426d-9598-d8f508bc1586" providerId="ADAL" clId="{2E2E429A-62BD-44AA-B2FB-A1E5DCCF024D}" dt="2022-01-05T16:02:59.341" v="3709" actId="478"/>
          <ac:spMkLst>
            <pc:docMk/>
            <pc:sldMk cId="0" sldId="262"/>
            <ac:spMk id="6" creationId="{1F44FBC1-CCB8-4E10-9031-91F39E9ECB65}"/>
          </ac:spMkLst>
        </pc:spChg>
        <pc:spChg chg="del">
          <ac:chgData name="Nadine" userId="a45fc509-57f6-426d-9598-d8f508bc1586" providerId="ADAL" clId="{2E2E429A-62BD-44AA-B2FB-A1E5DCCF024D}" dt="2022-01-05T16:03:00.151" v="3710" actId="478"/>
          <ac:spMkLst>
            <pc:docMk/>
            <pc:sldMk cId="0" sldId="262"/>
            <ac:spMk id="7" creationId="{E855FC73-51DE-42EC-9D7A-7784B70097ED}"/>
          </ac:spMkLst>
        </pc:spChg>
        <pc:spChg chg="del">
          <ac:chgData name="Nadine" userId="a45fc509-57f6-426d-9598-d8f508bc1586" providerId="ADAL" clId="{2E2E429A-62BD-44AA-B2FB-A1E5DCCF024D}" dt="2022-01-05T16:03:00.989" v="3711" actId="478"/>
          <ac:spMkLst>
            <pc:docMk/>
            <pc:sldMk cId="0" sldId="262"/>
            <ac:spMk id="8" creationId="{192CC4F5-34A3-4A1D-8FD8-07D532808F79}"/>
          </ac:spMkLst>
        </pc:spChg>
        <pc:spChg chg="del">
          <ac:chgData name="Nadine" userId="a45fc509-57f6-426d-9598-d8f508bc1586" providerId="ADAL" clId="{2E2E429A-62BD-44AA-B2FB-A1E5DCCF024D}" dt="2022-01-05T16:03:01.748" v="3712" actId="478"/>
          <ac:spMkLst>
            <pc:docMk/>
            <pc:sldMk cId="0" sldId="262"/>
            <ac:spMk id="9" creationId="{16D2B903-9A51-4916-BB18-97A54C2F4A5C}"/>
          </ac:spMkLst>
        </pc:spChg>
        <pc:spChg chg="mod">
          <ac:chgData name="Nadine" userId="a45fc509-57f6-426d-9598-d8f508bc1586" providerId="ADAL" clId="{2E2E429A-62BD-44AA-B2FB-A1E5DCCF024D}" dt="2022-01-02T19:53:47.923" v="224"/>
          <ac:spMkLst>
            <pc:docMk/>
            <pc:sldMk cId="0" sldId="262"/>
            <ac:spMk id="22" creationId="{BA2447E3-BEBE-4DF0-932A-5AD847040E1D}"/>
          </ac:spMkLst>
        </pc:spChg>
        <pc:spChg chg="mod">
          <ac:chgData name="Nadine" userId="a45fc509-57f6-426d-9598-d8f508bc1586" providerId="ADAL" clId="{2E2E429A-62BD-44AA-B2FB-A1E5DCCF024D}" dt="2022-01-02T19:53:47.923" v="224"/>
          <ac:spMkLst>
            <pc:docMk/>
            <pc:sldMk cId="0" sldId="262"/>
            <ac:spMk id="23" creationId="{4BE7A7C0-7CCC-4BAB-8A3C-1FEAED0C17A3}"/>
          </ac:spMkLst>
        </pc:spChg>
        <pc:spChg chg="add del mod">
          <ac:chgData name="Nadine" userId="a45fc509-57f6-426d-9598-d8f508bc1586" providerId="ADAL" clId="{2E2E429A-62BD-44AA-B2FB-A1E5DCCF024D}" dt="2022-01-05T16:02:50.806" v="3703" actId="478"/>
          <ac:spMkLst>
            <pc:docMk/>
            <pc:sldMk cId="0" sldId="262"/>
            <ac:spMk id="24" creationId="{51B9700D-FEAA-4FCD-8F05-270D5DF11B1C}"/>
          </ac:spMkLst>
        </pc:spChg>
        <pc:spChg chg="add del mod">
          <ac:chgData name="Nadine" userId="a45fc509-57f6-426d-9598-d8f508bc1586" providerId="ADAL" clId="{2E2E429A-62BD-44AA-B2FB-A1E5DCCF024D}" dt="2022-01-05T16:02:51.394" v="3704" actId="478"/>
          <ac:spMkLst>
            <pc:docMk/>
            <pc:sldMk cId="0" sldId="262"/>
            <ac:spMk id="25" creationId="{D594BB5C-DAEF-4CCE-8A16-D157B20C22B5}"/>
          </ac:spMkLst>
        </pc:spChg>
        <pc:spChg chg="add del mod">
          <ac:chgData name="Nadine" userId="a45fc509-57f6-426d-9598-d8f508bc1586" providerId="ADAL" clId="{2E2E429A-62BD-44AA-B2FB-A1E5DCCF024D}" dt="2022-01-05T16:02:52.183" v="3705" actId="478"/>
          <ac:spMkLst>
            <pc:docMk/>
            <pc:sldMk cId="0" sldId="262"/>
            <ac:spMk id="26" creationId="{0521B542-4146-474E-974A-7CD173EFEB34}"/>
          </ac:spMkLst>
        </pc:spChg>
        <pc:spChg chg="add del mod">
          <ac:chgData name="Nadine" userId="a45fc509-57f6-426d-9598-d8f508bc1586" providerId="ADAL" clId="{2E2E429A-62BD-44AA-B2FB-A1E5DCCF024D}" dt="2022-01-05T16:02:52.902" v="3706" actId="478"/>
          <ac:spMkLst>
            <pc:docMk/>
            <pc:sldMk cId="0" sldId="262"/>
            <ac:spMk id="27" creationId="{B9D8F8FD-12EA-4720-B84B-F1E5BD340F89}"/>
          </ac:spMkLst>
        </pc:spChg>
        <pc:spChg chg="add del mod">
          <ac:chgData name="Nadine" userId="a45fc509-57f6-426d-9598-d8f508bc1586" providerId="ADAL" clId="{2E2E429A-62BD-44AA-B2FB-A1E5DCCF024D}" dt="2022-01-05T16:02:53.750" v="3707" actId="478"/>
          <ac:spMkLst>
            <pc:docMk/>
            <pc:sldMk cId="0" sldId="262"/>
            <ac:spMk id="28" creationId="{D317E7AC-3DFB-4019-89B0-6EDB93C07E81}"/>
          </ac:spMkLst>
        </pc:spChg>
        <pc:spChg chg="add mod">
          <ac:chgData name="Nadine" userId="a45fc509-57f6-426d-9598-d8f508bc1586" providerId="ADAL" clId="{2E2E429A-62BD-44AA-B2FB-A1E5DCCF024D}" dt="2022-01-05T16:06:41.556" v="3837"/>
          <ac:spMkLst>
            <pc:docMk/>
            <pc:sldMk cId="0" sldId="262"/>
            <ac:spMk id="29" creationId="{63CAD9B9-8778-4DC2-B4A9-E915CA524AF4}"/>
          </ac:spMkLst>
        </pc:spChg>
        <pc:spChg chg="add del mod">
          <ac:chgData name="Nadine" userId="a45fc509-57f6-426d-9598-d8f508bc1586" providerId="ADAL" clId="{2E2E429A-62BD-44AA-B2FB-A1E5DCCF024D}" dt="2022-01-02T20:17:15.299" v="418" actId="478"/>
          <ac:spMkLst>
            <pc:docMk/>
            <pc:sldMk cId="0" sldId="262"/>
            <ac:spMk id="29" creationId="{95D04EF9-814C-44BB-B01B-291EFD23E323}"/>
          </ac:spMkLst>
        </pc:spChg>
        <pc:spChg chg="add del mod">
          <ac:chgData name="Nadine" userId="a45fc509-57f6-426d-9598-d8f508bc1586" providerId="ADAL" clId="{2E2E429A-62BD-44AA-B2FB-A1E5DCCF024D}" dt="2022-01-05T16:14:26.527" v="4075" actId="478"/>
          <ac:spMkLst>
            <pc:docMk/>
            <pc:sldMk cId="0" sldId="262"/>
            <ac:spMk id="30" creationId="{4CA71472-A47D-4B96-8567-0C71378861A3}"/>
          </ac:spMkLst>
        </pc:spChg>
        <pc:spChg chg="add mod">
          <ac:chgData name="Nadine" userId="a45fc509-57f6-426d-9598-d8f508bc1586" providerId="ADAL" clId="{2E2E429A-62BD-44AA-B2FB-A1E5DCCF024D}" dt="2022-01-05T16:06:41.556" v="3837"/>
          <ac:spMkLst>
            <pc:docMk/>
            <pc:sldMk cId="0" sldId="262"/>
            <ac:spMk id="32" creationId="{0CC2117E-7D0B-47FD-82C1-D7558A6EB3E0}"/>
          </ac:spMkLst>
        </pc:spChg>
        <pc:spChg chg="add mod">
          <ac:chgData name="Nadine" userId="a45fc509-57f6-426d-9598-d8f508bc1586" providerId="ADAL" clId="{2E2E429A-62BD-44AA-B2FB-A1E5DCCF024D}" dt="2022-01-05T16:06:41.556" v="3837"/>
          <ac:spMkLst>
            <pc:docMk/>
            <pc:sldMk cId="0" sldId="262"/>
            <ac:spMk id="33" creationId="{5BE39405-7FF5-497F-B8C2-FC65286C9B72}"/>
          </ac:spMkLst>
        </pc:spChg>
        <pc:spChg chg="add mod">
          <ac:chgData name="Nadine" userId="a45fc509-57f6-426d-9598-d8f508bc1586" providerId="ADAL" clId="{2E2E429A-62BD-44AA-B2FB-A1E5DCCF024D}" dt="2022-01-05T16:06:41.556" v="3837"/>
          <ac:spMkLst>
            <pc:docMk/>
            <pc:sldMk cId="0" sldId="262"/>
            <ac:spMk id="34" creationId="{B6B37116-94DA-48BF-AB2D-29E64C3C83E2}"/>
          </ac:spMkLst>
        </pc:spChg>
        <pc:spChg chg="add mod">
          <ac:chgData name="Nadine" userId="a45fc509-57f6-426d-9598-d8f508bc1586" providerId="ADAL" clId="{2E2E429A-62BD-44AA-B2FB-A1E5DCCF024D}" dt="2022-01-05T16:06:41.556" v="3837"/>
          <ac:spMkLst>
            <pc:docMk/>
            <pc:sldMk cId="0" sldId="262"/>
            <ac:spMk id="35" creationId="{682F72BD-EECE-4EC9-8E7F-6690132C8EEB}"/>
          </ac:spMkLst>
        </pc:spChg>
        <pc:spChg chg="add del mod">
          <ac:chgData name="Nadine" userId="a45fc509-57f6-426d-9598-d8f508bc1586" providerId="ADAL" clId="{2E2E429A-62BD-44AA-B2FB-A1E5DCCF024D}" dt="2022-01-05T16:07:33.999" v="3867" actId="478"/>
          <ac:spMkLst>
            <pc:docMk/>
            <pc:sldMk cId="0" sldId="262"/>
            <ac:spMk id="36" creationId="{D9CA263F-843D-49EE-B5A7-573EC75E7734}"/>
          </ac:spMkLst>
        </pc:spChg>
        <pc:spChg chg="add del mod">
          <ac:chgData name="Nadine" userId="a45fc509-57f6-426d-9598-d8f508bc1586" providerId="ADAL" clId="{2E2E429A-62BD-44AA-B2FB-A1E5DCCF024D}" dt="2022-01-05T16:07:32.858" v="3866" actId="478"/>
          <ac:spMkLst>
            <pc:docMk/>
            <pc:sldMk cId="0" sldId="262"/>
            <ac:spMk id="37" creationId="{BD2C52E5-AFD0-43B7-B456-18CC3051F938}"/>
          </ac:spMkLst>
        </pc:spChg>
        <pc:spChg chg="add mod">
          <ac:chgData name="Nadine" userId="a45fc509-57f6-426d-9598-d8f508bc1586" providerId="ADAL" clId="{2E2E429A-62BD-44AA-B2FB-A1E5DCCF024D}" dt="2022-01-05T16:06:41.556" v="3837"/>
          <ac:spMkLst>
            <pc:docMk/>
            <pc:sldMk cId="0" sldId="262"/>
            <ac:spMk id="38" creationId="{B0CC87FC-4016-4FF4-8339-781EABE9ED0B}"/>
          </ac:spMkLst>
        </pc:spChg>
        <pc:spChg chg="add mod">
          <ac:chgData name="Nadine" userId="a45fc509-57f6-426d-9598-d8f508bc1586" providerId="ADAL" clId="{2E2E429A-62BD-44AA-B2FB-A1E5DCCF024D}" dt="2022-01-05T16:06:41.556" v="3837"/>
          <ac:spMkLst>
            <pc:docMk/>
            <pc:sldMk cId="0" sldId="262"/>
            <ac:spMk id="39" creationId="{57B1A47B-EB15-40B2-BB12-3381DEB2208B}"/>
          </ac:spMkLst>
        </pc:spChg>
        <pc:spChg chg="add mod">
          <ac:chgData name="Nadine" userId="a45fc509-57f6-426d-9598-d8f508bc1586" providerId="ADAL" clId="{2E2E429A-62BD-44AA-B2FB-A1E5DCCF024D}" dt="2022-01-05T16:06:41.556" v="3837"/>
          <ac:spMkLst>
            <pc:docMk/>
            <pc:sldMk cId="0" sldId="262"/>
            <ac:spMk id="40" creationId="{52EE0E28-751C-42D5-B47E-B0C29EB0184D}"/>
          </ac:spMkLst>
        </pc:spChg>
        <pc:spChg chg="add mod">
          <ac:chgData name="Nadine" userId="a45fc509-57f6-426d-9598-d8f508bc1586" providerId="ADAL" clId="{2E2E429A-62BD-44AA-B2FB-A1E5DCCF024D}" dt="2022-01-05T16:06:41.556" v="3837"/>
          <ac:spMkLst>
            <pc:docMk/>
            <pc:sldMk cId="0" sldId="262"/>
            <ac:spMk id="41" creationId="{E2B4A369-019A-4956-B0B2-93D22D6F2F7F}"/>
          </ac:spMkLst>
        </pc:spChg>
        <pc:spChg chg="add mod">
          <ac:chgData name="Nadine" userId="a45fc509-57f6-426d-9598-d8f508bc1586" providerId="ADAL" clId="{2E2E429A-62BD-44AA-B2FB-A1E5DCCF024D}" dt="2022-01-05T16:06:41.556" v="3837"/>
          <ac:spMkLst>
            <pc:docMk/>
            <pc:sldMk cId="0" sldId="262"/>
            <ac:spMk id="42" creationId="{45BE814E-F382-4F25-97E6-9023ACB37D25}"/>
          </ac:spMkLst>
        </pc:spChg>
        <pc:spChg chg="add del mod">
          <ac:chgData name="Nadine" userId="a45fc509-57f6-426d-9598-d8f508bc1586" providerId="ADAL" clId="{2E2E429A-62BD-44AA-B2FB-A1E5DCCF024D}" dt="2022-01-05T16:07:30.849" v="3865" actId="478"/>
          <ac:spMkLst>
            <pc:docMk/>
            <pc:sldMk cId="0" sldId="262"/>
            <ac:spMk id="43" creationId="{0F042192-1B2E-4568-B92A-915B26D5D936}"/>
          </ac:spMkLst>
        </pc:spChg>
        <pc:spChg chg="add del mod">
          <ac:chgData name="Nadine" userId="a45fc509-57f6-426d-9598-d8f508bc1586" providerId="ADAL" clId="{2E2E429A-62BD-44AA-B2FB-A1E5DCCF024D}" dt="2022-01-05T16:07:29.990" v="3864" actId="478"/>
          <ac:spMkLst>
            <pc:docMk/>
            <pc:sldMk cId="0" sldId="262"/>
            <ac:spMk id="44" creationId="{563D0382-A9A3-4078-BCC5-CE0308FE48DE}"/>
          </ac:spMkLst>
        </pc:spChg>
        <pc:spChg chg="add del mod">
          <ac:chgData name="Nadine" userId="a45fc509-57f6-426d-9598-d8f508bc1586" providerId="ADAL" clId="{2E2E429A-62BD-44AA-B2FB-A1E5DCCF024D}" dt="2022-01-05T16:19:12.301" v="4391" actId="478"/>
          <ac:spMkLst>
            <pc:docMk/>
            <pc:sldMk cId="0" sldId="262"/>
            <ac:spMk id="45" creationId="{30B8B9C6-F70E-4950-A681-6BAFDA6BC8F7}"/>
          </ac:spMkLst>
        </pc:spChg>
        <pc:spChg chg="add del mod">
          <ac:chgData name="Nadine" userId="a45fc509-57f6-426d-9598-d8f508bc1586" providerId="ADAL" clId="{2E2E429A-62BD-44AA-B2FB-A1E5DCCF024D}" dt="2022-01-05T16:19:11.608" v="4390" actId="478"/>
          <ac:spMkLst>
            <pc:docMk/>
            <pc:sldMk cId="0" sldId="262"/>
            <ac:spMk id="46" creationId="{9DEC76BA-2DD9-41A2-BC7E-09DA01E14260}"/>
          </ac:spMkLst>
        </pc:spChg>
        <pc:spChg chg="add del mod">
          <ac:chgData name="Nadine" userId="a45fc509-57f6-426d-9598-d8f508bc1586" providerId="ADAL" clId="{2E2E429A-62BD-44AA-B2FB-A1E5DCCF024D}" dt="2022-01-05T16:19:12.805" v="4392" actId="478"/>
          <ac:spMkLst>
            <pc:docMk/>
            <pc:sldMk cId="0" sldId="262"/>
            <ac:spMk id="47" creationId="{86AF69F3-1566-43EF-AA96-D0EB698E7B46}"/>
          </ac:spMkLst>
        </pc:spChg>
        <pc:spChg chg="add del mod">
          <ac:chgData name="Nadine" userId="a45fc509-57f6-426d-9598-d8f508bc1586" providerId="ADAL" clId="{2E2E429A-62BD-44AA-B2FB-A1E5DCCF024D}" dt="2022-01-05T16:19:13.281" v="4393" actId="478"/>
          <ac:spMkLst>
            <pc:docMk/>
            <pc:sldMk cId="0" sldId="262"/>
            <ac:spMk id="48" creationId="{8604CD9A-7F48-43BF-9AA5-B46D854698DB}"/>
          </ac:spMkLst>
        </pc:spChg>
        <pc:spChg chg="add del mod">
          <ac:chgData name="Nadine" userId="a45fc509-57f6-426d-9598-d8f508bc1586" providerId="ADAL" clId="{2E2E429A-62BD-44AA-B2FB-A1E5DCCF024D}" dt="2022-01-05T16:19:13.717" v="4394" actId="478"/>
          <ac:spMkLst>
            <pc:docMk/>
            <pc:sldMk cId="0" sldId="262"/>
            <ac:spMk id="49" creationId="{3F90D5B2-97A1-41E0-8152-FAF50EDB157A}"/>
          </ac:spMkLst>
        </pc:spChg>
        <pc:spChg chg="add del mod">
          <ac:chgData name="Nadine" userId="a45fc509-57f6-426d-9598-d8f508bc1586" providerId="ADAL" clId="{2E2E429A-62BD-44AA-B2FB-A1E5DCCF024D}" dt="2022-01-05T16:19:04.014" v="4381" actId="478"/>
          <ac:spMkLst>
            <pc:docMk/>
            <pc:sldMk cId="0" sldId="262"/>
            <ac:spMk id="50" creationId="{CFDB5664-EBD4-4CE0-B164-D1BE82D83242}"/>
          </ac:spMkLst>
        </pc:spChg>
        <pc:spChg chg="add mod">
          <ac:chgData name="Nadine" userId="a45fc509-57f6-426d-9598-d8f508bc1586" providerId="ADAL" clId="{2E2E429A-62BD-44AA-B2FB-A1E5DCCF024D}" dt="2022-01-05T16:18:21.882" v="4348"/>
          <ac:spMkLst>
            <pc:docMk/>
            <pc:sldMk cId="0" sldId="262"/>
            <ac:spMk id="51" creationId="{7D3F9D3E-68B9-4AB1-AAA3-0043772EA38A}"/>
          </ac:spMkLst>
        </pc:spChg>
        <pc:spChg chg="add mod">
          <ac:chgData name="Nadine" userId="a45fc509-57f6-426d-9598-d8f508bc1586" providerId="ADAL" clId="{2E2E429A-62BD-44AA-B2FB-A1E5DCCF024D}" dt="2022-01-05T16:18:21.882" v="4348"/>
          <ac:spMkLst>
            <pc:docMk/>
            <pc:sldMk cId="0" sldId="262"/>
            <ac:spMk id="52" creationId="{2C2FCF84-7C64-48D9-B119-F675AA2CFC39}"/>
          </ac:spMkLst>
        </pc:spChg>
        <pc:spChg chg="add del mod">
          <ac:chgData name="Nadine" userId="a45fc509-57f6-426d-9598-d8f508bc1586" providerId="ADAL" clId="{2E2E429A-62BD-44AA-B2FB-A1E5DCCF024D}" dt="2022-01-05T16:19:07.256" v="4385" actId="478"/>
          <ac:spMkLst>
            <pc:docMk/>
            <pc:sldMk cId="0" sldId="262"/>
            <ac:spMk id="53" creationId="{342EDF23-F421-41A6-AE0D-FF4E21B86765}"/>
          </ac:spMkLst>
        </pc:spChg>
        <pc:spChg chg="add del mod">
          <ac:chgData name="Nadine" userId="a45fc509-57f6-426d-9598-d8f508bc1586" providerId="ADAL" clId="{2E2E429A-62BD-44AA-B2FB-A1E5DCCF024D}" dt="2022-01-05T16:19:08.400" v="4386" actId="478"/>
          <ac:spMkLst>
            <pc:docMk/>
            <pc:sldMk cId="0" sldId="262"/>
            <ac:spMk id="54" creationId="{E2D8AE9B-04F4-4E13-958A-B76F48FF44A3}"/>
          </ac:spMkLst>
        </pc:spChg>
        <pc:spChg chg="add del mod">
          <ac:chgData name="Nadine" userId="a45fc509-57f6-426d-9598-d8f508bc1586" providerId="ADAL" clId="{2E2E429A-62BD-44AA-B2FB-A1E5DCCF024D}" dt="2022-01-05T16:19:08.990" v="4387" actId="478"/>
          <ac:spMkLst>
            <pc:docMk/>
            <pc:sldMk cId="0" sldId="262"/>
            <ac:spMk id="55" creationId="{E6D7F7A4-AA20-498E-A967-27ED35847F86}"/>
          </ac:spMkLst>
        </pc:spChg>
        <pc:spChg chg="add del mod">
          <ac:chgData name="Nadine" userId="a45fc509-57f6-426d-9598-d8f508bc1586" providerId="ADAL" clId="{2E2E429A-62BD-44AA-B2FB-A1E5DCCF024D}" dt="2022-01-05T16:19:09.783" v="4388" actId="478"/>
          <ac:spMkLst>
            <pc:docMk/>
            <pc:sldMk cId="0" sldId="262"/>
            <ac:spMk id="56" creationId="{89E9D4F9-8D20-40C7-840A-0A5B3B20CA6A}"/>
          </ac:spMkLst>
        </pc:spChg>
        <pc:spChg chg="add del mod">
          <ac:chgData name="Nadine" userId="a45fc509-57f6-426d-9598-d8f508bc1586" providerId="ADAL" clId="{2E2E429A-62BD-44AA-B2FB-A1E5DCCF024D}" dt="2022-01-05T16:19:11.176" v="4389" actId="478"/>
          <ac:spMkLst>
            <pc:docMk/>
            <pc:sldMk cId="0" sldId="262"/>
            <ac:spMk id="57" creationId="{EB3784FB-4659-49F4-A868-D852CE5165D7}"/>
          </ac:spMkLst>
        </pc:spChg>
        <pc:spChg chg="add del mod">
          <ac:chgData name="Nadine" userId="a45fc509-57f6-426d-9598-d8f508bc1586" providerId="ADAL" clId="{2E2E429A-62BD-44AA-B2FB-A1E5DCCF024D}" dt="2022-01-05T16:19:05.407" v="4384" actId="478"/>
          <ac:spMkLst>
            <pc:docMk/>
            <pc:sldMk cId="0" sldId="262"/>
            <ac:spMk id="58" creationId="{53CF5AF4-0804-400B-A6B4-6A94CC87E63E}"/>
          </ac:spMkLst>
        </pc:spChg>
        <pc:spChg chg="mod">
          <ac:chgData name="Nadine" userId="a45fc509-57f6-426d-9598-d8f508bc1586" providerId="ADAL" clId="{2E2E429A-62BD-44AA-B2FB-A1E5DCCF024D}" dt="2022-01-02T22:21:57.533" v="1514" actId="20577"/>
          <ac:spMkLst>
            <pc:docMk/>
            <pc:sldMk cId="0" sldId="262"/>
            <ac:spMk id="1652" creationId="{00000000-0000-0000-0000-000000000000}"/>
          </ac:spMkLst>
        </pc:spChg>
        <pc:spChg chg="mod">
          <ac:chgData name="Nadine" userId="a45fc509-57f6-426d-9598-d8f508bc1586" providerId="ADAL" clId="{2E2E429A-62BD-44AA-B2FB-A1E5DCCF024D}" dt="2022-01-03T21:02:01.758" v="2239" actId="2"/>
          <ac:spMkLst>
            <pc:docMk/>
            <pc:sldMk cId="0" sldId="262"/>
            <ac:spMk id="1653" creationId="{00000000-0000-0000-0000-000000000000}"/>
          </ac:spMkLst>
        </pc:spChg>
        <pc:spChg chg="del mod">
          <ac:chgData name="Nadine" userId="a45fc509-57f6-426d-9598-d8f508bc1586" providerId="ADAL" clId="{2E2E429A-62BD-44AA-B2FB-A1E5DCCF024D}" dt="2022-01-05T16:14:25.090" v="4074" actId="478"/>
          <ac:spMkLst>
            <pc:docMk/>
            <pc:sldMk cId="0" sldId="262"/>
            <ac:spMk id="1655" creationId="{00000000-0000-0000-0000-000000000000}"/>
          </ac:spMkLst>
        </pc:spChg>
        <pc:spChg chg="del">
          <ac:chgData name="Nadine" userId="a45fc509-57f6-426d-9598-d8f508bc1586" providerId="ADAL" clId="{2E2E429A-62BD-44AA-B2FB-A1E5DCCF024D}" dt="2022-01-02T19:58:44.516" v="263" actId="478"/>
          <ac:spMkLst>
            <pc:docMk/>
            <pc:sldMk cId="0" sldId="262"/>
            <ac:spMk id="1656" creationId="{00000000-0000-0000-0000-000000000000}"/>
          </ac:spMkLst>
        </pc:spChg>
        <pc:spChg chg="del">
          <ac:chgData name="Nadine" userId="a45fc509-57f6-426d-9598-d8f508bc1586" providerId="ADAL" clId="{2E2E429A-62BD-44AA-B2FB-A1E5DCCF024D}" dt="2022-01-02T19:59:13.321" v="271" actId="478"/>
          <ac:spMkLst>
            <pc:docMk/>
            <pc:sldMk cId="0" sldId="262"/>
            <ac:spMk id="1657" creationId="{00000000-0000-0000-0000-000000000000}"/>
          </ac:spMkLst>
        </pc:spChg>
        <pc:spChg chg="del">
          <ac:chgData name="Nadine" userId="a45fc509-57f6-426d-9598-d8f508bc1586" providerId="ADAL" clId="{2E2E429A-62BD-44AA-B2FB-A1E5DCCF024D}" dt="2022-01-02T19:59:45.688" v="283" actId="478"/>
          <ac:spMkLst>
            <pc:docMk/>
            <pc:sldMk cId="0" sldId="262"/>
            <ac:spMk id="1658" creationId="{00000000-0000-0000-0000-000000000000}"/>
          </ac:spMkLst>
        </pc:spChg>
        <pc:spChg chg="del">
          <ac:chgData name="Nadine" userId="a45fc509-57f6-426d-9598-d8f508bc1586" providerId="ADAL" clId="{2E2E429A-62BD-44AA-B2FB-A1E5DCCF024D}" dt="2022-01-02T20:00:29.252" v="299" actId="478"/>
          <ac:spMkLst>
            <pc:docMk/>
            <pc:sldMk cId="0" sldId="262"/>
            <ac:spMk id="1659" creationId="{00000000-0000-0000-0000-000000000000}"/>
          </ac:spMkLst>
        </pc:spChg>
        <pc:spChg chg="del">
          <ac:chgData name="Nadine" userId="a45fc509-57f6-426d-9598-d8f508bc1586" providerId="ADAL" clId="{2E2E429A-62BD-44AA-B2FB-A1E5DCCF024D}" dt="2022-01-02T20:07:42.362" v="333" actId="478"/>
          <ac:spMkLst>
            <pc:docMk/>
            <pc:sldMk cId="0" sldId="262"/>
            <ac:spMk id="1660" creationId="{00000000-0000-0000-0000-000000000000}"/>
          </ac:spMkLst>
        </pc:spChg>
        <pc:spChg chg="del">
          <ac:chgData name="Nadine" userId="a45fc509-57f6-426d-9598-d8f508bc1586" providerId="ADAL" clId="{2E2E429A-62BD-44AA-B2FB-A1E5DCCF024D}" dt="2022-01-02T20:13:12.676" v="369" actId="478"/>
          <ac:spMkLst>
            <pc:docMk/>
            <pc:sldMk cId="0" sldId="262"/>
            <ac:spMk id="1661" creationId="{00000000-0000-0000-0000-000000000000}"/>
          </ac:spMkLst>
        </pc:spChg>
        <pc:grpChg chg="add mod">
          <ac:chgData name="Nadine" userId="a45fc509-57f6-426d-9598-d8f508bc1586" providerId="ADAL" clId="{2E2E429A-62BD-44AA-B2FB-A1E5DCCF024D}" dt="2022-01-02T19:53:47.923" v="224"/>
          <ac:grpSpMkLst>
            <pc:docMk/>
            <pc:sldMk cId="0" sldId="262"/>
            <ac:grpSpMk id="20" creationId="{4E8EE39F-4F95-4C8F-9E84-E4FD06C76798}"/>
          </ac:grpSpMkLst>
        </pc:grpChg>
        <pc:picChg chg="mod">
          <ac:chgData name="Nadine" userId="a45fc509-57f6-426d-9598-d8f508bc1586" providerId="ADAL" clId="{2E2E429A-62BD-44AA-B2FB-A1E5DCCF024D}" dt="2022-01-14T20:36:19.279" v="5783" actId="14861"/>
          <ac:picMkLst>
            <pc:docMk/>
            <pc:sldMk cId="0" sldId="262"/>
            <ac:picMk id="4" creationId="{B1DD7E17-322A-4415-91AA-8064C5042AB1}"/>
          </ac:picMkLst>
        </pc:picChg>
        <pc:picChg chg="mod">
          <ac:chgData name="Nadine" userId="a45fc509-57f6-426d-9598-d8f508bc1586" providerId="ADAL" clId="{2E2E429A-62BD-44AA-B2FB-A1E5DCCF024D}" dt="2022-01-02T19:53:47.923" v="224"/>
          <ac:picMkLst>
            <pc:docMk/>
            <pc:sldMk cId="0" sldId="262"/>
            <ac:picMk id="21" creationId="{971111F9-37FE-4621-885E-12DF82885F53}"/>
          </ac:picMkLst>
        </pc:picChg>
        <pc:picChg chg="add mod">
          <ac:chgData name="Nadine" userId="a45fc509-57f6-426d-9598-d8f508bc1586" providerId="ADAL" clId="{2E2E429A-62BD-44AA-B2FB-A1E5DCCF024D}" dt="2022-01-02T21:13:22.308" v="1087"/>
          <ac:picMkLst>
            <pc:docMk/>
            <pc:sldMk cId="0" sldId="262"/>
            <ac:picMk id="31" creationId="{96D71088-B727-4865-AFBC-327205BDE741}"/>
          </ac:picMkLst>
        </pc:picChg>
      </pc:sldChg>
      <pc:sldChg chg="addSp delSp modSp mod modTransition">
        <pc:chgData name="Nadine" userId="a45fc509-57f6-426d-9598-d8f508bc1586" providerId="ADAL" clId="{2E2E429A-62BD-44AA-B2FB-A1E5DCCF024D}" dt="2022-01-14T20:35:56.478" v="5782" actId="14861"/>
        <pc:sldMkLst>
          <pc:docMk/>
          <pc:sldMk cId="0" sldId="263"/>
        </pc:sldMkLst>
        <pc:spChg chg="del">
          <ac:chgData name="Nadine" userId="a45fc509-57f6-426d-9598-d8f508bc1586" providerId="ADAL" clId="{2E2E429A-62BD-44AA-B2FB-A1E5DCCF024D}" dt="2022-01-05T16:14:32.394" v="4080" actId="478"/>
          <ac:spMkLst>
            <pc:docMk/>
            <pc:sldMk cId="0" sldId="263"/>
            <ac:spMk id="2" creationId="{A8B92266-FF97-46F5-8606-FD0C92B00D6B}"/>
          </ac:spMkLst>
        </pc:spChg>
        <pc:spChg chg="del">
          <ac:chgData name="Nadine" userId="a45fc509-57f6-426d-9598-d8f508bc1586" providerId="ADAL" clId="{2E2E429A-62BD-44AA-B2FB-A1E5DCCF024D}" dt="2022-01-05T16:14:32.730" v="4081" actId="478"/>
          <ac:spMkLst>
            <pc:docMk/>
            <pc:sldMk cId="0" sldId="263"/>
            <ac:spMk id="3" creationId="{2D21B7B2-1114-4482-8462-B4C1CD1B0936}"/>
          </ac:spMkLst>
        </pc:spChg>
        <pc:spChg chg="del">
          <ac:chgData name="Nadine" userId="a45fc509-57f6-426d-9598-d8f508bc1586" providerId="ADAL" clId="{2E2E429A-62BD-44AA-B2FB-A1E5DCCF024D}" dt="2022-01-05T16:03:31.825" v="3737" actId="478"/>
          <ac:spMkLst>
            <pc:docMk/>
            <pc:sldMk cId="0" sldId="263"/>
            <ac:spMk id="4" creationId="{38471103-2D65-4853-B8BB-E7B691AFB0D4}"/>
          </ac:spMkLst>
        </pc:spChg>
        <pc:spChg chg="del">
          <ac:chgData name="Nadine" userId="a45fc509-57f6-426d-9598-d8f508bc1586" providerId="ADAL" clId="{2E2E429A-62BD-44AA-B2FB-A1E5DCCF024D}" dt="2022-01-05T16:03:31.825" v="3737" actId="478"/>
          <ac:spMkLst>
            <pc:docMk/>
            <pc:sldMk cId="0" sldId="263"/>
            <ac:spMk id="5" creationId="{42DBC581-991F-4832-9ADF-7FF8BBA24DF0}"/>
          </ac:spMkLst>
        </pc:spChg>
        <pc:spChg chg="del">
          <ac:chgData name="Nadine" userId="a45fc509-57f6-426d-9598-d8f508bc1586" providerId="ADAL" clId="{2E2E429A-62BD-44AA-B2FB-A1E5DCCF024D}" dt="2022-01-05T16:03:31.825" v="3737" actId="478"/>
          <ac:spMkLst>
            <pc:docMk/>
            <pc:sldMk cId="0" sldId="263"/>
            <ac:spMk id="6" creationId="{484487F7-7DC7-4C28-B7B4-61EA6F748CCF}"/>
          </ac:spMkLst>
        </pc:spChg>
        <pc:spChg chg="del">
          <ac:chgData name="Nadine" userId="a45fc509-57f6-426d-9598-d8f508bc1586" providerId="ADAL" clId="{2E2E429A-62BD-44AA-B2FB-A1E5DCCF024D}" dt="2022-01-05T16:03:31.825" v="3737" actId="478"/>
          <ac:spMkLst>
            <pc:docMk/>
            <pc:sldMk cId="0" sldId="263"/>
            <ac:spMk id="7" creationId="{5F8E707F-79A1-435C-B5E9-486BC4912D3B}"/>
          </ac:spMkLst>
        </pc:spChg>
        <pc:spChg chg="del">
          <ac:chgData name="Nadine" userId="a45fc509-57f6-426d-9598-d8f508bc1586" providerId="ADAL" clId="{2E2E429A-62BD-44AA-B2FB-A1E5DCCF024D}" dt="2022-01-05T16:03:31.825" v="3737" actId="478"/>
          <ac:spMkLst>
            <pc:docMk/>
            <pc:sldMk cId="0" sldId="263"/>
            <ac:spMk id="8" creationId="{57E0EAF4-CF7C-44D4-BF94-7902EBE03D52}"/>
          </ac:spMkLst>
        </pc:spChg>
        <pc:spChg chg="mod">
          <ac:chgData name="Nadine" userId="a45fc509-57f6-426d-9598-d8f508bc1586" providerId="ADAL" clId="{2E2E429A-62BD-44AA-B2FB-A1E5DCCF024D}" dt="2022-01-02T19:53:49.183" v="225"/>
          <ac:spMkLst>
            <pc:docMk/>
            <pc:sldMk cId="0" sldId="263"/>
            <ac:spMk id="21" creationId="{C275B453-945C-49B6-AC6C-04D34CBEB536}"/>
          </ac:spMkLst>
        </pc:spChg>
        <pc:spChg chg="mod">
          <ac:chgData name="Nadine" userId="a45fc509-57f6-426d-9598-d8f508bc1586" providerId="ADAL" clId="{2E2E429A-62BD-44AA-B2FB-A1E5DCCF024D}" dt="2022-01-02T19:53:49.183" v="225"/>
          <ac:spMkLst>
            <pc:docMk/>
            <pc:sldMk cId="0" sldId="263"/>
            <ac:spMk id="22" creationId="{C54F4D07-BE70-476C-9BBF-EA6D0FD6CB61}"/>
          </ac:spMkLst>
        </pc:spChg>
        <pc:spChg chg="add del mod">
          <ac:chgData name="Nadine" userId="a45fc509-57f6-426d-9598-d8f508bc1586" providerId="ADAL" clId="{2E2E429A-62BD-44AA-B2FB-A1E5DCCF024D}" dt="2022-01-05T16:03:35.180" v="3738" actId="478"/>
          <ac:spMkLst>
            <pc:docMk/>
            <pc:sldMk cId="0" sldId="263"/>
            <ac:spMk id="23" creationId="{4EFA3F63-5370-46F5-8B8C-84B219D1B346}"/>
          </ac:spMkLst>
        </pc:spChg>
        <pc:spChg chg="add del mod">
          <ac:chgData name="Nadine" userId="a45fc509-57f6-426d-9598-d8f508bc1586" providerId="ADAL" clId="{2E2E429A-62BD-44AA-B2FB-A1E5DCCF024D}" dt="2022-01-05T16:03:36.140" v="3739" actId="478"/>
          <ac:spMkLst>
            <pc:docMk/>
            <pc:sldMk cId="0" sldId="263"/>
            <ac:spMk id="24" creationId="{CE764AA3-BAFD-47CF-96B3-3C2701E78BB1}"/>
          </ac:spMkLst>
        </pc:spChg>
        <pc:spChg chg="add del mod">
          <ac:chgData name="Nadine" userId="a45fc509-57f6-426d-9598-d8f508bc1586" providerId="ADAL" clId="{2E2E429A-62BD-44AA-B2FB-A1E5DCCF024D}" dt="2022-01-05T16:03:37.592" v="3740" actId="478"/>
          <ac:spMkLst>
            <pc:docMk/>
            <pc:sldMk cId="0" sldId="263"/>
            <ac:spMk id="25" creationId="{60C045EE-CBBD-4AF9-B3D6-693E5A44EC37}"/>
          </ac:spMkLst>
        </pc:spChg>
        <pc:spChg chg="add del mod">
          <ac:chgData name="Nadine" userId="a45fc509-57f6-426d-9598-d8f508bc1586" providerId="ADAL" clId="{2E2E429A-62BD-44AA-B2FB-A1E5DCCF024D}" dt="2022-01-05T16:03:39.516" v="3742" actId="478"/>
          <ac:spMkLst>
            <pc:docMk/>
            <pc:sldMk cId="0" sldId="263"/>
            <ac:spMk id="26" creationId="{D399C449-81C8-40DE-8894-30C88731EDCA}"/>
          </ac:spMkLst>
        </pc:spChg>
        <pc:spChg chg="add del mod">
          <ac:chgData name="Nadine" userId="a45fc509-57f6-426d-9598-d8f508bc1586" providerId="ADAL" clId="{2E2E429A-62BD-44AA-B2FB-A1E5DCCF024D}" dt="2022-01-05T16:03:40.351" v="3743" actId="478"/>
          <ac:spMkLst>
            <pc:docMk/>
            <pc:sldMk cId="0" sldId="263"/>
            <ac:spMk id="27" creationId="{CD55BA36-0F33-4292-A8FB-226CCD4BD8D3}"/>
          </ac:spMkLst>
        </pc:spChg>
        <pc:spChg chg="add del mod">
          <ac:chgData name="Nadine" userId="a45fc509-57f6-426d-9598-d8f508bc1586" providerId="ADAL" clId="{2E2E429A-62BD-44AA-B2FB-A1E5DCCF024D}" dt="2022-01-02T20:17:20.136" v="420" actId="478"/>
          <ac:spMkLst>
            <pc:docMk/>
            <pc:sldMk cId="0" sldId="263"/>
            <ac:spMk id="28" creationId="{8A0D9815-4004-406F-87FA-19BDDD5E524A}"/>
          </ac:spMkLst>
        </pc:spChg>
        <pc:spChg chg="add mod">
          <ac:chgData name="Nadine" userId="a45fc509-57f6-426d-9598-d8f508bc1586" providerId="ADAL" clId="{2E2E429A-62BD-44AA-B2FB-A1E5DCCF024D}" dt="2022-01-05T16:06:43.219" v="3838"/>
          <ac:spMkLst>
            <pc:docMk/>
            <pc:sldMk cId="0" sldId="263"/>
            <ac:spMk id="28" creationId="{94B637D4-3BE1-4222-9D84-50E78D855B96}"/>
          </ac:spMkLst>
        </pc:spChg>
        <pc:spChg chg="add del mod">
          <ac:chgData name="Nadine" userId="a45fc509-57f6-426d-9598-d8f508bc1586" providerId="ADAL" clId="{2E2E429A-62BD-44AA-B2FB-A1E5DCCF024D}" dt="2022-01-05T16:14:31.596" v="4079" actId="478"/>
          <ac:spMkLst>
            <pc:docMk/>
            <pc:sldMk cId="0" sldId="263"/>
            <ac:spMk id="29" creationId="{BDC1B61E-7923-4710-B663-1CB3F4D62506}"/>
          </ac:spMkLst>
        </pc:spChg>
        <pc:spChg chg="add del mod">
          <ac:chgData name="Nadine" userId="a45fc509-57f6-426d-9598-d8f508bc1586" providerId="ADAL" clId="{2E2E429A-62BD-44AA-B2FB-A1E5DCCF024D}" dt="2022-01-05T16:14:31.139" v="4078" actId="478"/>
          <ac:spMkLst>
            <pc:docMk/>
            <pc:sldMk cId="0" sldId="263"/>
            <ac:spMk id="30" creationId="{923BC63D-229B-4EE5-A104-C7D450DB3FB7}"/>
          </ac:spMkLst>
        </pc:spChg>
        <pc:spChg chg="add mod">
          <ac:chgData name="Nadine" userId="a45fc509-57f6-426d-9598-d8f508bc1586" providerId="ADAL" clId="{2E2E429A-62BD-44AA-B2FB-A1E5DCCF024D}" dt="2022-01-05T16:06:43.219" v="3838"/>
          <ac:spMkLst>
            <pc:docMk/>
            <pc:sldMk cId="0" sldId="263"/>
            <ac:spMk id="31" creationId="{26BFCF7A-4318-423B-AB74-0582EC1A93AA}"/>
          </ac:spMkLst>
        </pc:spChg>
        <pc:spChg chg="add mod">
          <ac:chgData name="Nadine" userId="a45fc509-57f6-426d-9598-d8f508bc1586" providerId="ADAL" clId="{2E2E429A-62BD-44AA-B2FB-A1E5DCCF024D}" dt="2022-01-05T16:06:43.219" v="3838"/>
          <ac:spMkLst>
            <pc:docMk/>
            <pc:sldMk cId="0" sldId="263"/>
            <ac:spMk id="32" creationId="{2AC56319-6B0C-4393-8FDD-BDA19E19F5EC}"/>
          </ac:spMkLst>
        </pc:spChg>
        <pc:spChg chg="add mod">
          <ac:chgData name="Nadine" userId="a45fc509-57f6-426d-9598-d8f508bc1586" providerId="ADAL" clId="{2E2E429A-62BD-44AA-B2FB-A1E5DCCF024D}" dt="2022-01-05T16:06:43.219" v="3838"/>
          <ac:spMkLst>
            <pc:docMk/>
            <pc:sldMk cId="0" sldId="263"/>
            <ac:spMk id="33" creationId="{2601140B-97FA-4199-A850-C52E74AFA80C}"/>
          </ac:spMkLst>
        </pc:spChg>
        <pc:spChg chg="add mod">
          <ac:chgData name="Nadine" userId="a45fc509-57f6-426d-9598-d8f508bc1586" providerId="ADAL" clId="{2E2E429A-62BD-44AA-B2FB-A1E5DCCF024D}" dt="2022-01-05T16:06:43.219" v="3838"/>
          <ac:spMkLst>
            <pc:docMk/>
            <pc:sldMk cId="0" sldId="263"/>
            <ac:spMk id="34" creationId="{2A3C5871-3678-4DC9-BB7F-23909D2E81FF}"/>
          </ac:spMkLst>
        </pc:spChg>
        <pc:spChg chg="add del mod">
          <ac:chgData name="Nadine" userId="a45fc509-57f6-426d-9598-d8f508bc1586" providerId="ADAL" clId="{2E2E429A-62BD-44AA-B2FB-A1E5DCCF024D}" dt="2022-01-05T16:07:38.072" v="3869" actId="478"/>
          <ac:spMkLst>
            <pc:docMk/>
            <pc:sldMk cId="0" sldId="263"/>
            <ac:spMk id="35" creationId="{F03936DB-CBF4-498A-ACCB-09B6EF9C33AC}"/>
          </ac:spMkLst>
        </pc:spChg>
        <pc:spChg chg="add del mod">
          <ac:chgData name="Nadine" userId="a45fc509-57f6-426d-9598-d8f508bc1586" providerId="ADAL" clId="{2E2E429A-62BD-44AA-B2FB-A1E5DCCF024D}" dt="2022-01-05T16:07:37.324" v="3868" actId="478"/>
          <ac:spMkLst>
            <pc:docMk/>
            <pc:sldMk cId="0" sldId="263"/>
            <ac:spMk id="36" creationId="{9C7BE391-F40F-4C10-90A2-27E80F64FFCC}"/>
          </ac:spMkLst>
        </pc:spChg>
        <pc:spChg chg="add mod">
          <ac:chgData name="Nadine" userId="a45fc509-57f6-426d-9598-d8f508bc1586" providerId="ADAL" clId="{2E2E429A-62BD-44AA-B2FB-A1E5DCCF024D}" dt="2022-01-05T16:06:43.219" v="3838"/>
          <ac:spMkLst>
            <pc:docMk/>
            <pc:sldMk cId="0" sldId="263"/>
            <ac:spMk id="37" creationId="{AD6BC2BA-2638-46E8-B80F-EFB628CD38D2}"/>
          </ac:spMkLst>
        </pc:spChg>
        <pc:spChg chg="add mod">
          <ac:chgData name="Nadine" userId="a45fc509-57f6-426d-9598-d8f508bc1586" providerId="ADAL" clId="{2E2E429A-62BD-44AA-B2FB-A1E5DCCF024D}" dt="2022-01-05T16:06:43.219" v="3838"/>
          <ac:spMkLst>
            <pc:docMk/>
            <pc:sldMk cId="0" sldId="263"/>
            <ac:spMk id="38" creationId="{77702849-0237-4F37-B907-0524FED0D2E0}"/>
          </ac:spMkLst>
        </pc:spChg>
        <pc:spChg chg="add mod">
          <ac:chgData name="Nadine" userId="a45fc509-57f6-426d-9598-d8f508bc1586" providerId="ADAL" clId="{2E2E429A-62BD-44AA-B2FB-A1E5DCCF024D}" dt="2022-01-05T16:06:43.219" v="3838"/>
          <ac:spMkLst>
            <pc:docMk/>
            <pc:sldMk cId="0" sldId="263"/>
            <ac:spMk id="39" creationId="{EA3335F8-9440-4CE7-A521-E154EAB4F93F}"/>
          </ac:spMkLst>
        </pc:spChg>
        <pc:spChg chg="add mod">
          <ac:chgData name="Nadine" userId="a45fc509-57f6-426d-9598-d8f508bc1586" providerId="ADAL" clId="{2E2E429A-62BD-44AA-B2FB-A1E5DCCF024D}" dt="2022-01-05T16:06:43.219" v="3838"/>
          <ac:spMkLst>
            <pc:docMk/>
            <pc:sldMk cId="0" sldId="263"/>
            <ac:spMk id="40" creationId="{3CF60368-0BCB-4601-BF5D-4F40F42D1A0F}"/>
          </ac:spMkLst>
        </pc:spChg>
        <pc:spChg chg="add mod">
          <ac:chgData name="Nadine" userId="a45fc509-57f6-426d-9598-d8f508bc1586" providerId="ADAL" clId="{2E2E429A-62BD-44AA-B2FB-A1E5DCCF024D}" dt="2022-01-05T16:06:43.219" v="3838"/>
          <ac:spMkLst>
            <pc:docMk/>
            <pc:sldMk cId="0" sldId="263"/>
            <ac:spMk id="41" creationId="{F45C6631-5244-45B6-9BE1-188A1267136F}"/>
          </ac:spMkLst>
        </pc:spChg>
        <pc:spChg chg="add del mod">
          <ac:chgData name="Nadine" userId="a45fc509-57f6-426d-9598-d8f508bc1586" providerId="ADAL" clId="{2E2E429A-62BD-44AA-B2FB-A1E5DCCF024D}" dt="2022-01-05T16:07:40.539" v="3871" actId="478"/>
          <ac:spMkLst>
            <pc:docMk/>
            <pc:sldMk cId="0" sldId="263"/>
            <ac:spMk id="42" creationId="{336548B9-83FE-44EC-A7E1-AB75E3FC4630}"/>
          </ac:spMkLst>
        </pc:spChg>
        <pc:spChg chg="add del mod">
          <ac:chgData name="Nadine" userId="a45fc509-57f6-426d-9598-d8f508bc1586" providerId="ADAL" clId="{2E2E429A-62BD-44AA-B2FB-A1E5DCCF024D}" dt="2022-01-05T16:07:39.259" v="3870" actId="478"/>
          <ac:spMkLst>
            <pc:docMk/>
            <pc:sldMk cId="0" sldId="263"/>
            <ac:spMk id="43" creationId="{5C0F031A-D7B6-4759-A3BE-C31C6440F403}"/>
          </ac:spMkLst>
        </pc:spChg>
        <pc:spChg chg="add del mod">
          <ac:chgData name="Nadine" userId="a45fc509-57f6-426d-9598-d8f508bc1586" providerId="ADAL" clId="{2E2E429A-62BD-44AA-B2FB-A1E5DCCF024D}" dt="2022-01-05T16:19:23.843" v="4404" actId="478"/>
          <ac:spMkLst>
            <pc:docMk/>
            <pc:sldMk cId="0" sldId="263"/>
            <ac:spMk id="44" creationId="{C42CF84E-A3DA-4B17-BFB3-A9C6EF04F8AD}"/>
          </ac:spMkLst>
        </pc:spChg>
        <pc:spChg chg="add del mod">
          <ac:chgData name="Nadine" userId="a45fc509-57f6-426d-9598-d8f508bc1586" providerId="ADAL" clId="{2E2E429A-62BD-44AA-B2FB-A1E5DCCF024D}" dt="2022-01-05T16:19:21.666" v="4402" actId="478"/>
          <ac:spMkLst>
            <pc:docMk/>
            <pc:sldMk cId="0" sldId="263"/>
            <ac:spMk id="45" creationId="{69BCC072-AC2D-4C56-BC49-AB144B648EEB}"/>
          </ac:spMkLst>
        </pc:spChg>
        <pc:spChg chg="add del mod">
          <ac:chgData name="Nadine" userId="a45fc509-57f6-426d-9598-d8f508bc1586" providerId="ADAL" clId="{2E2E429A-62BD-44AA-B2FB-A1E5DCCF024D}" dt="2022-01-05T16:19:20.179" v="4400" actId="478"/>
          <ac:spMkLst>
            <pc:docMk/>
            <pc:sldMk cId="0" sldId="263"/>
            <ac:spMk id="46" creationId="{977BABAE-C64F-4EDE-8261-1A06C422858C}"/>
          </ac:spMkLst>
        </pc:spChg>
        <pc:spChg chg="add del mod">
          <ac:chgData name="Nadine" userId="a45fc509-57f6-426d-9598-d8f508bc1586" providerId="ADAL" clId="{2E2E429A-62BD-44AA-B2FB-A1E5DCCF024D}" dt="2022-01-05T16:19:19.109" v="4398" actId="478"/>
          <ac:spMkLst>
            <pc:docMk/>
            <pc:sldMk cId="0" sldId="263"/>
            <ac:spMk id="47" creationId="{459BACEC-0322-4326-A5BF-175999A66082}"/>
          </ac:spMkLst>
        </pc:spChg>
        <pc:spChg chg="add del mod">
          <ac:chgData name="Nadine" userId="a45fc509-57f6-426d-9598-d8f508bc1586" providerId="ADAL" clId="{2E2E429A-62BD-44AA-B2FB-A1E5DCCF024D}" dt="2022-01-05T16:19:17.109" v="4396" actId="478"/>
          <ac:spMkLst>
            <pc:docMk/>
            <pc:sldMk cId="0" sldId="263"/>
            <ac:spMk id="48" creationId="{FA3B2498-249E-4ABD-A141-9D2A698A6545}"/>
          </ac:spMkLst>
        </pc:spChg>
        <pc:spChg chg="add mod">
          <ac:chgData name="Nadine" userId="a45fc509-57f6-426d-9598-d8f508bc1586" providerId="ADAL" clId="{2E2E429A-62BD-44AA-B2FB-A1E5DCCF024D}" dt="2022-01-05T16:18:18.956" v="4347"/>
          <ac:spMkLst>
            <pc:docMk/>
            <pc:sldMk cId="0" sldId="263"/>
            <ac:spMk id="49" creationId="{0E8254D7-962A-4325-BB72-48683EBB680F}"/>
          </ac:spMkLst>
        </pc:spChg>
        <pc:spChg chg="add mod">
          <ac:chgData name="Nadine" userId="a45fc509-57f6-426d-9598-d8f508bc1586" providerId="ADAL" clId="{2E2E429A-62BD-44AA-B2FB-A1E5DCCF024D}" dt="2022-01-05T16:18:18.956" v="4347"/>
          <ac:spMkLst>
            <pc:docMk/>
            <pc:sldMk cId="0" sldId="263"/>
            <ac:spMk id="50" creationId="{A939C39B-FFCB-4127-B4E0-FF618BCD1771}"/>
          </ac:spMkLst>
        </pc:spChg>
        <pc:spChg chg="add mod">
          <ac:chgData name="Nadine" userId="a45fc509-57f6-426d-9598-d8f508bc1586" providerId="ADAL" clId="{2E2E429A-62BD-44AA-B2FB-A1E5DCCF024D}" dt="2022-01-05T16:18:18.956" v="4347"/>
          <ac:spMkLst>
            <pc:docMk/>
            <pc:sldMk cId="0" sldId="263"/>
            <ac:spMk id="51" creationId="{5AF286BA-50CD-48C8-9F3A-54D6269935D8}"/>
          </ac:spMkLst>
        </pc:spChg>
        <pc:spChg chg="add del mod">
          <ac:chgData name="Nadine" userId="a45fc509-57f6-426d-9598-d8f508bc1586" providerId="ADAL" clId="{2E2E429A-62BD-44AA-B2FB-A1E5DCCF024D}" dt="2022-01-05T16:19:16.601" v="4395" actId="478"/>
          <ac:spMkLst>
            <pc:docMk/>
            <pc:sldMk cId="0" sldId="263"/>
            <ac:spMk id="52" creationId="{D2FC204E-CC31-4440-A283-4EA451DDE8A5}"/>
          </ac:spMkLst>
        </pc:spChg>
        <pc:spChg chg="add del mod">
          <ac:chgData name="Nadine" userId="a45fc509-57f6-426d-9598-d8f508bc1586" providerId="ADAL" clId="{2E2E429A-62BD-44AA-B2FB-A1E5DCCF024D}" dt="2022-01-05T16:19:18.174" v="4397" actId="478"/>
          <ac:spMkLst>
            <pc:docMk/>
            <pc:sldMk cId="0" sldId="263"/>
            <ac:spMk id="53" creationId="{99139E3F-876F-4768-AA65-05F79DC7C7AF}"/>
          </ac:spMkLst>
        </pc:spChg>
        <pc:spChg chg="add del mod">
          <ac:chgData name="Nadine" userId="a45fc509-57f6-426d-9598-d8f508bc1586" providerId="ADAL" clId="{2E2E429A-62BD-44AA-B2FB-A1E5DCCF024D}" dt="2022-01-05T16:19:19.708" v="4399" actId="478"/>
          <ac:spMkLst>
            <pc:docMk/>
            <pc:sldMk cId="0" sldId="263"/>
            <ac:spMk id="54" creationId="{092A1181-5174-468A-A539-70A0BFA8FBC8}"/>
          </ac:spMkLst>
        </pc:spChg>
        <pc:spChg chg="add del mod">
          <ac:chgData name="Nadine" userId="a45fc509-57f6-426d-9598-d8f508bc1586" providerId="ADAL" clId="{2E2E429A-62BD-44AA-B2FB-A1E5DCCF024D}" dt="2022-01-05T16:19:21.213" v="4401" actId="478"/>
          <ac:spMkLst>
            <pc:docMk/>
            <pc:sldMk cId="0" sldId="263"/>
            <ac:spMk id="55" creationId="{92C4C719-FFB6-47FA-8F14-8975800643A9}"/>
          </ac:spMkLst>
        </pc:spChg>
        <pc:spChg chg="add del mod">
          <ac:chgData name="Nadine" userId="a45fc509-57f6-426d-9598-d8f508bc1586" providerId="ADAL" clId="{2E2E429A-62BD-44AA-B2FB-A1E5DCCF024D}" dt="2022-01-05T16:19:22.570" v="4403" actId="478"/>
          <ac:spMkLst>
            <pc:docMk/>
            <pc:sldMk cId="0" sldId="263"/>
            <ac:spMk id="56" creationId="{7A760F3C-3620-4FD9-9B72-322979BF6231}"/>
          </ac:spMkLst>
        </pc:spChg>
        <pc:spChg chg="add mod">
          <ac:chgData name="Nadine" userId="a45fc509-57f6-426d-9598-d8f508bc1586" providerId="ADAL" clId="{2E2E429A-62BD-44AA-B2FB-A1E5DCCF024D}" dt="2022-01-05T16:18:18.956" v="4347"/>
          <ac:spMkLst>
            <pc:docMk/>
            <pc:sldMk cId="0" sldId="263"/>
            <ac:spMk id="57" creationId="{39777F18-45C0-447B-A7E9-BE43851C53DA}"/>
          </ac:spMkLst>
        </pc:spChg>
        <pc:spChg chg="mod">
          <ac:chgData name="Nadine" userId="a45fc509-57f6-426d-9598-d8f508bc1586" providerId="ADAL" clId="{2E2E429A-62BD-44AA-B2FB-A1E5DCCF024D}" dt="2022-01-14T20:35:44.292" v="5781" actId="14100"/>
          <ac:spMkLst>
            <pc:docMk/>
            <pc:sldMk cId="0" sldId="263"/>
            <ac:spMk id="1667" creationId="{00000000-0000-0000-0000-000000000000}"/>
          </ac:spMkLst>
        </pc:spChg>
        <pc:spChg chg="mod">
          <ac:chgData name="Nadine" userId="a45fc509-57f6-426d-9598-d8f508bc1586" providerId="ADAL" clId="{2E2E429A-62BD-44AA-B2FB-A1E5DCCF024D}" dt="2022-01-03T21:02:05.818" v="2250" actId="2"/>
          <ac:spMkLst>
            <pc:docMk/>
            <pc:sldMk cId="0" sldId="263"/>
            <ac:spMk id="1668" creationId="{00000000-0000-0000-0000-000000000000}"/>
          </ac:spMkLst>
        </pc:spChg>
        <pc:spChg chg="del">
          <ac:chgData name="Nadine" userId="a45fc509-57f6-426d-9598-d8f508bc1586" providerId="ADAL" clId="{2E2E429A-62BD-44AA-B2FB-A1E5DCCF024D}" dt="2022-01-02T20:18:44.496" v="455" actId="478"/>
          <ac:spMkLst>
            <pc:docMk/>
            <pc:sldMk cId="0" sldId="263"/>
            <ac:spMk id="1669" creationId="{00000000-0000-0000-0000-000000000000}"/>
          </ac:spMkLst>
        </pc:spChg>
        <pc:spChg chg="del">
          <ac:chgData name="Nadine" userId="a45fc509-57f6-426d-9598-d8f508bc1586" providerId="ADAL" clId="{2E2E429A-62BD-44AA-B2FB-A1E5DCCF024D}" dt="2022-01-02T19:58:48.871" v="265" actId="478"/>
          <ac:spMkLst>
            <pc:docMk/>
            <pc:sldMk cId="0" sldId="263"/>
            <ac:spMk id="1670" creationId="{00000000-0000-0000-0000-000000000000}"/>
          </ac:spMkLst>
        </pc:spChg>
        <pc:spChg chg="del">
          <ac:chgData name="Nadine" userId="a45fc509-57f6-426d-9598-d8f508bc1586" providerId="ADAL" clId="{2E2E429A-62BD-44AA-B2FB-A1E5DCCF024D}" dt="2022-01-02T19:59:17.784" v="273" actId="478"/>
          <ac:spMkLst>
            <pc:docMk/>
            <pc:sldMk cId="0" sldId="263"/>
            <ac:spMk id="1671" creationId="{00000000-0000-0000-0000-000000000000}"/>
          </ac:spMkLst>
        </pc:spChg>
        <pc:spChg chg="del">
          <ac:chgData name="Nadine" userId="a45fc509-57f6-426d-9598-d8f508bc1586" providerId="ADAL" clId="{2E2E429A-62BD-44AA-B2FB-A1E5DCCF024D}" dt="2022-01-02T19:59:49.492" v="285" actId="478"/>
          <ac:spMkLst>
            <pc:docMk/>
            <pc:sldMk cId="0" sldId="263"/>
            <ac:spMk id="1672" creationId="{00000000-0000-0000-0000-000000000000}"/>
          </ac:spMkLst>
        </pc:spChg>
        <pc:spChg chg="del">
          <ac:chgData name="Nadine" userId="a45fc509-57f6-426d-9598-d8f508bc1586" providerId="ADAL" clId="{2E2E429A-62BD-44AA-B2FB-A1E5DCCF024D}" dt="2022-01-02T20:00:32.948" v="301" actId="478"/>
          <ac:spMkLst>
            <pc:docMk/>
            <pc:sldMk cId="0" sldId="263"/>
            <ac:spMk id="1673" creationId="{00000000-0000-0000-0000-000000000000}"/>
          </ac:spMkLst>
        </pc:spChg>
        <pc:spChg chg="del">
          <ac:chgData name="Nadine" userId="a45fc509-57f6-426d-9598-d8f508bc1586" providerId="ADAL" clId="{2E2E429A-62BD-44AA-B2FB-A1E5DCCF024D}" dt="2022-01-02T20:07:46.199" v="335" actId="478"/>
          <ac:spMkLst>
            <pc:docMk/>
            <pc:sldMk cId="0" sldId="263"/>
            <ac:spMk id="1674" creationId="{00000000-0000-0000-0000-000000000000}"/>
          </ac:spMkLst>
        </pc:spChg>
        <pc:spChg chg="del">
          <ac:chgData name="Nadine" userId="a45fc509-57f6-426d-9598-d8f508bc1586" providerId="ADAL" clId="{2E2E429A-62BD-44AA-B2FB-A1E5DCCF024D}" dt="2022-01-02T20:13:16.772" v="371" actId="478"/>
          <ac:spMkLst>
            <pc:docMk/>
            <pc:sldMk cId="0" sldId="263"/>
            <ac:spMk id="1675" creationId="{00000000-0000-0000-0000-000000000000}"/>
          </ac:spMkLst>
        </pc:spChg>
        <pc:grpChg chg="add mod">
          <ac:chgData name="Nadine" userId="a45fc509-57f6-426d-9598-d8f508bc1586" providerId="ADAL" clId="{2E2E429A-62BD-44AA-B2FB-A1E5DCCF024D}" dt="2022-01-02T19:53:49.183" v="225"/>
          <ac:grpSpMkLst>
            <pc:docMk/>
            <pc:sldMk cId="0" sldId="263"/>
            <ac:grpSpMk id="19" creationId="{53338343-AF81-48F9-B8CE-EABD79ED6187}"/>
          </ac:grpSpMkLst>
        </pc:grpChg>
        <pc:picChg chg="mod">
          <ac:chgData name="Nadine" userId="a45fc509-57f6-426d-9598-d8f508bc1586" providerId="ADAL" clId="{2E2E429A-62BD-44AA-B2FB-A1E5DCCF024D}" dt="2022-01-02T19:53:49.183" v="225"/>
          <ac:picMkLst>
            <pc:docMk/>
            <pc:sldMk cId="0" sldId="263"/>
            <ac:picMk id="20" creationId="{DBA5E930-71FE-4DF6-91B7-B63EDA89DF73}"/>
          </ac:picMkLst>
        </pc:picChg>
        <pc:picChg chg="add del mod">
          <ac:chgData name="Nadine" userId="a45fc509-57f6-426d-9598-d8f508bc1586" providerId="ADAL" clId="{2E2E429A-62BD-44AA-B2FB-A1E5DCCF024D}" dt="2022-01-14T20:34:34.353" v="5776" actId="478"/>
          <ac:picMkLst>
            <pc:docMk/>
            <pc:sldMk cId="0" sldId="263"/>
            <ac:picMk id="1026" creationId="{76A16885-B8FE-47E8-A5DA-DBA461BA49F0}"/>
          </ac:picMkLst>
        </pc:picChg>
        <pc:picChg chg="add mod">
          <ac:chgData name="Nadine" userId="a45fc509-57f6-426d-9598-d8f508bc1586" providerId="ADAL" clId="{2E2E429A-62BD-44AA-B2FB-A1E5DCCF024D}" dt="2022-01-14T20:35:56.478" v="5782" actId="14861"/>
          <ac:picMkLst>
            <pc:docMk/>
            <pc:sldMk cId="0" sldId="263"/>
            <ac:picMk id="1028" creationId="{124D82B6-39D3-428C-968C-18570C7D5FCE}"/>
          </ac:picMkLst>
        </pc:picChg>
      </pc:sldChg>
      <pc:sldChg chg="addSp delSp modSp mod modTransition">
        <pc:chgData name="Nadine" userId="a45fc509-57f6-426d-9598-d8f508bc1586" providerId="ADAL" clId="{2E2E429A-62BD-44AA-B2FB-A1E5DCCF024D}" dt="2022-01-14T20:23:48.366" v="5772" actId="20577"/>
        <pc:sldMkLst>
          <pc:docMk/>
          <pc:sldMk cId="0" sldId="265"/>
        </pc:sldMkLst>
        <pc:spChg chg="del">
          <ac:chgData name="Nadine" userId="a45fc509-57f6-426d-9598-d8f508bc1586" providerId="ADAL" clId="{2E2E429A-62BD-44AA-B2FB-A1E5DCCF024D}" dt="2022-01-05T16:14:36.270" v="4086" actId="478"/>
          <ac:spMkLst>
            <pc:docMk/>
            <pc:sldMk cId="0" sldId="265"/>
            <ac:spMk id="2" creationId="{B98FDEA1-EA84-4DFC-BB31-264905AC5750}"/>
          </ac:spMkLst>
        </pc:spChg>
        <pc:spChg chg="del">
          <ac:chgData name="Nadine" userId="a45fc509-57f6-426d-9598-d8f508bc1586" providerId="ADAL" clId="{2E2E429A-62BD-44AA-B2FB-A1E5DCCF024D}" dt="2022-01-05T16:14:35.900" v="4085" actId="478"/>
          <ac:spMkLst>
            <pc:docMk/>
            <pc:sldMk cId="0" sldId="265"/>
            <ac:spMk id="3" creationId="{9FDA76FD-AB4F-4EC2-A6E1-E2A1294245E5}"/>
          </ac:spMkLst>
        </pc:spChg>
        <pc:spChg chg="del">
          <ac:chgData name="Nadine" userId="a45fc509-57f6-426d-9598-d8f508bc1586" providerId="ADAL" clId="{2E2E429A-62BD-44AA-B2FB-A1E5DCCF024D}" dt="2022-01-05T16:14:36.875" v="4087" actId="478"/>
          <ac:spMkLst>
            <pc:docMk/>
            <pc:sldMk cId="0" sldId="265"/>
            <ac:spMk id="4" creationId="{5624A3BE-2EC8-4397-A0A9-23214E5A78F8}"/>
          </ac:spMkLst>
        </pc:spChg>
        <pc:spChg chg="del">
          <ac:chgData name="Nadine" userId="a45fc509-57f6-426d-9598-d8f508bc1586" providerId="ADAL" clId="{2E2E429A-62BD-44AA-B2FB-A1E5DCCF024D}" dt="2022-01-05T16:03:49.979" v="3750" actId="478"/>
          <ac:spMkLst>
            <pc:docMk/>
            <pc:sldMk cId="0" sldId="265"/>
            <ac:spMk id="5" creationId="{201830AE-C8A8-4BAE-93C7-8B3E0B7F04A6}"/>
          </ac:spMkLst>
        </pc:spChg>
        <pc:spChg chg="del">
          <ac:chgData name="Nadine" userId="a45fc509-57f6-426d-9598-d8f508bc1586" providerId="ADAL" clId="{2E2E429A-62BD-44AA-B2FB-A1E5DCCF024D}" dt="2022-01-05T16:03:49.594" v="3749" actId="478"/>
          <ac:spMkLst>
            <pc:docMk/>
            <pc:sldMk cId="0" sldId="265"/>
            <ac:spMk id="6" creationId="{E663F435-43F6-4D1D-AD9E-59A5292CB862}"/>
          </ac:spMkLst>
        </pc:spChg>
        <pc:spChg chg="del">
          <ac:chgData name="Nadine" userId="a45fc509-57f6-426d-9598-d8f508bc1586" providerId="ADAL" clId="{2E2E429A-62BD-44AA-B2FB-A1E5DCCF024D}" dt="2022-01-05T16:03:49.218" v="3748" actId="478"/>
          <ac:spMkLst>
            <pc:docMk/>
            <pc:sldMk cId="0" sldId="265"/>
            <ac:spMk id="7" creationId="{82708209-D3AC-41CF-8CA8-51ABFBA01444}"/>
          </ac:spMkLst>
        </pc:spChg>
        <pc:spChg chg="del">
          <ac:chgData name="Nadine" userId="a45fc509-57f6-426d-9598-d8f508bc1586" providerId="ADAL" clId="{2E2E429A-62BD-44AA-B2FB-A1E5DCCF024D}" dt="2022-01-05T16:03:50.850" v="3751" actId="478"/>
          <ac:spMkLst>
            <pc:docMk/>
            <pc:sldMk cId="0" sldId="265"/>
            <ac:spMk id="8" creationId="{391F45A0-1890-4D64-A1D9-DD1F5B016D7A}"/>
          </ac:spMkLst>
        </pc:spChg>
        <pc:spChg chg="mod">
          <ac:chgData name="Nadine" userId="a45fc509-57f6-426d-9598-d8f508bc1586" providerId="ADAL" clId="{2E2E429A-62BD-44AA-B2FB-A1E5DCCF024D}" dt="2022-01-02T19:53:50.816" v="226"/>
          <ac:spMkLst>
            <pc:docMk/>
            <pc:sldMk cId="0" sldId="265"/>
            <ac:spMk id="22" creationId="{864C7784-A917-4181-BA14-52999BB2C494}"/>
          </ac:spMkLst>
        </pc:spChg>
        <pc:spChg chg="mod">
          <ac:chgData name="Nadine" userId="a45fc509-57f6-426d-9598-d8f508bc1586" providerId="ADAL" clId="{2E2E429A-62BD-44AA-B2FB-A1E5DCCF024D}" dt="2022-01-02T19:53:50.816" v="226"/>
          <ac:spMkLst>
            <pc:docMk/>
            <pc:sldMk cId="0" sldId="265"/>
            <ac:spMk id="23" creationId="{414B76B9-E2D4-4EF7-815E-5597B3BEA967}"/>
          </ac:spMkLst>
        </pc:spChg>
        <pc:spChg chg="add del mod">
          <ac:chgData name="Nadine" userId="a45fc509-57f6-426d-9598-d8f508bc1586" providerId="ADAL" clId="{2E2E429A-62BD-44AA-B2FB-A1E5DCCF024D}" dt="2022-01-05T16:03:45.358" v="3745" actId="478"/>
          <ac:spMkLst>
            <pc:docMk/>
            <pc:sldMk cId="0" sldId="265"/>
            <ac:spMk id="24" creationId="{90E2CF06-1FEE-4BEC-9D61-7210B880A67C}"/>
          </ac:spMkLst>
        </pc:spChg>
        <pc:spChg chg="add del mod">
          <ac:chgData name="Nadine" userId="a45fc509-57f6-426d-9598-d8f508bc1586" providerId="ADAL" clId="{2E2E429A-62BD-44AA-B2FB-A1E5DCCF024D}" dt="2022-01-05T16:03:44.493" v="3744" actId="478"/>
          <ac:spMkLst>
            <pc:docMk/>
            <pc:sldMk cId="0" sldId="265"/>
            <ac:spMk id="25" creationId="{58069B87-F5A8-4C2B-8D6F-94F9E3A985DD}"/>
          </ac:spMkLst>
        </pc:spChg>
        <pc:spChg chg="add del mod">
          <ac:chgData name="Nadine" userId="a45fc509-57f6-426d-9598-d8f508bc1586" providerId="ADAL" clId="{2E2E429A-62BD-44AA-B2FB-A1E5DCCF024D}" dt="2022-01-05T16:03:47.197" v="3746" actId="478"/>
          <ac:spMkLst>
            <pc:docMk/>
            <pc:sldMk cId="0" sldId="265"/>
            <ac:spMk id="26" creationId="{B721AEA5-16F1-4C46-A407-814E4B5D437D}"/>
          </ac:spMkLst>
        </pc:spChg>
        <pc:spChg chg="add del mod">
          <ac:chgData name="Nadine" userId="a45fc509-57f6-426d-9598-d8f508bc1586" providerId="ADAL" clId="{2E2E429A-62BD-44AA-B2FB-A1E5DCCF024D}" dt="2022-01-05T16:03:48.769" v="3747" actId="478"/>
          <ac:spMkLst>
            <pc:docMk/>
            <pc:sldMk cId="0" sldId="265"/>
            <ac:spMk id="27" creationId="{08CF98D3-0CE3-4AB0-B31E-CD62F76D9D32}"/>
          </ac:spMkLst>
        </pc:spChg>
        <pc:spChg chg="add del mod">
          <ac:chgData name="Nadine" userId="a45fc509-57f6-426d-9598-d8f508bc1586" providerId="ADAL" clId="{2E2E429A-62BD-44AA-B2FB-A1E5DCCF024D}" dt="2022-01-02T20:17:24.931" v="422" actId="478"/>
          <ac:spMkLst>
            <pc:docMk/>
            <pc:sldMk cId="0" sldId="265"/>
            <ac:spMk id="28" creationId="{ADCE5A8A-CFD0-4BCB-9CD5-E43BDBC6EE54}"/>
          </ac:spMkLst>
        </pc:spChg>
        <pc:spChg chg="add mod">
          <ac:chgData name="Nadine" userId="a45fc509-57f6-426d-9598-d8f508bc1586" providerId="ADAL" clId="{2E2E429A-62BD-44AA-B2FB-A1E5DCCF024D}" dt="2022-01-05T16:06:45.737" v="3839"/>
          <ac:spMkLst>
            <pc:docMk/>
            <pc:sldMk cId="0" sldId="265"/>
            <ac:spMk id="28" creationId="{FE817C89-B3DF-4CB6-837C-D638C28ADFAF}"/>
          </ac:spMkLst>
        </pc:spChg>
        <pc:spChg chg="add del mod">
          <ac:chgData name="Nadine" userId="a45fc509-57f6-426d-9598-d8f508bc1586" providerId="ADAL" clId="{2E2E429A-62BD-44AA-B2FB-A1E5DCCF024D}" dt="2022-01-05T16:14:34.690" v="4083" actId="478"/>
          <ac:spMkLst>
            <pc:docMk/>
            <pc:sldMk cId="0" sldId="265"/>
            <ac:spMk id="29" creationId="{62825AB0-D1B8-438C-8491-BE9D003DA3FB}"/>
          </ac:spMkLst>
        </pc:spChg>
        <pc:spChg chg="add mod">
          <ac:chgData name="Nadine" userId="a45fc509-57f6-426d-9598-d8f508bc1586" providerId="ADAL" clId="{2E2E429A-62BD-44AA-B2FB-A1E5DCCF024D}" dt="2022-01-05T16:06:45.737" v="3839"/>
          <ac:spMkLst>
            <pc:docMk/>
            <pc:sldMk cId="0" sldId="265"/>
            <ac:spMk id="30" creationId="{0F5B1C88-5503-4A93-AD1A-841D583EB16A}"/>
          </ac:spMkLst>
        </pc:spChg>
        <pc:spChg chg="add del mod">
          <ac:chgData name="Nadine" userId="a45fc509-57f6-426d-9598-d8f508bc1586" providerId="ADAL" clId="{2E2E429A-62BD-44AA-B2FB-A1E5DCCF024D}" dt="2022-01-02T20:18:53.578" v="458"/>
          <ac:spMkLst>
            <pc:docMk/>
            <pc:sldMk cId="0" sldId="265"/>
            <ac:spMk id="30" creationId="{B0FB2981-D083-46A4-B5A0-09B153641BAC}"/>
          </ac:spMkLst>
        </pc:spChg>
        <pc:spChg chg="add del mod">
          <ac:chgData name="Nadine" userId="a45fc509-57f6-426d-9598-d8f508bc1586" providerId="ADAL" clId="{2E2E429A-62BD-44AA-B2FB-A1E5DCCF024D}" dt="2022-01-05T16:14:34.243" v="4082" actId="478"/>
          <ac:spMkLst>
            <pc:docMk/>
            <pc:sldMk cId="0" sldId="265"/>
            <ac:spMk id="31" creationId="{362085CE-B4F6-46C5-A7E3-E325883DE920}"/>
          </ac:spMkLst>
        </pc:spChg>
        <pc:spChg chg="add mod">
          <ac:chgData name="Nadine" userId="a45fc509-57f6-426d-9598-d8f508bc1586" providerId="ADAL" clId="{2E2E429A-62BD-44AA-B2FB-A1E5DCCF024D}" dt="2022-01-05T16:06:45.737" v="3839"/>
          <ac:spMkLst>
            <pc:docMk/>
            <pc:sldMk cId="0" sldId="265"/>
            <ac:spMk id="33" creationId="{A4EB3729-3F36-4B20-9977-879AAE783CAF}"/>
          </ac:spMkLst>
        </pc:spChg>
        <pc:spChg chg="add mod">
          <ac:chgData name="Nadine" userId="a45fc509-57f6-426d-9598-d8f508bc1586" providerId="ADAL" clId="{2E2E429A-62BD-44AA-B2FB-A1E5DCCF024D}" dt="2022-01-05T16:06:45.737" v="3839"/>
          <ac:spMkLst>
            <pc:docMk/>
            <pc:sldMk cId="0" sldId="265"/>
            <ac:spMk id="34" creationId="{6998C978-A64B-47B5-BEE8-BFC4C199E008}"/>
          </ac:spMkLst>
        </pc:spChg>
        <pc:spChg chg="add del mod">
          <ac:chgData name="Nadine" userId="a45fc509-57f6-426d-9598-d8f508bc1586" providerId="ADAL" clId="{2E2E429A-62BD-44AA-B2FB-A1E5DCCF024D}" dt="2022-01-05T16:07:47.995" v="3877" actId="478"/>
          <ac:spMkLst>
            <pc:docMk/>
            <pc:sldMk cId="0" sldId="265"/>
            <ac:spMk id="35" creationId="{3386B303-E7EF-464D-9394-E54E8FB81F11}"/>
          </ac:spMkLst>
        </pc:spChg>
        <pc:spChg chg="add del mod">
          <ac:chgData name="Nadine" userId="a45fc509-57f6-426d-9598-d8f508bc1586" providerId="ADAL" clId="{2E2E429A-62BD-44AA-B2FB-A1E5DCCF024D}" dt="2022-01-05T16:07:47.542" v="3876" actId="478"/>
          <ac:spMkLst>
            <pc:docMk/>
            <pc:sldMk cId="0" sldId="265"/>
            <ac:spMk id="36" creationId="{ACCEC61A-6BF5-480E-91F7-F05AC9897450}"/>
          </ac:spMkLst>
        </pc:spChg>
        <pc:spChg chg="add del mod">
          <ac:chgData name="Nadine" userId="a45fc509-57f6-426d-9598-d8f508bc1586" providerId="ADAL" clId="{2E2E429A-62BD-44AA-B2FB-A1E5DCCF024D}" dt="2022-01-05T16:07:44.539" v="3873" actId="478"/>
          <ac:spMkLst>
            <pc:docMk/>
            <pc:sldMk cId="0" sldId="265"/>
            <ac:spMk id="37" creationId="{52D87532-87FF-4301-96D2-C36E14CE9F31}"/>
          </ac:spMkLst>
        </pc:spChg>
        <pc:spChg chg="add del mod">
          <ac:chgData name="Nadine" userId="a45fc509-57f6-426d-9598-d8f508bc1586" providerId="ADAL" clId="{2E2E429A-62BD-44AA-B2FB-A1E5DCCF024D}" dt="2022-01-05T16:07:43.823" v="3872" actId="478"/>
          <ac:spMkLst>
            <pc:docMk/>
            <pc:sldMk cId="0" sldId="265"/>
            <ac:spMk id="38" creationId="{A1EC75E7-DFF1-4576-BAF4-68711AF9471B}"/>
          </ac:spMkLst>
        </pc:spChg>
        <pc:spChg chg="add mod">
          <ac:chgData name="Nadine" userId="a45fc509-57f6-426d-9598-d8f508bc1586" providerId="ADAL" clId="{2E2E429A-62BD-44AA-B2FB-A1E5DCCF024D}" dt="2022-01-05T16:06:45.737" v="3839"/>
          <ac:spMkLst>
            <pc:docMk/>
            <pc:sldMk cId="0" sldId="265"/>
            <ac:spMk id="39" creationId="{546F86CC-0182-4FEF-B732-F23357E0D8C0}"/>
          </ac:spMkLst>
        </pc:spChg>
        <pc:spChg chg="add mod">
          <ac:chgData name="Nadine" userId="a45fc509-57f6-426d-9598-d8f508bc1586" providerId="ADAL" clId="{2E2E429A-62BD-44AA-B2FB-A1E5DCCF024D}" dt="2022-01-05T16:06:45.737" v="3839"/>
          <ac:spMkLst>
            <pc:docMk/>
            <pc:sldMk cId="0" sldId="265"/>
            <ac:spMk id="40" creationId="{EF4B3283-9B7B-4B19-85AF-14F11E7F2EB4}"/>
          </ac:spMkLst>
        </pc:spChg>
        <pc:spChg chg="add mod">
          <ac:chgData name="Nadine" userId="a45fc509-57f6-426d-9598-d8f508bc1586" providerId="ADAL" clId="{2E2E429A-62BD-44AA-B2FB-A1E5DCCF024D}" dt="2022-01-05T16:06:45.737" v="3839"/>
          <ac:spMkLst>
            <pc:docMk/>
            <pc:sldMk cId="0" sldId="265"/>
            <ac:spMk id="41" creationId="{8223A318-CCA0-4D61-90D7-74C7F6C7590B}"/>
          </ac:spMkLst>
        </pc:spChg>
        <pc:spChg chg="add mod">
          <ac:chgData name="Nadine" userId="a45fc509-57f6-426d-9598-d8f508bc1586" providerId="ADAL" clId="{2E2E429A-62BD-44AA-B2FB-A1E5DCCF024D}" dt="2022-01-05T16:06:45.737" v="3839"/>
          <ac:spMkLst>
            <pc:docMk/>
            <pc:sldMk cId="0" sldId="265"/>
            <ac:spMk id="42" creationId="{08B49A54-21A7-43FE-A036-51F41339FB84}"/>
          </ac:spMkLst>
        </pc:spChg>
        <pc:spChg chg="add del mod">
          <ac:chgData name="Nadine" userId="a45fc509-57f6-426d-9598-d8f508bc1586" providerId="ADAL" clId="{2E2E429A-62BD-44AA-B2FB-A1E5DCCF024D}" dt="2022-01-05T16:07:47.213" v="3875" actId="478"/>
          <ac:spMkLst>
            <pc:docMk/>
            <pc:sldMk cId="0" sldId="265"/>
            <ac:spMk id="43" creationId="{A5C86894-3869-4E18-8B42-F31D701697A3}"/>
          </ac:spMkLst>
        </pc:spChg>
        <pc:spChg chg="add del mod">
          <ac:chgData name="Nadine" userId="a45fc509-57f6-426d-9598-d8f508bc1586" providerId="ADAL" clId="{2E2E429A-62BD-44AA-B2FB-A1E5DCCF024D}" dt="2022-01-05T16:07:45.997" v="3874" actId="478"/>
          <ac:spMkLst>
            <pc:docMk/>
            <pc:sldMk cId="0" sldId="265"/>
            <ac:spMk id="44" creationId="{01255BDC-E4B8-4E3A-A224-6FA3FFB4551F}"/>
          </ac:spMkLst>
        </pc:spChg>
        <pc:spChg chg="add del mod">
          <ac:chgData name="Nadine" userId="a45fc509-57f6-426d-9598-d8f508bc1586" providerId="ADAL" clId="{2E2E429A-62BD-44AA-B2FB-A1E5DCCF024D}" dt="2022-01-05T16:19:27.313" v="4407" actId="478"/>
          <ac:spMkLst>
            <pc:docMk/>
            <pc:sldMk cId="0" sldId="265"/>
            <ac:spMk id="45" creationId="{3EC2A030-E079-452C-8CA1-3AB5055C3A6D}"/>
          </ac:spMkLst>
        </pc:spChg>
        <pc:spChg chg="add del mod">
          <ac:chgData name="Nadine" userId="a45fc509-57f6-426d-9598-d8f508bc1586" providerId="ADAL" clId="{2E2E429A-62BD-44AA-B2FB-A1E5DCCF024D}" dt="2022-01-05T16:19:27.717" v="4408" actId="478"/>
          <ac:spMkLst>
            <pc:docMk/>
            <pc:sldMk cId="0" sldId="265"/>
            <ac:spMk id="46" creationId="{BE892EF1-0543-40CD-A70B-C667B77D985F}"/>
          </ac:spMkLst>
        </pc:spChg>
        <pc:spChg chg="add del mod">
          <ac:chgData name="Nadine" userId="a45fc509-57f6-426d-9598-d8f508bc1586" providerId="ADAL" clId="{2E2E429A-62BD-44AA-B2FB-A1E5DCCF024D}" dt="2022-01-05T16:19:28.773" v="4410" actId="478"/>
          <ac:spMkLst>
            <pc:docMk/>
            <pc:sldMk cId="0" sldId="265"/>
            <ac:spMk id="47" creationId="{D90BEA92-CF48-415E-B63F-67F3F69695C3}"/>
          </ac:spMkLst>
        </pc:spChg>
        <pc:spChg chg="add del mod">
          <ac:chgData name="Nadine" userId="a45fc509-57f6-426d-9598-d8f508bc1586" providerId="ADAL" clId="{2E2E429A-62BD-44AA-B2FB-A1E5DCCF024D}" dt="2022-01-05T16:19:30.252" v="4412" actId="478"/>
          <ac:spMkLst>
            <pc:docMk/>
            <pc:sldMk cId="0" sldId="265"/>
            <ac:spMk id="48" creationId="{4931FA6F-6795-4A93-A9DD-210DC0F93DA8}"/>
          </ac:spMkLst>
        </pc:spChg>
        <pc:spChg chg="add mod">
          <ac:chgData name="Nadine" userId="a45fc509-57f6-426d-9598-d8f508bc1586" providerId="ADAL" clId="{2E2E429A-62BD-44AA-B2FB-A1E5DCCF024D}" dt="2022-01-05T16:18:16.975" v="4346"/>
          <ac:spMkLst>
            <pc:docMk/>
            <pc:sldMk cId="0" sldId="265"/>
            <ac:spMk id="49" creationId="{0AFED9F4-21ED-4A4F-BA65-3FF2BEFFF7E8}"/>
          </ac:spMkLst>
        </pc:spChg>
        <pc:spChg chg="add mod">
          <ac:chgData name="Nadine" userId="a45fc509-57f6-426d-9598-d8f508bc1586" providerId="ADAL" clId="{2E2E429A-62BD-44AA-B2FB-A1E5DCCF024D}" dt="2022-01-05T16:18:16.975" v="4346"/>
          <ac:spMkLst>
            <pc:docMk/>
            <pc:sldMk cId="0" sldId="265"/>
            <ac:spMk id="50" creationId="{4FE4AEA4-2219-47A4-AE97-09E3BB72CA2F}"/>
          </ac:spMkLst>
        </pc:spChg>
        <pc:spChg chg="add mod">
          <ac:chgData name="Nadine" userId="a45fc509-57f6-426d-9598-d8f508bc1586" providerId="ADAL" clId="{2E2E429A-62BD-44AA-B2FB-A1E5DCCF024D}" dt="2022-01-05T16:18:16.975" v="4346"/>
          <ac:spMkLst>
            <pc:docMk/>
            <pc:sldMk cId="0" sldId="265"/>
            <ac:spMk id="51" creationId="{A123D7F9-732D-4D44-AD39-EC8A1F4F0ECF}"/>
          </ac:spMkLst>
        </pc:spChg>
        <pc:spChg chg="add mod">
          <ac:chgData name="Nadine" userId="a45fc509-57f6-426d-9598-d8f508bc1586" providerId="ADAL" clId="{2E2E429A-62BD-44AA-B2FB-A1E5DCCF024D}" dt="2022-01-05T16:18:16.975" v="4346"/>
          <ac:spMkLst>
            <pc:docMk/>
            <pc:sldMk cId="0" sldId="265"/>
            <ac:spMk id="52" creationId="{CEED2E49-2955-4723-B1CE-E0783DE542EB}"/>
          </ac:spMkLst>
        </pc:spChg>
        <pc:spChg chg="add mod">
          <ac:chgData name="Nadine" userId="a45fc509-57f6-426d-9598-d8f508bc1586" providerId="ADAL" clId="{2E2E429A-62BD-44AA-B2FB-A1E5DCCF024D}" dt="2022-01-05T16:18:16.975" v="4346"/>
          <ac:spMkLst>
            <pc:docMk/>
            <pc:sldMk cId="0" sldId="265"/>
            <ac:spMk id="53" creationId="{4A0FF1A6-62ED-46C3-BB3B-66BA817D946D}"/>
          </ac:spMkLst>
        </pc:spChg>
        <pc:spChg chg="add del mod">
          <ac:chgData name="Nadine" userId="a45fc509-57f6-426d-9598-d8f508bc1586" providerId="ADAL" clId="{2E2E429A-62BD-44AA-B2FB-A1E5DCCF024D}" dt="2022-01-05T16:19:29.544" v="4411" actId="478"/>
          <ac:spMkLst>
            <pc:docMk/>
            <pc:sldMk cId="0" sldId="265"/>
            <ac:spMk id="54" creationId="{79744908-FC59-45D7-881C-5B50EC4201A0}"/>
          </ac:spMkLst>
        </pc:spChg>
        <pc:spChg chg="add del mod">
          <ac:chgData name="Nadine" userId="a45fc509-57f6-426d-9598-d8f508bc1586" providerId="ADAL" clId="{2E2E429A-62BD-44AA-B2FB-A1E5DCCF024D}" dt="2022-01-05T16:19:28.248" v="4409" actId="478"/>
          <ac:spMkLst>
            <pc:docMk/>
            <pc:sldMk cId="0" sldId="265"/>
            <ac:spMk id="55" creationId="{3D9F63E8-18E5-49D7-A6A7-D602DA76C42D}"/>
          </ac:spMkLst>
        </pc:spChg>
        <pc:spChg chg="add del mod">
          <ac:chgData name="Nadine" userId="a45fc509-57f6-426d-9598-d8f508bc1586" providerId="ADAL" clId="{2E2E429A-62BD-44AA-B2FB-A1E5DCCF024D}" dt="2022-01-05T16:19:26.343" v="4406" actId="478"/>
          <ac:spMkLst>
            <pc:docMk/>
            <pc:sldMk cId="0" sldId="265"/>
            <ac:spMk id="56" creationId="{C8CA8B0A-CCA6-4E8F-A3C1-B825D4329404}"/>
          </ac:spMkLst>
        </pc:spChg>
        <pc:spChg chg="add del mod">
          <ac:chgData name="Nadine" userId="a45fc509-57f6-426d-9598-d8f508bc1586" providerId="ADAL" clId="{2E2E429A-62BD-44AA-B2FB-A1E5DCCF024D}" dt="2022-01-05T16:19:26.008" v="4405" actId="478"/>
          <ac:spMkLst>
            <pc:docMk/>
            <pc:sldMk cId="0" sldId="265"/>
            <ac:spMk id="57" creationId="{1CC6A131-7D03-468E-A773-66B2CAD8ACF4}"/>
          </ac:spMkLst>
        </pc:spChg>
        <pc:spChg chg="add mod">
          <ac:chgData name="Nadine" userId="a45fc509-57f6-426d-9598-d8f508bc1586" providerId="ADAL" clId="{2E2E429A-62BD-44AA-B2FB-A1E5DCCF024D}" dt="2022-01-05T16:18:16.975" v="4346"/>
          <ac:spMkLst>
            <pc:docMk/>
            <pc:sldMk cId="0" sldId="265"/>
            <ac:spMk id="58" creationId="{5747F4BB-5C0E-4A54-9558-55BF90BB3FE5}"/>
          </ac:spMkLst>
        </pc:spChg>
        <pc:spChg chg="mod">
          <ac:chgData name="Nadine" userId="a45fc509-57f6-426d-9598-d8f508bc1586" providerId="ADAL" clId="{2E2E429A-62BD-44AA-B2FB-A1E5DCCF024D}" dt="2022-01-02T22:22:00" v="1515" actId="20577"/>
          <ac:spMkLst>
            <pc:docMk/>
            <pc:sldMk cId="0" sldId="265"/>
            <ac:spMk id="1710" creationId="{00000000-0000-0000-0000-000000000000}"/>
          </ac:spMkLst>
        </pc:spChg>
        <pc:spChg chg="mod">
          <ac:chgData name="Nadine" userId="a45fc509-57f6-426d-9598-d8f508bc1586" providerId="ADAL" clId="{2E2E429A-62BD-44AA-B2FB-A1E5DCCF024D}" dt="2022-01-14T20:23:48.366" v="5772" actId="20577"/>
          <ac:spMkLst>
            <pc:docMk/>
            <pc:sldMk cId="0" sldId="265"/>
            <ac:spMk id="1711" creationId="{00000000-0000-0000-0000-000000000000}"/>
          </ac:spMkLst>
        </pc:spChg>
        <pc:spChg chg="del">
          <ac:chgData name="Nadine" userId="a45fc509-57f6-426d-9598-d8f508bc1586" providerId="ADAL" clId="{2E2E429A-62BD-44AA-B2FB-A1E5DCCF024D}" dt="2022-01-02T20:18:56.160" v="459" actId="478"/>
          <ac:spMkLst>
            <pc:docMk/>
            <pc:sldMk cId="0" sldId="265"/>
            <ac:spMk id="1713" creationId="{00000000-0000-0000-0000-000000000000}"/>
          </ac:spMkLst>
        </pc:spChg>
        <pc:spChg chg="del mod">
          <ac:chgData name="Nadine" userId="a45fc509-57f6-426d-9598-d8f508bc1586" providerId="ADAL" clId="{2E2E429A-62BD-44AA-B2FB-A1E5DCCF024D}" dt="2022-01-05T16:14:35.488" v="4084" actId="478"/>
          <ac:spMkLst>
            <pc:docMk/>
            <pc:sldMk cId="0" sldId="265"/>
            <ac:spMk id="1714" creationId="{00000000-0000-0000-0000-000000000000}"/>
          </ac:spMkLst>
        </pc:spChg>
        <pc:spChg chg="del">
          <ac:chgData name="Nadine" userId="a45fc509-57f6-426d-9598-d8f508bc1586" providerId="ADAL" clId="{2E2E429A-62BD-44AA-B2FB-A1E5DCCF024D}" dt="2022-01-02T19:59:22.324" v="275" actId="478"/>
          <ac:spMkLst>
            <pc:docMk/>
            <pc:sldMk cId="0" sldId="265"/>
            <ac:spMk id="1715" creationId="{00000000-0000-0000-0000-000000000000}"/>
          </ac:spMkLst>
        </pc:spChg>
        <pc:spChg chg="del">
          <ac:chgData name="Nadine" userId="a45fc509-57f6-426d-9598-d8f508bc1586" providerId="ADAL" clId="{2E2E429A-62BD-44AA-B2FB-A1E5DCCF024D}" dt="2022-01-02T19:59:53.522" v="287" actId="478"/>
          <ac:spMkLst>
            <pc:docMk/>
            <pc:sldMk cId="0" sldId="265"/>
            <ac:spMk id="1716" creationId="{00000000-0000-0000-0000-000000000000}"/>
          </ac:spMkLst>
        </pc:spChg>
        <pc:spChg chg="del">
          <ac:chgData name="Nadine" userId="a45fc509-57f6-426d-9598-d8f508bc1586" providerId="ADAL" clId="{2E2E429A-62BD-44AA-B2FB-A1E5DCCF024D}" dt="2022-01-02T20:00:39.877" v="303" actId="478"/>
          <ac:spMkLst>
            <pc:docMk/>
            <pc:sldMk cId="0" sldId="265"/>
            <ac:spMk id="1717" creationId="{00000000-0000-0000-0000-000000000000}"/>
          </ac:spMkLst>
        </pc:spChg>
        <pc:spChg chg="del">
          <ac:chgData name="Nadine" userId="a45fc509-57f6-426d-9598-d8f508bc1586" providerId="ADAL" clId="{2E2E429A-62BD-44AA-B2FB-A1E5DCCF024D}" dt="2022-01-02T20:07:50.186" v="337" actId="478"/>
          <ac:spMkLst>
            <pc:docMk/>
            <pc:sldMk cId="0" sldId="265"/>
            <ac:spMk id="1718" creationId="{00000000-0000-0000-0000-000000000000}"/>
          </ac:spMkLst>
        </pc:spChg>
        <pc:spChg chg="del">
          <ac:chgData name="Nadine" userId="a45fc509-57f6-426d-9598-d8f508bc1586" providerId="ADAL" clId="{2E2E429A-62BD-44AA-B2FB-A1E5DCCF024D}" dt="2022-01-02T20:13:20.171" v="373" actId="478"/>
          <ac:spMkLst>
            <pc:docMk/>
            <pc:sldMk cId="0" sldId="265"/>
            <ac:spMk id="1719" creationId="{00000000-0000-0000-0000-000000000000}"/>
          </ac:spMkLst>
        </pc:spChg>
        <pc:grpChg chg="add mod ord">
          <ac:chgData name="Nadine" userId="a45fc509-57f6-426d-9598-d8f508bc1586" providerId="ADAL" clId="{2E2E429A-62BD-44AA-B2FB-A1E5DCCF024D}" dt="2022-01-14T18:43:40.043" v="4898" actId="166"/>
          <ac:grpSpMkLst>
            <pc:docMk/>
            <pc:sldMk cId="0" sldId="265"/>
            <ac:grpSpMk id="20" creationId="{783709F9-8CDC-4941-AF96-AEA505261ED4}"/>
          </ac:grpSpMkLst>
        </pc:grpChg>
        <pc:picChg chg="add mod">
          <ac:chgData name="Nadine" userId="a45fc509-57f6-426d-9598-d8f508bc1586" providerId="ADAL" clId="{2E2E429A-62BD-44AA-B2FB-A1E5DCCF024D}" dt="2022-01-14T18:43:35.697" v="4897" actId="1076"/>
          <ac:picMkLst>
            <pc:docMk/>
            <pc:sldMk cId="0" sldId="265"/>
            <ac:picMk id="3" creationId="{F99BBFC3-BDC7-4EC9-85CC-AF07B86C2080}"/>
          </ac:picMkLst>
        </pc:picChg>
        <pc:picChg chg="del">
          <ac:chgData name="Nadine" userId="a45fc509-57f6-426d-9598-d8f508bc1586" providerId="ADAL" clId="{2E2E429A-62BD-44AA-B2FB-A1E5DCCF024D}" dt="2022-01-05T20:07:18.876" v="4630" actId="478"/>
          <ac:picMkLst>
            <pc:docMk/>
            <pc:sldMk cId="0" sldId="265"/>
            <ac:picMk id="9" creationId="{6CB40E02-C53B-47A8-8FB5-97244A5D1696}"/>
          </ac:picMkLst>
        </pc:picChg>
        <pc:picChg chg="mod">
          <ac:chgData name="Nadine" userId="a45fc509-57f6-426d-9598-d8f508bc1586" providerId="ADAL" clId="{2E2E429A-62BD-44AA-B2FB-A1E5DCCF024D}" dt="2022-01-02T19:53:50.816" v="226"/>
          <ac:picMkLst>
            <pc:docMk/>
            <pc:sldMk cId="0" sldId="265"/>
            <ac:picMk id="21" creationId="{DD772FAE-03F8-4D5F-A7F1-9700143A39A2}"/>
          </ac:picMkLst>
        </pc:picChg>
        <pc:picChg chg="add mod">
          <ac:chgData name="Nadine" userId="a45fc509-57f6-426d-9598-d8f508bc1586" providerId="ADAL" clId="{2E2E429A-62BD-44AA-B2FB-A1E5DCCF024D}" dt="2022-01-02T21:13:24.469" v="1088"/>
          <ac:picMkLst>
            <pc:docMk/>
            <pc:sldMk cId="0" sldId="265"/>
            <ac:picMk id="32" creationId="{3F41B347-FB83-4650-BB66-D62992F37A8E}"/>
          </ac:picMkLst>
        </pc:picChg>
      </pc:sldChg>
      <pc:sldChg chg="addSp delSp modSp mod modTransition">
        <pc:chgData name="Nadine" userId="a45fc509-57f6-426d-9598-d8f508bc1586" providerId="ADAL" clId="{2E2E429A-62BD-44AA-B2FB-A1E5DCCF024D}" dt="2022-01-14T20:42:41.212" v="5838" actId="1076"/>
        <pc:sldMkLst>
          <pc:docMk/>
          <pc:sldMk cId="0" sldId="266"/>
        </pc:sldMkLst>
        <pc:spChg chg="del">
          <ac:chgData name="Nadine" userId="a45fc509-57f6-426d-9598-d8f508bc1586" providerId="ADAL" clId="{2E2E429A-62BD-44AA-B2FB-A1E5DCCF024D}" dt="2022-01-05T16:14:40.502" v="4091" actId="478"/>
          <ac:spMkLst>
            <pc:docMk/>
            <pc:sldMk cId="0" sldId="266"/>
            <ac:spMk id="2" creationId="{0E3EA6BB-8C9A-4DC9-BC83-29F7B6C51614}"/>
          </ac:spMkLst>
        </pc:spChg>
        <pc:spChg chg="del">
          <ac:chgData name="Nadine" userId="a45fc509-57f6-426d-9598-d8f508bc1586" providerId="ADAL" clId="{2E2E429A-62BD-44AA-B2FB-A1E5DCCF024D}" dt="2022-01-05T16:14:41.045" v="4092" actId="478"/>
          <ac:spMkLst>
            <pc:docMk/>
            <pc:sldMk cId="0" sldId="266"/>
            <ac:spMk id="3" creationId="{BB434C32-4545-456E-9592-2251980900F3}"/>
          </ac:spMkLst>
        </pc:spChg>
        <pc:spChg chg="del">
          <ac:chgData name="Nadine" userId="a45fc509-57f6-426d-9598-d8f508bc1586" providerId="ADAL" clId="{2E2E429A-62BD-44AA-B2FB-A1E5DCCF024D}" dt="2022-01-05T16:14:41.543" v="4093" actId="478"/>
          <ac:spMkLst>
            <pc:docMk/>
            <pc:sldMk cId="0" sldId="266"/>
            <ac:spMk id="4" creationId="{0410663B-D440-4207-969B-C407C05D522B}"/>
          </ac:spMkLst>
        </pc:spChg>
        <pc:spChg chg="del">
          <ac:chgData name="Nadine" userId="a45fc509-57f6-426d-9598-d8f508bc1586" providerId="ADAL" clId="{2E2E429A-62BD-44AA-B2FB-A1E5DCCF024D}" dt="2022-01-05T16:03:58.510" v="3758" actId="478"/>
          <ac:spMkLst>
            <pc:docMk/>
            <pc:sldMk cId="0" sldId="266"/>
            <ac:spMk id="5" creationId="{4D93E2FF-7C5C-4306-8C98-221919F112BF}"/>
          </ac:spMkLst>
        </pc:spChg>
        <pc:spChg chg="del">
          <ac:chgData name="Nadine" userId="a45fc509-57f6-426d-9598-d8f508bc1586" providerId="ADAL" clId="{2E2E429A-62BD-44AA-B2FB-A1E5DCCF024D}" dt="2022-01-05T16:03:58.032" v="3757" actId="478"/>
          <ac:spMkLst>
            <pc:docMk/>
            <pc:sldMk cId="0" sldId="266"/>
            <ac:spMk id="6" creationId="{A29B945A-0A24-4312-AFBA-3F4D531F5E7B}"/>
          </ac:spMkLst>
        </pc:spChg>
        <pc:spChg chg="del">
          <ac:chgData name="Nadine" userId="a45fc509-57f6-426d-9598-d8f508bc1586" providerId="ADAL" clId="{2E2E429A-62BD-44AA-B2FB-A1E5DCCF024D}" dt="2022-01-05T16:03:57.577" v="3756" actId="478"/>
          <ac:spMkLst>
            <pc:docMk/>
            <pc:sldMk cId="0" sldId="266"/>
            <ac:spMk id="7" creationId="{63EC2B20-B8DA-4327-9C0A-81FBD418B564}"/>
          </ac:spMkLst>
        </pc:spChg>
        <pc:spChg chg="del">
          <ac:chgData name="Nadine" userId="a45fc509-57f6-426d-9598-d8f508bc1586" providerId="ADAL" clId="{2E2E429A-62BD-44AA-B2FB-A1E5DCCF024D}" dt="2022-01-05T16:03:59.499" v="3759" actId="478"/>
          <ac:spMkLst>
            <pc:docMk/>
            <pc:sldMk cId="0" sldId="266"/>
            <ac:spMk id="8" creationId="{9B0B2309-3466-40CD-9A6D-19833025E160}"/>
          </ac:spMkLst>
        </pc:spChg>
        <pc:spChg chg="mod">
          <ac:chgData name="Nadine" userId="a45fc509-57f6-426d-9598-d8f508bc1586" providerId="ADAL" clId="{2E2E429A-62BD-44AA-B2FB-A1E5DCCF024D}" dt="2022-01-02T19:53:52.983" v="227"/>
          <ac:spMkLst>
            <pc:docMk/>
            <pc:sldMk cId="0" sldId="266"/>
            <ac:spMk id="21" creationId="{9271D88F-B7C1-44CF-997C-208FF224A40B}"/>
          </ac:spMkLst>
        </pc:spChg>
        <pc:spChg chg="mod">
          <ac:chgData name="Nadine" userId="a45fc509-57f6-426d-9598-d8f508bc1586" providerId="ADAL" clId="{2E2E429A-62BD-44AA-B2FB-A1E5DCCF024D}" dt="2022-01-02T19:53:52.983" v="227"/>
          <ac:spMkLst>
            <pc:docMk/>
            <pc:sldMk cId="0" sldId="266"/>
            <ac:spMk id="22" creationId="{C14E0277-307E-4795-9A5B-CB65A4C9DB11}"/>
          </ac:spMkLst>
        </pc:spChg>
        <pc:spChg chg="add del mod">
          <ac:chgData name="Nadine" userId="a45fc509-57f6-426d-9598-d8f508bc1586" providerId="ADAL" clId="{2E2E429A-62BD-44AA-B2FB-A1E5DCCF024D}" dt="2022-01-05T16:03:54.748" v="3753" actId="478"/>
          <ac:spMkLst>
            <pc:docMk/>
            <pc:sldMk cId="0" sldId="266"/>
            <ac:spMk id="23" creationId="{943DACCB-59AE-4532-80CF-E889F51CF76A}"/>
          </ac:spMkLst>
        </pc:spChg>
        <pc:spChg chg="add del mod">
          <ac:chgData name="Nadine" userId="a45fc509-57f6-426d-9598-d8f508bc1586" providerId="ADAL" clId="{2E2E429A-62BD-44AA-B2FB-A1E5DCCF024D}" dt="2022-01-05T16:03:53.972" v="3752" actId="478"/>
          <ac:spMkLst>
            <pc:docMk/>
            <pc:sldMk cId="0" sldId="266"/>
            <ac:spMk id="24" creationId="{72F8E26D-E860-44B3-9127-E014E7C996EB}"/>
          </ac:spMkLst>
        </pc:spChg>
        <pc:spChg chg="add del mod">
          <ac:chgData name="Nadine" userId="a45fc509-57f6-426d-9598-d8f508bc1586" providerId="ADAL" clId="{2E2E429A-62BD-44AA-B2FB-A1E5DCCF024D}" dt="2022-01-05T16:03:55.878" v="3754" actId="478"/>
          <ac:spMkLst>
            <pc:docMk/>
            <pc:sldMk cId="0" sldId="266"/>
            <ac:spMk id="25" creationId="{E769B183-CEAA-4484-B501-26277A89F6A6}"/>
          </ac:spMkLst>
        </pc:spChg>
        <pc:spChg chg="add del mod">
          <ac:chgData name="Nadine" userId="a45fc509-57f6-426d-9598-d8f508bc1586" providerId="ADAL" clId="{2E2E429A-62BD-44AA-B2FB-A1E5DCCF024D}" dt="2022-01-05T16:03:57.132" v="3755" actId="478"/>
          <ac:spMkLst>
            <pc:docMk/>
            <pc:sldMk cId="0" sldId="266"/>
            <ac:spMk id="26" creationId="{C0F754BF-388E-45A4-BA2C-7AE1558C7E73}"/>
          </ac:spMkLst>
        </pc:spChg>
        <pc:spChg chg="add del mod">
          <ac:chgData name="Nadine" userId="a45fc509-57f6-426d-9598-d8f508bc1586" providerId="ADAL" clId="{2E2E429A-62BD-44AA-B2FB-A1E5DCCF024D}" dt="2022-01-02T20:17:28.627" v="424" actId="478"/>
          <ac:spMkLst>
            <pc:docMk/>
            <pc:sldMk cId="0" sldId="266"/>
            <ac:spMk id="27" creationId="{5A6635CA-776D-4C76-98C3-7EF4644171FE}"/>
          </ac:spMkLst>
        </pc:spChg>
        <pc:spChg chg="add mod">
          <ac:chgData name="Nadine" userId="a45fc509-57f6-426d-9598-d8f508bc1586" providerId="ADAL" clId="{2E2E429A-62BD-44AA-B2FB-A1E5DCCF024D}" dt="2022-01-05T16:06:46.340" v="3840"/>
          <ac:spMkLst>
            <pc:docMk/>
            <pc:sldMk cId="0" sldId="266"/>
            <ac:spMk id="27" creationId="{DF2E9952-0AF0-4EB5-AA8A-26BBF98DC0B8}"/>
          </ac:spMkLst>
        </pc:spChg>
        <pc:spChg chg="add del mod">
          <ac:chgData name="Nadine" userId="a45fc509-57f6-426d-9598-d8f508bc1586" providerId="ADAL" clId="{2E2E429A-62BD-44AA-B2FB-A1E5DCCF024D}" dt="2022-01-05T16:14:38.936" v="4089" actId="478"/>
          <ac:spMkLst>
            <pc:docMk/>
            <pc:sldMk cId="0" sldId="266"/>
            <ac:spMk id="28" creationId="{84FA7FA6-ECC2-4A66-89E6-A3CE798B936D}"/>
          </ac:spMkLst>
        </pc:spChg>
        <pc:spChg chg="add del mod">
          <ac:chgData name="Nadine" userId="a45fc509-57f6-426d-9598-d8f508bc1586" providerId="ADAL" clId="{2E2E429A-62BD-44AA-B2FB-A1E5DCCF024D}" dt="2022-01-05T16:14:38.546" v="4088" actId="478"/>
          <ac:spMkLst>
            <pc:docMk/>
            <pc:sldMk cId="0" sldId="266"/>
            <ac:spMk id="29" creationId="{38FCB36F-A99C-4AA0-A053-0285505A8016}"/>
          </ac:spMkLst>
        </pc:spChg>
        <pc:spChg chg="add del mod">
          <ac:chgData name="Nadine" userId="a45fc509-57f6-426d-9598-d8f508bc1586" providerId="ADAL" clId="{2E2E429A-62BD-44AA-B2FB-A1E5DCCF024D}" dt="2022-01-05T16:14:39.788" v="4090" actId="478"/>
          <ac:spMkLst>
            <pc:docMk/>
            <pc:sldMk cId="0" sldId="266"/>
            <ac:spMk id="30" creationId="{9AA92669-A7D3-4235-8846-5A460E723F96}"/>
          </ac:spMkLst>
        </pc:spChg>
        <pc:spChg chg="add mod">
          <ac:chgData name="Nadine" userId="a45fc509-57f6-426d-9598-d8f508bc1586" providerId="ADAL" clId="{2E2E429A-62BD-44AA-B2FB-A1E5DCCF024D}" dt="2022-01-05T16:06:46.340" v="3840"/>
          <ac:spMkLst>
            <pc:docMk/>
            <pc:sldMk cId="0" sldId="266"/>
            <ac:spMk id="31" creationId="{37F82740-CC63-42D8-8ECB-0DE5D72F54E5}"/>
          </ac:spMkLst>
        </pc:spChg>
        <pc:spChg chg="add mod">
          <ac:chgData name="Nadine" userId="a45fc509-57f6-426d-9598-d8f508bc1586" providerId="ADAL" clId="{2E2E429A-62BD-44AA-B2FB-A1E5DCCF024D}" dt="2022-01-05T16:06:46.340" v="3840"/>
          <ac:spMkLst>
            <pc:docMk/>
            <pc:sldMk cId="0" sldId="266"/>
            <ac:spMk id="32" creationId="{22093C6D-BE7B-4A8D-B562-5C4318D679D7}"/>
          </ac:spMkLst>
        </pc:spChg>
        <pc:spChg chg="add mod">
          <ac:chgData name="Nadine" userId="a45fc509-57f6-426d-9598-d8f508bc1586" providerId="ADAL" clId="{2E2E429A-62BD-44AA-B2FB-A1E5DCCF024D}" dt="2022-01-05T16:06:46.340" v="3840"/>
          <ac:spMkLst>
            <pc:docMk/>
            <pc:sldMk cId="0" sldId="266"/>
            <ac:spMk id="33" creationId="{C5A655FC-2F83-49B6-84E1-B230A0F0D360}"/>
          </ac:spMkLst>
        </pc:spChg>
        <pc:spChg chg="add del mod">
          <ac:chgData name="Nadine" userId="a45fc509-57f6-426d-9598-d8f508bc1586" providerId="ADAL" clId="{2E2E429A-62BD-44AA-B2FB-A1E5DCCF024D}" dt="2022-01-05T16:07:53.741" v="3883" actId="478"/>
          <ac:spMkLst>
            <pc:docMk/>
            <pc:sldMk cId="0" sldId="266"/>
            <ac:spMk id="34" creationId="{9F54C162-26F0-456E-97B9-79326A68C894}"/>
          </ac:spMkLst>
        </pc:spChg>
        <pc:spChg chg="add del mod">
          <ac:chgData name="Nadine" userId="a45fc509-57f6-426d-9598-d8f508bc1586" providerId="ADAL" clId="{2E2E429A-62BD-44AA-B2FB-A1E5DCCF024D}" dt="2022-01-05T16:07:53.230" v="3882" actId="478"/>
          <ac:spMkLst>
            <pc:docMk/>
            <pc:sldMk cId="0" sldId="266"/>
            <ac:spMk id="35" creationId="{63E4AA01-CF27-4597-8E17-2A567A93E85F}"/>
          </ac:spMkLst>
        </pc:spChg>
        <pc:spChg chg="add del mod">
          <ac:chgData name="Nadine" userId="a45fc509-57f6-426d-9598-d8f508bc1586" providerId="ADAL" clId="{2E2E429A-62BD-44AA-B2FB-A1E5DCCF024D}" dt="2022-01-05T16:07:51.412" v="3879" actId="478"/>
          <ac:spMkLst>
            <pc:docMk/>
            <pc:sldMk cId="0" sldId="266"/>
            <ac:spMk id="36" creationId="{C3854AE2-A884-4D87-9F52-C596231C6A3A}"/>
          </ac:spMkLst>
        </pc:spChg>
        <pc:spChg chg="add del mod">
          <ac:chgData name="Nadine" userId="a45fc509-57f6-426d-9598-d8f508bc1586" providerId="ADAL" clId="{2E2E429A-62BD-44AA-B2FB-A1E5DCCF024D}" dt="2022-01-05T16:07:50.593" v="3878" actId="478"/>
          <ac:spMkLst>
            <pc:docMk/>
            <pc:sldMk cId="0" sldId="266"/>
            <ac:spMk id="37" creationId="{2638171D-E741-4B59-BCC3-B93F93E7FB62}"/>
          </ac:spMkLst>
        </pc:spChg>
        <pc:spChg chg="add mod">
          <ac:chgData name="Nadine" userId="a45fc509-57f6-426d-9598-d8f508bc1586" providerId="ADAL" clId="{2E2E429A-62BD-44AA-B2FB-A1E5DCCF024D}" dt="2022-01-05T16:06:46.340" v="3840"/>
          <ac:spMkLst>
            <pc:docMk/>
            <pc:sldMk cId="0" sldId="266"/>
            <ac:spMk id="38" creationId="{F10022CA-2399-4D67-824D-300ACA52814D}"/>
          </ac:spMkLst>
        </pc:spChg>
        <pc:spChg chg="add mod">
          <ac:chgData name="Nadine" userId="a45fc509-57f6-426d-9598-d8f508bc1586" providerId="ADAL" clId="{2E2E429A-62BD-44AA-B2FB-A1E5DCCF024D}" dt="2022-01-05T16:06:46.340" v="3840"/>
          <ac:spMkLst>
            <pc:docMk/>
            <pc:sldMk cId="0" sldId="266"/>
            <ac:spMk id="39" creationId="{883766CB-2FD9-48FF-9FE3-4640DD6F63FF}"/>
          </ac:spMkLst>
        </pc:spChg>
        <pc:spChg chg="add mod">
          <ac:chgData name="Nadine" userId="a45fc509-57f6-426d-9598-d8f508bc1586" providerId="ADAL" clId="{2E2E429A-62BD-44AA-B2FB-A1E5DCCF024D}" dt="2022-01-05T16:06:46.340" v="3840"/>
          <ac:spMkLst>
            <pc:docMk/>
            <pc:sldMk cId="0" sldId="266"/>
            <ac:spMk id="40" creationId="{EFA1376B-7486-4BDD-8098-0235F4B8B8FE}"/>
          </ac:spMkLst>
        </pc:spChg>
        <pc:spChg chg="add mod">
          <ac:chgData name="Nadine" userId="a45fc509-57f6-426d-9598-d8f508bc1586" providerId="ADAL" clId="{2E2E429A-62BD-44AA-B2FB-A1E5DCCF024D}" dt="2022-01-05T16:06:46.340" v="3840"/>
          <ac:spMkLst>
            <pc:docMk/>
            <pc:sldMk cId="0" sldId="266"/>
            <ac:spMk id="41" creationId="{78ECAE14-B8CF-4B45-BADE-98DEE09CBB97}"/>
          </ac:spMkLst>
        </pc:spChg>
        <pc:spChg chg="add del mod">
          <ac:chgData name="Nadine" userId="a45fc509-57f6-426d-9598-d8f508bc1586" providerId="ADAL" clId="{2E2E429A-62BD-44AA-B2FB-A1E5DCCF024D}" dt="2022-01-05T16:07:52.702" v="3881" actId="478"/>
          <ac:spMkLst>
            <pc:docMk/>
            <pc:sldMk cId="0" sldId="266"/>
            <ac:spMk id="42" creationId="{8F8F3A9B-3086-4D65-BF6D-8E29E734B108}"/>
          </ac:spMkLst>
        </pc:spChg>
        <pc:spChg chg="add del mod">
          <ac:chgData name="Nadine" userId="a45fc509-57f6-426d-9598-d8f508bc1586" providerId="ADAL" clId="{2E2E429A-62BD-44AA-B2FB-A1E5DCCF024D}" dt="2022-01-05T16:07:52.232" v="3880" actId="478"/>
          <ac:spMkLst>
            <pc:docMk/>
            <pc:sldMk cId="0" sldId="266"/>
            <ac:spMk id="43" creationId="{6C7C8F45-6971-4C80-97A2-BF35EB758641}"/>
          </ac:spMkLst>
        </pc:spChg>
        <pc:spChg chg="add del mod">
          <ac:chgData name="Nadine" userId="a45fc509-57f6-426d-9598-d8f508bc1586" providerId="ADAL" clId="{2E2E429A-62BD-44AA-B2FB-A1E5DCCF024D}" dt="2022-01-05T16:19:42.933" v="4423" actId="478"/>
          <ac:spMkLst>
            <pc:docMk/>
            <pc:sldMk cId="0" sldId="266"/>
            <ac:spMk id="44" creationId="{AFE0A54D-8479-4676-B434-EB5A03B157BA}"/>
          </ac:spMkLst>
        </pc:spChg>
        <pc:spChg chg="add del mod">
          <ac:chgData name="Nadine" userId="a45fc509-57f6-426d-9598-d8f508bc1586" providerId="ADAL" clId="{2E2E429A-62BD-44AA-B2FB-A1E5DCCF024D}" dt="2022-01-05T16:19:38.421" v="4419" actId="478"/>
          <ac:spMkLst>
            <pc:docMk/>
            <pc:sldMk cId="0" sldId="266"/>
            <ac:spMk id="45" creationId="{7E72BA66-F2F0-40D5-A618-BF2A5905E0D4}"/>
          </ac:spMkLst>
        </pc:spChg>
        <pc:spChg chg="add del mod">
          <ac:chgData name="Nadine" userId="a45fc509-57f6-426d-9598-d8f508bc1586" providerId="ADAL" clId="{2E2E429A-62BD-44AA-B2FB-A1E5DCCF024D}" dt="2022-01-05T16:19:35.668" v="4416" actId="478"/>
          <ac:spMkLst>
            <pc:docMk/>
            <pc:sldMk cId="0" sldId="266"/>
            <ac:spMk id="46" creationId="{E2D2BEAD-3472-4984-BEEA-918606FCB8EA}"/>
          </ac:spMkLst>
        </pc:spChg>
        <pc:spChg chg="add del mod">
          <ac:chgData name="Nadine" userId="a45fc509-57f6-426d-9598-d8f508bc1586" providerId="ADAL" clId="{2E2E429A-62BD-44AA-B2FB-A1E5DCCF024D}" dt="2022-01-05T16:19:34.547" v="4414" actId="478"/>
          <ac:spMkLst>
            <pc:docMk/>
            <pc:sldMk cId="0" sldId="266"/>
            <ac:spMk id="47" creationId="{72FE14D5-C24E-49CB-823D-84EDA9CCD8C9}"/>
          </ac:spMkLst>
        </pc:spChg>
        <pc:spChg chg="add mod">
          <ac:chgData name="Nadine" userId="a45fc509-57f6-426d-9598-d8f508bc1586" providerId="ADAL" clId="{2E2E429A-62BD-44AA-B2FB-A1E5DCCF024D}" dt="2022-01-05T16:18:15.769" v="4345"/>
          <ac:spMkLst>
            <pc:docMk/>
            <pc:sldMk cId="0" sldId="266"/>
            <ac:spMk id="48" creationId="{4B2A6CF2-C008-4901-AA1F-DBD368592DE8}"/>
          </ac:spMkLst>
        </pc:spChg>
        <pc:spChg chg="add mod">
          <ac:chgData name="Nadine" userId="a45fc509-57f6-426d-9598-d8f508bc1586" providerId="ADAL" clId="{2E2E429A-62BD-44AA-B2FB-A1E5DCCF024D}" dt="2022-01-05T16:18:15.769" v="4345"/>
          <ac:spMkLst>
            <pc:docMk/>
            <pc:sldMk cId="0" sldId="266"/>
            <ac:spMk id="49" creationId="{361851CD-8601-47F5-92F7-30FFBC0DADB6}"/>
          </ac:spMkLst>
        </pc:spChg>
        <pc:spChg chg="add mod">
          <ac:chgData name="Nadine" userId="a45fc509-57f6-426d-9598-d8f508bc1586" providerId="ADAL" clId="{2E2E429A-62BD-44AA-B2FB-A1E5DCCF024D}" dt="2022-01-05T16:18:15.769" v="4345"/>
          <ac:spMkLst>
            <pc:docMk/>
            <pc:sldMk cId="0" sldId="266"/>
            <ac:spMk id="50" creationId="{42B13BA7-01CA-48FA-82F7-9AE063789695}"/>
          </ac:spMkLst>
        </pc:spChg>
        <pc:spChg chg="add mod">
          <ac:chgData name="Nadine" userId="a45fc509-57f6-426d-9598-d8f508bc1586" providerId="ADAL" clId="{2E2E429A-62BD-44AA-B2FB-A1E5DCCF024D}" dt="2022-01-05T16:18:15.769" v="4345"/>
          <ac:spMkLst>
            <pc:docMk/>
            <pc:sldMk cId="0" sldId="266"/>
            <ac:spMk id="51" creationId="{327BA397-4609-40CA-8377-CC94C877DDBE}"/>
          </ac:spMkLst>
        </pc:spChg>
        <pc:spChg chg="add mod">
          <ac:chgData name="Nadine" userId="a45fc509-57f6-426d-9598-d8f508bc1586" providerId="ADAL" clId="{2E2E429A-62BD-44AA-B2FB-A1E5DCCF024D}" dt="2022-01-05T16:18:15.769" v="4345"/>
          <ac:spMkLst>
            <pc:docMk/>
            <pc:sldMk cId="0" sldId="266"/>
            <ac:spMk id="52" creationId="{BBBBFF44-B8C6-4ADC-97F0-BED633B3203B}"/>
          </ac:spMkLst>
        </pc:spChg>
        <pc:spChg chg="add del mod">
          <ac:chgData name="Nadine" userId="a45fc509-57f6-426d-9598-d8f508bc1586" providerId="ADAL" clId="{2E2E429A-62BD-44AA-B2FB-A1E5DCCF024D}" dt="2022-01-05T16:19:34.106" v="4413" actId="478"/>
          <ac:spMkLst>
            <pc:docMk/>
            <pc:sldMk cId="0" sldId="266"/>
            <ac:spMk id="53" creationId="{65F8533B-32EC-4C8B-9674-5753F25DAA0B}"/>
          </ac:spMkLst>
        </pc:spChg>
        <pc:spChg chg="add del mod">
          <ac:chgData name="Nadine" userId="a45fc509-57f6-426d-9598-d8f508bc1586" providerId="ADAL" clId="{2E2E429A-62BD-44AA-B2FB-A1E5DCCF024D}" dt="2022-01-05T16:19:35.141" v="4415" actId="478"/>
          <ac:spMkLst>
            <pc:docMk/>
            <pc:sldMk cId="0" sldId="266"/>
            <ac:spMk id="54" creationId="{72D3431E-0092-49F2-A35F-F571434A00C9}"/>
          </ac:spMkLst>
        </pc:spChg>
        <pc:spChg chg="add del mod">
          <ac:chgData name="Nadine" userId="a45fc509-57f6-426d-9598-d8f508bc1586" providerId="ADAL" clId="{2E2E429A-62BD-44AA-B2FB-A1E5DCCF024D}" dt="2022-01-05T16:19:37.655" v="4418" actId="478"/>
          <ac:spMkLst>
            <pc:docMk/>
            <pc:sldMk cId="0" sldId="266"/>
            <ac:spMk id="55" creationId="{649EA9D4-A203-4768-9CC3-F36E504C6479}"/>
          </ac:spMkLst>
        </pc:spChg>
        <pc:spChg chg="add del mod">
          <ac:chgData name="Nadine" userId="a45fc509-57f6-426d-9598-d8f508bc1586" providerId="ADAL" clId="{2E2E429A-62BD-44AA-B2FB-A1E5DCCF024D}" dt="2022-01-05T16:19:39.386" v="4420" actId="478"/>
          <ac:spMkLst>
            <pc:docMk/>
            <pc:sldMk cId="0" sldId="266"/>
            <ac:spMk id="56" creationId="{39B87351-A4C3-47BA-8595-17839D0E1F1B}"/>
          </ac:spMkLst>
        </pc:spChg>
        <pc:spChg chg="add mod">
          <ac:chgData name="Nadine" userId="a45fc509-57f6-426d-9598-d8f508bc1586" providerId="ADAL" clId="{2E2E429A-62BD-44AA-B2FB-A1E5DCCF024D}" dt="2022-01-05T16:18:15.769" v="4345"/>
          <ac:spMkLst>
            <pc:docMk/>
            <pc:sldMk cId="0" sldId="266"/>
            <ac:spMk id="57" creationId="{C593D375-1682-4764-A56D-560627EB5144}"/>
          </ac:spMkLst>
        </pc:spChg>
        <pc:spChg chg="mod">
          <ac:chgData name="Nadine" userId="a45fc509-57f6-426d-9598-d8f508bc1586" providerId="ADAL" clId="{2E2E429A-62BD-44AA-B2FB-A1E5DCCF024D}" dt="2022-01-14T20:42:41.212" v="5838" actId="1076"/>
          <ac:spMkLst>
            <pc:docMk/>
            <pc:sldMk cId="0" sldId="266"/>
            <ac:spMk id="1725" creationId="{00000000-0000-0000-0000-000000000000}"/>
          </ac:spMkLst>
        </pc:spChg>
        <pc:spChg chg="mod">
          <ac:chgData name="Nadine" userId="a45fc509-57f6-426d-9598-d8f508bc1586" providerId="ADAL" clId="{2E2E429A-62BD-44AA-B2FB-A1E5DCCF024D}" dt="2022-01-14T20:42:37.844" v="5837" actId="14100"/>
          <ac:spMkLst>
            <pc:docMk/>
            <pc:sldMk cId="0" sldId="266"/>
            <ac:spMk id="1726" creationId="{00000000-0000-0000-0000-000000000000}"/>
          </ac:spMkLst>
        </pc:spChg>
        <pc:spChg chg="del">
          <ac:chgData name="Nadine" userId="a45fc509-57f6-426d-9598-d8f508bc1586" providerId="ADAL" clId="{2E2E429A-62BD-44AA-B2FB-A1E5DCCF024D}" dt="2022-01-02T20:19:00.509" v="461" actId="478"/>
          <ac:spMkLst>
            <pc:docMk/>
            <pc:sldMk cId="0" sldId="266"/>
            <ac:spMk id="1727" creationId="{00000000-0000-0000-0000-000000000000}"/>
          </ac:spMkLst>
        </pc:spChg>
        <pc:spChg chg="del">
          <ac:chgData name="Nadine" userId="a45fc509-57f6-426d-9598-d8f508bc1586" providerId="ADAL" clId="{2E2E429A-62BD-44AA-B2FB-A1E5DCCF024D}" dt="2022-01-02T20:20:45.464" v="492" actId="478"/>
          <ac:spMkLst>
            <pc:docMk/>
            <pc:sldMk cId="0" sldId="266"/>
            <ac:spMk id="1728" creationId="{00000000-0000-0000-0000-000000000000}"/>
          </ac:spMkLst>
        </pc:spChg>
        <pc:spChg chg="del">
          <ac:chgData name="Nadine" userId="a45fc509-57f6-426d-9598-d8f508bc1586" providerId="ADAL" clId="{2E2E429A-62BD-44AA-B2FB-A1E5DCCF024D}" dt="2022-01-02T19:59:26.580" v="277" actId="478"/>
          <ac:spMkLst>
            <pc:docMk/>
            <pc:sldMk cId="0" sldId="266"/>
            <ac:spMk id="1729" creationId="{00000000-0000-0000-0000-000000000000}"/>
          </ac:spMkLst>
        </pc:spChg>
        <pc:spChg chg="del">
          <ac:chgData name="Nadine" userId="a45fc509-57f6-426d-9598-d8f508bc1586" providerId="ADAL" clId="{2E2E429A-62BD-44AA-B2FB-A1E5DCCF024D}" dt="2022-01-02T19:59:57.698" v="289" actId="478"/>
          <ac:spMkLst>
            <pc:docMk/>
            <pc:sldMk cId="0" sldId="266"/>
            <ac:spMk id="1730" creationId="{00000000-0000-0000-0000-000000000000}"/>
          </ac:spMkLst>
        </pc:spChg>
        <pc:spChg chg="del">
          <ac:chgData name="Nadine" userId="a45fc509-57f6-426d-9598-d8f508bc1586" providerId="ADAL" clId="{2E2E429A-62BD-44AA-B2FB-A1E5DCCF024D}" dt="2022-01-02T20:00:43.819" v="305" actId="478"/>
          <ac:spMkLst>
            <pc:docMk/>
            <pc:sldMk cId="0" sldId="266"/>
            <ac:spMk id="1731" creationId="{00000000-0000-0000-0000-000000000000}"/>
          </ac:spMkLst>
        </pc:spChg>
        <pc:spChg chg="del">
          <ac:chgData name="Nadine" userId="a45fc509-57f6-426d-9598-d8f508bc1586" providerId="ADAL" clId="{2E2E429A-62BD-44AA-B2FB-A1E5DCCF024D}" dt="2022-01-02T20:07:54.350" v="339" actId="478"/>
          <ac:spMkLst>
            <pc:docMk/>
            <pc:sldMk cId="0" sldId="266"/>
            <ac:spMk id="1732" creationId="{00000000-0000-0000-0000-000000000000}"/>
          </ac:spMkLst>
        </pc:spChg>
        <pc:spChg chg="del">
          <ac:chgData name="Nadine" userId="a45fc509-57f6-426d-9598-d8f508bc1586" providerId="ADAL" clId="{2E2E429A-62BD-44AA-B2FB-A1E5DCCF024D}" dt="2022-01-02T20:13:23.990" v="375" actId="478"/>
          <ac:spMkLst>
            <pc:docMk/>
            <pc:sldMk cId="0" sldId="266"/>
            <ac:spMk id="1733" creationId="{00000000-0000-0000-0000-000000000000}"/>
          </ac:spMkLst>
        </pc:spChg>
        <pc:grpChg chg="add mod">
          <ac:chgData name="Nadine" userId="a45fc509-57f6-426d-9598-d8f508bc1586" providerId="ADAL" clId="{2E2E429A-62BD-44AA-B2FB-A1E5DCCF024D}" dt="2022-01-02T19:53:52.983" v="227"/>
          <ac:grpSpMkLst>
            <pc:docMk/>
            <pc:sldMk cId="0" sldId="266"/>
            <ac:grpSpMk id="19" creationId="{BFF21509-BF26-4F80-B751-6887097A3A60}"/>
          </ac:grpSpMkLst>
        </pc:grpChg>
        <pc:picChg chg="add del">
          <ac:chgData name="Nadine" userId="a45fc509-57f6-426d-9598-d8f508bc1586" providerId="ADAL" clId="{2E2E429A-62BD-44AA-B2FB-A1E5DCCF024D}" dt="2022-01-05T16:19:41.498" v="4422" actId="478"/>
          <ac:picMkLst>
            <pc:docMk/>
            <pc:sldMk cId="0" sldId="266"/>
            <ac:picMk id="12" creationId="{00000000-0000-0000-0000-000000000000}"/>
          </ac:picMkLst>
        </pc:picChg>
        <pc:picChg chg="mod">
          <ac:chgData name="Nadine" userId="a45fc509-57f6-426d-9598-d8f508bc1586" providerId="ADAL" clId="{2E2E429A-62BD-44AA-B2FB-A1E5DCCF024D}" dt="2022-01-02T19:53:52.983" v="227"/>
          <ac:picMkLst>
            <pc:docMk/>
            <pc:sldMk cId="0" sldId="266"/>
            <ac:picMk id="20" creationId="{81632002-5F29-493B-A141-054711B73736}"/>
          </ac:picMkLst>
        </pc:picChg>
        <pc:picChg chg="add mod">
          <ac:chgData name="Nadine" userId="a45fc509-57f6-426d-9598-d8f508bc1586" providerId="ADAL" clId="{2E2E429A-62BD-44AA-B2FB-A1E5DCCF024D}" dt="2022-01-14T20:42:05.774" v="5835" actId="1076"/>
          <ac:picMkLst>
            <pc:docMk/>
            <pc:sldMk cId="0" sldId="266"/>
            <ac:picMk id="2050" creationId="{492CC1EE-9D82-4A6A-841A-0A84CABA4BCD}"/>
          </ac:picMkLst>
        </pc:picChg>
      </pc:sldChg>
      <pc:sldChg chg="addSp delSp modSp mod modTransition">
        <pc:chgData name="Nadine" userId="a45fc509-57f6-426d-9598-d8f508bc1586" providerId="ADAL" clId="{2E2E429A-62BD-44AA-B2FB-A1E5DCCF024D}" dt="2022-01-14T21:34:10.369" v="6419" actId="14861"/>
        <pc:sldMkLst>
          <pc:docMk/>
          <pc:sldMk cId="0" sldId="268"/>
        </pc:sldMkLst>
        <pc:spChg chg="del">
          <ac:chgData name="Nadine" userId="a45fc509-57f6-426d-9598-d8f508bc1586" providerId="ADAL" clId="{2E2E429A-62BD-44AA-B2FB-A1E5DCCF024D}" dt="2022-01-05T16:14:46.969" v="4101" actId="478"/>
          <ac:spMkLst>
            <pc:docMk/>
            <pc:sldMk cId="0" sldId="268"/>
            <ac:spMk id="3" creationId="{5D4CE7E6-4ECC-4721-822C-646C23FC4697}"/>
          </ac:spMkLst>
        </pc:spChg>
        <pc:spChg chg="del">
          <ac:chgData name="Nadine" userId="a45fc509-57f6-426d-9598-d8f508bc1586" providerId="ADAL" clId="{2E2E429A-62BD-44AA-B2FB-A1E5DCCF024D}" dt="2022-01-05T16:14:46.366" v="4100" actId="478"/>
          <ac:spMkLst>
            <pc:docMk/>
            <pc:sldMk cId="0" sldId="268"/>
            <ac:spMk id="4" creationId="{FD5C638B-2721-461F-8471-E7A0BB27E493}"/>
          </ac:spMkLst>
        </pc:spChg>
        <pc:spChg chg="del">
          <ac:chgData name="Nadine" userId="a45fc509-57f6-426d-9598-d8f508bc1586" providerId="ADAL" clId="{2E2E429A-62BD-44AA-B2FB-A1E5DCCF024D}" dt="2022-01-05T16:14:45.868" v="4099" actId="478"/>
          <ac:spMkLst>
            <pc:docMk/>
            <pc:sldMk cId="0" sldId="268"/>
            <ac:spMk id="5" creationId="{9A6B944B-63A8-4669-AC11-A994C3683AF1}"/>
          </ac:spMkLst>
        </pc:spChg>
        <pc:spChg chg="del">
          <ac:chgData name="Nadine" userId="a45fc509-57f6-426d-9598-d8f508bc1586" providerId="ADAL" clId="{2E2E429A-62BD-44AA-B2FB-A1E5DCCF024D}" dt="2022-01-05T16:14:45.478" v="4098" actId="478"/>
          <ac:spMkLst>
            <pc:docMk/>
            <pc:sldMk cId="0" sldId="268"/>
            <ac:spMk id="6" creationId="{1B49B43C-F550-4A87-9EFC-2317D8711A06}"/>
          </ac:spMkLst>
        </pc:spChg>
        <pc:spChg chg="del">
          <ac:chgData name="Nadine" userId="a45fc509-57f6-426d-9598-d8f508bc1586" providerId="ADAL" clId="{2E2E429A-62BD-44AA-B2FB-A1E5DCCF024D}" dt="2022-01-05T16:04:07.757" v="3765" actId="478"/>
          <ac:spMkLst>
            <pc:docMk/>
            <pc:sldMk cId="0" sldId="268"/>
            <ac:spMk id="7" creationId="{8D89E024-7D8F-4749-AB4E-4FE68CC88713}"/>
          </ac:spMkLst>
        </pc:spChg>
        <pc:spChg chg="del">
          <ac:chgData name="Nadine" userId="a45fc509-57f6-426d-9598-d8f508bc1586" providerId="ADAL" clId="{2E2E429A-62BD-44AA-B2FB-A1E5DCCF024D}" dt="2022-01-05T16:04:07.296" v="3764" actId="478"/>
          <ac:spMkLst>
            <pc:docMk/>
            <pc:sldMk cId="0" sldId="268"/>
            <ac:spMk id="8" creationId="{61D58495-1D20-455E-8CB1-F98EB7532B49}"/>
          </ac:spMkLst>
        </pc:spChg>
        <pc:spChg chg="del">
          <ac:chgData name="Nadine" userId="a45fc509-57f6-426d-9598-d8f508bc1586" providerId="ADAL" clId="{2E2E429A-62BD-44AA-B2FB-A1E5DCCF024D}" dt="2022-01-05T16:04:06.770" v="3763" actId="478"/>
          <ac:spMkLst>
            <pc:docMk/>
            <pc:sldMk cId="0" sldId="268"/>
            <ac:spMk id="9" creationId="{6FA0DEC4-A036-4020-8F07-64FBAFEB3FAD}"/>
          </ac:spMkLst>
        </pc:spChg>
        <pc:spChg chg="mod">
          <ac:chgData name="Nadine" userId="a45fc509-57f6-426d-9598-d8f508bc1586" providerId="ADAL" clId="{2E2E429A-62BD-44AA-B2FB-A1E5DCCF024D}" dt="2022-01-02T19:53:54.054" v="228"/>
          <ac:spMkLst>
            <pc:docMk/>
            <pc:sldMk cId="0" sldId="268"/>
            <ac:spMk id="22" creationId="{21C93F1B-F77E-494F-A911-7E68C52B4EEB}"/>
          </ac:spMkLst>
        </pc:spChg>
        <pc:spChg chg="mod">
          <ac:chgData name="Nadine" userId="a45fc509-57f6-426d-9598-d8f508bc1586" providerId="ADAL" clId="{2E2E429A-62BD-44AA-B2FB-A1E5DCCF024D}" dt="2022-01-02T19:53:54.054" v="228"/>
          <ac:spMkLst>
            <pc:docMk/>
            <pc:sldMk cId="0" sldId="268"/>
            <ac:spMk id="23" creationId="{4FCFC07F-37A1-4B38-B0D9-4AADFF37D490}"/>
          </ac:spMkLst>
        </pc:spChg>
        <pc:spChg chg="add del mod">
          <ac:chgData name="Nadine" userId="a45fc509-57f6-426d-9598-d8f508bc1586" providerId="ADAL" clId="{2E2E429A-62BD-44AA-B2FB-A1E5DCCF024D}" dt="2022-01-05T16:04:02.616" v="3760" actId="478"/>
          <ac:spMkLst>
            <pc:docMk/>
            <pc:sldMk cId="0" sldId="268"/>
            <ac:spMk id="24" creationId="{218623E1-E98C-4C54-B9BD-191E224C55BB}"/>
          </ac:spMkLst>
        </pc:spChg>
        <pc:spChg chg="add del mod">
          <ac:chgData name="Nadine" userId="a45fc509-57f6-426d-9598-d8f508bc1586" providerId="ADAL" clId="{2E2E429A-62BD-44AA-B2FB-A1E5DCCF024D}" dt="2022-01-05T16:04:04.112" v="3761" actId="478"/>
          <ac:spMkLst>
            <pc:docMk/>
            <pc:sldMk cId="0" sldId="268"/>
            <ac:spMk id="25" creationId="{BAEB28E6-D8E9-481D-9EFA-B79317E0497A}"/>
          </ac:spMkLst>
        </pc:spChg>
        <pc:spChg chg="add del mod">
          <ac:chgData name="Nadine" userId="a45fc509-57f6-426d-9598-d8f508bc1586" providerId="ADAL" clId="{2E2E429A-62BD-44AA-B2FB-A1E5DCCF024D}" dt="2022-01-05T16:04:05.805" v="3762" actId="478"/>
          <ac:spMkLst>
            <pc:docMk/>
            <pc:sldMk cId="0" sldId="268"/>
            <ac:spMk id="26" creationId="{60E98E31-724D-4E9A-AEB4-3A0C9C73B23E}"/>
          </ac:spMkLst>
        </pc:spChg>
        <pc:spChg chg="add mod">
          <ac:chgData name="Nadine" userId="a45fc509-57f6-426d-9598-d8f508bc1586" providerId="ADAL" clId="{2E2E429A-62BD-44AA-B2FB-A1E5DCCF024D}" dt="2022-01-05T16:06:47.332" v="3841"/>
          <ac:spMkLst>
            <pc:docMk/>
            <pc:sldMk cId="0" sldId="268"/>
            <ac:spMk id="27" creationId="{F5C79508-CD3F-4810-B98C-4B295192B5E8}"/>
          </ac:spMkLst>
        </pc:spChg>
        <pc:spChg chg="add del mod">
          <ac:chgData name="Nadine" userId="a45fc509-57f6-426d-9598-d8f508bc1586" providerId="ADAL" clId="{2E2E429A-62BD-44AA-B2FB-A1E5DCCF024D}" dt="2022-01-02T20:17:32.122" v="426" actId="478"/>
          <ac:spMkLst>
            <pc:docMk/>
            <pc:sldMk cId="0" sldId="268"/>
            <ac:spMk id="27" creationId="{F9398E5E-3A45-482A-AC71-3424E7FBA244}"/>
          </ac:spMkLst>
        </pc:spChg>
        <pc:spChg chg="add del mod">
          <ac:chgData name="Nadine" userId="a45fc509-57f6-426d-9598-d8f508bc1586" providerId="ADAL" clId="{2E2E429A-62BD-44AA-B2FB-A1E5DCCF024D}" dt="2022-01-05T16:14:43.271" v="4094" actId="478"/>
          <ac:spMkLst>
            <pc:docMk/>
            <pc:sldMk cId="0" sldId="268"/>
            <ac:spMk id="28" creationId="{6F779A0B-0342-45C7-8966-49EAE4551FF8}"/>
          </ac:spMkLst>
        </pc:spChg>
        <pc:spChg chg="add del mod">
          <ac:chgData name="Nadine" userId="a45fc509-57f6-426d-9598-d8f508bc1586" providerId="ADAL" clId="{2E2E429A-62BD-44AA-B2FB-A1E5DCCF024D}" dt="2022-01-05T16:14:43.684" v="4095" actId="478"/>
          <ac:spMkLst>
            <pc:docMk/>
            <pc:sldMk cId="0" sldId="268"/>
            <ac:spMk id="29" creationId="{86948EEA-65CD-48EF-9BAF-E1FB778A1074}"/>
          </ac:spMkLst>
        </pc:spChg>
        <pc:spChg chg="add del mod">
          <ac:chgData name="Nadine" userId="a45fc509-57f6-426d-9598-d8f508bc1586" providerId="ADAL" clId="{2E2E429A-62BD-44AA-B2FB-A1E5DCCF024D}" dt="2022-01-05T16:14:44.235" v="4096" actId="478"/>
          <ac:spMkLst>
            <pc:docMk/>
            <pc:sldMk cId="0" sldId="268"/>
            <ac:spMk id="30" creationId="{4690F228-6431-4A4C-94B6-ADD9EDA47EAA}"/>
          </ac:spMkLst>
        </pc:spChg>
        <pc:spChg chg="add mod">
          <ac:chgData name="Nadine" userId="a45fc509-57f6-426d-9598-d8f508bc1586" providerId="ADAL" clId="{2E2E429A-62BD-44AA-B2FB-A1E5DCCF024D}" dt="2022-01-05T16:06:47.332" v="3841"/>
          <ac:spMkLst>
            <pc:docMk/>
            <pc:sldMk cId="0" sldId="268"/>
            <ac:spMk id="31" creationId="{1DB4F737-EF51-4439-ABD9-2AABC239ED02}"/>
          </ac:spMkLst>
        </pc:spChg>
        <pc:spChg chg="add mod">
          <ac:chgData name="Nadine" userId="a45fc509-57f6-426d-9598-d8f508bc1586" providerId="ADAL" clId="{2E2E429A-62BD-44AA-B2FB-A1E5DCCF024D}" dt="2022-01-05T16:06:47.332" v="3841"/>
          <ac:spMkLst>
            <pc:docMk/>
            <pc:sldMk cId="0" sldId="268"/>
            <ac:spMk id="32" creationId="{17DBA014-40B8-4171-9A61-2A40136241F9}"/>
          </ac:spMkLst>
        </pc:spChg>
        <pc:spChg chg="add del mod">
          <ac:chgData name="Nadine" userId="a45fc509-57f6-426d-9598-d8f508bc1586" providerId="ADAL" clId="{2E2E429A-62BD-44AA-B2FB-A1E5DCCF024D}" dt="2022-01-05T16:08:02.628" v="3891" actId="478"/>
          <ac:spMkLst>
            <pc:docMk/>
            <pc:sldMk cId="0" sldId="268"/>
            <ac:spMk id="33" creationId="{47FCA6CE-44DE-4ADA-859B-59B192FA26B0}"/>
          </ac:spMkLst>
        </pc:spChg>
        <pc:spChg chg="add del mod">
          <ac:chgData name="Nadine" userId="a45fc509-57f6-426d-9598-d8f508bc1586" providerId="ADAL" clId="{2E2E429A-62BD-44AA-B2FB-A1E5DCCF024D}" dt="2022-01-05T16:07:59.555" v="3889" actId="478"/>
          <ac:spMkLst>
            <pc:docMk/>
            <pc:sldMk cId="0" sldId="268"/>
            <ac:spMk id="34" creationId="{256CB908-EAE3-4A02-8B6C-A8F91585E474}"/>
          </ac:spMkLst>
        </pc:spChg>
        <pc:spChg chg="add del mod">
          <ac:chgData name="Nadine" userId="a45fc509-57f6-426d-9598-d8f508bc1586" providerId="ADAL" clId="{2E2E429A-62BD-44AA-B2FB-A1E5DCCF024D}" dt="2022-01-05T16:07:58.420" v="3887" actId="478"/>
          <ac:spMkLst>
            <pc:docMk/>
            <pc:sldMk cId="0" sldId="268"/>
            <ac:spMk id="35" creationId="{F20E926D-F71E-41C1-8E67-87D3526D9BC6}"/>
          </ac:spMkLst>
        </pc:spChg>
        <pc:spChg chg="add del mod">
          <ac:chgData name="Nadine" userId="a45fc509-57f6-426d-9598-d8f508bc1586" providerId="ADAL" clId="{2E2E429A-62BD-44AA-B2FB-A1E5DCCF024D}" dt="2022-01-05T16:07:57.124" v="3885" actId="478"/>
          <ac:spMkLst>
            <pc:docMk/>
            <pc:sldMk cId="0" sldId="268"/>
            <ac:spMk id="36" creationId="{328DE0EB-D2B5-4DD1-AF94-780585B6B56F}"/>
          </ac:spMkLst>
        </pc:spChg>
        <pc:spChg chg="add del mod">
          <ac:chgData name="Nadine" userId="a45fc509-57f6-426d-9598-d8f508bc1586" providerId="ADAL" clId="{2E2E429A-62BD-44AA-B2FB-A1E5DCCF024D}" dt="2022-01-05T16:07:56.380" v="3884" actId="478"/>
          <ac:spMkLst>
            <pc:docMk/>
            <pc:sldMk cId="0" sldId="268"/>
            <ac:spMk id="37" creationId="{16A99CB4-3DE1-4B80-BDC0-81EE3B61B3EA}"/>
          </ac:spMkLst>
        </pc:spChg>
        <pc:spChg chg="add del mod">
          <ac:chgData name="Nadine" userId="a45fc509-57f6-426d-9598-d8f508bc1586" providerId="ADAL" clId="{2E2E429A-62BD-44AA-B2FB-A1E5DCCF024D}" dt="2022-01-05T16:08:01.626" v="3890" actId="478"/>
          <ac:spMkLst>
            <pc:docMk/>
            <pc:sldMk cId="0" sldId="268"/>
            <ac:spMk id="38" creationId="{D6237AC0-5F12-4210-BFB8-398171A54226}"/>
          </ac:spMkLst>
        </pc:spChg>
        <pc:spChg chg="add mod">
          <ac:chgData name="Nadine" userId="a45fc509-57f6-426d-9598-d8f508bc1586" providerId="ADAL" clId="{2E2E429A-62BD-44AA-B2FB-A1E5DCCF024D}" dt="2022-01-05T16:06:47.332" v="3841"/>
          <ac:spMkLst>
            <pc:docMk/>
            <pc:sldMk cId="0" sldId="268"/>
            <ac:spMk id="39" creationId="{D8389E52-7609-4331-8320-30595EF6CA11}"/>
          </ac:spMkLst>
        </pc:spChg>
        <pc:spChg chg="add mod">
          <ac:chgData name="Nadine" userId="a45fc509-57f6-426d-9598-d8f508bc1586" providerId="ADAL" clId="{2E2E429A-62BD-44AA-B2FB-A1E5DCCF024D}" dt="2022-01-05T16:06:47.332" v="3841"/>
          <ac:spMkLst>
            <pc:docMk/>
            <pc:sldMk cId="0" sldId="268"/>
            <ac:spMk id="40" creationId="{3FB0BF74-8BE4-40B7-9C7A-BF1791F6B483}"/>
          </ac:spMkLst>
        </pc:spChg>
        <pc:spChg chg="add mod">
          <ac:chgData name="Nadine" userId="a45fc509-57f6-426d-9598-d8f508bc1586" providerId="ADAL" clId="{2E2E429A-62BD-44AA-B2FB-A1E5DCCF024D}" dt="2022-01-05T16:06:47.332" v="3841"/>
          <ac:spMkLst>
            <pc:docMk/>
            <pc:sldMk cId="0" sldId="268"/>
            <ac:spMk id="41" creationId="{D5269A04-F02E-4E59-BB5E-66D7FAE83F5D}"/>
          </ac:spMkLst>
        </pc:spChg>
        <pc:spChg chg="add del mod">
          <ac:chgData name="Nadine" userId="a45fc509-57f6-426d-9598-d8f508bc1586" providerId="ADAL" clId="{2E2E429A-62BD-44AA-B2FB-A1E5DCCF024D}" dt="2022-01-05T16:07:58.767" v="3888" actId="478"/>
          <ac:spMkLst>
            <pc:docMk/>
            <pc:sldMk cId="0" sldId="268"/>
            <ac:spMk id="42" creationId="{61364894-BF3D-443C-8969-47FF4C789D17}"/>
          </ac:spMkLst>
        </pc:spChg>
        <pc:spChg chg="add del mod">
          <ac:chgData name="Nadine" userId="a45fc509-57f6-426d-9598-d8f508bc1586" providerId="ADAL" clId="{2E2E429A-62BD-44AA-B2FB-A1E5DCCF024D}" dt="2022-01-05T16:07:57.817" v="3886" actId="478"/>
          <ac:spMkLst>
            <pc:docMk/>
            <pc:sldMk cId="0" sldId="268"/>
            <ac:spMk id="43" creationId="{3468289A-E21A-46DF-AEDA-694A3C08C701}"/>
          </ac:spMkLst>
        </pc:spChg>
        <pc:spChg chg="add del mod">
          <ac:chgData name="Nadine" userId="a45fc509-57f6-426d-9598-d8f508bc1586" providerId="ADAL" clId="{2E2E429A-62BD-44AA-B2FB-A1E5DCCF024D}" dt="2022-01-05T16:19:46.030" v="4425" actId="478"/>
          <ac:spMkLst>
            <pc:docMk/>
            <pc:sldMk cId="0" sldId="268"/>
            <ac:spMk id="44" creationId="{A01D18B0-F3F0-4173-A35D-442C9ECD9A56}"/>
          </ac:spMkLst>
        </pc:spChg>
        <pc:spChg chg="add del mod">
          <ac:chgData name="Nadine" userId="a45fc509-57f6-426d-9598-d8f508bc1586" providerId="ADAL" clId="{2E2E429A-62BD-44AA-B2FB-A1E5DCCF024D}" dt="2022-01-05T16:19:47.202" v="4427" actId="478"/>
          <ac:spMkLst>
            <pc:docMk/>
            <pc:sldMk cId="0" sldId="268"/>
            <ac:spMk id="45" creationId="{6C7668ED-8A14-4C19-AC53-EE15215FF563}"/>
          </ac:spMkLst>
        </pc:spChg>
        <pc:spChg chg="add del mod">
          <ac:chgData name="Nadine" userId="a45fc509-57f6-426d-9598-d8f508bc1586" providerId="ADAL" clId="{2E2E429A-62BD-44AA-B2FB-A1E5DCCF024D}" dt="2022-01-05T16:19:48.309" v="4429" actId="478"/>
          <ac:spMkLst>
            <pc:docMk/>
            <pc:sldMk cId="0" sldId="268"/>
            <ac:spMk id="46" creationId="{FE6A4AAB-084D-45D1-85B5-6246E8D69F77}"/>
          </ac:spMkLst>
        </pc:spChg>
        <pc:spChg chg="add del mod">
          <ac:chgData name="Nadine" userId="a45fc509-57f6-426d-9598-d8f508bc1586" providerId="ADAL" clId="{2E2E429A-62BD-44AA-B2FB-A1E5DCCF024D}" dt="2022-01-05T16:19:51.469" v="4432" actId="478"/>
          <ac:spMkLst>
            <pc:docMk/>
            <pc:sldMk cId="0" sldId="268"/>
            <ac:spMk id="47" creationId="{A64A61E5-37EC-4913-9C8A-56FA0F99609B}"/>
          </ac:spMkLst>
        </pc:spChg>
        <pc:spChg chg="add mod">
          <ac:chgData name="Nadine" userId="a45fc509-57f6-426d-9598-d8f508bc1586" providerId="ADAL" clId="{2E2E429A-62BD-44AA-B2FB-A1E5DCCF024D}" dt="2022-01-05T16:18:14.892" v="4344"/>
          <ac:spMkLst>
            <pc:docMk/>
            <pc:sldMk cId="0" sldId="268"/>
            <ac:spMk id="48" creationId="{31F4B5FC-26B6-4231-ABEC-AB8CC8379AA5}"/>
          </ac:spMkLst>
        </pc:spChg>
        <pc:spChg chg="add mod">
          <ac:chgData name="Nadine" userId="a45fc509-57f6-426d-9598-d8f508bc1586" providerId="ADAL" clId="{2E2E429A-62BD-44AA-B2FB-A1E5DCCF024D}" dt="2022-01-05T16:18:14.892" v="4344"/>
          <ac:spMkLst>
            <pc:docMk/>
            <pc:sldMk cId="0" sldId="268"/>
            <ac:spMk id="49" creationId="{E2FDA4C0-5B93-4D02-B8F6-58690CB0D327}"/>
          </ac:spMkLst>
        </pc:spChg>
        <pc:spChg chg="add mod">
          <ac:chgData name="Nadine" userId="a45fc509-57f6-426d-9598-d8f508bc1586" providerId="ADAL" clId="{2E2E429A-62BD-44AA-B2FB-A1E5DCCF024D}" dt="2022-01-05T16:18:14.892" v="4344"/>
          <ac:spMkLst>
            <pc:docMk/>
            <pc:sldMk cId="0" sldId="268"/>
            <ac:spMk id="50" creationId="{4C08E3F0-A2E6-4A46-890D-5BDB122DC839}"/>
          </ac:spMkLst>
        </pc:spChg>
        <pc:spChg chg="add mod">
          <ac:chgData name="Nadine" userId="a45fc509-57f6-426d-9598-d8f508bc1586" providerId="ADAL" clId="{2E2E429A-62BD-44AA-B2FB-A1E5DCCF024D}" dt="2022-01-05T16:18:14.892" v="4344"/>
          <ac:spMkLst>
            <pc:docMk/>
            <pc:sldMk cId="0" sldId="268"/>
            <ac:spMk id="51" creationId="{F1DCF6E4-B068-4F25-BBD4-80A253802D02}"/>
          </ac:spMkLst>
        </pc:spChg>
        <pc:spChg chg="add mod">
          <ac:chgData name="Nadine" userId="a45fc509-57f6-426d-9598-d8f508bc1586" providerId="ADAL" clId="{2E2E429A-62BD-44AA-B2FB-A1E5DCCF024D}" dt="2022-01-05T16:18:14.892" v="4344"/>
          <ac:spMkLst>
            <pc:docMk/>
            <pc:sldMk cId="0" sldId="268"/>
            <ac:spMk id="52" creationId="{F3B33A98-A053-421A-9BC1-5AB7D5717524}"/>
          </ac:spMkLst>
        </pc:spChg>
        <pc:spChg chg="add del mod">
          <ac:chgData name="Nadine" userId="a45fc509-57f6-426d-9598-d8f508bc1586" providerId="ADAL" clId="{2E2E429A-62BD-44AA-B2FB-A1E5DCCF024D}" dt="2022-01-05T16:19:51.664" v="4433" actId="478"/>
          <ac:spMkLst>
            <pc:docMk/>
            <pc:sldMk cId="0" sldId="268"/>
            <ac:spMk id="53" creationId="{B36D988D-CA0B-48D2-A786-B9AB981FEA14}"/>
          </ac:spMkLst>
        </pc:spChg>
        <pc:spChg chg="add del mod">
          <ac:chgData name="Nadine" userId="a45fc509-57f6-426d-9598-d8f508bc1586" providerId="ADAL" clId="{2E2E429A-62BD-44AA-B2FB-A1E5DCCF024D}" dt="2022-01-05T16:19:47.795" v="4428" actId="478"/>
          <ac:spMkLst>
            <pc:docMk/>
            <pc:sldMk cId="0" sldId="268"/>
            <ac:spMk id="54" creationId="{9AD5789B-8BF5-4618-B509-31D340FDD390}"/>
          </ac:spMkLst>
        </pc:spChg>
        <pc:spChg chg="add del mod">
          <ac:chgData name="Nadine" userId="a45fc509-57f6-426d-9598-d8f508bc1586" providerId="ADAL" clId="{2E2E429A-62BD-44AA-B2FB-A1E5DCCF024D}" dt="2022-01-05T16:19:46.702" v="4426" actId="478"/>
          <ac:spMkLst>
            <pc:docMk/>
            <pc:sldMk cId="0" sldId="268"/>
            <ac:spMk id="55" creationId="{233144CA-6811-4393-A8FB-23907A26D82C}"/>
          </ac:spMkLst>
        </pc:spChg>
        <pc:spChg chg="add del mod">
          <ac:chgData name="Nadine" userId="a45fc509-57f6-426d-9598-d8f508bc1586" providerId="ADAL" clId="{2E2E429A-62BD-44AA-B2FB-A1E5DCCF024D}" dt="2022-01-05T16:19:45.125" v="4424" actId="478"/>
          <ac:spMkLst>
            <pc:docMk/>
            <pc:sldMk cId="0" sldId="268"/>
            <ac:spMk id="56" creationId="{7B2DA258-08BA-49B7-8750-697C88D09298}"/>
          </ac:spMkLst>
        </pc:spChg>
        <pc:spChg chg="add mod">
          <ac:chgData name="Nadine" userId="a45fc509-57f6-426d-9598-d8f508bc1586" providerId="ADAL" clId="{2E2E429A-62BD-44AA-B2FB-A1E5DCCF024D}" dt="2022-01-05T16:18:14.892" v="4344"/>
          <ac:spMkLst>
            <pc:docMk/>
            <pc:sldMk cId="0" sldId="268"/>
            <ac:spMk id="57" creationId="{841F5D48-B9E5-49DE-9BB2-4152A23172B8}"/>
          </ac:spMkLst>
        </pc:spChg>
        <pc:spChg chg="mod">
          <ac:chgData name="Nadine" userId="a45fc509-57f6-426d-9598-d8f508bc1586" providerId="ADAL" clId="{2E2E429A-62BD-44AA-B2FB-A1E5DCCF024D}" dt="2022-01-02T22:22:03.907" v="1516" actId="20577"/>
          <ac:spMkLst>
            <pc:docMk/>
            <pc:sldMk cId="0" sldId="268"/>
            <ac:spMk id="1768" creationId="{00000000-0000-0000-0000-000000000000}"/>
          </ac:spMkLst>
        </pc:spChg>
        <pc:spChg chg="mod">
          <ac:chgData name="Nadine" userId="a45fc509-57f6-426d-9598-d8f508bc1586" providerId="ADAL" clId="{2E2E429A-62BD-44AA-B2FB-A1E5DCCF024D}" dt="2022-01-02T21:35:31.238" v="1278" actId="207"/>
          <ac:spMkLst>
            <pc:docMk/>
            <pc:sldMk cId="0" sldId="268"/>
            <ac:spMk id="1769" creationId="{00000000-0000-0000-0000-000000000000}"/>
          </ac:spMkLst>
        </pc:spChg>
        <pc:spChg chg="mod">
          <ac:chgData name="Nadine" userId="a45fc509-57f6-426d-9598-d8f508bc1586" providerId="ADAL" clId="{2E2E429A-62BD-44AA-B2FB-A1E5DCCF024D}" dt="2022-01-03T21:02:32.259" v="2317" actId="2"/>
          <ac:spMkLst>
            <pc:docMk/>
            <pc:sldMk cId="0" sldId="268"/>
            <ac:spMk id="1770" creationId="{00000000-0000-0000-0000-000000000000}"/>
          </ac:spMkLst>
        </pc:spChg>
        <pc:spChg chg="del">
          <ac:chgData name="Nadine" userId="a45fc509-57f6-426d-9598-d8f508bc1586" providerId="ADAL" clId="{2E2E429A-62BD-44AA-B2FB-A1E5DCCF024D}" dt="2022-01-02T20:19:05.327" v="463" actId="478"/>
          <ac:spMkLst>
            <pc:docMk/>
            <pc:sldMk cId="0" sldId="268"/>
            <ac:spMk id="1771" creationId="{00000000-0000-0000-0000-000000000000}"/>
          </ac:spMkLst>
        </pc:spChg>
        <pc:spChg chg="del">
          <ac:chgData name="Nadine" userId="a45fc509-57f6-426d-9598-d8f508bc1586" providerId="ADAL" clId="{2E2E429A-62BD-44AA-B2FB-A1E5DCCF024D}" dt="2022-01-02T20:20:49.340" v="494" actId="478"/>
          <ac:spMkLst>
            <pc:docMk/>
            <pc:sldMk cId="0" sldId="268"/>
            <ac:spMk id="1772" creationId="{00000000-0000-0000-0000-000000000000}"/>
          </ac:spMkLst>
        </pc:spChg>
        <pc:spChg chg="del mod">
          <ac:chgData name="Nadine" userId="a45fc509-57f6-426d-9598-d8f508bc1586" providerId="ADAL" clId="{2E2E429A-62BD-44AA-B2FB-A1E5DCCF024D}" dt="2022-01-05T16:14:44.864" v="4097" actId="478"/>
          <ac:spMkLst>
            <pc:docMk/>
            <pc:sldMk cId="0" sldId="268"/>
            <ac:spMk id="1773" creationId="{00000000-0000-0000-0000-000000000000}"/>
          </ac:spMkLst>
        </pc:spChg>
        <pc:spChg chg="del">
          <ac:chgData name="Nadine" userId="a45fc509-57f6-426d-9598-d8f508bc1586" providerId="ADAL" clId="{2E2E429A-62BD-44AA-B2FB-A1E5DCCF024D}" dt="2022-01-02T20:00:01.444" v="291" actId="478"/>
          <ac:spMkLst>
            <pc:docMk/>
            <pc:sldMk cId="0" sldId="268"/>
            <ac:spMk id="1774" creationId="{00000000-0000-0000-0000-000000000000}"/>
          </ac:spMkLst>
        </pc:spChg>
        <pc:spChg chg="del">
          <ac:chgData name="Nadine" userId="a45fc509-57f6-426d-9598-d8f508bc1586" providerId="ADAL" clId="{2E2E429A-62BD-44AA-B2FB-A1E5DCCF024D}" dt="2022-01-02T20:00:49.490" v="307" actId="478"/>
          <ac:spMkLst>
            <pc:docMk/>
            <pc:sldMk cId="0" sldId="268"/>
            <ac:spMk id="1775" creationId="{00000000-0000-0000-0000-000000000000}"/>
          </ac:spMkLst>
        </pc:spChg>
        <pc:spChg chg="del">
          <ac:chgData name="Nadine" userId="a45fc509-57f6-426d-9598-d8f508bc1586" providerId="ADAL" clId="{2E2E429A-62BD-44AA-B2FB-A1E5DCCF024D}" dt="2022-01-02T20:07:57.994" v="341" actId="478"/>
          <ac:spMkLst>
            <pc:docMk/>
            <pc:sldMk cId="0" sldId="268"/>
            <ac:spMk id="1776" creationId="{00000000-0000-0000-0000-000000000000}"/>
          </ac:spMkLst>
        </pc:spChg>
        <pc:spChg chg="del">
          <ac:chgData name="Nadine" userId="a45fc509-57f6-426d-9598-d8f508bc1586" providerId="ADAL" clId="{2E2E429A-62BD-44AA-B2FB-A1E5DCCF024D}" dt="2022-01-02T20:13:28.606" v="377" actId="478"/>
          <ac:spMkLst>
            <pc:docMk/>
            <pc:sldMk cId="0" sldId="268"/>
            <ac:spMk id="1777" creationId="{00000000-0000-0000-0000-000000000000}"/>
          </ac:spMkLst>
        </pc:spChg>
        <pc:grpChg chg="add mod">
          <ac:chgData name="Nadine" userId="a45fc509-57f6-426d-9598-d8f508bc1586" providerId="ADAL" clId="{2E2E429A-62BD-44AA-B2FB-A1E5DCCF024D}" dt="2022-01-02T19:53:54.054" v="228"/>
          <ac:grpSpMkLst>
            <pc:docMk/>
            <pc:sldMk cId="0" sldId="268"/>
            <ac:grpSpMk id="20" creationId="{A9CB6947-313F-473E-A8BC-D948666C7709}"/>
          </ac:grpSpMkLst>
        </pc:grpChg>
        <pc:picChg chg="add mod">
          <ac:chgData name="Nadine" userId="a45fc509-57f6-426d-9598-d8f508bc1586" providerId="ADAL" clId="{2E2E429A-62BD-44AA-B2FB-A1E5DCCF024D}" dt="2022-01-14T21:34:10.369" v="6419" actId="14861"/>
          <ac:picMkLst>
            <pc:docMk/>
            <pc:sldMk cId="0" sldId="268"/>
            <ac:picMk id="2" creationId="{8B28DE4B-E77D-4552-A45F-9B9033EF6125}"/>
          </ac:picMkLst>
        </pc:picChg>
        <pc:picChg chg="mod">
          <ac:chgData name="Nadine" userId="a45fc509-57f6-426d-9598-d8f508bc1586" providerId="ADAL" clId="{2E2E429A-62BD-44AA-B2FB-A1E5DCCF024D}" dt="2022-01-02T19:53:54.054" v="228"/>
          <ac:picMkLst>
            <pc:docMk/>
            <pc:sldMk cId="0" sldId="268"/>
            <ac:picMk id="21" creationId="{B813A8CE-5D2A-4090-AB2F-24DA0275B6BB}"/>
          </ac:picMkLst>
        </pc:picChg>
        <pc:picChg chg="add del mod">
          <ac:chgData name="Nadine" userId="a45fc509-57f6-426d-9598-d8f508bc1586" providerId="ADAL" clId="{2E2E429A-62BD-44AA-B2FB-A1E5DCCF024D}" dt="2022-01-02T21:34:52.401" v="1276" actId="478"/>
          <ac:picMkLst>
            <pc:docMk/>
            <pc:sldMk cId="0" sldId="268"/>
            <ac:picMk id="31" creationId="{8F4ADA84-E156-47C5-8019-1F7E1B23D3EA}"/>
          </ac:picMkLst>
        </pc:picChg>
      </pc:sldChg>
      <pc:sldChg chg="addSp delSp modSp del mod modTransition modShow">
        <pc:chgData name="Nadine" userId="a45fc509-57f6-426d-9598-d8f508bc1586" providerId="ADAL" clId="{2E2E429A-62BD-44AA-B2FB-A1E5DCCF024D}" dt="2022-01-05T16:24:00.263" v="4497" actId="2696"/>
        <pc:sldMkLst>
          <pc:docMk/>
          <pc:sldMk cId="0" sldId="269"/>
        </pc:sldMkLst>
        <pc:spChg chg="del">
          <ac:chgData name="Nadine" userId="a45fc509-57f6-426d-9598-d8f508bc1586" providerId="ADAL" clId="{2E2E429A-62BD-44AA-B2FB-A1E5DCCF024D}" dt="2022-01-05T16:14:59.945" v="4116" actId="478"/>
          <ac:spMkLst>
            <pc:docMk/>
            <pc:sldMk cId="0" sldId="269"/>
            <ac:spMk id="2" creationId="{0D3F52A4-70E0-4A16-9635-D29D037A0C62}"/>
          </ac:spMkLst>
        </pc:spChg>
        <pc:spChg chg="del">
          <ac:chgData name="Nadine" userId="a45fc509-57f6-426d-9598-d8f508bc1586" providerId="ADAL" clId="{2E2E429A-62BD-44AA-B2FB-A1E5DCCF024D}" dt="2022-01-05T16:15:00.340" v="4117" actId="478"/>
          <ac:spMkLst>
            <pc:docMk/>
            <pc:sldMk cId="0" sldId="269"/>
            <ac:spMk id="3" creationId="{D7F44F31-4569-48EE-8764-E581765866DC}"/>
          </ac:spMkLst>
        </pc:spChg>
        <pc:spChg chg="del">
          <ac:chgData name="Nadine" userId="a45fc509-57f6-426d-9598-d8f508bc1586" providerId="ADAL" clId="{2E2E429A-62BD-44AA-B2FB-A1E5DCCF024D}" dt="2022-01-05T16:15:00.743" v="4118" actId="478"/>
          <ac:spMkLst>
            <pc:docMk/>
            <pc:sldMk cId="0" sldId="269"/>
            <ac:spMk id="4" creationId="{58580E0A-A01A-46C8-8EFE-DEB12B4770E5}"/>
          </ac:spMkLst>
        </pc:spChg>
        <pc:spChg chg="del">
          <ac:chgData name="Nadine" userId="a45fc509-57f6-426d-9598-d8f508bc1586" providerId="ADAL" clId="{2E2E429A-62BD-44AA-B2FB-A1E5DCCF024D}" dt="2022-01-05T16:15:01.132" v="4119" actId="478"/>
          <ac:spMkLst>
            <pc:docMk/>
            <pc:sldMk cId="0" sldId="269"/>
            <ac:spMk id="5" creationId="{B673FD27-DBF4-4C3A-A6B7-B9E47BAB1370}"/>
          </ac:spMkLst>
        </pc:spChg>
        <pc:spChg chg="del">
          <ac:chgData name="Nadine" userId="a45fc509-57f6-426d-9598-d8f508bc1586" providerId="ADAL" clId="{2E2E429A-62BD-44AA-B2FB-A1E5DCCF024D}" dt="2022-01-05T16:04:13.401" v="3770" actId="478"/>
          <ac:spMkLst>
            <pc:docMk/>
            <pc:sldMk cId="0" sldId="269"/>
            <ac:spMk id="6" creationId="{74BACE9D-D349-49E2-8881-77C30C5BCD78}"/>
          </ac:spMkLst>
        </pc:spChg>
        <pc:spChg chg="del">
          <ac:chgData name="Nadine" userId="a45fc509-57f6-426d-9598-d8f508bc1586" providerId="ADAL" clId="{2E2E429A-62BD-44AA-B2FB-A1E5DCCF024D}" dt="2022-01-05T16:04:13.059" v="3769" actId="478"/>
          <ac:spMkLst>
            <pc:docMk/>
            <pc:sldMk cId="0" sldId="269"/>
            <ac:spMk id="7" creationId="{F83D3867-A0BE-407E-B160-64FC753166C3}"/>
          </ac:spMkLst>
        </pc:spChg>
        <pc:spChg chg="del">
          <ac:chgData name="Nadine" userId="a45fc509-57f6-426d-9598-d8f508bc1586" providerId="ADAL" clId="{2E2E429A-62BD-44AA-B2FB-A1E5DCCF024D}" dt="2022-01-05T16:04:17.359" v="3771" actId="478"/>
          <ac:spMkLst>
            <pc:docMk/>
            <pc:sldMk cId="0" sldId="269"/>
            <ac:spMk id="8" creationId="{C5853F2E-166C-484B-9359-9C1A19C8D837}"/>
          </ac:spMkLst>
        </pc:spChg>
        <pc:spChg chg="mod">
          <ac:chgData name="Nadine" userId="a45fc509-57f6-426d-9598-d8f508bc1586" providerId="ADAL" clId="{2E2E429A-62BD-44AA-B2FB-A1E5DCCF024D}" dt="2022-01-02T19:53:56.192" v="229"/>
          <ac:spMkLst>
            <pc:docMk/>
            <pc:sldMk cId="0" sldId="269"/>
            <ac:spMk id="22" creationId="{529887A7-D3FA-4C48-893C-E5586D2F5AF4}"/>
          </ac:spMkLst>
        </pc:spChg>
        <pc:spChg chg="mod">
          <ac:chgData name="Nadine" userId="a45fc509-57f6-426d-9598-d8f508bc1586" providerId="ADAL" clId="{2E2E429A-62BD-44AA-B2FB-A1E5DCCF024D}" dt="2022-01-02T19:53:56.192" v="229"/>
          <ac:spMkLst>
            <pc:docMk/>
            <pc:sldMk cId="0" sldId="269"/>
            <ac:spMk id="23" creationId="{74F09D13-98CA-4B0B-AF21-E33DA3FEAC79}"/>
          </ac:spMkLst>
        </pc:spChg>
        <pc:spChg chg="add del mod">
          <ac:chgData name="Nadine" userId="a45fc509-57f6-426d-9598-d8f508bc1586" providerId="ADAL" clId="{2E2E429A-62BD-44AA-B2FB-A1E5DCCF024D}" dt="2022-01-05T16:04:11.092" v="3766" actId="478"/>
          <ac:spMkLst>
            <pc:docMk/>
            <pc:sldMk cId="0" sldId="269"/>
            <ac:spMk id="24" creationId="{4658DF50-C1B2-44DA-929E-B1FBABEAE527}"/>
          </ac:spMkLst>
        </pc:spChg>
        <pc:spChg chg="add del mod">
          <ac:chgData name="Nadine" userId="a45fc509-57f6-426d-9598-d8f508bc1586" providerId="ADAL" clId="{2E2E429A-62BD-44AA-B2FB-A1E5DCCF024D}" dt="2022-01-05T16:04:11.605" v="3767" actId="478"/>
          <ac:spMkLst>
            <pc:docMk/>
            <pc:sldMk cId="0" sldId="269"/>
            <ac:spMk id="25" creationId="{D41DF3D4-F0BA-4A51-BC97-85809686ECA2}"/>
          </ac:spMkLst>
        </pc:spChg>
        <pc:spChg chg="add mod">
          <ac:chgData name="Nadine" userId="a45fc509-57f6-426d-9598-d8f508bc1586" providerId="ADAL" clId="{2E2E429A-62BD-44AA-B2FB-A1E5DCCF024D}" dt="2022-01-05T16:06:49.885" v="3842"/>
          <ac:spMkLst>
            <pc:docMk/>
            <pc:sldMk cId="0" sldId="269"/>
            <ac:spMk id="26" creationId="{6AC268D3-1973-42C8-A726-8D94952B2A9D}"/>
          </ac:spMkLst>
        </pc:spChg>
        <pc:spChg chg="add del mod">
          <ac:chgData name="Nadine" userId="a45fc509-57f6-426d-9598-d8f508bc1586" providerId="ADAL" clId="{2E2E429A-62BD-44AA-B2FB-A1E5DCCF024D}" dt="2022-01-02T20:06:52.887" v="322" actId="478"/>
          <ac:spMkLst>
            <pc:docMk/>
            <pc:sldMk cId="0" sldId="269"/>
            <ac:spMk id="26" creationId="{895C01F0-DCBF-48E5-8425-D254BA716A2F}"/>
          </ac:spMkLst>
        </pc:spChg>
        <pc:spChg chg="add del mod">
          <ac:chgData name="Nadine" userId="a45fc509-57f6-426d-9598-d8f508bc1586" providerId="ADAL" clId="{2E2E429A-62BD-44AA-B2FB-A1E5DCCF024D}" dt="2022-01-05T16:04:12.446" v="3768" actId="478"/>
          <ac:spMkLst>
            <pc:docMk/>
            <pc:sldMk cId="0" sldId="269"/>
            <ac:spMk id="27" creationId="{FA4CD241-D0C0-4518-8669-6E080042500B}"/>
          </ac:spMkLst>
        </pc:spChg>
        <pc:spChg chg="add del mod">
          <ac:chgData name="Nadine" userId="a45fc509-57f6-426d-9598-d8f508bc1586" providerId="ADAL" clId="{2E2E429A-62BD-44AA-B2FB-A1E5DCCF024D}" dt="2022-01-02T20:17:36.921" v="428" actId="478"/>
          <ac:spMkLst>
            <pc:docMk/>
            <pc:sldMk cId="0" sldId="269"/>
            <ac:spMk id="28" creationId="{8E4B12C8-BF14-46BF-9F66-C1902AA80CF6}"/>
          </ac:spMkLst>
        </pc:spChg>
        <pc:spChg chg="add mod">
          <ac:chgData name="Nadine" userId="a45fc509-57f6-426d-9598-d8f508bc1586" providerId="ADAL" clId="{2E2E429A-62BD-44AA-B2FB-A1E5DCCF024D}" dt="2022-01-05T16:06:49.885" v="3842"/>
          <ac:spMkLst>
            <pc:docMk/>
            <pc:sldMk cId="0" sldId="269"/>
            <ac:spMk id="28" creationId="{C3867AC5-B20F-4BED-A3F0-4E2328CF39B9}"/>
          </ac:spMkLst>
        </pc:spChg>
        <pc:spChg chg="add del mod">
          <ac:chgData name="Nadine" userId="a45fc509-57f6-426d-9598-d8f508bc1586" providerId="ADAL" clId="{2E2E429A-62BD-44AA-B2FB-A1E5DCCF024D}" dt="2022-01-05T16:14:49.566" v="4103" actId="478"/>
          <ac:spMkLst>
            <pc:docMk/>
            <pc:sldMk cId="0" sldId="269"/>
            <ac:spMk id="29" creationId="{1B361DF5-B1BE-4209-A325-0E9D062AF07C}"/>
          </ac:spMkLst>
        </pc:spChg>
        <pc:spChg chg="add del mod">
          <ac:chgData name="Nadine" userId="a45fc509-57f6-426d-9598-d8f508bc1586" providerId="ADAL" clId="{2E2E429A-62BD-44AA-B2FB-A1E5DCCF024D}" dt="2022-01-05T16:14:48.724" v="4102" actId="478"/>
          <ac:spMkLst>
            <pc:docMk/>
            <pc:sldMk cId="0" sldId="269"/>
            <ac:spMk id="30" creationId="{C1A18C43-17B8-4598-973A-A2F53DD6AC63}"/>
          </ac:spMkLst>
        </pc:spChg>
        <pc:spChg chg="add del mod">
          <ac:chgData name="Nadine" userId="a45fc509-57f6-426d-9598-d8f508bc1586" providerId="ADAL" clId="{2E2E429A-62BD-44AA-B2FB-A1E5DCCF024D}" dt="2022-01-05T16:14:50.441" v="4104" actId="478"/>
          <ac:spMkLst>
            <pc:docMk/>
            <pc:sldMk cId="0" sldId="269"/>
            <ac:spMk id="31" creationId="{2FF7BD2B-9A60-4AED-8446-B7B9DA4186FC}"/>
          </ac:spMkLst>
        </pc:spChg>
        <pc:spChg chg="add del mod">
          <ac:chgData name="Nadine" userId="a45fc509-57f6-426d-9598-d8f508bc1586" providerId="ADAL" clId="{2E2E429A-62BD-44AA-B2FB-A1E5DCCF024D}" dt="2022-01-05T16:14:51.430" v="4105" actId="478"/>
          <ac:spMkLst>
            <pc:docMk/>
            <pc:sldMk cId="0" sldId="269"/>
            <ac:spMk id="32" creationId="{1E990A3E-C4EA-43E2-A17C-DFF664702B99}"/>
          </ac:spMkLst>
        </pc:spChg>
        <pc:spChg chg="add mod">
          <ac:chgData name="Nadine" userId="a45fc509-57f6-426d-9598-d8f508bc1586" providerId="ADAL" clId="{2E2E429A-62BD-44AA-B2FB-A1E5DCCF024D}" dt="2022-01-05T16:06:49.885" v="3842"/>
          <ac:spMkLst>
            <pc:docMk/>
            <pc:sldMk cId="0" sldId="269"/>
            <ac:spMk id="33" creationId="{E3E71A2E-F0FA-4E6E-82E1-D8AB61F97BC7}"/>
          </ac:spMkLst>
        </pc:spChg>
        <pc:spChg chg="add del mod">
          <ac:chgData name="Nadine" userId="a45fc509-57f6-426d-9598-d8f508bc1586" providerId="ADAL" clId="{2E2E429A-62BD-44AA-B2FB-A1E5DCCF024D}" dt="2022-01-05T16:08:05.589" v="3893" actId="478"/>
          <ac:spMkLst>
            <pc:docMk/>
            <pc:sldMk cId="0" sldId="269"/>
            <ac:spMk id="34" creationId="{D684C772-95CC-4AF2-A7B5-45E904868257}"/>
          </ac:spMkLst>
        </pc:spChg>
        <pc:spChg chg="add del mod">
          <ac:chgData name="Nadine" userId="a45fc509-57f6-426d-9598-d8f508bc1586" providerId="ADAL" clId="{2E2E429A-62BD-44AA-B2FB-A1E5DCCF024D}" dt="2022-01-05T16:08:10.272" v="3899" actId="478"/>
          <ac:spMkLst>
            <pc:docMk/>
            <pc:sldMk cId="0" sldId="269"/>
            <ac:spMk id="35" creationId="{EB41DD8C-5EF0-4F58-A52A-CCF99B659CFF}"/>
          </ac:spMkLst>
        </pc:spChg>
        <pc:spChg chg="add del mod">
          <ac:chgData name="Nadine" userId="a45fc509-57f6-426d-9598-d8f508bc1586" providerId="ADAL" clId="{2E2E429A-62BD-44AA-B2FB-A1E5DCCF024D}" dt="2022-01-05T16:08:09.206" v="3898" actId="478"/>
          <ac:spMkLst>
            <pc:docMk/>
            <pc:sldMk cId="0" sldId="269"/>
            <ac:spMk id="36" creationId="{EED92538-28EA-4CDC-9BAE-D8525CA8AC67}"/>
          </ac:spMkLst>
        </pc:spChg>
        <pc:spChg chg="add del mod">
          <ac:chgData name="Nadine" userId="a45fc509-57f6-426d-9598-d8f508bc1586" providerId="ADAL" clId="{2E2E429A-62BD-44AA-B2FB-A1E5DCCF024D}" dt="2022-01-05T16:08:07.207" v="3895" actId="478"/>
          <ac:spMkLst>
            <pc:docMk/>
            <pc:sldMk cId="0" sldId="269"/>
            <ac:spMk id="37" creationId="{577839EC-692A-43D6-A22E-34670FF448D3}"/>
          </ac:spMkLst>
        </pc:spChg>
        <pc:spChg chg="add del mod">
          <ac:chgData name="Nadine" userId="a45fc509-57f6-426d-9598-d8f508bc1586" providerId="ADAL" clId="{2E2E429A-62BD-44AA-B2FB-A1E5DCCF024D}" dt="2022-01-05T16:08:06.760" v="3894" actId="478"/>
          <ac:spMkLst>
            <pc:docMk/>
            <pc:sldMk cId="0" sldId="269"/>
            <ac:spMk id="38" creationId="{C1A15E8B-1FCE-4C62-95BA-F9E20790C89B}"/>
          </ac:spMkLst>
        </pc:spChg>
        <pc:spChg chg="add del mod">
          <ac:chgData name="Nadine" userId="a45fc509-57f6-426d-9598-d8f508bc1586" providerId="ADAL" clId="{2E2E429A-62BD-44AA-B2FB-A1E5DCCF024D}" dt="2022-01-05T16:08:04.876" v="3892" actId="478"/>
          <ac:spMkLst>
            <pc:docMk/>
            <pc:sldMk cId="0" sldId="269"/>
            <ac:spMk id="39" creationId="{81330D6F-5971-4978-9E4D-B8A31835724C}"/>
          </ac:spMkLst>
        </pc:spChg>
        <pc:spChg chg="add mod">
          <ac:chgData name="Nadine" userId="a45fc509-57f6-426d-9598-d8f508bc1586" providerId="ADAL" clId="{2E2E429A-62BD-44AA-B2FB-A1E5DCCF024D}" dt="2022-01-05T16:06:49.885" v="3842"/>
          <ac:spMkLst>
            <pc:docMk/>
            <pc:sldMk cId="0" sldId="269"/>
            <ac:spMk id="40" creationId="{2C5E0B1C-7011-4992-BB41-7D6637BE439B}"/>
          </ac:spMkLst>
        </pc:spChg>
        <pc:spChg chg="add mod">
          <ac:chgData name="Nadine" userId="a45fc509-57f6-426d-9598-d8f508bc1586" providerId="ADAL" clId="{2E2E429A-62BD-44AA-B2FB-A1E5DCCF024D}" dt="2022-01-05T16:06:49.885" v="3842"/>
          <ac:spMkLst>
            <pc:docMk/>
            <pc:sldMk cId="0" sldId="269"/>
            <ac:spMk id="41" creationId="{7A049EA1-091D-46E3-85D6-47EF2229214B}"/>
          </ac:spMkLst>
        </pc:spChg>
        <pc:spChg chg="add mod">
          <ac:chgData name="Nadine" userId="a45fc509-57f6-426d-9598-d8f508bc1586" providerId="ADAL" clId="{2E2E429A-62BD-44AA-B2FB-A1E5DCCF024D}" dt="2022-01-05T16:06:49.885" v="3842"/>
          <ac:spMkLst>
            <pc:docMk/>
            <pc:sldMk cId="0" sldId="269"/>
            <ac:spMk id="42" creationId="{33E515DA-1236-4BD3-B7DC-51EC319403C9}"/>
          </ac:spMkLst>
        </pc:spChg>
        <pc:spChg chg="add del mod">
          <ac:chgData name="Nadine" userId="a45fc509-57f6-426d-9598-d8f508bc1586" providerId="ADAL" clId="{2E2E429A-62BD-44AA-B2FB-A1E5DCCF024D}" dt="2022-01-05T16:08:08.836" v="3897" actId="478"/>
          <ac:spMkLst>
            <pc:docMk/>
            <pc:sldMk cId="0" sldId="269"/>
            <ac:spMk id="43" creationId="{D70B72DA-3C81-43EF-AC2D-52EFA20B2863}"/>
          </ac:spMkLst>
        </pc:spChg>
        <pc:spChg chg="add del mod">
          <ac:chgData name="Nadine" userId="a45fc509-57f6-426d-9598-d8f508bc1586" providerId="ADAL" clId="{2E2E429A-62BD-44AA-B2FB-A1E5DCCF024D}" dt="2022-01-05T16:08:08.167" v="3896" actId="478"/>
          <ac:spMkLst>
            <pc:docMk/>
            <pc:sldMk cId="0" sldId="269"/>
            <ac:spMk id="44" creationId="{CE95DEE3-9626-4266-B741-F340DE1DC0F8}"/>
          </ac:spMkLst>
        </pc:spChg>
        <pc:spChg chg="add del mod">
          <ac:chgData name="Nadine" userId="a45fc509-57f6-426d-9598-d8f508bc1586" providerId="ADAL" clId="{2E2E429A-62BD-44AA-B2FB-A1E5DCCF024D}" dt="2022-01-05T16:19:59.689" v="4440" actId="478"/>
          <ac:spMkLst>
            <pc:docMk/>
            <pc:sldMk cId="0" sldId="269"/>
            <ac:spMk id="45" creationId="{7208D147-0617-44B9-992E-7440FC0CBF01}"/>
          </ac:spMkLst>
        </pc:spChg>
        <pc:spChg chg="add del mod">
          <ac:chgData name="Nadine" userId="a45fc509-57f6-426d-9598-d8f508bc1586" providerId="ADAL" clId="{2E2E429A-62BD-44AA-B2FB-A1E5DCCF024D}" dt="2022-01-05T16:19:58.463" v="4438" actId="478"/>
          <ac:spMkLst>
            <pc:docMk/>
            <pc:sldMk cId="0" sldId="269"/>
            <ac:spMk id="46" creationId="{BDFD2897-4BD0-494A-B1F9-099F0B9034D2}"/>
          </ac:spMkLst>
        </pc:spChg>
        <pc:spChg chg="add del mod">
          <ac:chgData name="Nadine" userId="a45fc509-57f6-426d-9598-d8f508bc1586" providerId="ADAL" clId="{2E2E429A-62BD-44AA-B2FB-A1E5DCCF024D}" dt="2022-01-05T16:19:56.791" v="4436" actId="478"/>
          <ac:spMkLst>
            <pc:docMk/>
            <pc:sldMk cId="0" sldId="269"/>
            <ac:spMk id="47" creationId="{4530A01A-FF03-42DE-B460-D6957CF1A0D5}"/>
          </ac:spMkLst>
        </pc:spChg>
        <pc:spChg chg="add mod">
          <ac:chgData name="Nadine" userId="a45fc509-57f6-426d-9598-d8f508bc1586" providerId="ADAL" clId="{2E2E429A-62BD-44AA-B2FB-A1E5DCCF024D}" dt="2022-01-05T16:18:12.462" v="4343"/>
          <ac:spMkLst>
            <pc:docMk/>
            <pc:sldMk cId="0" sldId="269"/>
            <ac:spMk id="48" creationId="{3A0A38BE-4E3A-4A49-9654-C12F72283378}"/>
          </ac:spMkLst>
        </pc:spChg>
        <pc:spChg chg="add mod">
          <ac:chgData name="Nadine" userId="a45fc509-57f6-426d-9598-d8f508bc1586" providerId="ADAL" clId="{2E2E429A-62BD-44AA-B2FB-A1E5DCCF024D}" dt="2022-01-05T16:18:12.462" v="4343"/>
          <ac:spMkLst>
            <pc:docMk/>
            <pc:sldMk cId="0" sldId="269"/>
            <ac:spMk id="49" creationId="{A9C78C01-A922-4B8C-B743-5E8EC5CDC1AA}"/>
          </ac:spMkLst>
        </pc:spChg>
        <pc:spChg chg="add mod">
          <ac:chgData name="Nadine" userId="a45fc509-57f6-426d-9598-d8f508bc1586" providerId="ADAL" clId="{2E2E429A-62BD-44AA-B2FB-A1E5DCCF024D}" dt="2022-01-05T16:18:12.462" v="4343"/>
          <ac:spMkLst>
            <pc:docMk/>
            <pc:sldMk cId="0" sldId="269"/>
            <ac:spMk id="50" creationId="{FE20DAC0-1946-4B0B-B491-75823E5338BB}"/>
          </ac:spMkLst>
        </pc:spChg>
        <pc:spChg chg="add mod">
          <ac:chgData name="Nadine" userId="a45fc509-57f6-426d-9598-d8f508bc1586" providerId="ADAL" clId="{2E2E429A-62BD-44AA-B2FB-A1E5DCCF024D}" dt="2022-01-05T16:18:12.462" v="4343"/>
          <ac:spMkLst>
            <pc:docMk/>
            <pc:sldMk cId="0" sldId="269"/>
            <ac:spMk id="51" creationId="{E62DF438-028D-4876-A0E5-95043B7D49F7}"/>
          </ac:spMkLst>
        </pc:spChg>
        <pc:spChg chg="add mod">
          <ac:chgData name="Nadine" userId="a45fc509-57f6-426d-9598-d8f508bc1586" providerId="ADAL" clId="{2E2E429A-62BD-44AA-B2FB-A1E5DCCF024D}" dt="2022-01-05T16:18:12.462" v="4343"/>
          <ac:spMkLst>
            <pc:docMk/>
            <pc:sldMk cId="0" sldId="269"/>
            <ac:spMk id="52" creationId="{69C47E45-2DAC-4E04-A5C5-DF4BF50BB598}"/>
          </ac:spMkLst>
        </pc:spChg>
        <pc:spChg chg="add mod">
          <ac:chgData name="Nadine" userId="a45fc509-57f6-426d-9598-d8f508bc1586" providerId="ADAL" clId="{2E2E429A-62BD-44AA-B2FB-A1E5DCCF024D}" dt="2022-01-05T16:18:12.462" v="4343"/>
          <ac:spMkLst>
            <pc:docMk/>
            <pc:sldMk cId="0" sldId="269"/>
            <ac:spMk id="53" creationId="{F6AFFCCA-7281-468C-8154-9CAB51404B3C}"/>
          </ac:spMkLst>
        </pc:spChg>
        <pc:spChg chg="add mod">
          <ac:chgData name="Nadine" userId="a45fc509-57f6-426d-9598-d8f508bc1586" providerId="ADAL" clId="{2E2E429A-62BD-44AA-B2FB-A1E5DCCF024D}" dt="2022-01-05T16:18:12.462" v="4343"/>
          <ac:spMkLst>
            <pc:docMk/>
            <pc:sldMk cId="0" sldId="269"/>
            <ac:spMk id="54" creationId="{C79729CE-D042-4BFF-B13A-EE9ABEE73641}"/>
          </ac:spMkLst>
        </pc:spChg>
        <pc:spChg chg="add del mod">
          <ac:chgData name="Nadine" userId="a45fc509-57f6-426d-9598-d8f508bc1586" providerId="ADAL" clId="{2E2E429A-62BD-44AA-B2FB-A1E5DCCF024D}" dt="2022-01-05T16:19:56.137" v="4435" actId="478"/>
          <ac:spMkLst>
            <pc:docMk/>
            <pc:sldMk cId="0" sldId="269"/>
            <ac:spMk id="55" creationId="{07677874-3E6F-47AB-B55E-ED38613CA872}"/>
          </ac:spMkLst>
        </pc:spChg>
        <pc:spChg chg="add del mod">
          <ac:chgData name="Nadine" userId="a45fc509-57f6-426d-9598-d8f508bc1586" providerId="ADAL" clId="{2E2E429A-62BD-44AA-B2FB-A1E5DCCF024D}" dt="2022-01-05T16:19:58.013" v="4437" actId="478"/>
          <ac:spMkLst>
            <pc:docMk/>
            <pc:sldMk cId="0" sldId="269"/>
            <ac:spMk id="56" creationId="{F1953EA6-2CC3-4F2E-A863-9067A599D718}"/>
          </ac:spMkLst>
        </pc:spChg>
        <pc:spChg chg="add del mod">
          <ac:chgData name="Nadine" userId="a45fc509-57f6-426d-9598-d8f508bc1586" providerId="ADAL" clId="{2E2E429A-62BD-44AA-B2FB-A1E5DCCF024D}" dt="2022-01-05T16:19:59.242" v="4439" actId="478"/>
          <ac:spMkLst>
            <pc:docMk/>
            <pc:sldMk cId="0" sldId="269"/>
            <ac:spMk id="57" creationId="{AE3BE78B-DB11-4869-AA5A-1321A055B6D1}"/>
          </ac:spMkLst>
        </pc:spChg>
        <pc:spChg chg="add mod">
          <ac:chgData name="Nadine" userId="a45fc509-57f6-426d-9598-d8f508bc1586" providerId="ADAL" clId="{2E2E429A-62BD-44AA-B2FB-A1E5DCCF024D}" dt="2022-01-05T16:18:12.462" v="4343"/>
          <ac:spMkLst>
            <pc:docMk/>
            <pc:sldMk cId="0" sldId="269"/>
            <ac:spMk id="58" creationId="{424FD76B-5E5A-42D2-A61D-D588F7A1CE25}"/>
          </ac:spMkLst>
        </pc:spChg>
        <pc:spChg chg="del">
          <ac:chgData name="Nadine" userId="a45fc509-57f6-426d-9598-d8f508bc1586" providerId="ADAL" clId="{2E2E429A-62BD-44AA-B2FB-A1E5DCCF024D}" dt="2022-01-02T20:19:16.539" v="465" actId="478"/>
          <ac:spMkLst>
            <pc:docMk/>
            <pc:sldMk cId="0" sldId="269"/>
            <ac:spMk id="1785" creationId="{00000000-0000-0000-0000-000000000000}"/>
          </ac:spMkLst>
        </pc:spChg>
        <pc:spChg chg="del">
          <ac:chgData name="Nadine" userId="a45fc509-57f6-426d-9598-d8f508bc1586" providerId="ADAL" clId="{2E2E429A-62BD-44AA-B2FB-A1E5DCCF024D}" dt="2022-01-02T20:20:52.781" v="496" actId="478"/>
          <ac:spMkLst>
            <pc:docMk/>
            <pc:sldMk cId="0" sldId="269"/>
            <ac:spMk id="1786" creationId="{00000000-0000-0000-0000-000000000000}"/>
          </ac:spMkLst>
        </pc:spChg>
        <pc:spChg chg="del">
          <ac:chgData name="Nadine" userId="a45fc509-57f6-426d-9598-d8f508bc1586" providerId="ADAL" clId="{2E2E429A-62BD-44AA-B2FB-A1E5DCCF024D}" dt="2022-01-02T20:22:09.364" v="523" actId="478"/>
          <ac:spMkLst>
            <pc:docMk/>
            <pc:sldMk cId="0" sldId="269"/>
            <ac:spMk id="1787" creationId="{00000000-0000-0000-0000-000000000000}"/>
          </ac:spMkLst>
        </pc:spChg>
        <pc:spChg chg="del">
          <ac:chgData name="Nadine" userId="a45fc509-57f6-426d-9598-d8f508bc1586" providerId="ADAL" clId="{2E2E429A-62BD-44AA-B2FB-A1E5DCCF024D}" dt="2022-01-02T20:00:05.106" v="293" actId="478"/>
          <ac:spMkLst>
            <pc:docMk/>
            <pc:sldMk cId="0" sldId="269"/>
            <ac:spMk id="1788" creationId="{00000000-0000-0000-0000-000000000000}"/>
          </ac:spMkLst>
        </pc:spChg>
        <pc:spChg chg="del">
          <ac:chgData name="Nadine" userId="a45fc509-57f6-426d-9598-d8f508bc1586" providerId="ADAL" clId="{2E2E429A-62BD-44AA-B2FB-A1E5DCCF024D}" dt="2022-01-02T20:00:53.406" v="309" actId="478"/>
          <ac:spMkLst>
            <pc:docMk/>
            <pc:sldMk cId="0" sldId="269"/>
            <ac:spMk id="1789" creationId="{00000000-0000-0000-0000-000000000000}"/>
          </ac:spMkLst>
        </pc:spChg>
        <pc:spChg chg="del">
          <ac:chgData name="Nadine" userId="a45fc509-57f6-426d-9598-d8f508bc1586" providerId="ADAL" clId="{2E2E429A-62BD-44AA-B2FB-A1E5DCCF024D}" dt="2022-01-02T20:08:01.888" v="343" actId="478"/>
          <ac:spMkLst>
            <pc:docMk/>
            <pc:sldMk cId="0" sldId="269"/>
            <ac:spMk id="1790" creationId="{00000000-0000-0000-0000-000000000000}"/>
          </ac:spMkLst>
        </pc:spChg>
        <pc:spChg chg="del">
          <ac:chgData name="Nadine" userId="a45fc509-57f6-426d-9598-d8f508bc1586" providerId="ADAL" clId="{2E2E429A-62BD-44AA-B2FB-A1E5DCCF024D}" dt="2022-01-02T20:13:31.881" v="379" actId="478"/>
          <ac:spMkLst>
            <pc:docMk/>
            <pc:sldMk cId="0" sldId="269"/>
            <ac:spMk id="1791" creationId="{00000000-0000-0000-0000-000000000000}"/>
          </ac:spMkLst>
        </pc:spChg>
        <pc:grpChg chg="add mod">
          <ac:chgData name="Nadine" userId="a45fc509-57f6-426d-9598-d8f508bc1586" providerId="ADAL" clId="{2E2E429A-62BD-44AA-B2FB-A1E5DCCF024D}" dt="2022-01-02T19:53:56.192" v="229"/>
          <ac:grpSpMkLst>
            <pc:docMk/>
            <pc:sldMk cId="0" sldId="269"/>
            <ac:grpSpMk id="20" creationId="{829E026F-83AB-4825-8ECA-5EE837E0833B}"/>
          </ac:grpSpMkLst>
        </pc:grpChg>
        <pc:picChg chg="mod">
          <ac:chgData name="Nadine" userId="a45fc509-57f6-426d-9598-d8f508bc1586" providerId="ADAL" clId="{2E2E429A-62BD-44AA-B2FB-A1E5DCCF024D}" dt="2022-01-02T19:53:56.192" v="229"/>
          <ac:picMkLst>
            <pc:docMk/>
            <pc:sldMk cId="0" sldId="269"/>
            <ac:picMk id="21" creationId="{B56C29BA-4545-41BF-AFA2-B5A27CEDCCA3}"/>
          </ac:picMkLst>
        </pc:picChg>
      </pc:sldChg>
      <pc:sldChg chg="addSp delSp modSp mod modTransition delAnim modAnim">
        <pc:chgData name="Nadine" userId="a45fc509-57f6-426d-9598-d8f508bc1586" providerId="ADAL" clId="{2E2E429A-62BD-44AA-B2FB-A1E5DCCF024D}" dt="2022-01-17T21:02:57.116" v="7512"/>
        <pc:sldMkLst>
          <pc:docMk/>
          <pc:sldMk cId="0" sldId="271"/>
        </pc:sldMkLst>
        <pc:spChg chg="del">
          <ac:chgData name="Nadine" userId="a45fc509-57f6-426d-9598-d8f508bc1586" providerId="ADAL" clId="{2E2E429A-62BD-44AA-B2FB-A1E5DCCF024D}" dt="2022-01-05T16:14:58.263" v="4115" actId="478"/>
          <ac:spMkLst>
            <pc:docMk/>
            <pc:sldMk cId="0" sldId="271"/>
            <ac:spMk id="2" creationId="{C16FDF56-DF8B-4FAB-8C98-B3B69FF4DCF5}"/>
          </ac:spMkLst>
        </pc:spChg>
        <pc:spChg chg="del">
          <ac:chgData name="Nadine" userId="a45fc509-57f6-426d-9598-d8f508bc1586" providerId="ADAL" clId="{2E2E429A-62BD-44AA-B2FB-A1E5DCCF024D}" dt="2022-01-05T16:14:57.830" v="4114" actId="478"/>
          <ac:spMkLst>
            <pc:docMk/>
            <pc:sldMk cId="0" sldId="271"/>
            <ac:spMk id="3" creationId="{A614B123-E2F5-48CB-962D-389ECD1E5957}"/>
          </ac:spMkLst>
        </pc:spChg>
        <pc:spChg chg="del">
          <ac:chgData name="Nadine" userId="a45fc509-57f6-426d-9598-d8f508bc1586" providerId="ADAL" clId="{2E2E429A-62BD-44AA-B2FB-A1E5DCCF024D}" dt="2022-01-05T16:14:57.426" v="4113" actId="478"/>
          <ac:spMkLst>
            <pc:docMk/>
            <pc:sldMk cId="0" sldId="271"/>
            <ac:spMk id="4" creationId="{94911022-7D09-49FD-8FBF-6303BEAD6FDE}"/>
          </ac:spMkLst>
        </pc:spChg>
        <pc:spChg chg="del">
          <ac:chgData name="Nadine" userId="a45fc509-57f6-426d-9598-d8f508bc1586" providerId="ADAL" clId="{2E2E429A-62BD-44AA-B2FB-A1E5DCCF024D}" dt="2022-01-05T16:14:56.997" v="4112" actId="478"/>
          <ac:spMkLst>
            <pc:docMk/>
            <pc:sldMk cId="0" sldId="271"/>
            <ac:spMk id="5" creationId="{40255BBD-6988-4E31-9544-E69AC525CF63}"/>
          </ac:spMkLst>
        </pc:spChg>
        <pc:spChg chg="del">
          <ac:chgData name="Nadine" userId="a45fc509-57f6-426d-9598-d8f508bc1586" providerId="ADAL" clId="{2E2E429A-62BD-44AA-B2FB-A1E5DCCF024D}" dt="2022-01-05T16:14:56.610" v="4111" actId="478"/>
          <ac:spMkLst>
            <pc:docMk/>
            <pc:sldMk cId="0" sldId="271"/>
            <ac:spMk id="6" creationId="{AF57DCD1-0372-4BDF-8E24-CEDFADEDD2EA}"/>
          </ac:spMkLst>
        </pc:spChg>
        <pc:spChg chg="add mod">
          <ac:chgData name="Nadine" userId="a45fc509-57f6-426d-9598-d8f508bc1586" providerId="ADAL" clId="{2E2E429A-62BD-44AA-B2FB-A1E5DCCF024D}" dt="2022-01-14T20:43:31.195" v="5841" actId="2711"/>
          <ac:spMkLst>
            <pc:docMk/>
            <pc:sldMk cId="0" sldId="271"/>
            <ac:spMk id="6" creationId="{D1F49D1C-8DA3-42AC-B73B-0814D956D27C}"/>
          </ac:spMkLst>
        </pc:spChg>
        <pc:spChg chg="del">
          <ac:chgData name="Nadine" userId="a45fc509-57f6-426d-9598-d8f508bc1586" providerId="ADAL" clId="{2E2E429A-62BD-44AA-B2FB-A1E5DCCF024D}" dt="2022-01-05T16:04:21.520" v="3773" actId="478"/>
          <ac:spMkLst>
            <pc:docMk/>
            <pc:sldMk cId="0" sldId="271"/>
            <ac:spMk id="7" creationId="{B5EDB9DC-40BB-4556-9010-D29ACD6EE109}"/>
          </ac:spMkLst>
        </pc:spChg>
        <pc:spChg chg="del">
          <ac:chgData name="Nadine" userId="a45fc509-57f6-426d-9598-d8f508bc1586" providerId="ADAL" clId="{2E2E429A-62BD-44AA-B2FB-A1E5DCCF024D}" dt="2022-01-05T16:04:23.322" v="3775" actId="478"/>
          <ac:spMkLst>
            <pc:docMk/>
            <pc:sldMk cId="0" sldId="271"/>
            <ac:spMk id="8" creationId="{9F0E6272-5B18-4DE2-935A-C1866FD00678}"/>
          </ac:spMkLst>
        </pc:spChg>
        <pc:spChg chg="add mod">
          <ac:chgData name="Nadine" userId="a45fc509-57f6-426d-9598-d8f508bc1586" providerId="ADAL" clId="{2E2E429A-62BD-44AA-B2FB-A1E5DCCF024D}" dt="2022-01-14T20:43:19.373" v="5840" actId="20577"/>
          <ac:spMkLst>
            <pc:docMk/>
            <pc:sldMk cId="0" sldId="271"/>
            <ac:spMk id="10" creationId="{E31213B7-DA24-4279-90C1-ADBC514A60C4}"/>
          </ac:spMkLst>
        </pc:spChg>
        <pc:spChg chg="add mod">
          <ac:chgData name="Nadine" userId="a45fc509-57f6-426d-9598-d8f508bc1586" providerId="ADAL" clId="{2E2E429A-62BD-44AA-B2FB-A1E5DCCF024D}" dt="2022-01-14T18:51:19.601" v="4905" actId="1076"/>
          <ac:spMkLst>
            <pc:docMk/>
            <pc:sldMk cId="0" sldId="271"/>
            <ac:spMk id="11" creationId="{CE09C1E9-0F75-4E24-B29E-779CF0CE739D}"/>
          </ac:spMkLst>
        </pc:spChg>
        <pc:spChg chg="mod">
          <ac:chgData name="Nadine" userId="a45fc509-57f6-426d-9598-d8f508bc1586" providerId="ADAL" clId="{2E2E429A-62BD-44AA-B2FB-A1E5DCCF024D}" dt="2022-01-02T19:53:58.233" v="230"/>
          <ac:spMkLst>
            <pc:docMk/>
            <pc:sldMk cId="0" sldId="271"/>
            <ac:spMk id="24" creationId="{CC0DDB30-ABAF-4809-AAB2-2A436AD87AD7}"/>
          </ac:spMkLst>
        </pc:spChg>
        <pc:spChg chg="mod">
          <ac:chgData name="Nadine" userId="a45fc509-57f6-426d-9598-d8f508bc1586" providerId="ADAL" clId="{2E2E429A-62BD-44AA-B2FB-A1E5DCCF024D}" dt="2022-01-02T19:53:58.233" v="230"/>
          <ac:spMkLst>
            <pc:docMk/>
            <pc:sldMk cId="0" sldId="271"/>
            <ac:spMk id="25" creationId="{7B3F5D67-95B8-4A90-88B4-D550C9B528AD}"/>
          </ac:spMkLst>
        </pc:spChg>
        <pc:spChg chg="add del mod">
          <ac:chgData name="Nadine" userId="a45fc509-57f6-426d-9598-d8f508bc1586" providerId="ADAL" clId="{2E2E429A-62BD-44AA-B2FB-A1E5DCCF024D}" dt="2022-01-05T16:04:20.684" v="3772" actId="478"/>
          <ac:spMkLst>
            <pc:docMk/>
            <pc:sldMk cId="0" sldId="271"/>
            <ac:spMk id="26" creationId="{312AB9A8-B86C-4C1F-81A7-9C8ADCC2EEB2}"/>
          </ac:spMkLst>
        </pc:spChg>
        <pc:spChg chg="add del mod">
          <ac:chgData name="Nadine" userId="a45fc509-57f6-426d-9598-d8f508bc1586" providerId="ADAL" clId="{2E2E429A-62BD-44AA-B2FB-A1E5DCCF024D}" dt="2022-01-05T16:04:22.764" v="3774" actId="478"/>
          <ac:spMkLst>
            <pc:docMk/>
            <pc:sldMk cId="0" sldId="271"/>
            <ac:spMk id="27" creationId="{7EF785A0-425D-4044-B29C-1EBE0BF15218}"/>
          </ac:spMkLst>
        </pc:spChg>
        <pc:spChg chg="add mod">
          <ac:chgData name="Nadine" userId="a45fc509-57f6-426d-9598-d8f508bc1586" providerId="ADAL" clId="{2E2E429A-62BD-44AA-B2FB-A1E5DCCF024D}" dt="2022-01-05T16:06:50.452" v="3843"/>
          <ac:spMkLst>
            <pc:docMk/>
            <pc:sldMk cId="0" sldId="271"/>
            <ac:spMk id="28" creationId="{22E20913-DBFC-4F7F-A715-66D4BCF9BDB2}"/>
          </ac:spMkLst>
        </pc:spChg>
        <pc:spChg chg="add del mod">
          <ac:chgData name="Nadine" userId="a45fc509-57f6-426d-9598-d8f508bc1586" providerId="ADAL" clId="{2E2E429A-62BD-44AA-B2FB-A1E5DCCF024D}" dt="2022-01-02T20:17:40.505" v="430" actId="478"/>
          <ac:spMkLst>
            <pc:docMk/>
            <pc:sldMk cId="0" sldId="271"/>
            <ac:spMk id="28" creationId="{3A10469F-359D-4A22-9976-E916DACDA25E}"/>
          </ac:spMkLst>
        </pc:spChg>
        <pc:spChg chg="add del mod">
          <ac:chgData name="Nadine" userId="a45fc509-57f6-426d-9598-d8f508bc1586" providerId="ADAL" clId="{2E2E429A-62BD-44AA-B2FB-A1E5DCCF024D}" dt="2022-01-05T16:14:52.963" v="4106" actId="478"/>
          <ac:spMkLst>
            <pc:docMk/>
            <pc:sldMk cId="0" sldId="271"/>
            <ac:spMk id="29" creationId="{95A348DF-ED28-4A39-A59B-578977E5E644}"/>
          </ac:spMkLst>
        </pc:spChg>
        <pc:spChg chg="add del mod">
          <ac:chgData name="Nadine" userId="a45fc509-57f6-426d-9598-d8f508bc1586" providerId="ADAL" clId="{2E2E429A-62BD-44AA-B2FB-A1E5DCCF024D}" dt="2022-01-05T16:14:53.475" v="4107" actId="478"/>
          <ac:spMkLst>
            <pc:docMk/>
            <pc:sldMk cId="0" sldId="271"/>
            <ac:spMk id="30" creationId="{CEE9F41F-C8E2-4966-9B65-5BE6D3CFC3E4}"/>
          </ac:spMkLst>
        </pc:spChg>
        <pc:spChg chg="add del mod">
          <ac:chgData name="Nadine" userId="a45fc509-57f6-426d-9598-d8f508bc1586" providerId="ADAL" clId="{2E2E429A-62BD-44AA-B2FB-A1E5DCCF024D}" dt="2022-01-05T16:14:53.989" v="4108" actId="478"/>
          <ac:spMkLst>
            <pc:docMk/>
            <pc:sldMk cId="0" sldId="271"/>
            <ac:spMk id="31" creationId="{25432900-DDD9-417F-A4C0-DEAFAEEDC75C}"/>
          </ac:spMkLst>
        </pc:spChg>
        <pc:spChg chg="add del mod">
          <ac:chgData name="Nadine" userId="a45fc509-57f6-426d-9598-d8f508bc1586" providerId="ADAL" clId="{2E2E429A-62BD-44AA-B2FB-A1E5DCCF024D}" dt="2022-01-05T16:14:54.659" v="4109" actId="478"/>
          <ac:spMkLst>
            <pc:docMk/>
            <pc:sldMk cId="0" sldId="271"/>
            <ac:spMk id="32" creationId="{879DAF39-B099-4E37-8AFD-1F5CF3039162}"/>
          </ac:spMkLst>
        </pc:spChg>
        <pc:spChg chg="add mod">
          <ac:chgData name="Nadine" userId="a45fc509-57f6-426d-9598-d8f508bc1586" providerId="ADAL" clId="{2E2E429A-62BD-44AA-B2FB-A1E5DCCF024D}" dt="2022-01-14T18:51:14.456" v="4904" actId="1076"/>
          <ac:spMkLst>
            <pc:docMk/>
            <pc:sldMk cId="0" sldId="271"/>
            <ac:spMk id="33" creationId="{A975AE5B-9CB5-4825-93B2-88BCB8410F77}"/>
          </ac:spMkLst>
        </pc:spChg>
        <pc:spChg chg="add mod">
          <ac:chgData name="Nadine" userId="a45fc509-57f6-426d-9598-d8f508bc1586" providerId="ADAL" clId="{2E2E429A-62BD-44AA-B2FB-A1E5DCCF024D}" dt="2022-01-05T16:06:50.452" v="3843"/>
          <ac:spMkLst>
            <pc:docMk/>
            <pc:sldMk cId="0" sldId="271"/>
            <ac:spMk id="34" creationId="{6498F4BD-68DC-49D2-B431-38546FF721FA}"/>
          </ac:spMkLst>
        </pc:spChg>
        <pc:spChg chg="add del mod">
          <ac:chgData name="Nadine" userId="a45fc509-57f6-426d-9598-d8f508bc1586" providerId="ADAL" clId="{2E2E429A-62BD-44AA-B2FB-A1E5DCCF024D}" dt="2022-01-05T16:08:46.004" v="3929" actId="478"/>
          <ac:spMkLst>
            <pc:docMk/>
            <pc:sldMk cId="0" sldId="271"/>
            <ac:spMk id="35" creationId="{EEE39E92-11C5-43ED-A005-DAFE7CFE7FAE}"/>
          </ac:spMkLst>
        </pc:spChg>
        <pc:spChg chg="add del mod">
          <ac:chgData name="Nadine" userId="a45fc509-57f6-426d-9598-d8f508bc1586" providerId="ADAL" clId="{2E2E429A-62BD-44AA-B2FB-A1E5DCCF024D}" dt="2022-01-05T16:08:13.347" v="3901" actId="478"/>
          <ac:spMkLst>
            <pc:docMk/>
            <pc:sldMk cId="0" sldId="271"/>
            <ac:spMk id="36" creationId="{6546AA4D-B80C-44BF-9695-73BC407CE390}"/>
          </ac:spMkLst>
        </pc:spChg>
        <pc:spChg chg="add del mod">
          <ac:chgData name="Nadine" userId="a45fc509-57f6-426d-9598-d8f508bc1586" providerId="ADAL" clId="{2E2E429A-62BD-44AA-B2FB-A1E5DCCF024D}" dt="2022-01-05T16:08:17.352" v="3907" actId="478"/>
          <ac:spMkLst>
            <pc:docMk/>
            <pc:sldMk cId="0" sldId="271"/>
            <ac:spMk id="37" creationId="{CBD4D9DD-4A3C-4356-AC23-5AB09313CDD0}"/>
          </ac:spMkLst>
        </pc:spChg>
        <pc:spChg chg="add del mod">
          <ac:chgData name="Nadine" userId="a45fc509-57f6-426d-9598-d8f508bc1586" providerId="ADAL" clId="{2E2E429A-62BD-44AA-B2FB-A1E5DCCF024D}" dt="2022-01-05T16:08:16.924" v="3906" actId="478"/>
          <ac:spMkLst>
            <pc:docMk/>
            <pc:sldMk cId="0" sldId="271"/>
            <ac:spMk id="38" creationId="{0DF796D0-F21C-40BA-B82E-7F4A68087F2A}"/>
          </ac:spMkLst>
        </pc:spChg>
        <pc:spChg chg="add del mod">
          <ac:chgData name="Nadine" userId="a45fc509-57f6-426d-9598-d8f508bc1586" providerId="ADAL" clId="{2E2E429A-62BD-44AA-B2FB-A1E5DCCF024D}" dt="2022-01-05T16:08:15.044" v="3903" actId="478"/>
          <ac:spMkLst>
            <pc:docMk/>
            <pc:sldMk cId="0" sldId="271"/>
            <ac:spMk id="39" creationId="{E8F20A9F-D5C5-453E-898D-6B3BF6B9A11B}"/>
          </ac:spMkLst>
        </pc:spChg>
        <pc:spChg chg="add del mod">
          <ac:chgData name="Nadine" userId="a45fc509-57f6-426d-9598-d8f508bc1586" providerId="ADAL" clId="{2E2E429A-62BD-44AA-B2FB-A1E5DCCF024D}" dt="2022-01-05T16:08:14.226" v="3902" actId="478"/>
          <ac:spMkLst>
            <pc:docMk/>
            <pc:sldMk cId="0" sldId="271"/>
            <ac:spMk id="40" creationId="{1B028D7A-2DF7-42C9-B419-6CF08D4676F6}"/>
          </ac:spMkLst>
        </pc:spChg>
        <pc:spChg chg="add del mod">
          <ac:chgData name="Nadine" userId="a45fc509-57f6-426d-9598-d8f508bc1586" providerId="ADAL" clId="{2E2E429A-62BD-44AA-B2FB-A1E5DCCF024D}" dt="2022-01-05T16:08:12.413" v="3900" actId="478"/>
          <ac:spMkLst>
            <pc:docMk/>
            <pc:sldMk cId="0" sldId="271"/>
            <ac:spMk id="41" creationId="{3BAB8715-9D9F-450A-91D9-7CD04232E2BD}"/>
          </ac:spMkLst>
        </pc:spChg>
        <pc:spChg chg="add del mod">
          <ac:chgData name="Nadine" userId="a45fc509-57f6-426d-9598-d8f508bc1586" providerId="ADAL" clId="{2E2E429A-62BD-44AA-B2FB-A1E5DCCF024D}" dt="2022-01-05T16:08:44.968" v="3928" actId="478"/>
          <ac:spMkLst>
            <pc:docMk/>
            <pc:sldMk cId="0" sldId="271"/>
            <ac:spMk id="42" creationId="{8125A42A-83A3-4E88-AB6A-ED6D0A98EA37}"/>
          </ac:spMkLst>
        </pc:spChg>
        <pc:spChg chg="add mod">
          <ac:chgData name="Nadine" userId="a45fc509-57f6-426d-9598-d8f508bc1586" providerId="ADAL" clId="{2E2E429A-62BD-44AA-B2FB-A1E5DCCF024D}" dt="2022-01-05T16:06:50.452" v="3843"/>
          <ac:spMkLst>
            <pc:docMk/>
            <pc:sldMk cId="0" sldId="271"/>
            <ac:spMk id="43" creationId="{6A4B3E25-A51F-4B1F-BEBE-1E389E15A847}"/>
          </ac:spMkLst>
        </pc:spChg>
        <pc:spChg chg="add mod">
          <ac:chgData name="Nadine" userId="a45fc509-57f6-426d-9598-d8f508bc1586" providerId="ADAL" clId="{2E2E429A-62BD-44AA-B2FB-A1E5DCCF024D}" dt="2022-01-05T16:06:50.452" v="3843"/>
          <ac:spMkLst>
            <pc:docMk/>
            <pc:sldMk cId="0" sldId="271"/>
            <ac:spMk id="44" creationId="{A5872969-DD4B-409E-B622-E571E3979CDF}"/>
          </ac:spMkLst>
        </pc:spChg>
        <pc:spChg chg="add del mod">
          <ac:chgData name="Nadine" userId="a45fc509-57f6-426d-9598-d8f508bc1586" providerId="ADAL" clId="{2E2E429A-62BD-44AA-B2FB-A1E5DCCF024D}" dt="2022-01-05T16:08:16.518" v="3905" actId="478"/>
          <ac:spMkLst>
            <pc:docMk/>
            <pc:sldMk cId="0" sldId="271"/>
            <ac:spMk id="45" creationId="{7C40832E-1D0D-4213-91A4-DF419D6E2E95}"/>
          </ac:spMkLst>
        </pc:spChg>
        <pc:spChg chg="add del mod">
          <ac:chgData name="Nadine" userId="a45fc509-57f6-426d-9598-d8f508bc1586" providerId="ADAL" clId="{2E2E429A-62BD-44AA-B2FB-A1E5DCCF024D}" dt="2022-01-05T16:08:15.899" v="3904" actId="478"/>
          <ac:spMkLst>
            <pc:docMk/>
            <pc:sldMk cId="0" sldId="271"/>
            <ac:spMk id="46" creationId="{8C946F16-3C60-4986-8F05-DC9D58BA11E1}"/>
          </ac:spMkLst>
        </pc:spChg>
        <pc:spChg chg="add del mod">
          <ac:chgData name="Nadine" userId="a45fc509-57f6-426d-9598-d8f508bc1586" providerId="ADAL" clId="{2E2E429A-62BD-44AA-B2FB-A1E5DCCF024D}" dt="2022-01-05T16:20:05.256" v="4444" actId="478"/>
          <ac:spMkLst>
            <pc:docMk/>
            <pc:sldMk cId="0" sldId="271"/>
            <ac:spMk id="47" creationId="{48197A1F-B03A-4D2E-8123-1E020434ECA4}"/>
          </ac:spMkLst>
        </pc:spChg>
        <pc:spChg chg="add del mod">
          <ac:chgData name="Nadine" userId="a45fc509-57f6-426d-9598-d8f508bc1586" providerId="ADAL" clId="{2E2E429A-62BD-44AA-B2FB-A1E5DCCF024D}" dt="2022-01-05T16:20:03.910" v="4442" actId="478"/>
          <ac:spMkLst>
            <pc:docMk/>
            <pc:sldMk cId="0" sldId="271"/>
            <ac:spMk id="48" creationId="{763166D5-3CF1-4982-A565-269FAA447805}"/>
          </ac:spMkLst>
        </pc:spChg>
        <pc:spChg chg="add mod">
          <ac:chgData name="Nadine" userId="a45fc509-57f6-426d-9598-d8f508bc1586" providerId="ADAL" clId="{2E2E429A-62BD-44AA-B2FB-A1E5DCCF024D}" dt="2022-01-05T16:18:11.030" v="4342"/>
          <ac:spMkLst>
            <pc:docMk/>
            <pc:sldMk cId="0" sldId="271"/>
            <ac:spMk id="49" creationId="{E748952E-6994-4D6A-BDD4-866B685C0E13}"/>
          </ac:spMkLst>
        </pc:spChg>
        <pc:spChg chg="add mod">
          <ac:chgData name="Nadine" userId="a45fc509-57f6-426d-9598-d8f508bc1586" providerId="ADAL" clId="{2E2E429A-62BD-44AA-B2FB-A1E5DCCF024D}" dt="2022-01-05T16:18:11.030" v="4342"/>
          <ac:spMkLst>
            <pc:docMk/>
            <pc:sldMk cId="0" sldId="271"/>
            <ac:spMk id="50" creationId="{85182FC7-1C51-4730-B84D-BD8E70F58234}"/>
          </ac:spMkLst>
        </pc:spChg>
        <pc:spChg chg="add mod">
          <ac:chgData name="Nadine" userId="a45fc509-57f6-426d-9598-d8f508bc1586" providerId="ADAL" clId="{2E2E429A-62BD-44AA-B2FB-A1E5DCCF024D}" dt="2022-01-05T16:18:11.030" v="4342"/>
          <ac:spMkLst>
            <pc:docMk/>
            <pc:sldMk cId="0" sldId="271"/>
            <ac:spMk id="51" creationId="{812B5220-B0D0-46C3-A8AC-F0991D92F8FE}"/>
          </ac:spMkLst>
        </pc:spChg>
        <pc:spChg chg="add mod">
          <ac:chgData name="Nadine" userId="a45fc509-57f6-426d-9598-d8f508bc1586" providerId="ADAL" clId="{2E2E429A-62BD-44AA-B2FB-A1E5DCCF024D}" dt="2022-01-05T16:18:11.030" v="4342"/>
          <ac:spMkLst>
            <pc:docMk/>
            <pc:sldMk cId="0" sldId="271"/>
            <ac:spMk id="52" creationId="{184D7D77-85B0-4AE4-970B-447BBABAC0EC}"/>
          </ac:spMkLst>
        </pc:spChg>
        <pc:spChg chg="add mod">
          <ac:chgData name="Nadine" userId="a45fc509-57f6-426d-9598-d8f508bc1586" providerId="ADAL" clId="{2E2E429A-62BD-44AA-B2FB-A1E5DCCF024D}" dt="2022-01-05T16:18:11.030" v="4342"/>
          <ac:spMkLst>
            <pc:docMk/>
            <pc:sldMk cId="0" sldId="271"/>
            <ac:spMk id="53" creationId="{1A42E95B-7E9A-40BA-9DC7-28885619BF62}"/>
          </ac:spMkLst>
        </pc:spChg>
        <pc:spChg chg="add mod">
          <ac:chgData name="Nadine" userId="a45fc509-57f6-426d-9598-d8f508bc1586" providerId="ADAL" clId="{2E2E429A-62BD-44AA-B2FB-A1E5DCCF024D}" dt="2022-01-05T16:18:11.030" v="4342"/>
          <ac:spMkLst>
            <pc:docMk/>
            <pc:sldMk cId="0" sldId="271"/>
            <ac:spMk id="54" creationId="{24C53D6C-E812-4011-98B3-1C5731844BA2}"/>
          </ac:spMkLst>
        </pc:spChg>
        <pc:spChg chg="add mod">
          <ac:chgData name="Nadine" userId="a45fc509-57f6-426d-9598-d8f508bc1586" providerId="ADAL" clId="{2E2E429A-62BD-44AA-B2FB-A1E5DCCF024D}" dt="2022-01-05T16:18:11.030" v="4342"/>
          <ac:spMkLst>
            <pc:docMk/>
            <pc:sldMk cId="0" sldId="271"/>
            <ac:spMk id="55" creationId="{9B54D6F3-A643-46AD-895A-65C8BEA61501}"/>
          </ac:spMkLst>
        </pc:spChg>
        <pc:spChg chg="add mod">
          <ac:chgData name="Nadine" userId="a45fc509-57f6-426d-9598-d8f508bc1586" providerId="ADAL" clId="{2E2E429A-62BD-44AA-B2FB-A1E5DCCF024D}" dt="2022-01-05T16:18:11.030" v="4342"/>
          <ac:spMkLst>
            <pc:docMk/>
            <pc:sldMk cId="0" sldId="271"/>
            <ac:spMk id="56" creationId="{FC6F698F-19C2-4E7F-820B-231AA10BDA4E}"/>
          </ac:spMkLst>
        </pc:spChg>
        <pc:spChg chg="add mod">
          <ac:chgData name="Nadine" userId="a45fc509-57f6-426d-9598-d8f508bc1586" providerId="ADAL" clId="{2E2E429A-62BD-44AA-B2FB-A1E5DCCF024D}" dt="2022-01-05T16:18:11.030" v="4342"/>
          <ac:spMkLst>
            <pc:docMk/>
            <pc:sldMk cId="0" sldId="271"/>
            <ac:spMk id="57" creationId="{0A0B8850-7DB0-477A-8D5E-0350F03D6B06}"/>
          </ac:spMkLst>
        </pc:spChg>
        <pc:spChg chg="add del mod">
          <ac:chgData name="Nadine" userId="a45fc509-57f6-426d-9598-d8f508bc1586" providerId="ADAL" clId="{2E2E429A-62BD-44AA-B2FB-A1E5DCCF024D}" dt="2022-01-05T16:20:03.304" v="4441" actId="478"/>
          <ac:spMkLst>
            <pc:docMk/>
            <pc:sldMk cId="0" sldId="271"/>
            <ac:spMk id="58" creationId="{3EF7DC46-397F-4AD8-A547-C36CD59AF2BB}"/>
          </ac:spMkLst>
        </pc:spChg>
        <pc:spChg chg="add del mod">
          <ac:chgData name="Nadine" userId="a45fc509-57f6-426d-9598-d8f508bc1586" providerId="ADAL" clId="{2E2E429A-62BD-44AA-B2FB-A1E5DCCF024D}" dt="2022-01-05T16:20:04.854" v="4443" actId="478"/>
          <ac:spMkLst>
            <pc:docMk/>
            <pc:sldMk cId="0" sldId="271"/>
            <ac:spMk id="59" creationId="{4EB892B7-97E7-4685-823C-88FE510C7D11}"/>
          </ac:spMkLst>
        </pc:spChg>
        <pc:spChg chg="add mod">
          <ac:chgData name="Nadine" userId="a45fc509-57f6-426d-9598-d8f508bc1586" providerId="ADAL" clId="{2E2E429A-62BD-44AA-B2FB-A1E5DCCF024D}" dt="2022-01-05T16:18:11.030" v="4342"/>
          <ac:spMkLst>
            <pc:docMk/>
            <pc:sldMk cId="0" sldId="271"/>
            <ac:spMk id="60" creationId="{9912262A-F4BF-4224-98DD-AB7C35186BA1}"/>
          </ac:spMkLst>
        </pc:spChg>
        <pc:spChg chg="mod">
          <ac:chgData name="Nadine" userId="a45fc509-57f6-426d-9598-d8f508bc1586" providerId="ADAL" clId="{2E2E429A-62BD-44AA-B2FB-A1E5DCCF024D}" dt="2022-01-02T22:22:06.919" v="1517" actId="20577"/>
          <ac:spMkLst>
            <pc:docMk/>
            <pc:sldMk cId="0" sldId="271"/>
            <ac:spMk id="1826" creationId="{00000000-0000-0000-0000-000000000000}"/>
          </ac:spMkLst>
        </pc:spChg>
        <pc:spChg chg="del mod">
          <ac:chgData name="Nadine" userId="a45fc509-57f6-426d-9598-d8f508bc1586" providerId="ADAL" clId="{2E2E429A-62BD-44AA-B2FB-A1E5DCCF024D}" dt="2022-01-04T10:12:38.116" v="3601" actId="478"/>
          <ac:spMkLst>
            <pc:docMk/>
            <pc:sldMk cId="0" sldId="271"/>
            <ac:spMk id="1827" creationId="{00000000-0000-0000-0000-000000000000}"/>
          </ac:spMkLst>
        </pc:spChg>
        <pc:spChg chg="mod">
          <ac:chgData name="Nadine" userId="a45fc509-57f6-426d-9598-d8f508bc1586" providerId="ADAL" clId="{2E2E429A-62BD-44AA-B2FB-A1E5DCCF024D}" dt="2022-01-04T10:13:09.761" v="3606" actId="14100"/>
          <ac:spMkLst>
            <pc:docMk/>
            <pc:sldMk cId="0" sldId="271"/>
            <ac:spMk id="1828" creationId="{00000000-0000-0000-0000-000000000000}"/>
          </ac:spMkLst>
        </pc:spChg>
        <pc:spChg chg="del">
          <ac:chgData name="Nadine" userId="a45fc509-57f6-426d-9598-d8f508bc1586" providerId="ADAL" clId="{2E2E429A-62BD-44AA-B2FB-A1E5DCCF024D}" dt="2022-01-02T20:19:20.325" v="467" actId="478"/>
          <ac:spMkLst>
            <pc:docMk/>
            <pc:sldMk cId="0" sldId="271"/>
            <ac:spMk id="1829" creationId="{00000000-0000-0000-0000-000000000000}"/>
          </ac:spMkLst>
        </pc:spChg>
        <pc:spChg chg="del">
          <ac:chgData name="Nadine" userId="a45fc509-57f6-426d-9598-d8f508bc1586" providerId="ADAL" clId="{2E2E429A-62BD-44AA-B2FB-A1E5DCCF024D}" dt="2022-01-02T20:20:56.643" v="498" actId="478"/>
          <ac:spMkLst>
            <pc:docMk/>
            <pc:sldMk cId="0" sldId="271"/>
            <ac:spMk id="1830" creationId="{00000000-0000-0000-0000-000000000000}"/>
          </ac:spMkLst>
        </pc:spChg>
        <pc:spChg chg="del">
          <ac:chgData name="Nadine" userId="a45fc509-57f6-426d-9598-d8f508bc1586" providerId="ADAL" clId="{2E2E429A-62BD-44AA-B2FB-A1E5DCCF024D}" dt="2022-01-02T20:22:14.164" v="525" actId="478"/>
          <ac:spMkLst>
            <pc:docMk/>
            <pc:sldMk cId="0" sldId="271"/>
            <ac:spMk id="1831" creationId="{00000000-0000-0000-0000-000000000000}"/>
          </ac:spMkLst>
        </pc:spChg>
        <pc:spChg chg="del mod">
          <ac:chgData name="Nadine" userId="a45fc509-57f6-426d-9598-d8f508bc1586" providerId="ADAL" clId="{2E2E429A-62BD-44AA-B2FB-A1E5DCCF024D}" dt="2022-01-05T16:14:55.349" v="4110" actId="478"/>
          <ac:spMkLst>
            <pc:docMk/>
            <pc:sldMk cId="0" sldId="271"/>
            <ac:spMk id="1832" creationId="{00000000-0000-0000-0000-000000000000}"/>
          </ac:spMkLst>
        </pc:spChg>
        <pc:spChg chg="del">
          <ac:chgData name="Nadine" userId="a45fc509-57f6-426d-9598-d8f508bc1586" providerId="ADAL" clId="{2E2E429A-62BD-44AA-B2FB-A1E5DCCF024D}" dt="2022-01-02T20:00:58.930" v="311" actId="478"/>
          <ac:spMkLst>
            <pc:docMk/>
            <pc:sldMk cId="0" sldId="271"/>
            <ac:spMk id="1833" creationId="{00000000-0000-0000-0000-000000000000}"/>
          </ac:spMkLst>
        </pc:spChg>
        <pc:spChg chg="del">
          <ac:chgData name="Nadine" userId="a45fc509-57f6-426d-9598-d8f508bc1586" providerId="ADAL" clId="{2E2E429A-62BD-44AA-B2FB-A1E5DCCF024D}" dt="2022-01-02T20:08:05.801" v="345" actId="478"/>
          <ac:spMkLst>
            <pc:docMk/>
            <pc:sldMk cId="0" sldId="271"/>
            <ac:spMk id="1834" creationId="{00000000-0000-0000-0000-000000000000}"/>
          </ac:spMkLst>
        </pc:spChg>
        <pc:spChg chg="del">
          <ac:chgData name="Nadine" userId="a45fc509-57f6-426d-9598-d8f508bc1586" providerId="ADAL" clId="{2E2E429A-62BD-44AA-B2FB-A1E5DCCF024D}" dt="2022-01-02T20:13:36.353" v="381" actId="478"/>
          <ac:spMkLst>
            <pc:docMk/>
            <pc:sldMk cId="0" sldId="271"/>
            <ac:spMk id="1835" creationId="{00000000-0000-0000-0000-000000000000}"/>
          </ac:spMkLst>
        </pc:spChg>
        <pc:grpChg chg="add mod">
          <ac:chgData name="Nadine" userId="a45fc509-57f6-426d-9598-d8f508bc1586" providerId="ADAL" clId="{2E2E429A-62BD-44AA-B2FB-A1E5DCCF024D}" dt="2022-01-02T19:53:58.233" v="230"/>
          <ac:grpSpMkLst>
            <pc:docMk/>
            <pc:sldMk cId="0" sldId="271"/>
            <ac:grpSpMk id="22" creationId="{2EC1E01D-2B78-4DD8-ACE7-0EDDD920D4C9}"/>
          </ac:grpSpMkLst>
        </pc:grpChg>
        <pc:picChg chg="add mod">
          <ac:chgData name="Nadine" userId="a45fc509-57f6-426d-9598-d8f508bc1586" providerId="ADAL" clId="{2E2E429A-62BD-44AA-B2FB-A1E5DCCF024D}" dt="2022-01-14T18:51:32.012" v="4909" actId="1076"/>
          <ac:picMkLst>
            <pc:docMk/>
            <pc:sldMk cId="0" sldId="271"/>
            <ac:picMk id="3" creationId="{CF5CF7EB-BEE8-400D-AC12-FDE226B73798}"/>
          </ac:picMkLst>
        </pc:picChg>
        <pc:picChg chg="del mod">
          <ac:chgData name="Nadine" userId="a45fc509-57f6-426d-9598-d8f508bc1586" providerId="ADAL" clId="{2E2E429A-62BD-44AA-B2FB-A1E5DCCF024D}" dt="2022-01-04T09:46:04.566" v="2733" actId="478"/>
          <ac:picMkLst>
            <pc:docMk/>
            <pc:sldMk cId="0" sldId="271"/>
            <ac:picMk id="9" creationId="{1CC0E03C-8CAE-415D-875E-FB4DDD8C195D}"/>
          </ac:picMkLst>
        </pc:picChg>
        <pc:picChg chg="del mod">
          <ac:chgData name="Nadine" userId="a45fc509-57f6-426d-9598-d8f508bc1586" providerId="ADAL" clId="{2E2E429A-62BD-44AA-B2FB-A1E5DCCF024D}" dt="2022-01-02T22:02:58.763" v="1385" actId="478"/>
          <ac:picMkLst>
            <pc:docMk/>
            <pc:sldMk cId="0" sldId="271"/>
            <ac:picMk id="10" creationId="{5FDB8E78-7EF1-47CF-8FC4-FC043163E25D}"/>
          </ac:picMkLst>
        </pc:picChg>
        <pc:picChg chg="add del mod">
          <ac:chgData name="Nadine" userId="a45fc509-57f6-426d-9598-d8f508bc1586" providerId="ADAL" clId="{2E2E429A-62BD-44AA-B2FB-A1E5DCCF024D}" dt="2022-01-04T09:46:05.048" v="2734" actId="478"/>
          <ac:picMkLst>
            <pc:docMk/>
            <pc:sldMk cId="0" sldId="271"/>
            <ac:picMk id="13" creationId="{1A8FF3D0-C6CE-471F-AC3F-6CECD7E7E5A9}"/>
          </ac:picMkLst>
        </pc:picChg>
        <pc:picChg chg="add del mod ord">
          <ac:chgData name="Nadine" userId="a45fc509-57f6-426d-9598-d8f508bc1586" providerId="ADAL" clId="{2E2E429A-62BD-44AA-B2FB-A1E5DCCF024D}" dt="2022-01-04T09:46:03.835" v="2732" actId="478"/>
          <ac:picMkLst>
            <pc:docMk/>
            <pc:sldMk cId="0" sldId="271"/>
            <ac:picMk id="15" creationId="{30FD7959-62A7-4E89-9C18-11D9E8BBE709}"/>
          </ac:picMkLst>
        </pc:picChg>
        <pc:picChg chg="mod">
          <ac:chgData name="Nadine" userId="a45fc509-57f6-426d-9598-d8f508bc1586" providerId="ADAL" clId="{2E2E429A-62BD-44AA-B2FB-A1E5DCCF024D}" dt="2022-01-02T19:53:58.233" v="230"/>
          <ac:picMkLst>
            <pc:docMk/>
            <pc:sldMk cId="0" sldId="271"/>
            <ac:picMk id="23" creationId="{C49F1040-3DEF-4E3E-B77B-632B8AEFB033}"/>
          </ac:picMkLst>
        </pc:picChg>
        <pc:picChg chg="add mod">
          <ac:chgData name="Nadine" userId="a45fc509-57f6-426d-9598-d8f508bc1586" providerId="ADAL" clId="{2E2E429A-62BD-44AA-B2FB-A1E5DCCF024D}" dt="2022-01-14T18:51:25.265" v="4907" actId="1076"/>
          <ac:picMkLst>
            <pc:docMk/>
            <pc:sldMk cId="0" sldId="271"/>
            <ac:picMk id="30" creationId="{5AA69E6D-B0D5-4F3E-B724-A39DF64EE6B9}"/>
          </ac:picMkLst>
        </pc:picChg>
        <pc:picChg chg="add del mod">
          <ac:chgData name="Nadine" userId="a45fc509-57f6-426d-9598-d8f508bc1586" providerId="ADAL" clId="{2E2E429A-62BD-44AA-B2FB-A1E5DCCF024D}" dt="2022-01-02T21:14:12.576" v="1165" actId="478"/>
          <ac:picMkLst>
            <pc:docMk/>
            <pc:sldMk cId="0" sldId="271"/>
            <ac:picMk id="33" creationId="{5C1CE873-D246-44E5-8552-264363B02571}"/>
          </ac:picMkLst>
        </pc:picChg>
        <pc:picChg chg="add del mod">
          <ac:chgData name="Nadine" userId="a45fc509-57f6-426d-9598-d8f508bc1586" providerId="ADAL" clId="{2E2E429A-62BD-44AA-B2FB-A1E5DCCF024D}" dt="2022-01-04T09:46:02.507" v="2731" actId="478"/>
          <ac:picMkLst>
            <pc:docMk/>
            <pc:sldMk cId="0" sldId="271"/>
            <ac:picMk id="38" creationId="{5322ED87-8FA9-447C-8DC6-412742A3D3A2}"/>
          </ac:picMkLst>
        </pc:picChg>
        <pc:picChg chg="add mod">
          <ac:chgData name="Nadine" userId="a45fc509-57f6-426d-9598-d8f508bc1586" providerId="ADAL" clId="{2E2E429A-62BD-44AA-B2FB-A1E5DCCF024D}" dt="2022-01-04T10:12:19.645" v="3598" actId="14100"/>
          <ac:picMkLst>
            <pc:docMk/>
            <pc:sldMk cId="0" sldId="271"/>
            <ac:picMk id="1026" creationId="{2E6A81EB-4DBF-489E-8CC5-78E9F8787EAF}"/>
          </ac:picMkLst>
        </pc:picChg>
      </pc:sldChg>
      <pc:sldChg chg="addSp delSp modSp mod modTransition modAnim modShow">
        <pc:chgData name="Nadine" userId="a45fc509-57f6-426d-9598-d8f508bc1586" providerId="ADAL" clId="{2E2E429A-62BD-44AA-B2FB-A1E5DCCF024D}" dt="2022-01-16T20:28:28.242" v="7511"/>
        <pc:sldMkLst>
          <pc:docMk/>
          <pc:sldMk cId="0" sldId="272"/>
        </pc:sldMkLst>
        <pc:spChg chg="del">
          <ac:chgData name="Nadine" userId="a45fc509-57f6-426d-9598-d8f508bc1586" providerId="ADAL" clId="{2E2E429A-62BD-44AA-B2FB-A1E5DCCF024D}" dt="2022-01-05T16:15:27.783" v="4156" actId="478"/>
          <ac:spMkLst>
            <pc:docMk/>
            <pc:sldMk cId="0" sldId="272"/>
            <ac:spMk id="2" creationId="{4868A97C-61F9-4FCC-B1F7-0F0E4386B188}"/>
          </ac:spMkLst>
        </pc:spChg>
        <pc:spChg chg="del">
          <ac:chgData name="Nadine" userId="a45fc509-57f6-426d-9598-d8f508bc1586" providerId="ADAL" clId="{2E2E429A-62BD-44AA-B2FB-A1E5DCCF024D}" dt="2022-01-05T16:15:28.149" v="4157" actId="478"/>
          <ac:spMkLst>
            <pc:docMk/>
            <pc:sldMk cId="0" sldId="272"/>
            <ac:spMk id="3" creationId="{0FBD8851-B34B-435E-A40D-94DF13FA9226}"/>
          </ac:spMkLst>
        </pc:spChg>
        <pc:spChg chg="del">
          <ac:chgData name="Nadine" userId="a45fc509-57f6-426d-9598-d8f508bc1586" providerId="ADAL" clId="{2E2E429A-62BD-44AA-B2FB-A1E5DCCF024D}" dt="2022-01-05T16:15:28.572" v="4158" actId="478"/>
          <ac:spMkLst>
            <pc:docMk/>
            <pc:sldMk cId="0" sldId="272"/>
            <ac:spMk id="4" creationId="{5A9A66AA-0E15-4858-A1D1-FACA394C8A4E}"/>
          </ac:spMkLst>
        </pc:spChg>
        <pc:spChg chg="del">
          <ac:chgData name="Nadine" userId="a45fc509-57f6-426d-9598-d8f508bc1586" providerId="ADAL" clId="{2E2E429A-62BD-44AA-B2FB-A1E5DCCF024D}" dt="2022-01-05T16:15:28.936" v="4159" actId="478"/>
          <ac:spMkLst>
            <pc:docMk/>
            <pc:sldMk cId="0" sldId="272"/>
            <ac:spMk id="5" creationId="{B052C2FA-3B95-4BE8-8047-3AAAD9AEF82C}"/>
          </ac:spMkLst>
        </pc:spChg>
        <pc:spChg chg="del">
          <ac:chgData name="Nadine" userId="a45fc509-57f6-426d-9598-d8f508bc1586" providerId="ADAL" clId="{2E2E429A-62BD-44AA-B2FB-A1E5DCCF024D}" dt="2022-01-05T16:15:29.325" v="4160" actId="478"/>
          <ac:spMkLst>
            <pc:docMk/>
            <pc:sldMk cId="0" sldId="272"/>
            <ac:spMk id="6" creationId="{3A01EB67-7359-4000-9726-95EA42726AE3}"/>
          </ac:spMkLst>
        </pc:spChg>
        <pc:spChg chg="del">
          <ac:chgData name="Nadine" userId="a45fc509-57f6-426d-9598-d8f508bc1586" providerId="ADAL" clId="{2E2E429A-62BD-44AA-B2FB-A1E5DCCF024D}" dt="2022-01-05T16:04:43.613" v="3790" actId="478"/>
          <ac:spMkLst>
            <pc:docMk/>
            <pc:sldMk cId="0" sldId="272"/>
            <ac:spMk id="7" creationId="{2FA4BF2E-46CE-4C02-8EE5-CB7221440455}"/>
          </ac:spMkLst>
        </pc:spChg>
        <pc:spChg chg="del">
          <ac:chgData name="Nadine" userId="a45fc509-57f6-426d-9598-d8f508bc1586" providerId="ADAL" clId="{2E2E429A-62BD-44AA-B2FB-A1E5DCCF024D}" dt="2022-01-05T16:04:44.149" v="3791" actId="478"/>
          <ac:spMkLst>
            <pc:docMk/>
            <pc:sldMk cId="0" sldId="272"/>
            <ac:spMk id="8" creationId="{B61CA7C0-8C82-449A-871C-7EF60A10FC17}"/>
          </ac:spMkLst>
        </pc:spChg>
        <pc:spChg chg="add mod">
          <ac:chgData name="Nadine" userId="a45fc509-57f6-426d-9598-d8f508bc1586" providerId="ADAL" clId="{2E2E429A-62BD-44AA-B2FB-A1E5DCCF024D}" dt="2022-01-03T22:30:35.038" v="2495" actId="1076"/>
          <ac:spMkLst>
            <pc:docMk/>
            <pc:sldMk cId="0" sldId="272"/>
            <ac:spMk id="14" creationId="{923ADB3B-3966-425A-BB82-1C8412E6FE96}"/>
          </ac:spMkLst>
        </pc:spChg>
        <pc:spChg chg="add mod">
          <ac:chgData name="Nadine" userId="a45fc509-57f6-426d-9598-d8f508bc1586" providerId="ADAL" clId="{2E2E429A-62BD-44AA-B2FB-A1E5DCCF024D}" dt="2022-01-03T23:08:14.662" v="2700" actId="1076"/>
          <ac:spMkLst>
            <pc:docMk/>
            <pc:sldMk cId="0" sldId="272"/>
            <ac:spMk id="15" creationId="{A74BB379-2C86-4CE0-93FE-3F6D2DA86667}"/>
          </ac:spMkLst>
        </pc:spChg>
        <pc:spChg chg="add mod">
          <ac:chgData name="Nadine" userId="a45fc509-57f6-426d-9598-d8f508bc1586" providerId="ADAL" clId="{2E2E429A-62BD-44AA-B2FB-A1E5DCCF024D}" dt="2022-01-03T23:08:18.446" v="2701" actId="1076"/>
          <ac:spMkLst>
            <pc:docMk/>
            <pc:sldMk cId="0" sldId="272"/>
            <ac:spMk id="16" creationId="{565006ED-9B7C-496F-B4B7-1F5A65380A03}"/>
          </ac:spMkLst>
        </pc:spChg>
        <pc:spChg chg="add del mod">
          <ac:chgData name="Nadine" userId="a45fc509-57f6-426d-9598-d8f508bc1586" providerId="ADAL" clId="{2E2E429A-62BD-44AA-B2FB-A1E5DCCF024D}" dt="2022-01-05T16:04:42.172" v="3788" actId="478"/>
          <ac:spMkLst>
            <pc:docMk/>
            <pc:sldMk cId="0" sldId="272"/>
            <ac:spMk id="20" creationId="{1104AA0F-B52A-45D4-BA2F-4159CAE3E179}"/>
          </ac:spMkLst>
        </pc:spChg>
        <pc:spChg chg="add del mod">
          <ac:chgData name="Nadine" userId="a45fc509-57f6-426d-9598-d8f508bc1586" providerId="ADAL" clId="{2E2E429A-62BD-44AA-B2FB-A1E5DCCF024D}" dt="2022-01-05T16:04:42.677" v="3789" actId="478"/>
          <ac:spMkLst>
            <pc:docMk/>
            <pc:sldMk cId="0" sldId="272"/>
            <ac:spMk id="21" creationId="{28A8AFB2-04C1-42C7-A907-FF0C8B88B7C7}"/>
          </ac:spMkLst>
        </pc:spChg>
        <pc:spChg chg="add del mod">
          <ac:chgData name="Nadine" userId="a45fc509-57f6-426d-9598-d8f508bc1586" providerId="ADAL" clId="{2E2E429A-62BD-44AA-B2FB-A1E5DCCF024D}" dt="2022-01-02T20:17:56.093" v="438" actId="478"/>
          <ac:spMkLst>
            <pc:docMk/>
            <pc:sldMk cId="0" sldId="272"/>
            <ac:spMk id="22" creationId="{AE5C58C5-EA23-4F0F-A96C-86BF0C3535F7}"/>
          </ac:spMkLst>
        </pc:spChg>
        <pc:spChg chg="add del mod">
          <ac:chgData name="Nadine" userId="a45fc509-57f6-426d-9598-d8f508bc1586" providerId="ADAL" clId="{2E2E429A-62BD-44AA-B2FB-A1E5DCCF024D}" dt="2022-01-05T16:15:27.085" v="4155" actId="478"/>
          <ac:spMkLst>
            <pc:docMk/>
            <pc:sldMk cId="0" sldId="272"/>
            <ac:spMk id="23" creationId="{3596E511-2A3A-4F3D-9792-324E0ECA1EDB}"/>
          </ac:spMkLst>
        </pc:spChg>
        <pc:spChg chg="add del mod">
          <ac:chgData name="Nadine" userId="a45fc509-57f6-426d-9598-d8f508bc1586" providerId="ADAL" clId="{2E2E429A-62BD-44AA-B2FB-A1E5DCCF024D}" dt="2022-01-05T16:15:26.428" v="4154" actId="478"/>
          <ac:spMkLst>
            <pc:docMk/>
            <pc:sldMk cId="0" sldId="272"/>
            <ac:spMk id="24" creationId="{9448AEA2-06A4-46AD-966A-514D3D9E1FE0}"/>
          </ac:spMkLst>
        </pc:spChg>
        <pc:spChg chg="add del mod">
          <ac:chgData name="Nadine" userId="a45fc509-57f6-426d-9598-d8f508bc1586" providerId="ADAL" clId="{2E2E429A-62BD-44AA-B2FB-A1E5DCCF024D}" dt="2022-01-05T16:15:25.568" v="4153" actId="478"/>
          <ac:spMkLst>
            <pc:docMk/>
            <pc:sldMk cId="0" sldId="272"/>
            <ac:spMk id="25" creationId="{0BBC3B51-A372-4A9A-984D-73800D5CB5A9}"/>
          </ac:spMkLst>
        </pc:spChg>
        <pc:spChg chg="add del mod">
          <ac:chgData name="Nadine" userId="a45fc509-57f6-426d-9598-d8f508bc1586" providerId="ADAL" clId="{2E2E429A-62BD-44AA-B2FB-A1E5DCCF024D}" dt="2022-01-05T16:15:24.001" v="4151" actId="478"/>
          <ac:spMkLst>
            <pc:docMk/>
            <pc:sldMk cId="0" sldId="272"/>
            <ac:spMk id="26" creationId="{0CA2D641-9FE9-41E1-BF8C-88045F6DC28F}"/>
          </ac:spMkLst>
        </pc:spChg>
        <pc:spChg chg="add del mod">
          <ac:chgData name="Nadine" userId="a45fc509-57f6-426d-9598-d8f508bc1586" providerId="ADAL" clId="{2E2E429A-62BD-44AA-B2FB-A1E5DCCF024D}" dt="2022-01-05T16:15:23.594" v="4150" actId="478"/>
          <ac:spMkLst>
            <pc:docMk/>
            <pc:sldMk cId="0" sldId="272"/>
            <ac:spMk id="27" creationId="{F1850DC9-3C51-4A25-866C-B88181905D34}"/>
          </ac:spMkLst>
        </pc:spChg>
        <pc:spChg chg="add mod">
          <ac:chgData name="Nadine" userId="a45fc509-57f6-426d-9598-d8f508bc1586" providerId="ADAL" clId="{2E2E429A-62BD-44AA-B2FB-A1E5DCCF024D}" dt="2022-01-03T20:14:00.589" v="1853" actId="1076"/>
          <ac:spMkLst>
            <pc:docMk/>
            <pc:sldMk cId="0" sldId="272"/>
            <ac:spMk id="29" creationId="{0C3BF444-5489-4C65-9FD3-E5F1BC85320D}"/>
          </ac:spMkLst>
        </pc:spChg>
        <pc:spChg chg="add mod">
          <ac:chgData name="Nadine" userId="a45fc509-57f6-426d-9598-d8f508bc1586" providerId="ADAL" clId="{2E2E429A-62BD-44AA-B2FB-A1E5DCCF024D}" dt="2022-01-03T22:57:24.562" v="2629" actId="1076"/>
          <ac:spMkLst>
            <pc:docMk/>
            <pc:sldMk cId="0" sldId="272"/>
            <ac:spMk id="31" creationId="{5DBA565D-5E09-403A-A812-1504095FA33C}"/>
          </ac:spMkLst>
        </pc:spChg>
        <pc:spChg chg="add mod">
          <ac:chgData name="Nadine" userId="a45fc509-57f6-426d-9598-d8f508bc1586" providerId="ADAL" clId="{2E2E429A-62BD-44AA-B2FB-A1E5DCCF024D}" dt="2022-01-05T16:06:54.053" v="3847"/>
          <ac:spMkLst>
            <pc:docMk/>
            <pc:sldMk cId="0" sldId="272"/>
            <ac:spMk id="32" creationId="{2AE4DBC8-3412-49FA-A7CC-CC975E66B829}"/>
          </ac:spMkLst>
        </pc:spChg>
        <pc:spChg chg="add mod">
          <ac:chgData name="Nadine" userId="a45fc509-57f6-426d-9598-d8f508bc1586" providerId="ADAL" clId="{2E2E429A-62BD-44AA-B2FB-A1E5DCCF024D}" dt="2022-01-03T22:57:31.704" v="2630" actId="1076"/>
          <ac:spMkLst>
            <pc:docMk/>
            <pc:sldMk cId="0" sldId="272"/>
            <ac:spMk id="33" creationId="{6727C588-3FD8-4602-9D6E-AD58962F7112}"/>
          </ac:spMkLst>
        </pc:spChg>
        <pc:spChg chg="add mod">
          <ac:chgData name="Nadine" userId="a45fc509-57f6-426d-9598-d8f508bc1586" providerId="ADAL" clId="{2E2E429A-62BD-44AA-B2FB-A1E5DCCF024D}" dt="2022-01-05T16:06:54.053" v="3847"/>
          <ac:spMkLst>
            <pc:docMk/>
            <pc:sldMk cId="0" sldId="272"/>
            <ac:spMk id="34" creationId="{063ADF4F-6D19-4B29-9C94-B8478D7AB516}"/>
          </ac:spMkLst>
        </pc:spChg>
        <pc:spChg chg="add del mod">
          <ac:chgData name="Nadine" userId="a45fc509-57f6-426d-9598-d8f508bc1586" providerId="ADAL" clId="{2E2E429A-62BD-44AA-B2FB-A1E5DCCF024D}" dt="2022-01-05T16:09:03.321" v="3949" actId="478"/>
          <ac:spMkLst>
            <pc:docMk/>
            <pc:sldMk cId="0" sldId="272"/>
            <ac:spMk id="35" creationId="{002BC9F4-CB0F-4D03-BFD1-2075E4AB07C1}"/>
          </ac:spMkLst>
        </pc:spChg>
        <pc:spChg chg="add del mod">
          <ac:chgData name="Nadine" userId="a45fc509-57f6-426d-9598-d8f508bc1586" providerId="ADAL" clId="{2E2E429A-62BD-44AA-B2FB-A1E5DCCF024D}" dt="2022-01-03T22:00:08.613" v="2385"/>
          <ac:spMkLst>
            <pc:docMk/>
            <pc:sldMk cId="0" sldId="272"/>
            <ac:spMk id="35" creationId="{10176FF8-1BC9-41F1-8763-E9F6F1683A69}"/>
          </ac:spMkLst>
        </pc:spChg>
        <pc:spChg chg="add mod">
          <ac:chgData name="Nadine" userId="a45fc509-57f6-426d-9598-d8f508bc1586" providerId="ADAL" clId="{2E2E429A-62BD-44AA-B2FB-A1E5DCCF024D}" dt="2022-01-16T18:56:55.499" v="7509" actId="1035"/>
          <ac:spMkLst>
            <pc:docMk/>
            <pc:sldMk cId="0" sldId="272"/>
            <ac:spMk id="35" creationId="{5884F9FF-5331-4FDE-BC07-28575EDC51AC}"/>
          </ac:spMkLst>
        </pc:spChg>
        <pc:spChg chg="add del mod">
          <ac:chgData name="Nadine" userId="a45fc509-57f6-426d-9598-d8f508bc1586" providerId="ADAL" clId="{2E2E429A-62BD-44AA-B2FB-A1E5DCCF024D}" dt="2022-01-05T16:09:02.526" v="3948" actId="478"/>
          <ac:spMkLst>
            <pc:docMk/>
            <pc:sldMk cId="0" sldId="272"/>
            <ac:spMk id="36" creationId="{20C4B985-6BE6-4C01-A19E-E39685DBBF5F}"/>
          </ac:spMkLst>
        </pc:spChg>
        <pc:spChg chg="add del mod">
          <ac:chgData name="Nadine" userId="a45fc509-57f6-426d-9598-d8f508bc1586" providerId="ADAL" clId="{2E2E429A-62BD-44AA-B2FB-A1E5DCCF024D}" dt="2022-01-03T22:00:08.613" v="2385"/>
          <ac:spMkLst>
            <pc:docMk/>
            <pc:sldMk cId="0" sldId="272"/>
            <ac:spMk id="37" creationId="{5A57C519-98AD-4659-B97C-B2D6D6AD55E6}"/>
          </ac:spMkLst>
        </pc:spChg>
        <pc:spChg chg="add del mod">
          <ac:chgData name="Nadine" userId="a45fc509-57f6-426d-9598-d8f508bc1586" providerId="ADAL" clId="{2E2E429A-62BD-44AA-B2FB-A1E5DCCF024D}" dt="2022-01-05T16:09:01.844" v="3947" actId="478"/>
          <ac:spMkLst>
            <pc:docMk/>
            <pc:sldMk cId="0" sldId="272"/>
            <ac:spMk id="37" creationId="{A818C07D-D0C0-4374-A014-B9483EFB211C}"/>
          </ac:spMkLst>
        </pc:spChg>
        <pc:spChg chg="add del mod">
          <ac:chgData name="Nadine" userId="a45fc509-57f6-426d-9598-d8f508bc1586" providerId="ADAL" clId="{2E2E429A-62BD-44AA-B2FB-A1E5DCCF024D}" dt="2022-01-05T16:09:01.340" v="3946" actId="478"/>
          <ac:spMkLst>
            <pc:docMk/>
            <pc:sldMk cId="0" sldId="272"/>
            <ac:spMk id="38" creationId="{BCA87813-5F40-45A8-B60C-CB954E7DE9C7}"/>
          </ac:spMkLst>
        </pc:spChg>
        <pc:spChg chg="add del mod">
          <ac:chgData name="Nadine" userId="a45fc509-57f6-426d-9598-d8f508bc1586" providerId="ADAL" clId="{2E2E429A-62BD-44AA-B2FB-A1E5DCCF024D}" dt="2022-01-05T16:08:59.743" v="3943" actId="478"/>
          <ac:spMkLst>
            <pc:docMk/>
            <pc:sldMk cId="0" sldId="272"/>
            <ac:spMk id="39" creationId="{DDF82607-BE0E-45F7-818D-1B323D51F901}"/>
          </ac:spMkLst>
        </pc:spChg>
        <pc:spChg chg="add del mod">
          <ac:chgData name="Nadine" userId="a45fc509-57f6-426d-9598-d8f508bc1586" providerId="ADAL" clId="{2E2E429A-62BD-44AA-B2FB-A1E5DCCF024D}" dt="2022-01-05T16:08:59.110" v="3942" actId="478"/>
          <ac:spMkLst>
            <pc:docMk/>
            <pc:sldMk cId="0" sldId="272"/>
            <ac:spMk id="40" creationId="{A9A8E746-AE0F-4597-B03E-2BE92302B3D0}"/>
          </ac:spMkLst>
        </pc:spChg>
        <pc:spChg chg="add mod">
          <ac:chgData name="Nadine" userId="a45fc509-57f6-426d-9598-d8f508bc1586" providerId="ADAL" clId="{2E2E429A-62BD-44AA-B2FB-A1E5DCCF024D}" dt="2022-01-03T22:39:22.343" v="2528" actId="1076"/>
          <ac:spMkLst>
            <pc:docMk/>
            <pc:sldMk cId="0" sldId="272"/>
            <ac:spMk id="43" creationId="{A3A3930D-C9C4-4287-9A33-6153A07F5B11}"/>
          </ac:spMkLst>
        </pc:spChg>
        <pc:spChg chg="add mod">
          <ac:chgData name="Nadine" userId="a45fc509-57f6-426d-9598-d8f508bc1586" providerId="ADAL" clId="{2E2E429A-62BD-44AA-B2FB-A1E5DCCF024D}" dt="2022-01-14T20:11:43.342" v="5713" actId="1036"/>
          <ac:spMkLst>
            <pc:docMk/>
            <pc:sldMk cId="0" sldId="272"/>
            <ac:spMk id="44" creationId="{481A885B-9705-47C2-8CCA-57ACC13B6C46}"/>
          </ac:spMkLst>
        </pc:spChg>
        <pc:spChg chg="add del mod">
          <ac:chgData name="Nadine" userId="a45fc509-57f6-426d-9598-d8f508bc1586" providerId="ADAL" clId="{2E2E429A-62BD-44AA-B2FB-A1E5DCCF024D}" dt="2022-01-05T16:08:58.557" v="3941" actId="478"/>
          <ac:spMkLst>
            <pc:docMk/>
            <pc:sldMk cId="0" sldId="272"/>
            <ac:spMk id="45" creationId="{4A094B22-239F-4AA6-9E05-0952704F4347}"/>
          </ac:spMkLst>
        </pc:spChg>
        <pc:spChg chg="add del mod">
          <ac:chgData name="Nadine" userId="a45fc509-57f6-426d-9598-d8f508bc1586" providerId="ADAL" clId="{2E2E429A-62BD-44AA-B2FB-A1E5DCCF024D}" dt="2022-01-05T16:08:58.121" v="3940" actId="478"/>
          <ac:spMkLst>
            <pc:docMk/>
            <pc:sldMk cId="0" sldId="272"/>
            <ac:spMk id="46" creationId="{C00E0F8F-7D35-494E-9CA4-93AE4AFA09F5}"/>
          </ac:spMkLst>
        </pc:spChg>
        <pc:spChg chg="add mod">
          <ac:chgData name="Nadine" userId="a45fc509-57f6-426d-9598-d8f508bc1586" providerId="ADAL" clId="{2E2E429A-62BD-44AA-B2FB-A1E5DCCF024D}" dt="2022-01-05T16:06:54.053" v="3847"/>
          <ac:spMkLst>
            <pc:docMk/>
            <pc:sldMk cId="0" sldId="272"/>
            <ac:spMk id="47" creationId="{D36065BE-69CB-45F1-AC9F-E6A1C1DAC2A4}"/>
          </ac:spMkLst>
        </pc:spChg>
        <pc:spChg chg="add mod">
          <ac:chgData name="Nadine" userId="a45fc509-57f6-426d-9598-d8f508bc1586" providerId="ADAL" clId="{2E2E429A-62BD-44AA-B2FB-A1E5DCCF024D}" dt="2022-01-05T16:06:54.053" v="3847"/>
          <ac:spMkLst>
            <pc:docMk/>
            <pc:sldMk cId="0" sldId="272"/>
            <ac:spMk id="48" creationId="{075B79A3-1055-4CA7-8FA4-8DB73542042A}"/>
          </ac:spMkLst>
        </pc:spChg>
        <pc:spChg chg="add del mod">
          <ac:chgData name="Nadine" userId="a45fc509-57f6-426d-9598-d8f508bc1586" providerId="ADAL" clId="{2E2E429A-62BD-44AA-B2FB-A1E5DCCF024D}" dt="2022-01-05T16:09:00.950" v="3945" actId="478"/>
          <ac:spMkLst>
            <pc:docMk/>
            <pc:sldMk cId="0" sldId="272"/>
            <ac:spMk id="49" creationId="{CAD7D56E-770C-419B-B16D-32208CD151A6}"/>
          </ac:spMkLst>
        </pc:spChg>
        <pc:spChg chg="add del mod">
          <ac:chgData name="Nadine" userId="a45fc509-57f6-426d-9598-d8f508bc1586" providerId="ADAL" clId="{2E2E429A-62BD-44AA-B2FB-A1E5DCCF024D}" dt="2022-01-05T16:09:00.392" v="3944" actId="478"/>
          <ac:spMkLst>
            <pc:docMk/>
            <pc:sldMk cId="0" sldId="272"/>
            <ac:spMk id="50" creationId="{180ACA3C-40C5-46FF-ACC8-CEFFAD538046}"/>
          </ac:spMkLst>
        </pc:spChg>
        <pc:spChg chg="add del mod">
          <ac:chgData name="Nadine" userId="a45fc509-57f6-426d-9598-d8f508bc1586" providerId="ADAL" clId="{2E2E429A-62BD-44AA-B2FB-A1E5DCCF024D}" dt="2022-01-05T16:20:29.333" v="4465" actId="478"/>
          <ac:spMkLst>
            <pc:docMk/>
            <pc:sldMk cId="0" sldId="272"/>
            <ac:spMk id="51" creationId="{E497B363-1DC8-4E3F-B14E-9E4691CF131D}"/>
          </ac:spMkLst>
        </pc:spChg>
        <pc:spChg chg="add del mod">
          <ac:chgData name="Nadine" userId="a45fc509-57f6-426d-9598-d8f508bc1586" providerId="ADAL" clId="{2E2E429A-62BD-44AA-B2FB-A1E5DCCF024D}" dt="2022-01-05T16:20:28.801" v="4464" actId="478"/>
          <ac:spMkLst>
            <pc:docMk/>
            <pc:sldMk cId="0" sldId="272"/>
            <ac:spMk id="52" creationId="{AA73C284-8448-4F7F-B790-F7E2394454BC}"/>
          </ac:spMkLst>
        </pc:spChg>
        <pc:spChg chg="add mod">
          <ac:chgData name="Nadine" userId="a45fc509-57f6-426d-9598-d8f508bc1586" providerId="ADAL" clId="{2E2E429A-62BD-44AA-B2FB-A1E5DCCF024D}" dt="2022-01-05T16:18:02.179" v="4336"/>
          <ac:spMkLst>
            <pc:docMk/>
            <pc:sldMk cId="0" sldId="272"/>
            <ac:spMk id="53" creationId="{CA1D041F-8498-4467-9504-762E7249788C}"/>
          </ac:spMkLst>
        </pc:spChg>
        <pc:spChg chg="add mod">
          <ac:chgData name="Nadine" userId="a45fc509-57f6-426d-9598-d8f508bc1586" providerId="ADAL" clId="{2E2E429A-62BD-44AA-B2FB-A1E5DCCF024D}" dt="2022-01-05T16:18:02.179" v="4336"/>
          <ac:spMkLst>
            <pc:docMk/>
            <pc:sldMk cId="0" sldId="272"/>
            <ac:spMk id="54" creationId="{BA607ADC-FBDE-4891-B0B3-F8352D7D2D0F}"/>
          </ac:spMkLst>
        </pc:spChg>
        <pc:spChg chg="add mod">
          <ac:chgData name="Nadine" userId="a45fc509-57f6-426d-9598-d8f508bc1586" providerId="ADAL" clId="{2E2E429A-62BD-44AA-B2FB-A1E5DCCF024D}" dt="2022-01-05T16:18:02.179" v="4336"/>
          <ac:spMkLst>
            <pc:docMk/>
            <pc:sldMk cId="0" sldId="272"/>
            <ac:spMk id="55" creationId="{94059985-8F62-4E0F-B331-E9C41DE21C09}"/>
          </ac:spMkLst>
        </pc:spChg>
        <pc:spChg chg="add mod">
          <ac:chgData name="Nadine" userId="a45fc509-57f6-426d-9598-d8f508bc1586" providerId="ADAL" clId="{2E2E429A-62BD-44AA-B2FB-A1E5DCCF024D}" dt="2022-01-05T16:18:02.179" v="4336"/>
          <ac:spMkLst>
            <pc:docMk/>
            <pc:sldMk cId="0" sldId="272"/>
            <ac:spMk id="56" creationId="{2920D404-A4C5-4D39-82D4-3E09A7027138}"/>
          </ac:spMkLst>
        </pc:spChg>
        <pc:spChg chg="add mod">
          <ac:chgData name="Nadine" userId="a45fc509-57f6-426d-9598-d8f508bc1586" providerId="ADAL" clId="{2E2E429A-62BD-44AA-B2FB-A1E5DCCF024D}" dt="2022-01-05T16:18:02.179" v="4336"/>
          <ac:spMkLst>
            <pc:docMk/>
            <pc:sldMk cId="0" sldId="272"/>
            <ac:spMk id="57" creationId="{C51FC1A9-59C9-43AF-A6AE-032F4C2C6D96}"/>
          </ac:spMkLst>
        </pc:spChg>
        <pc:spChg chg="add mod">
          <ac:chgData name="Nadine" userId="a45fc509-57f6-426d-9598-d8f508bc1586" providerId="ADAL" clId="{2E2E429A-62BD-44AA-B2FB-A1E5DCCF024D}" dt="2022-01-05T16:18:02.179" v="4336"/>
          <ac:spMkLst>
            <pc:docMk/>
            <pc:sldMk cId="0" sldId="272"/>
            <ac:spMk id="58" creationId="{842AFEBB-48A9-4D3F-8194-1F3E2FB71888}"/>
          </ac:spMkLst>
        </pc:spChg>
        <pc:spChg chg="add mod">
          <ac:chgData name="Nadine" userId="a45fc509-57f6-426d-9598-d8f508bc1586" providerId="ADAL" clId="{2E2E429A-62BD-44AA-B2FB-A1E5DCCF024D}" dt="2022-01-05T16:18:02.179" v="4336"/>
          <ac:spMkLst>
            <pc:docMk/>
            <pc:sldMk cId="0" sldId="272"/>
            <ac:spMk id="59" creationId="{DFF75072-72D8-4F6D-8AA1-6FADCC5B9FE2}"/>
          </ac:spMkLst>
        </pc:spChg>
        <pc:spChg chg="add mod">
          <ac:chgData name="Nadine" userId="a45fc509-57f6-426d-9598-d8f508bc1586" providerId="ADAL" clId="{2E2E429A-62BD-44AA-B2FB-A1E5DCCF024D}" dt="2022-01-05T16:18:02.179" v="4336"/>
          <ac:spMkLst>
            <pc:docMk/>
            <pc:sldMk cId="0" sldId="272"/>
            <ac:spMk id="60" creationId="{46E041F3-7264-471A-B4F9-CE0C3E138DC7}"/>
          </ac:spMkLst>
        </pc:spChg>
        <pc:spChg chg="add mod">
          <ac:chgData name="Nadine" userId="a45fc509-57f6-426d-9598-d8f508bc1586" providerId="ADAL" clId="{2E2E429A-62BD-44AA-B2FB-A1E5DCCF024D}" dt="2022-01-05T16:18:02.179" v="4336"/>
          <ac:spMkLst>
            <pc:docMk/>
            <pc:sldMk cId="0" sldId="272"/>
            <ac:spMk id="61" creationId="{09E25A58-F8F5-4B63-A2C0-7F349F284558}"/>
          </ac:spMkLst>
        </pc:spChg>
        <pc:spChg chg="add del mod">
          <ac:chgData name="Nadine" userId="a45fc509-57f6-426d-9598-d8f508bc1586" providerId="ADAL" clId="{2E2E429A-62BD-44AA-B2FB-A1E5DCCF024D}" dt="2022-01-05T16:20:27.564" v="4462" actId="478"/>
          <ac:spMkLst>
            <pc:docMk/>
            <pc:sldMk cId="0" sldId="272"/>
            <ac:spMk id="62" creationId="{4F9474FF-F036-428C-836F-6D580EDC0E41}"/>
          </ac:spMkLst>
        </pc:spChg>
        <pc:spChg chg="add del mod">
          <ac:chgData name="Nadine" userId="a45fc509-57f6-426d-9598-d8f508bc1586" providerId="ADAL" clId="{2E2E429A-62BD-44AA-B2FB-A1E5DCCF024D}" dt="2022-01-05T16:20:28.389" v="4463" actId="478"/>
          <ac:spMkLst>
            <pc:docMk/>
            <pc:sldMk cId="0" sldId="272"/>
            <ac:spMk id="63" creationId="{83A90220-7620-46AC-84D7-E76DDA2FC22D}"/>
          </ac:spMkLst>
        </pc:spChg>
        <pc:spChg chg="add mod">
          <ac:chgData name="Nadine" userId="a45fc509-57f6-426d-9598-d8f508bc1586" providerId="ADAL" clId="{2E2E429A-62BD-44AA-B2FB-A1E5DCCF024D}" dt="2022-01-05T16:18:02.179" v="4336"/>
          <ac:spMkLst>
            <pc:docMk/>
            <pc:sldMk cId="0" sldId="272"/>
            <ac:spMk id="64" creationId="{AEAD2DBE-C977-4BB4-8C8A-8AAE78E02C86}"/>
          </ac:spMkLst>
        </pc:spChg>
        <pc:spChg chg="mod ord">
          <ac:chgData name="Nadine" userId="a45fc509-57f6-426d-9598-d8f508bc1586" providerId="ADAL" clId="{2E2E429A-62BD-44AA-B2FB-A1E5DCCF024D}" dt="2022-01-16T13:40:12.725" v="7261" actId="167"/>
          <ac:spMkLst>
            <pc:docMk/>
            <pc:sldMk cId="0" sldId="272"/>
            <ac:spMk id="1841" creationId="{00000000-0000-0000-0000-000000000000}"/>
          </ac:spMkLst>
        </pc:spChg>
        <pc:spChg chg="del">
          <ac:chgData name="Nadine" userId="a45fc509-57f6-426d-9598-d8f508bc1586" providerId="ADAL" clId="{2E2E429A-62BD-44AA-B2FB-A1E5DCCF024D}" dt="2022-01-03T21:59:59.841" v="2383" actId="478"/>
          <ac:spMkLst>
            <pc:docMk/>
            <pc:sldMk cId="0" sldId="272"/>
            <ac:spMk id="1842" creationId="{00000000-0000-0000-0000-000000000000}"/>
          </ac:spMkLst>
        </pc:spChg>
        <pc:spChg chg="del">
          <ac:chgData name="Nadine" userId="a45fc509-57f6-426d-9598-d8f508bc1586" providerId="ADAL" clId="{2E2E429A-62BD-44AA-B2FB-A1E5DCCF024D}" dt="2022-01-02T20:19:47.885" v="475" actId="478"/>
          <ac:spMkLst>
            <pc:docMk/>
            <pc:sldMk cId="0" sldId="272"/>
            <ac:spMk id="1843" creationId="{00000000-0000-0000-0000-000000000000}"/>
          </ac:spMkLst>
        </pc:spChg>
        <pc:spChg chg="del">
          <ac:chgData name="Nadine" userId="a45fc509-57f6-426d-9598-d8f508bc1586" providerId="ADAL" clId="{2E2E429A-62BD-44AA-B2FB-A1E5DCCF024D}" dt="2022-01-02T20:21:16.201" v="506" actId="478"/>
          <ac:spMkLst>
            <pc:docMk/>
            <pc:sldMk cId="0" sldId="272"/>
            <ac:spMk id="1844" creationId="{00000000-0000-0000-0000-000000000000}"/>
          </ac:spMkLst>
        </pc:spChg>
        <pc:spChg chg="del">
          <ac:chgData name="Nadine" userId="a45fc509-57f6-426d-9598-d8f508bc1586" providerId="ADAL" clId="{2E2E429A-62BD-44AA-B2FB-A1E5DCCF024D}" dt="2022-01-02T20:22:27.761" v="533" actId="478"/>
          <ac:spMkLst>
            <pc:docMk/>
            <pc:sldMk cId="0" sldId="272"/>
            <ac:spMk id="1845" creationId="{00000000-0000-0000-0000-000000000000}"/>
          </ac:spMkLst>
        </pc:spChg>
        <pc:spChg chg="del">
          <ac:chgData name="Nadine" userId="a45fc509-57f6-426d-9598-d8f508bc1586" providerId="ADAL" clId="{2E2E429A-62BD-44AA-B2FB-A1E5DCCF024D}" dt="2022-01-02T20:24:08.718" v="556" actId="478"/>
          <ac:spMkLst>
            <pc:docMk/>
            <pc:sldMk cId="0" sldId="272"/>
            <ac:spMk id="1846" creationId="{00000000-0000-0000-0000-000000000000}"/>
          </ac:spMkLst>
        </pc:spChg>
        <pc:spChg chg="del">
          <ac:chgData name="Nadine" userId="a45fc509-57f6-426d-9598-d8f508bc1586" providerId="ADAL" clId="{2E2E429A-62BD-44AA-B2FB-A1E5DCCF024D}" dt="2022-01-02T20:07:09.562" v="323" actId="478"/>
          <ac:spMkLst>
            <pc:docMk/>
            <pc:sldMk cId="0" sldId="272"/>
            <ac:spMk id="1847" creationId="{00000000-0000-0000-0000-000000000000}"/>
          </ac:spMkLst>
        </pc:spChg>
        <pc:spChg chg="del">
          <ac:chgData name="Nadine" userId="a45fc509-57f6-426d-9598-d8f508bc1586" providerId="ADAL" clId="{2E2E429A-62BD-44AA-B2FB-A1E5DCCF024D}" dt="2022-01-02T20:08:21.546" v="353" actId="478"/>
          <ac:spMkLst>
            <pc:docMk/>
            <pc:sldMk cId="0" sldId="272"/>
            <ac:spMk id="1848" creationId="{00000000-0000-0000-0000-000000000000}"/>
          </ac:spMkLst>
        </pc:spChg>
        <pc:spChg chg="del">
          <ac:chgData name="Nadine" userId="a45fc509-57f6-426d-9598-d8f508bc1586" providerId="ADAL" clId="{2E2E429A-62BD-44AA-B2FB-A1E5DCCF024D}" dt="2022-01-02T20:14:01.681" v="389" actId="478"/>
          <ac:spMkLst>
            <pc:docMk/>
            <pc:sldMk cId="0" sldId="272"/>
            <ac:spMk id="1849" creationId="{00000000-0000-0000-0000-000000000000}"/>
          </ac:spMkLst>
        </pc:spChg>
        <pc:graphicFrameChg chg="add mod">
          <ac:chgData name="Nadine" userId="a45fc509-57f6-426d-9598-d8f508bc1586" providerId="ADAL" clId="{2E2E429A-62BD-44AA-B2FB-A1E5DCCF024D}" dt="2022-01-16T14:06:19.797" v="7286"/>
          <ac:graphicFrameMkLst>
            <pc:docMk/>
            <pc:sldMk cId="0" sldId="272"/>
            <ac:graphicFrameMk id="22" creationId="{077E330C-81F5-4FAD-BE7E-E7069242377F}"/>
          </ac:graphicFrameMkLst>
        </pc:graphicFrameChg>
        <pc:graphicFrameChg chg="add mod">
          <ac:chgData name="Nadine" userId="a45fc509-57f6-426d-9598-d8f508bc1586" providerId="ADAL" clId="{2E2E429A-62BD-44AA-B2FB-A1E5DCCF024D}" dt="2022-01-16T14:07:19.152" v="7300"/>
          <ac:graphicFrameMkLst>
            <pc:docMk/>
            <pc:sldMk cId="0" sldId="272"/>
            <ac:graphicFrameMk id="28" creationId="{7945C2F5-4BFB-439B-AA5E-6A0C9B898E9D}"/>
          </ac:graphicFrameMkLst>
        </pc:graphicFrameChg>
        <pc:graphicFrameChg chg="add del mod">
          <ac:chgData name="Nadine" userId="a45fc509-57f6-426d-9598-d8f508bc1586" providerId="ADAL" clId="{2E2E429A-62BD-44AA-B2FB-A1E5DCCF024D}" dt="2022-01-03T22:24:02.062" v="2426" actId="478"/>
          <ac:graphicFrameMkLst>
            <pc:docMk/>
            <pc:sldMk cId="0" sldId="272"/>
            <ac:graphicFrameMk id="38" creationId="{AF03E2CC-99CC-4762-B950-1178BFE4AC40}"/>
          </ac:graphicFrameMkLst>
        </pc:graphicFrameChg>
        <pc:graphicFrameChg chg="add del mod">
          <ac:chgData name="Nadine" userId="a45fc509-57f6-426d-9598-d8f508bc1586" providerId="ADAL" clId="{2E2E429A-62BD-44AA-B2FB-A1E5DCCF024D}" dt="2022-01-03T23:05:01.776" v="2637" actId="478"/>
          <ac:graphicFrameMkLst>
            <pc:docMk/>
            <pc:sldMk cId="0" sldId="272"/>
            <ac:graphicFrameMk id="46" creationId="{7AFBB2FA-31AB-467A-82AE-0689506B75C2}"/>
          </ac:graphicFrameMkLst>
        </pc:graphicFrameChg>
        <pc:picChg chg="add del mod modCrop">
          <ac:chgData name="Nadine" userId="a45fc509-57f6-426d-9598-d8f508bc1586" providerId="ADAL" clId="{2E2E429A-62BD-44AA-B2FB-A1E5DCCF024D}" dt="2022-01-03T22:26:47.331" v="2446" actId="478"/>
          <ac:picMkLst>
            <pc:docMk/>
            <pc:sldMk cId="0" sldId="272"/>
            <ac:picMk id="10" creationId="{BF788AFC-0A74-4DD5-AC27-91D2240DA6AF}"/>
          </ac:picMkLst>
        </pc:picChg>
        <pc:picChg chg="add mod ord modCrop">
          <ac:chgData name="Nadine" userId="a45fc509-57f6-426d-9598-d8f508bc1586" providerId="ADAL" clId="{2E2E429A-62BD-44AA-B2FB-A1E5DCCF024D}" dt="2022-01-03T22:34:42.207" v="2517" actId="167"/>
          <ac:picMkLst>
            <pc:docMk/>
            <pc:sldMk cId="0" sldId="272"/>
            <ac:picMk id="13" creationId="{E5F6B2EC-69F7-4B13-8FFF-8AF3DA94606D}"/>
          </ac:picMkLst>
        </pc:picChg>
        <pc:picChg chg="add del mod">
          <ac:chgData name="Nadine" userId="a45fc509-57f6-426d-9598-d8f508bc1586" providerId="ADAL" clId="{2E2E429A-62BD-44AA-B2FB-A1E5DCCF024D}" dt="2022-01-03T21:59:55.036" v="2382" actId="478"/>
          <ac:picMkLst>
            <pc:docMk/>
            <pc:sldMk cId="0" sldId="272"/>
            <ac:picMk id="30" creationId="{8376DCCF-04CD-46AC-AC6E-C79270F907CF}"/>
          </ac:picMkLst>
        </pc:picChg>
        <pc:picChg chg="add del mod">
          <ac:chgData name="Nadine" userId="a45fc509-57f6-426d-9598-d8f508bc1586" providerId="ADAL" clId="{2E2E429A-62BD-44AA-B2FB-A1E5DCCF024D}" dt="2022-01-03T21:59:53.918" v="2381" actId="478"/>
          <ac:picMkLst>
            <pc:docMk/>
            <pc:sldMk cId="0" sldId="272"/>
            <ac:picMk id="32" creationId="{F9768C5D-BA27-4D6E-AD66-C2E53CE6B559}"/>
          </ac:picMkLst>
        </pc:picChg>
        <pc:picChg chg="add del mod">
          <ac:chgData name="Nadine" userId="a45fc509-57f6-426d-9598-d8f508bc1586" providerId="ADAL" clId="{2E2E429A-62BD-44AA-B2FB-A1E5DCCF024D}" dt="2022-01-03T22:00:08.613" v="2385"/>
          <ac:picMkLst>
            <pc:docMk/>
            <pc:sldMk cId="0" sldId="272"/>
            <ac:picMk id="34" creationId="{CA876CA1-9867-4C47-86FC-B1C62B715BE7}"/>
          </ac:picMkLst>
        </pc:picChg>
        <pc:picChg chg="add del mod">
          <ac:chgData name="Nadine" userId="a45fc509-57f6-426d-9598-d8f508bc1586" providerId="ADAL" clId="{2E2E429A-62BD-44AA-B2FB-A1E5DCCF024D}" dt="2022-01-03T22:00:08.613" v="2385"/>
          <ac:picMkLst>
            <pc:docMk/>
            <pc:sldMk cId="0" sldId="272"/>
            <ac:picMk id="36" creationId="{154103B2-D11C-465B-8191-85D91D8C0286}"/>
          </ac:picMkLst>
        </pc:picChg>
        <pc:picChg chg="add del mod">
          <ac:chgData name="Nadine" userId="a45fc509-57f6-426d-9598-d8f508bc1586" providerId="ADAL" clId="{2E2E429A-62BD-44AA-B2FB-A1E5DCCF024D}" dt="2022-01-03T22:27:38.181" v="2456" actId="478"/>
          <ac:picMkLst>
            <pc:docMk/>
            <pc:sldMk cId="0" sldId="272"/>
            <ac:picMk id="39" creationId="{AD5A4B5A-2EFE-491A-ABC3-128388D76D85}"/>
          </ac:picMkLst>
        </pc:picChg>
        <pc:picChg chg="add del mod">
          <ac:chgData name="Nadine" userId="a45fc509-57f6-426d-9598-d8f508bc1586" providerId="ADAL" clId="{2E2E429A-62BD-44AA-B2FB-A1E5DCCF024D}" dt="2022-01-03T22:26:46.311" v="2445" actId="478"/>
          <ac:picMkLst>
            <pc:docMk/>
            <pc:sldMk cId="0" sldId="272"/>
            <ac:picMk id="40" creationId="{7A03A015-A93E-479E-9A0F-EAB863695894}"/>
          </ac:picMkLst>
        </pc:picChg>
        <pc:picChg chg="add mod ord modCrop">
          <ac:chgData name="Nadine" userId="a45fc509-57f6-426d-9598-d8f508bc1586" providerId="ADAL" clId="{2E2E429A-62BD-44AA-B2FB-A1E5DCCF024D}" dt="2022-01-03T22:51:03.520" v="2605" actId="171"/>
          <ac:picMkLst>
            <pc:docMk/>
            <pc:sldMk cId="0" sldId="272"/>
            <ac:picMk id="41" creationId="{5BC1F4A3-3CF7-44EE-8CC6-21A068ABDE63}"/>
          </ac:picMkLst>
        </pc:picChg>
        <pc:picChg chg="add mod ord modCrop">
          <ac:chgData name="Nadine" userId="a45fc509-57f6-426d-9598-d8f508bc1586" providerId="ADAL" clId="{2E2E429A-62BD-44AA-B2FB-A1E5DCCF024D}" dt="2022-01-03T22:51:21.711" v="2607" actId="167"/>
          <ac:picMkLst>
            <pc:docMk/>
            <pc:sldMk cId="0" sldId="272"/>
            <ac:picMk id="42" creationId="{30C06106-FD34-43C4-9E9F-B789D43F7C34}"/>
          </ac:picMkLst>
        </pc:picChg>
        <pc:picChg chg="add del mod">
          <ac:chgData name="Nadine" userId="a45fc509-57f6-426d-9598-d8f508bc1586" providerId="ADAL" clId="{2E2E429A-62BD-44AA-B2FB-A1E5DCCF024D}" dt="2022-01-03T22:56:24.694" v="2627" actId="478"/>
          <ac:picMkLst>
            <pc:docMk/>
            <pc:sldMk cId="0" sldId="272"/>
            <ac:picMk id="45" creationId="{0F9DB235-A305-4B75-8B3E-BEF3D4DFC8EC}"/>
          </ac:picMkLst>
        </pc:picChg>
        <pc:picChg chg="add del mod">
          <ac:chgData name="Nadine" userId="a45fc509-57f6-426d-9598-d8f508bc1586" providerId="ADAL" clId="{2E2E429A-62BD-44AA-B2FB-A1E5DCCF024D}" dt="2022-01-03T21:58:29.477" v="2374" actId="478"/>
          <ac:picMkLst>
            <pc:docMk/>
            <pc:sldMk cId="0" sldId="272"/>
            <ac:picMk id="3074" creationId="{A1D374EE-E379-4191-A333-DAC5C63C0DB5}"/>
          </ac:picMkLst>
        </pc:picChg>
      </pc:sldChg>
      <pc:sldChg chg="addSp delSp modSp mod modTransition modAnim">
        <pc:chgData name="Nadine" userId="a45fc509-57f6-426d-9598-d8f508bc1586" providerId="ADAL" clId="{2E2E429A-62BD-44AA-B2FB-A1E5DCCF024D}" dt="2022-01-14T21:06:45.783" v="5912" actId="20577"/>
        <pc:sldMkLst>
          <pc:docMk/>
          <pc:sldMk cId="0" sldId="274"/>
        </pc:sldMkLst>
        <pc:spChg chg="del">
          <ac:chgData name="Nadine" userId="a45fc509-57f6-426d-9598-d8f508bc1586" providerId="ADAL" clId="{2E2E429A-62BD-44AA-B2FB-A1E5DCCF024D}" dt="2022-01-05T16:16:06.655" v="4205" actId="478"/>
          <ac:spMkLst>
            <pc:docMk/>
            <pc:sldMk cId="0" sldId="274"/>
            <ac:spMk id="3" creationId="{F2C546A7-637D-47B8-B22C-7A5920E11B21}"/>
          </ac:spMkLst>
        </pc:spChg>
        <pc:spChg chg="del">
          <ac:chgData name="Nadine" userId="a45fc509-57f6-426d-9598-d8f508bc1586" providerId="ADAL" clId="{2E2E429A-62BD-44AA-B2FB-A1E5DCCF024D}" dt="2022-01-05T16:16:06.223" v="4204" actId="478"/>
          <ac:spMkLst>
            <pc:docMk/>
            <pc:sldMk cId="0" sldId="274"/>
            <ac:spMk id="4" creationId="{B7D7850A-7098-4282-9C80-2104F2DF1C9E}"/>
          </ac:spMkLst>
        </pc:spChg>
        <pc:spChg chg="del">
          <ac:chgData name="Nadine" userId="a45fc509-57f6-426d-9598-d8f508bc1586" providerId="ADAL" clId="{2E2E429A-62BD-44AA-B2FB-A1E5DCCF024D}" dt="2022-01-05T16:16:05.784" v="4203" actId="478"/>
          <ac:spMkLst>
            <pc:docMk/>
            <pc:sldMk cId="0" sldId="274"/>
            <ac:spMk id="5" creationId="{2BFF8430-9984-41E1-A2B7-EF404A1CE594}"/>
          </ac:spMkLst>
        </pc:spChg>
        <pc:spChg chg="add mod">
          <ac:chgData name="Nadine" userId="a45fc509-57f6-426d-9598-d8f508bc1586" providerId="ADAL" clId="{2E2E429A-62BD-44AA-B2FB-A1E5DCCF024D}" dt="2022-01-14T21:05:16.638" v="5848" actId="1076"/>
          <ac:spMkLst>
            <pc:docMk/>
            <pc:sldMk cId="0" sldId="274"/>
            <ac:spMk id="5" creationId="{B0F2E233-BB06-4D79-8AFA-532E55B2703F}"/>
          </ac:spMkLst>
        </pc:spChg>
        <pc:spChg chg="del">
          <ac:chgData name="Nadine" userId="a45fc509-57f6-426d-9598-d8f508bc1586" providerId="ADAL" clId="{2E2E429A-62BD-44AA-B2FB-A1E5DCCF024D}" dt="2022-01-05T16:16:05.302" v="4202" actId="478"/>
          <ac:spMkLst>
            <pc:docMk/>
            <pc:sldMk cId="0" sldId="274"/>
            <ac:spMk id="6" creationId="{DE12168A-4285-4652-82DE-67257BC9EE82}"/>
          </ac:spMkLst>
        </pc:spChg>
        <pc:spChg chg="del">
          <ac:chgData name="Nadine" userId="a45fc509-57f6-426d-9598-d8f508bc1586" providerId="ADAL" clId="{2E2E429A-62BD-44AA-B2FB-A1E5DCCF024D}" dt="2022-01-05T16:16:04.948" v="4201" actId="478"/>
          <ac:spMkLst>
            <pc:docMk/>
            <pc:sldMk cId="0" sldId="274"/>
            <ac:spMk id="7" creationId="{10B377AC-1E89-4915-B601-8EDAE2097B4E}"/>
          </ac:spMkLst>
        </pc:spChg>
        <pc:spChg chg="del">
          <ac:chgData name="Nadine" userId="a45fc509-57f6-426d-9598-d8f508bc1586" providerId="ADAL" clId="{2E2E429A-62BD-44AA-B2FB-A1E5DCCF024D}" dt="2022-01-05T16:05:56.441" v="3820" actId="478"/>
          <ac:spMkLst>
            <pc:docMk/>
            <pc:sldMk cId="0" sldId="274"/>
            <ac:spMk id="8" creationId="{5D629900-DD0A-45EA-856C-51F531D0E26B}"/>
          </ac:spMkLst>
        </pc:spChg>
        <pc:spChg chg="mod">
          <ac:chgData name="Nadine" userId="a45fc509-57f6-426d-9598-d8f508bc1586" providerId="ADAL" clId="{2E2E429A-62BD-44AA-B2FB-A1E5DCCF024D}" dt="2022-01-02T19:54:13.474" v="234"/>
          <ac:spMkLst>
            <pc:docMk/>
            <pc:sldMk cId="0" sldId="274"/>
            <ac:spMk id="22" creationId="{06B44E3E-9DB3-453B-B3AE-DBA96C64E9FE}"/>
          </ac:spMkLst>
        </pc:spChg>
        <pc:spChg chg="mod">
          <ac:chgData name="Nadine" userId="a45fc509-57f6-426d-9598-d8f508bc1586" providerId="ADAL" clId="{2E2E429A-62BD-44AA-B2FB-A1E5DCCF024D}" dt="2022-01-02T19:54:13.474" v="234"/>
          <ac:spMkLst>
            <pc:docMk/>
            <pc:sldMk cId="0" sldId="274"/>
            <ac:spMk id="23" creationId="{65E3A701-6742-40A9-805A-E3491B49E792}"/>
          </ac:spMkLst>
        </pc:spChg>
        <pc:spChg chg="add del mod">
          <ac:chgData name="Nadine" userId="a45fc509-57f6-426d-9598-d8f508bc1586" providerId="ADAL" clId="{2E2E429A-62BD-44AA-B2FB-A1E5DCCF024D}" dt="2022-01-05T16:05:56.039" v="3819" actId="478"/>
          <ac:spMkLst>
            <pc:docMk/>
            <pc:sldMk cId="0" sldId="274"/>
            <ac:spMk id="24" creationId="{FE6C0DE3-8625-41F1-97ED-FB4D795B81DD}"/>
          </ac:spMkLst>
        </pc:spChg>
        <pc:spChg chg="add del mod">
          <ac:chgData name="Nadine" userId="a45fc509-57f6-426d-9598-d8f508bc1586" providerId="ADAL" clId="{2E2E429A-62BD-44AA-B2FB-A1E5DCCF024D}" dt="2022-01-02T20:18:08.057" v="444" actId="478"/>
          <ac:spMkLst>
            <pc:docMk/>
            <pc:sldMk cId="0" sldId="274"/>
            <ac:spMk id="25" creationId="{CC977E9C-EE02-4EE1-A25A-D17CB4B9EDB8}"/>
          </ac:spMkLst>
        </pc:spChg>
        <pc:spChg chg="add mod">
          <ac:chgData name="Nadine" userId="a45fc509-57f6-426d-9598-d8f508bc1586" providerId="ADAL" clId="{2E2E429A-62BD-44AA-B2FB-A1E5DCCF024D}" dt="2022-01-05T16:07:04.030" v="3853"/>
          <ac:spMkLst>
            <pc:docMk/>
            <pc:sldMk cId="0" sldId="274"/>
            <ac:spMk id="25" creationId="{F22B96EF-F464-44E6-BA03-1F1778475074}"/>
          </ac:spMkLst>
        </pc:spChg>
        <pc:spChg chg="add del mod">
          <ac:chgData name="Nadine" userId="a45fc509-57f6-426d-9598-d8f508bc1586" providerId="ADAL" clId="{2E2E429A-62BD-44AA-B2FB-A1E5DCCF024D}" dt="2022-01-05T16:15:54.697" v="4193" actId="478"/>
          <ac:spMkLst>
            <pc:docMk/>
            <pc:sldMk cId="0" sldId="274"/>
            <ac:spMk id="26" creationId="{DCABB799-0003-46DA-9DE8-80DC2B590757}"/>
          </ac:spMkLst>
        </pc:spChg>
        <pc:spChg chg="add del mod">
          <ac:chgData name="Nadine" userId="a45fc509-57f6-426d-9598-d8f508bc1586" providerId="ADAL" clId="{2E2E429A-62BD-44AA-B2FB-A1E5DCCF024D}" dt="2022-01-05T16:15:56.073" v="4194" actId="478"/>
          <ac:spMkLst>
            <pc:docMk/>
            <pc:sldMk cId="0" sldId="274"/>
            <ac:spMk id="27" creationId="{B2507698-A43A-44F1-8877-2A127C83C76F}"/>
          </ac:spMkLst>
        </pc:spChg>
        <pc:spChg chg="add del mod">
          <ac:chgData name="Nadine" userId="a45fc509-57f6-426d-9598-d8f508bc1586" providerId="ADAL" clId="{2E2E429A-62BD-44AA-B2FB-A1E5DCCF024D}" dt="2022-01-05T16:15:57.279" v="4195" actId="478"/>
          <ac:spMkLst>
            <pc:docMk/>
            <pc:sldMk cId="0" sldId="274"/>
            <ac:spMk id="28" creationId="{4DEA9369-2C58-4AE8-AD13-4A0474805D4A}"/>
          </ac:spMkLst>
        </pc:spChg>
        <pc:spChg chg="add del mod">
          <ac:chgData name="Nadine" userId="a45fc509-57f6-426d-9598-d8f508bc1586" providerId="ADAL" clId="{2E2E429A-62BD-44AA-B2FB-A1E5DCCF024D}" dt="2022-01-05T16:15:57.702" v="4196" actId="478"/>
          <ac:spMkLst>
            <pc:docMk/>
            <pc:sldMk cId="0" sldId="274"/>
            <ac:spMk id="29" creationId="{E61677A8-346A-4A8F-83C3-DCB9D2836F42}"/>
          </ac:spMkLst>
        </pc:spChg>
        <pc:spChg chg="add del mod">
          <ac:chgData name="Nadine" userId="a45fc509-57f6-426d-9598-d8f508bc1586" providerId="ADAL" clId="{2E2E429A-62BD-44AA-B2FB-A1E5DCCF024D}" dt="2022-01-05T16:15:58.445" v="4197" actId="478"/>
          <ac:spMkLst>
            <pc:docMk/>
            <pc:sldMk cId="0" sldId="274"/>
            <ac:spMk id="30" creationId="{7103D32B-A817-47FB-95A5-55DB959CDD40}"/>
          </ac:spMkLst>
        </pc:spChg>
        <pc:spChg chg="add del mod">
          <ac:chgData name="Nadine" userId="a45fc509-57f6-426d-9598-d8f508bc1586" providerId="ADAL" clId="{2E2E429A-62BD-44AA-B2FB-A1E5DCCF024D}" dt="2022-01-05T16:09:38.843" v="3991" actId="478"/>
          <ac:spMkLst>
            <pc:docMk/>
            <pc:sldMk cId="0" sldId="274"/>
            <ac:spMk id="31" creationId="{9A330ED7-123F-4FB4-B279-AAE47A913BD4}"/>
          </ac:spMkLst>
        </pc:spChg>
        <pc:spChg chg="add del mod">
          <ac:chgData name="Nadine" userId="a45fc509-57f6-426d-9598-d8f508bc1586" providerId="ADAL" clId="{2E2E429A-62BD-44AA-B2FB-A1E5DCCF024D}" dt="2022-01-05T16:09:38.348" v="3990" actId="478"/>
          <ac:spMkLst>
            <pc:docMk/>
            <pc:sldMk cId="0" sldId="274"/>
            <ac:spMk id="32" creationId="{4BF664AB-0DF2-4B12-945C-FC4FE2987271}"/>
          </ac:spMkLst>
        </pc:spChg>
        <pc:spChg chg="add del mod">
          <ac:chgData name="Nadine" userId="a45fc509-57f6-426d-9598-d8f508bc1586" providerId="ADAL" clId="{2E2E429A-62BD-44AA-B2FB-A1E5DCCF024D}" dt="2022-01-05T16:09:37.816" v="3989" actId="478"/>
          <ac:spMkLst>
            <pc:docMk/>
            <pc:sldMk cId="0" sldId="274"/>
            <ac:spMk id="33" creationId="{1220E6EE-DF33-425F-9D45-9C300D4389A3}"/>
          </ac:spMkLst>
        </pc:spChg>
        <pc:spChg chg="add del mod">
          <ac:chgData name="Nadine" userId="a45fc509-57f6-426d-9598-d8f508bc1586" providerId="ADAL" clId="{2E2E429A-62BD-44AA-B2FB-A1E5DCCF024D}" dt="2022-01-05T16:09:37.402" v="3988" actId="478"/>
          <ac:spMkLst>
            <pc:docMk/>
            <pc:sldMk cId="0" sldId="274"/>
            <ac:spMk id="34" creationId="{B5C6EF4B-BE15-4C74-9332-520C0C5BB383}"/>
          </ac:spMkLst>
        </pc:spChg>
        <pc:spChg chg="add del mod">
          <ac:chgData name="Nadine" userId="a45fc509-57f6-426d-9598-d8f508bc1586" providerId="ADAL" clId="{2E2E429A-62BD-44AA-B2FB-A1E5DCCF024D}" dt="2022-01-05T16:09:36.586" v="3987" actId="478"/>
          <ac:spMkLst>
            <pc:docMk/>
            <pc:sldMk cId="0" sldId="274"/>
            <ac:spMk id="35" creationId="{D2D79E38-BBDF-4C9D-ACD5-D1540B9401C2}"/>
          </ac:spMkLst>
        </pc:spChg>
        <pc:spChg chg="add del mod">
          <ac:chgData name="Nadine" userId="a45fc509-57f6-426d-9598-d8f508bc1586" providerId="ADAL" clId="{2E2E429A-62BD-44AA-B2FB-A1E5DCCF024D}" dt="2022-01-05T16:09:34.409" v="3984" actId="478"/>
          <ac:spMkLst>
            <pc:docMk/>
            <pc:sldMk cId="0" sldId="274"/>
            <ac:spMk id="36" creationId="{D76215DD-3B14-46FF-A7CB-FFBABE23A4E9}"/>
          </ac:spMkLst>
        </pc:spChg>
        <pc:spChg chg="add del mod">
          <ac:chgData name="Nadine" userId="a45fc509-57f6-426d-9598-d8f508bc1586" providerId="ADAL" clId="{2E2E429A-62BD-44AA-B2FB-A1E5DCCF024D}" dt="2022-01-05T16:09:33.847" v="3983" actId="478"/>
          <ac:spMkLst>
            <pc:docMk/>
            <pc:sldMk cId="0" sldId="274"/>
            <ac:spMk id="37" creationId="{A9E57AAC-DA7B-46E0-B2DE-14BD702C8234}"/>
          </ac:spMkLst>
        </pc:spChg>
        <pc:spChg chg="add del mod">
          <ac:chgData name="Nadine" userId="a45fc509-57f6-426d-9598-d8f508bc1586" providerId="ADAL" clId="{2E2E429A-62BD-44AA-B2FB-A1E5DCCF024D}" dt="2022-01-05T16:09:33.263" v="3982" actId="478"/>
          <ac:spMkLst>
            <pc:docMk/>
            <pc:sldMk cId="0" sldId="274"/>
            <ac:spMk id="38" creationId="{3F5A2C71-13C3-4C00-9AEC-728E4E352C75}"/>
          </ac:spMkLst>
        </pc:spChg>
        <pc:spChg chg="add del mod">
          <ac:chgData name="Nadine" userId="a45fc509-57f6-426d-9598-d8f508bc1586" providerId="ADAL" clId="{2E2E429A-62BD-44AA-B2FB-A1E5DCCF024D}" dt="2022-01-05T16:09:32.797" v="3981" actId="478"/>
          <ac:spMkLst>
            <pc:docMk/>
            <pc:sldMk cId="0" sldId="274"/>
            <ac:spMk id="39" creationId="{FF3CBA78-165E-4DE7-B395-6A275D456EF7}"/>
          </ac:spMkLst>
        </pc:spChg>
        <pc:spChg chg="add del mod">
          <ac:chgData name="Nadine" userId="a45fc509-57f6-426d-9598-d8f508bc1586" providerId="ADAL" clId="{2E2E429A-62BD-44AA-B2FB-A1E5DCCF024D}" dt="2022-01-05T16:09:31.927" v="3980" actId="478"/>
          <ac:spMkLst>
            <pc:docMk/>
            <pc:sldMk cId="0" sldId="274"/>
            <ac:spMk id="40" creationId="{AE1C39C0-A1B4-4CD3-A869-B7F8F174182F}"/>
          </ac:spMkLst>
        </pc:spChg>
        <pc:spChg chg="add mod">
          <ac:chgData name="Nadine" userId="a45fc509-57f6-426d-9598-d8f508bc1586" providerId="ADAL" clId="{2E2E429A-62BD-44AA-B2FB-A1E5DCCF024D}" dt="2022-01-05T16:07:04.030" v="3853"/>
          <ac:spMkLst>
            <pc:docMk/>
            <pc:sldMk cId="0" sldId="274"/>
            <ac:spMk id="41" creationId="{7C73CBCF-1B98-4155-9747-8A36590881F2}"/>
          </ac:spMkLst>
        </pc:spChg>
        <pc:spChg chg="add del mod">
          <ac:chgData name="Nadine" userId="a45fc509-57f6-426d-9598-d8f508bc1586" providerId="ADAL" clId="{2E2E429A-62BD-44AA-B2FB-A1E5DCCF024D}" dt="2022-01-05T16:09:36.148" v="3986" actId="478"/>
          <ac:spMkLst>
            <pc:docMk/>
            <pc:sldMk cId="0" sldId="274"/>
            <ac:spMk id="42" creationId="{748A5D9C-D45E-48C5-97D0-FEC3924EA030}"/>
          </ac:spMkLst>
        </pc:spChg>
        <pc:spChg chg="add del mod">
          <ac:chgData name="Nadine" userId="a45fc509-57f6-426d-9598-d8f508bc1586" providerId="ADAL" clId="{2E2E429A-62BD-44AA-B2FB-A1E5DCCF024D}" dt="2022-01-05T16:09:35.450" v="3985" actId="478"/>
          <ac:spMkLst>
            <pc:docMk/>
            <pc:sldMk cId="0" sldId="274"/>
            <ac:spMk id="43" creationId="{67A44EE2-A99B-44AB-A973-6BDFADBC96DD}"/>
          </ac:spMkLst>
        </pc:spChg>
        <pc:spChg chg="add del mod">
          <ac:chgData name="Nadine" userId="a45fc509-57f6-426d-9598-d8f508bc1586" providerId="ADAL" clId="{2E2E429A-62BD-44AA-B2FB-A1E5DCCF024D}" dt="2022-01-05T16:20:42.778" v="4475" actId="478"/>
          <ac:spMkLst>
            <pc:docMk/>
            <pc:sldMk cId="0" sldId="274"/>
            <ac:spMk id="44" creationId="{EDEDC927-7A32-4D84-8853-29B1404BD082}"/>
          </ac:spMkLst>
        </pc:spChg>
        <pc:spChg chg="add mod">
          <ac:chgData name="Nadine" userId="a45fc509-57f6-426d-9598-d8f508bc1586" providerId="ADAL" clId="{2E2E429A-62BD-44AA-B2FB-A1E5DCCF024D}" dt="2022-01-05T16:17:57.050" v="4332"/>
          <ac:spMkLst>
            <pc:docMk/>
            <pc:sldMk cId="0" sldId="274"/>
            <ac:spMk id="45" creationId="{D8B61A3E-05ED-42B6-A4B0-0D0A7A4A0E7C}"/>
          </ac:spMkLst>
        </pc:spChg>
        <pc:spChg chg="add mod">
          <ac:chgData name="Nadine" userId="a45fc509-57f6-426d-9598-d8f508bc1586" providerId="ADAL" clId="{2E2E429A-62BD-44AA-B2FB-A1E5DCCF024D}" dt="2022-01-05T16:17:57.050" v="4332"/>
          <ac:spMkLst>
            <pc:docMk/>
            <pc:sldMk cId="0" sldId="274"/>
            <ac:spMk id="46" creationId="{85FD4223-5CCC-400F-BDCD-0E9338006697}"/>
          </ac:spMkLst>
        </pc:spChg>
        <pc:spChg chg="add mod">
          <ac:chgData name="Nadine" userId="a45fc509-57f6-426d-9598-d8f508bc1586" providerId="ADAL" clId="{2E2E429A-62BD-44AA-B2FB-A1E5DCCF024D}" dt="2022-01-05T16:17:57.050" v="4332"/>
          <ac:spMkLst>
            <pc:docMk/>
            <pc:sldMk cId="0" sldId="274"/>
            <ac:spMk id="47" creationId="{3F07D700-8FA9-4346-974F-55ED52E57F68}"/>
          </ac:spMkLst>
        </pc:spChg>
        <pc:spChg chg="add mod">
          <ac:chgData name="Nadine" userId="a45fc509-57f6-426d-9598-d8f508bc1586" providerId="ADAL" clId="{2E2E429A-62BD-44AA-B2FB-A1E5DCCF024D}" dt="2022-01-05T16:17:57.050" v="4332"/>
          <ac:spMkLst>
            <pc:docMk/>
            <pc:sldMk cId="0" sldId="274"/>
            <ac:spMk id="48" creationId="{41F4DEC2-F7FA-4B58-AB44-4F14576CB643}"/>
          </ac:spMkLst>
        </pc:spChg>
        <pc:spChg chg="add mod">
          <ac:chgData name="Nadine" userId="a45fc509-57f6-426d-9598-d8f508bc1586" providerId="ADAL" clId="{2E2E429A-62BD-44AA-B2FB-A1E5DCCF024D}" dt="2022-01-05T16:17:57.050" v="4332"/>
          <ac:spMkLst>
            <pc:docMk/>
            <pc:sldMk cId="0" sldId="274"/>
            <ac:spMk id="49" creationId="{FA6BB3F1-691D-4085-AE18-50055F85B0C8}"/>
          </ac:spMkLst>
        </pc:spChg>
        <pc:spChg chg="add mod">
          <ac:chgData name="Nadine" userId="a45fc509-57f6-426d-9598-d8f508bc1586" providerId="ADAL" clId="{2E2E429A-62BD-44AA-B2FB-A1E5DCCF024D}" dt="2022-01-05T16:17:57.050" v="4332"/>
          <ac:spMkLst>
            <pc:docMk/>
            <pc:sldMk cId="0" sldId="274"/>
            <ac:spMk id="50" creationId="{7D926282-A514-4C92-B498-2A7C0886329E}"/>
          </ac:spMkLst>
        </pc:spChg>
        <pc:spChg chg="add mod">
          <ac:chgData name="Nadine" userId="a45fc509-57f6-426d-9598-d8f508bc1586" providerId="ADAL" clId="{2E2E429A-62BD-44AA-B2FB-A1E5DCCF024D}" dt="2022-01-05T16:17:57.050" v="4332"/>
          <ac:spMkLst>
            <pc:docMk/>
            <pc:sldMk cId="0" sldId="274"/>
            <ac:spMk id="51" creationId="{7533F3D0-5F90-4DDA-8D1D-C863F0545BFD}"/>
          </ac:spMkLst>
        </pc:spChg>
        <pc:spChg chg="add mod">
          <ac:chgData name="Nadine" userId="a45fc509-57f6-426d-9598-d8f508bc1586" providerId="ADAL" clId="{2E2E429A-62BD-44AA-B2FB-A1E5DCCF024D}" dt="2022-01-05T16:17:57.050" v="4332"/>
          <ac:spMkLst>
            <pc:docMk/>
            <pc:sldMk cId="0" sldId="274"/>
            <ac:spMk id="52" creationId="{DD7BE943-01EB-429C-9351-19C398F454F2}"/>
          </ac:spMkLst>
        </pc:spChg>
        <pc:spChg chg="add mod">
          <ac:chgData name="Nadine" userId="a45fc509-57f6-426d-9598-d8f508bc1586" providerId="ADAL" clId="{2E2E429A-62BD-44AA-B2FB-A1E5DCCF024D}" dt="2022-01-05T16:17:57.050" v="4332"/>
          <ac:spMkLst>
            <pc:docMk/>
            <pc:sldMk cId="0" sldId="274"/>
            <ac:spMk id="53" creationId="{D422BFCD-AC50-4A3A-9F51-9448038C15B3}"/>
          </ac:spMkLst>
        </pc:spChg>
        <pc:spChg chg="add mod">
          <ac:chgData name="Nadine" userId="a45fc509-57f6-426d-9598-d8f508bc1586" providerId="ADAL" clId="{2E2E429A-62BD-44AA-B2FB-A1E5DCCF024D}" dt="2022-01-05T16:17:57.050" v="4332"/>
          <ac:spMkLst>
            <pc:docMk/>
            <pc:sldMk cId="0" sldId="274"/>
            <ac:spMk id="54" creationId="{57B632ED-8232-42F2-8A9C-45254D398C96}"/>
          </ac:spMkLst>
        </pc:spChg>
        <pc:spChg chg="add mod">
          <ac:chgData name="Nadine" userId="a45fc509-57f6-426d-9598-d8f508bc1586" providerId="ADAL" clId="{2E2E429A-62BD-44AA-B2FB-A1E5DCCF024D}" dt="2022-01-05T16:17:57.050" v="4332"/>
          <ac:spMkLst>
            <pc:docMk/>
            <pc:sldMk cId="0" sldId="274"/>
            <ac:spMk id="55" creationId="{D7CB998F-DA54-4825-B71B-797859D6E0A2}"/>
          </ac:spMkLst>
        </pc:spChg>
        <pc:spChg chg="add del mod">
          <ac:chgData name="Nadine" userId="a45fc509-57f6-426d-9598-d8f508bc1586" providerId="ADAL" clId="{2E2E429A-62BD-44AA-B2FB-A1E5DCCF024D}" dt="2022-01-05T16:20:41.994" v="4474" actId="478"/>
          <ac:spMkLst>
            <pc:docMk/>
            <pc:sldMk cId="0" sldId="274"/>
            <ac:spMk id="56" creationId="{12AD28B6-71B0-44A3-B146-63D4F93A134C}"/>
          </ac:spMkLst>
        </pc:spChg>
        <pc:spChg chg="add mod">
          <ac:chgData name="Nadine" userId="a45fc509-57f6-426d-9598-d8f508bc1586" providerId="ADAL" clId="{2E2E429A-62BD-44AA-B2FB-A1E5DCCF024D}" dt="2022-01-05T16:17:57.050" v="4332"/>
          <ac:spMkLst>
            <pc:docMk/>
            <pc:sldMk cId="0" sldId="274"/>
            <ac:spMk id="57" creationId="{3794CF64-0429-44ED-B129-7D5BC4790398}"/>
          </ac:spMkLst>
        </pc:spChg>
        <pc:spChg chg="mod">
          <ac:chgData name="Nadine" userId="a45fc509-57f6-426d-9598-d8f508bc1586" providerId="ADAL" clId="{2E2E429A-62BD-44AA-B2FB-A1E5DCCF024D}" dt="2022-01-02T22:22:38.680" v="1523" actId="20577"/>
          <ac:spMkLst>
            <pc:docMk/>
            <pc:sldMk cId="0" sldId="274"/>
            <ac:spMk id="1884" creationId="{00000000-0000-0000-0000-000000000000}"/>
          </ac:spMkLst>
        </pc:spChg>
        <pc:spChg chg="mod">
          <ac:chgData name="Nadine" userId="a45fc509-57f6-426d-9598-d8f508bc1586" providerId="ADAL" clId="{2E2E429A-62BD-44AA-B2FB-A1E5DCCF024D}" dt="2022-01-14T21:06:45.783" v="5912" actId="20577"/>
          <ac:spMkLst>
            <pc:docMk/>
            <pc:sldMk cId="0" sldId="274"/>
            <ac:spMk id="1885" creationId="{00000000-0000-0000-0000-000000000000}"/>
          </ac:spMkLst>
        </pc:spChg>
        <pc:spChg chg="mod">
          <ac:chgData name="Nadine" userId="a45fc509-57f6-426d-9598-d8f508bc1586" providerId="ADAL" clId="{2E2E429A-62BD-44AA-B2FB-A1E5DCCF024D}" dt="2022-01-03T19:49:37.574" v="1620" actId="207"/>
          <ac:spMkLst>
            <pc:docMk/>
            <pc:sldMk cId="0" sldId="274"/>
            <ac:spMk id="1886" creationId="{00000000-0000-0000-0000-000000000000}"/>
          </ac:spMkLst>
        </pc:spChg>
        <pc:spChg chg="del">
          <ac:chgData name="Nadine" userId="a45fc509-57f6-426d-9598-d8f508bc1586" providerId="ADAL" clId="{2E2E429A-62BD-44AA-B2FB-A1E5DCCF024D}" dt="2022-01-02T20:19:59.287" v="481" actId="478"/>
          <ac:spMkLst>
            <pc:docMk/>
            <pc:sldMk cId="0" sldId="274"/>
            <ac:spMk id="1887" creationId="{00000000-0000-0000-0000-000000000000}"/>
          </ac:spMkLst>
        </pc:spChg>
        <pc:spChg chg="del">
          <ac:chgData name="Nadine" userId="a45fc509-57f6-426d-9598-d8f508bc1586" providerId="ADAL" clId="{2E2E429A-62BD-44AA-B2FB-A1E5DCCF024D}" dt="2022-01-02T20:21:26.663" v="512" actId="478"/>
          <ac:spMkLst>
            <pc:docMk/>
            <pc:sldMk cId="0" sldId="274"/>
            <ac:spMk id="1888" creationId="{00000000-0000-0000-0000-000000000000}"/>
          </ac:spMkLst>
        </pc:spChg>
        <pc:spChg chg="del">
          <ac:chgData name="Nadine" userId="a45fc509-57f6-426d-9598-d8f508bc1586" providerId="ADAL" clId="{2E2E429A-62BD-44AA-B2FB-A1E5DCCF024D}" dt="2022-01-02T20:22:38.735" v="539" actId="478"/>
          <ac:spMkLst>
            <pc:docMk/>
            <pc:sldMk cId="0" sldId="274"/>
            <ac:spMk id="1889" creationId="{00000000-0000-0000-0000-000000000000}"/>
          </ac:spMkLst>
        </pc:spChg>
        <pc:spChg chg="del">
          <ac:chgData name="Nadine" userId="a45fc509-57f6-426d-9598-d8f508bc1586" providerId="ADAL" clId="{2E2E429A-62BD-44AA-B2FB-A1E5DCCF024D}" dt="2022-01-02T20:24:17.926" v="562" actId="478"/>
          <ac:spMkLst>
            <pc:docMk/>
            <pc:sldMk cId="0" sldId="274"/>
            <ac:spMk id="1890" creationId="{00000000-0000-0000-0000-000000000000}"/>
          </ac:spMkLst>
        </pc:spChg>
        <pc:spChg chg="del mod">
          <ac:chgData name="Nadine" userId="a45fc509-57f6-426d-9598-d8f508bc1586" providerId="ADAL" clId="{2E2E429A-62BD-44AA-B2FB-A1E5DCCF024D}" dt="2022-01-05T16:16:04.152" v="4200" actId="478"/>
          <ac:spMkLst>
            <pc:docMk/>
            <pc:sldMk cId="0" sldId="274"/>
            <ac:spMk id="1891" creationId="{00000000-0000-0000-0000-000000000000}"/>
          </ac:spMkLst>
        </pc:spChg>
        <pc:spChg chg="del">
          <ac:chgData name="Nadine" userId="a45fc509-57f6-426d-9598-d8f508bc1586" providerId="ADAL" clId="{2E2E429A-62BD-44AA-B2FB-A1E5DCCF024D}" dt="2022-01-02T20:08:35.199" v="359" actId="478"/>
          <ac:spMkLst>
            <pc:docMk/>
            <pc:sldMk cId="0" sldId="274"/>
            <ac:spMk id="1892" creationId="{00000000-0000-0000-0000-000000000000}"/>
          </ac:spMkLst>
        </pc:spChg>
        <pc:spChg chg="del">
          <ac:chgData name="Nadine" userId="a45fc509-57f6-426d-9598-d8f508bc1586" providerId="ADAL" clId="{2E2E429A-62BD-44AA-B2FB-A1E5DCCF024D}" dt="2022-01-02T20:14:29.511" v="395" actId="478"/>
          <ac:spMkLst>
            <pc:docMk/>
            <pc:sldMk cId="0" sldId="274"/>
            <ac:spMk id="1893" creationId="{00000000-0000-0000-0000-000000000000}"/>
          </ac:spMkLst>
        </pc:spChg>
        <pc:grpChg chg="add mod">
          <ac:chgData name="Nadine" userId="a45fc509-57f6-426d-9598-d8f508bc1586" providerId="ADAL" clId="{2E2E429A-62BD-44AA-B2FB-A1E5DCCF024D}" dt="2022-01-02T19:54:13.474" v="234"/>
          <ac:grpSpMkLst>
            <pc:docMk/>
            <pc:sldMk cId="0" sldId="274"/>
            <ac:grpSpMk id="20" creationId="{95C6A0D9-8621-411B-BCAF-46F2933A284F}"/>
          </ac:grpSpMkLst>
        </pc:grpChg>
        <pc:picChg chg="add mod">
          <ac:chgData name="Nadine" userId="a45fc509-57f6-426d-9598-d8f508bc1586" providerId="ADAL" clId="{2E2E429A-62BD-44AA-B2FB-A1E5DCCF024D}" dt="2022-01-14T21:05:12.862" v="5847" actId="1076"/>
          <ac:picMkLst>
            <pc:docMk/>
            <pc:sldMk cId="0" sldId="274"/>
            <ac:picMk id="4" creationId="{57A28C4D-0A93-4130-8D08-F60B1A8FAD7C}"/>
          </ac:picMkLst>
        </pc:picChg>
        <pc:picChg chg="add del">
          <ac:chgData name="Nadine" userId="a45fc509-57f6-426d-9598-d8f508bc1586" providerId="ADAL" clId="{2E2E429A-62BD-44AA-B2FB-A1E5DCCF024D}" dt="2022-01-05T16:16:01.375" v="4199" actId="478"/>
          <ac:picMkLst>
            <pc:docMk/>
            <pc:sldMk cId="0" sldId="274"/>
            <ac:picMk id="11" creationId="{0B2F4250-8BC4-486B-A0C6-4ED36977B868}"/>
          </ac:picMkLst>
        </pc:picChg>
        <pc:picChg chg="mod">
          <ac:chgData name="Nadine" userId="a45fc509-57f6-426d-9598-d8f508bc1586" providerId="ADAL" clId="{2E2E429A-62BD-44AA-B2FB-A1E5DCCF024D}" dt="2022-01-02T19:54:13.474" v="234"/>
          <ac:picMkLst>
            <pc:docMk/>
            <pc:sldMk cId="0" sldId="274"/>
            <ac:picMk id="21" creationId="{F89CFCA7-54A5-4210-8F38-7EA62EA2E3D5}"/>
          </ac:picMkLst>
        </pc:picChg>
      </pc:sldChg>
      <pc:sldChg chg="addSp delSp modSp mod modTransition modAnim">
        <pc:chgData name="Nadine" userId="a45fc509-57f6-426d-9598-d8f508bc1586" providerId="ADAL" clId="{2E2E429A-62BD-44AA-B2FB-A1E5DCCF024D}" dt="2022-01-16T14:18:27.184" v="7421"/>
        <pc:sldMkLst>
          <pc:docMk/>
          <pc:sldMk cId="0" sldId="275"/>
        </pc:sldMkLst>
        <pc:spChg chg="del">
          <ac:chgData name="Nadine" userId="a45fc509-57f6-426d-9598-d8f508bc1586" providerId="ADAL" clId="{2E2E429A-62BD-44AA-B2FB-A1E5DCCF024D}" dt="2022-01-05T16:16:16.944" v="4212" actId="478"/>
          <ac:spMkLst>
            <pc:docMk/>
            <pc:sldMk cId="0" sldId="275"/>
            <ac:spMk id="2" creationId="{D6A9AA2C-B546-442E-A324-1B977BF9B528}"/>
          </ac:spMkLst>
        </pc:spChg>
        <pc:spChg chg="del">
          <ac:chgData name="Nadine" userId="a45fc509-57f6-426d-9598-d8f508bc1586" providerId="ADAL" clId="{2E2E429A-62BD-44AA-B2FB-A1E5DCCF024D}" dt="2022-01-05T16:16:17.313" v="4213" actId="478"/>
          <ac:spMkLst>
            <pc:docMk/>
            <pc:sldMk cId="0" sldId="275"/>
            <ac:spMk id="3" creationId="{8B41481A-1E36-423B-BD3F-25A01CF5A358}"/>
          </ac:spMkLst>
        </pc:spChg>
        <pc:spChg chg="del">
          <ac:chgData name="Nadine" userId="a45fc509-57f6-426d-9598-d8f508bc1586" providerId="ADAL" clId="{2E2E429A-62BD-44AA-B2FB-A1E5DCCF024D}" dt="2022-01-05T16:16:17.752" v="4214" actId="478"/>
          <ac:spMkLst>
            <pc:docMk/>
            <pc:sldMk cId="0" sldId="275"/>
            <ac:spMk id="4" creationId="{6968CC48-EBC9-49E6-B3AE-D9E90E1987C8}"/>
          </ac:spMkLst>
        </pc:spChg>
        <pc:spChg chg="del">
          <ac:chgData name="Nadine" userId="a45fc509-57f6-426d-9598-d8f508bc1586" providerId="ADAL" clId="{2E2E429A-62BD-44AA-B2FB-A1E5DCCF024D}" dt="2022-01-05T16:16:18.141" v="4215" actId="478"/>
          <ac:spMkLst>
            <pc:docMk/>
            <pc:sldMk cId="0" sldId="275"/>
            <ac:spMk id="5" creationId="{7B52D59A-82AF-47A4-9165-D7451CD40CF3}"/>
          </ac:spMkLst>
        </pc:spChg>
        <pc:spChg chg="del">
          <ac:chgData name="Nadine" userId="a45fc509-57f6-426d-9598-d8f508bc1586" providerId="ADAL" clId="{2E2E429A-62BD-44AA-B2FB-A1E5DCCF024D}" dt="2022-01-05T16:16:18.533" v="4216" actId="478"/>
          <ac:spMkLst>
            <pc:docMk/>
            <pc:sldMk cId="0" sldId="275"/>
            <ac:spMk id="6" creationId="{3B6FD120-7AAF-4F7F-8EEA-62A4C5032E8E}"/>
          </ac:spMkLst>
        </pc:spChg>
        <pc:spChg chg="del">
          <ac:chgData name="Nadine" userId="a45fc509-57f6-426d-9598-d8f508bc1586" providerId="ADAL" clId="{2E2E429A-62BD-44AA-B2FB-A1E5DCCF024D}" dt="2022-01-05T16:16:19.033" v="4217" actId="478"/>
          <ac:spMkLst>
            <pc:docMk/>
            <pc:sldMk cId="0" sldId="275"/>
            <ac:spMk id="7" creationId="{8B34711F-4456-4868-879D-16EEE1D9ADF5}"/>
          </ac:spMkLst>
        </pc:spChg>
        <pc:spChg chg="del">
          <ac:chgData name="Nadine" userId="a45fc509-57f6-426d-9598-d8f508bc1586" providerId="ADAL" clId="{2E2E429A-62BD-44AA-B2FB-A1E5DCCF024D}" dt="2022-01-05T16:06:00.506" v="3822" actId="478"/>
          <ac:spMkLst>
            <pc:docMk/>
            <pc:sldMk cId="0" sldId="275"/>
            <ac:spMk id="8" creationId="{E563E436-0F51-463A-A0A4-2468FA93BCCF}"/>
          </ac:spMkLst>
        </pc:spChg>
        <pc:spChg chg="del">
          <ac:chgData name="Nadine" userId="a45fc509-57f6-426d-9598-d8f508bc1586" providerId="ADAL" clId="{2E2E429A-62BD-44AA-B2FB-A1E5DCCF024D}" dt="2022-01-02T20:24:55.409" v="576" actId="478"/>
          <ac:spMkLst>
            <pc:docMk/>
            <pc:sldMk cId="0" sldId="275"/>
            <ac:spMk id="12" creationId="{36C72AE8-67E6-4AFE-9729-3A011298E76F}"/>
          </ac:spMkLst>
        </pc:spChg>
        <pc:spChg chg="mod">
          <ac:chgData name="Nadine" userId="a45fc509-57f6-426d-9598-d8f508bc1586" providerId="ADAL" clId="{2E2E429A-62BD-44AA-B2FB-A1E5DCCF024D}" dt="2022-01-02T19:54:15.062" v="235"/>
          <ac:spMkLst>
            <pc:docMk/>
            <pc:sldMk cId="0" sldId="275"/>
            <ac:spMk id="22" creationId="{1743DB24-A5F5-422B-A154-EE7BF29D39E0}"/>
          </ac:spMkLst>
        </pc:spChg>
        <pc:spChg chg="mod">
          <ac:chgData name="Nadine" userId="a45fc509-57f6-426d-9598-d8f508bc1586" providerId="ADAL" clId="{2E2E429A-62BD-44AA-B2FB-A1E5DCCF024D}" dt="2022-01-02T19:54:15.062" v="235"/>
          <ac:spMkLst>
            <pc:docMk/>
            <pc:sldMk cId="0" sldId="275"/>
            <ac:spMk id="23" creationId="{FF53251D-6722-4C34-8FC8-CF5549C0726D}"/>
          </ac:spMkLst>
        </pc:spChg>
        <pc:spChg chg="add del mod">
          <ac:chgData name="Nadine" userId="a45fc509-57f6-426d-9598-d8f508bc1586" providerId="ADAL" clId="{2E2E429A-62BD-44AA-B2FB-A1E5DCCF024D}" dt="2022-01-05T16:05:59.018" v="3821" actId="478"/>
          <ac:spMkLst>
            <pc:docMk/>
            <pc:sldMk cId="0" sldId="275"/>
            <ac:spMk id="24" creationId="{026421D9-B947-4438-8E22-FA5A850295FE}"/>
          </ac:spMkLst>
        </pc:spChg>
        <pc:spChg chg="add del mod">
          <ac:chgData name="Nadine" userId="a45fc509-57f6-426d-9598-d8f508bc1586" providerId="ADAL" clId="{2E2E429A-62BD-44AA-B2FB-A1E5DCCF024D}" dt="2022-01-02T20:18:12.644" v="446" actId="478"/>
          <ac:spMkLst>
            <pc:docMk/>
            <pc:sldMk cId="0" sldId="275"/>
            <ac:spMk id="25" creationId="{5377BDBC-6615-4B4E-8722-A022F46457E5}"/>
          </ac:spMkLst>
        </pc:spChg>
        <pc:spChg chg="add del mod">
          <ac:chgData name="Nadine" userId="a45fc509-57f6-426d-9598-d8f508bc1586" providerId="ADAL" clId="{2E2E429A-62BD-44AA-B2FB-A1E5DCCF024D}" dt="2022-01-05T16:16:16.527" v="4211" actId="478"/>
          <ac:spMkLst>
            <pc:docMk/>
            <pc:sldMk cId="0" sldId="275"/>
            <ac:spMk id="26" creationId="{976F2A12-5F13-4ECB-BFAC-0E13435783CE}"/>
          </ac:spMkLst>
        </pc:spChg>
        <pc:spChg chg="add del mod">
          <ac:chgData name="Nadine" userId="a45fc509-57f6-426d-9598-d8f508bc1586" providerId="ADAL" clId="{2E2E429A-62BD-44AA-B2FB-A1E5DCCF024D}" dt="2022-01-05T16:16:14.945" v="4210" actId="478"/>
          <ac:spMkLst>
            <pc:docMk/>
            <pc:sldMk cId="0" sldId="275"/>
            <ac:spMk id="27" creationId="{39C0A9ED-51C8-48ED-9BF0-018CE672AE91}"/>
          </ac:spMkLst>
        </pc:spChg>
        <pc:spChg chg="add mod">
          <ac:chgData name="Nadine" userId="a45fc509-57f6-426d-9598-d8f508bc1586" providerId="ADAL" clId="{2E2E429A-62BD-44AA-B2FB-A1E5DCCF024D}" dt="2022-01-14T19:01:29.490" v="5028" actId="1076"/>
          <ac:spMkLst>
            <pc:docMk/>
            <pc:sldMk cId="0" sldId="275"/>
            <ac:spMk id="27" creationId="{BDA4A3F9-3DEE-4D49-A2EF-91A88A4D734C}"/>
          </ac:spMkLst>
        </pc:spChg>
        <pc:spChg chg="add del mod">
          <ac:chgData name="Nadine" userId="a45fc509-57f6-426d-9598-d8f508bc1586" providerId="ADAL" clId="{2E2E429A-62BD-44AA-B2FB-A1E5DCCF024D}" dt="2022-01-05T16:16:13.958" v="4209" actId="478"/>
          <ac:spMkLst>
            <pc:docMk/>
            <pc:sldMk cId="0" sldId="275"/>
            <ac:spMk id="28" creationId="{7F632E6C-800F-4778-941F-C1FEABD7B694}"/>
          </ac:spMkLst>
        </pc:spChg>
        <pc:spChg chg="add del mod">
          <ac:chgData name="Nadine" userId="a45fc509-57f6-426d-9598-d8f508bc1586" providerId="ADAL" clId="{2E2E429A-62BD-44AA-B2FB-A1E5DCCF024D}" dt="2022-01-05T16:16:12.903" v="4208" actId="478"/>
          <ac:spMkLst>
            <pc:docMk/>
            <pc:sldMk cId="0" sldId="275"/>
            <ac:spMk id="29" creationId="{3081A45F-CA32-49A9-810B-CC55A87B35AB}"/>
          </ac:spMkLst>
        </pc:spChg>
        <pc:spChg chg="add del mod">
          <ac:chgData name="Nadine" userId="a45fc509-57f6-426d-9598-d8f508bc1586" providerId="ADAL" clId="{2E2E429A-62BD-44AA-B2FB-A1E5DCCF024D}" dt="2022-01-05T16:16:11.921" v="4207" actId="478"/>
          <ac:spMkLst>
            <pc:docMk/>
            <pc:sldMk cId="0" sldId="275"/>
            <ac:spMk id="30" creationId="{FA79ECDC-8E74-44CD-8A71-BE1DB3663895}"/>
          </ac:spMkLst>
        </pc:spChg>
        <pc:spChg chg="add del mod">
          <ac:chgData name="Nadine" userId="a45fc509-57f6-426d-9598-d8f508bc1586" providerId="ADAL" clId="{2E2E429A-62BD-44AA-B2FB-A1E5DCCF024D}" dt="2022-01-05T16:16:11.277" v="4206" actId="478"/>
          <ac:spMkLst>
            <pc:docMk/>
            <pc:sldMk cId="0" sldId="275"/>
            <ac:spMk id="31" creationId="{116E48D4-9D8C-4467-8D1B-7EDAAF7A93DA}"/>
          </ac:spMkLst>
        </pc:spChg>
        <pc:spChg chg="add mod">
          <ac:chgData name="Nadine" userId="a45fc509-57f6-426d-9598-d8f508bc1586" providerId="ADAL" clId="{2E2E429A-62BD-44AA-B2FB-A1E5DCCF024D}" dt="2022-01-05T16:07:05.219" v="3854"/>
          <ac:spMkLst>
            <pc:docMk/>
            <pc:sldMk cId="0" sldId="275"/>
            <ac:spMk id="33" creationId="{9EDD1E2F-C454-4D00-8460-5577FAEA0297}"/>
          </ac:spMkLst>
        </pc:spChg>
        <pc:spChg chg="add del mod">
          <ac:chgData name="Nadine" userId="a45fc509-57f6-426d-9598-d8f508bc1586" providerId="ADAL" clId="{2E2E429A-62BD-44AA-B2FB-A1E5DCCF024D}" dt="2022-01-05T16:09:40.941" v="3993" actId="478"/>
          <ac:spMkLst>
            <pc:docMk/>
            <pc:sldMk cId="0" sldId="275"/>
            <ac:spMk id="34" creationId="{9F1B3AAA-4406-4EAC-905A-A527385D06CF}"/>
          </ac:spMkLst>
        </pc:spChg>
        <pc:spChg chg="add del mod">
          <ac:chgData name="Nadine" userId="a45fc509-57f6-426d-9598-d8f508bc1586" providerId="ADAL" clId="{2E2E429A-62BD-44AA-B2FB-A1E5DCCF024D}" dt="2022-01-05T16:09:42.057" v="3995" actId="478"/>
          <ac:spMkLst>
            <pc:docMk/>
            <pc:sldMk cId="0" sldId="275"/>
            <ac:spMk id="35" creationId="{927AE9DD-37A4-45F6-9262-44F4B50C47DF}"/>
          </ac:spMkLst>
        </pc:spChg>
        <pc:spChg chg="add del mod">
          <ac:chgData name="Nadine" userId="a45fc509-57f6-426d-9598-d8f508bc1586" providerId="ADAL" clId="{2E2E429A-62BD-44AA-B2FB-A1E5DCCF024D}" dt="2022-01-05T16:09:43.058" v="3997" actId="478"/>
          <ac:spMkLst>
            <pc:docMk/>
            <pc:sldMk cId="0" sldId="275"/>
            <ac:spMk id="36" creationId="{9F29A423-8081-424B-8258-E7676E700A15}"/>
          </ac:spMkLst>
        </pc:spChg>
        <pc:spChg chg="add del mod">
          <ac:chgData name="Nadine" userId="a45fc509-57f6-426d-9598-d8f508bc1586" providerId="ADAL" clId="{2E2E429A-62BD-44AA-B2FB-A1E5DCCF024D}" dt="2022-01-05T16:09:44.413" v="3999" actId="478"/>
          <ac:spMkLst>
            <pc:docMk/>
            <pc:sldMk cId="0" sldId="275"/>
            <ac:spMk id="37" creationId="{DC08E722-42F1-4467-9CC9-F597A2D06F13}"/>
          </ac:spMkLst>
        </pc:spChg>
        <pc:spChg chg="add del mod">
          <ac:chgData name="Nadine" userId="a45fc509-57f6-426d-9598-d8f508bc1586" providerId="ADAL" clId="{2E2E429A-62BD-44AA-B2FB-A1E5DCCF024D}" dt="2022-01-05T16:09:46.021" v="4001" actId="478"/>
          <ac:spMkLst>
            <pc:docMk/>
            <pc:sldMk cId="0" sldId="275"/>
            <ac:spMk id="38" creationId="{53379621-D87E-4F8D-82DD-64F2BF14ADEB}"/>
          </ac:spMkLst>
        </pc:spChg>
        <pc:spChg chg="add del mod">
          <ac:chgData name="Nadine" userId="a45fc509-57f6-426d-9598-d8f508bc1586" providerId="ADAL" clId="{2E2E429A-62BD-44AA-B2FB-A1E5DCCF024D}" dt="2022-01-05T16:09:45.625" v="4000" actId="478"/>
          <ac:spMkLst>
            <pc:docMk/>
            <pc:sldMk cId="0" sldId="275"/>
            <ac:spMk id="39" creationId="{9BEED0BF-AADF-473F-B8EC-2527ED273728}"/>
          </ac:spMkLst>
        </pc:spChg>
        <pc:spChg chg="add del mod">
          <ac:chgData name="Nadine" userId="a45fc509-57f6-426d-9598-d8f508bc1586" providerId="ADAL" clId="{2E2E429A-62BD-44AA-B2FB-A1E5DCCF024D}" dt="2022-01-05T16:09:44.025" v="3998" actId="478"/>
          <ac:spMkLst>
            <pc:docMk/>
            <pc:sldMk cId="0" sldId="275"/>
            <ac:spMk id="40" creationId="{5CFFA57F-2029-48BF-B856-A836DA2698E9}"/>
          </ac:spMkLst>
        </pc:spChg>
        <pc:spChg chg="add del mod">
          <ac:chgData name="Nadine" userId="a45fc509-57f6-426d-9598-d8f508bc1586" providerId="ADAL" clId="{2E2E429A-62BD-44AA-B2FB-A1E5DCCF024D}" dt="2022-01-05T16:09:42.679" v="3996" actId="478"/>
          <ac:spMkLst>
            <pc:docMk/>
            <pc:sldMk cId="0" sldId="275"/>
            <ac:spMk id="41" creationId="{47FBF1D5-25F6-44AA-B780-75715D53FFDC}"/>
          </ac:spMkLst>
        </pc:spChg>
        <pc:spChg chg="add del mod">
          <ac:chgData name="Nadine" userId="a45fc509-57f6-426d-9598-d8f508bc1586" providerId="ADAL" clId="{2E2E429A-62BD-44AA-B2FB-A1E5DCCF024D}" dt="2022-01-05T16:09:41.644" v="3994" actId="478"/>
          <ac:spMkLst>
            <pc:docMk/>
            <pc:sldMk cId="0" sldId="275"/>
            <ac:spMk id="42" creationId="{2810D5C8-E26B-437F-9994-ED0ADD11D332}"/>
          </ac:spMkLst>
        </pc:spChg>
        <pc:spChg chg="add del mod">
          <ac:chgData name="Nadine" userId="a45fc509-57f6-426d-9598-d8f508bc1586" providerId="ADAL" clId="{2E2E429A-62BD-44AA-B2FB-A1E5DCCF024D}" dt="2022-01-05T16:09:40.535" v="3992" actId="478"/>
          <ac:spMkLst>
            <pc:docMk/>
            <pc:sldMk cId="0" sldId="275"/>
            <ac:spMk id="43" creationId="{1EA28FC8-5C6C-4719-B678-65E5C1ADF4F6}"/>
          </ac:spMkLst>
        </pc:spChg>
        <pc:spChg chg="add mod">
          <ac:chgData name="Nadine" userId="a45fc509-57f6-426d-9598-d8f508bc1586" providerId="ADAL" clId="{2E2E429A-62BD-44AA-B2FB-A1E5DCCF024D}" dt="2022-01-05T16:07:05.219" v="3854"/>
          <ac:spMkLst>
            <pc:docMk/>
            <pc:sldMk cId="0" sldId="275"/>
            <ac:spMk id="44" creationId="{011473FA-3B55-4008-9DEF-45815E7B2F28}"/>
          </ac:spMkLst>
        </pc:spChg>
        <pc:spChg chg="add del mod">
          <ac:chgData name="Nadine" userId="a45fc509-57f6-426d-9598-d8f508bc1586" providerId="ADAL" clId="{2E2E429A-62BD-44AA-B2FB-A1E5DCCF024D}" dt="2022-01-05T16:09:47.887" v="4003" actId="478"/>
          <ac:spMkLst>
            <pc:docMk/>
            <pc:sldMk cId="0" sldId="275"/>
            <ac:spMk id="45" creationId="{137B8A99-290D-4487-9352-F26C95F33FDD}"/>
          </ac:spMkLst>
        </pc:spChg>
        <pc:spChg chg="add del mod">
          <ac:chgData name="Nadine" userId="a45fc509-57f6-426d-9598-d8f508bc1586" providerId="ADAL" clId="{2E2E429A-62BD-44AA-B2FB-A1E5DCCF024D}" dt="2022-01-05T16:09:46.850" v="4002" actId="478"/>
          <ac:spMkLst>
            <pc:docMk/>
            <pc:sldMk cId="0" sldId="275"/>
            <ac:spMk id="46" creationId="{EC44D3FE-2F7B-4F2E-BAEA-76CD781ADB9D}"/>
          </ac:spMkLst>
        </pc:spChg>
        <pc:spChg chg="add del mod">
          <ac:chgData name="Nadine" userId="a45fc509-57f6-426d-9598-d8f508bc1586" providerId="ADAL" clId="{2E2E429A-62BD-44AA-B2FB-A1E5DCCF024D}" dt="2022-01-05T16:20:45.677" v="4477" actId="478"/>
          <ac:spMkLst>
            <pc:docMk/>
            <pc:sldMk cId="0" sldId="275"/>
            <ac:spMk id="47" creationId="{64F86742-B0D0-48C2-AA8A-23683514225C}"/>
          </ac:spMkLst>
        </pc:spChg>
        <pc:spChg chg="add mod">
          <ac:chgData name="Nadine" userId="a45fc509-57f6-426d-9598-d8f508bc1586" providerId="ADAL" clId="{2E2E429A-62BD-44AA-B2FB-A1E5DCCF024D}" dt="2022-01-05T16:17:56.277" v="4331"/>
          <ac:spMkLst>
            <pc:docMk/>
            <pc:sldMk cId="0" sldId="275"/>
            <ac:spMk id="48" creationId="{5399463F-0A95-4610-8664-DCE2315D90E1}"/>
          </ac:spMkLst>
        </pc:spChg>
        <pc:spChg chg="add mod">
          <ac:chgData name="Nadine" userId="a45fc509-57f6-426d-9598-d8f508bc1586" providerId="ADAL" clId="{2E2E429A-62BD-44AA-B2FB-A1E5DCCF024D}" dt="2022-01-05T16:17:56.277" v="4331"/>
          <ac:spMkLst>
            <pc:docMk/>
            <pc:sldMk cId="0" sldId="275"/>
            <ac:spMk id="49" creationId="{E807ED47-463C-485D-82C3-FCD4AAA7AF9E}"/>
          </ac:spMkLst>
        </pc:spChg>
        <pc:spChg chg="add mod">
          <ac:chgData name="Nadine" userId="a45fc509-57f6-426d-9598-d8f508bc1586" providerId="ADAL" clId="{2E2E429A-62BD-44AA-B2FB-A1E5DCCF024D}" dt="2022-01-05T16:17:56.277" v="4331"/>
          <ac:spMkLst>
            <pc:docMk/>
            <pc:sldMk cId="0" sldId="275"/>
            <ac:spMk id="50" creationId="{5B2DD000-01F6-4C6E-B6F9-9375313D5DFD}"/>
          </ac:spMkLst>
        </pc:spChg>
        <pc:spChg chg="add mod">
          <ac:chgData name="Nadine" userId="a45fc509-57f6-426d-9598-d8f508bc1586" providerId="ADAL" clId="{2E2E429A-62BD-44AA-B2FB-A1E5DCCF024D}" dt="2022-01-05T16:17:56.277" v="4331"/>
          <ac:spMkLst>
            <pc:docMk/>
            <pc:sldMk cId="0" sldId="275"/>
            <ac:spMk id="51" creationId="{BAAAFDB9-F5CF-449B-84F7-F24B3FB0041A}"/>
          </ac:spMkLst>
        </pc:spChg>
        <pc:spChg chg="add mod">
          <ac:chgData name="Nadine" userId="a45fc509-57f6-426d-9598-d8f508bc1586" providerId="ADAL" clId="{2E2E429A-62BD-44AA-B2FB-A1E5DCCF024D}" dt="2022-01-05T16:17:56.277" v="4331"/>
          <ac:spMkLst>
            <pc:docMk/>
            <pc:sldMk cId="0" sldId="275"/>
            <ac:spMk id="52" creationId="{832E2E81-A6E4-4F6E-AD5D-BD2D4BF8A13B}"/>
          </ac:spMkLst>
        </pc:spChg>
        <pc:spChg chg="add mod">
          <ac:chgData name="Nadine" userId="a45fc509-57f6-426d-9598-d8f508bc1586" providerId="ADAL" clId="{2E2E429A-62BD-44AA-B2FB-A1E5DCCF024D}" dt="2022-01-05T16:17:56.277" v="4331"/>
          <ac:spMkLst>
            <pc:docMk/>
            <pc:sldMk cId="0" sldId="275"/>
            <ac:spMk id="53" creationId="{F069EA1F-B6BC-458A-A4D1-14E018E8494F}"/>
          </ac:spMkLst>
        </pc:spChg>
        <pc:spChg chg="add mod">
          <ac:chgData name="Nadine" userId="a45fc509-57f6-426d-9598-d8f508bc1586" providerId="ADAL" clId="{2E2E429A-62BD-44AA-B2FB-A1E5DCCF024D}" dt="2022-01-05T16:17:56.277" v="4331"/>
          <ac:spMkLst>
            <pc:docMk/>
            <pc:sldMk cId="0" sldId="275"/>
            <ac:spMk id="54" creationId="{E0CCD1E4-764A-45B2-9F71-0460DBC73EF2}"/>
          </ac:spMkLst>
        </pc:spChg>
        <pc:spChg chg="add mod">
          <ac:chgData name="Nadine" userId="a45fc509-57f6-426d-9598-d8f508bc1586" providerId="ADAL" clId="{2E2E429A-62BD-44AA-B2FB-A1E5DCCF024D}" dt="2022-01-05T16:17:56.277" v="4331"/>
          <ac:spMkLst>
            <pc:docMk/>
            <pc:sldMk cId="0" sldId="275"/>
            <ac:spMk id="55" creationId="{91476AAA-CA41-4D88-A8F3-A5D46D7FFD3B}"/>
          </ac:spMkLst>
        </pc:spChg>
        <pc:spChg chg="add mod">
          <ac:chgData name="Nadine" userId="a45fc509-57f6-426d-9598-d8f508bc1586" providerId="ADAL" clId="{2E2E429A-62BD-44AA-B2FB-A1E5DCCF024D}" dt="2022-01-05T16:17:56.277" v="4331"/>
          <ac:spMkLst>
            <pc:docMk/>
            <pc:sldMk cId="0" sldId="275"/>
            <ac:spMk id="56" creationId="{D27529B5-9C1A-48CA-BFC1-DE7C734F7298}"/>
          </ac:spMkLst>
        </pc:spChg>
        <pc:spChg chg="add mod">
          <ac:chgData name="Nadine" userId="a45fc509-57f6-426d-9598-d8f508bc1586" providerId="ADAL" clId="{2E2E429A-62BD-44AA-B2FB-A1E5DCCF024D}" dt="2022-01-05T16:17:56.277" v="4331"/>
          <ac:spMkLst>
            <pc:docMk/>
            <pc:sldMk cId="0" sldId="275"/>
            <ac:spMk id="57" creationId="{6B4F68F5-2DBC-4B80-AB42-C331AC175FE8}"/>
          </ac:spMkLst>
        </pc:spChg>
        <pc:spChg chg="add mod">
          <ac:chgData name="Nadine" userId="a45fc509-57f6-426d-9598-d8f508bc1586" providerId="ADAL" clId="{2E2E429A-62BD-44AA-B2FB-A1E5DCCF024D}" dt="2022-01-05T16:17:56.277" v="4331"/>
          <ac:spMkLst>
            <pc:docMk/>
            <pc:sldMk cId="0" sldId="275"/>
            <ac:spMk id="58" creationId="{70D88740-A338-4EC7-A6C9-2B59C290A54F}"/>
          </ac:spMkLst>
        </pc:spChg>
        <pc:spChg chg="add del mod">
          <ac:chgData name="Nadine" userId="a45fc509-57f6-426d-9598-d8f508bc1586" providerId="ADAL" clId="{2E2E429A-62BD-44AA-B2FB-A1E5DCCF024D}" dt="2022-01-05T16:20:44.898" v="4476" actId="478"/>
          <ac:spMkLst>
            <pc:docMk/>
            <pc:sldMk cId="0" sldId="275"/>
            <ac:spMk id="59" creationId="{C7CDDDED-F4DD-4919-8437-D07488E13322}"/>
          </ac:spMkLst>
        </pc:spChg>
        <pc:spChg chg="add mod">
          <ac:chgData name="Nadine" userId="a45fc509-57f6-426d-9598-d8f508bc1586" providerId="ADAL" clId="{2E2E429A-62BD-44AA-B2FB-A1E5DCCF024D}" dt="2022-01-05T16:17:56.277" v="4331"/>
          <ac:spMkLst>
            <pc:docMk/>
            <pc:sldMk cId="0" sldId="275"/>
            <ac:spMk id="60" creationId="{3BC36A0C-852E-4A2F-A35C-D6C55EB1D0B2}"/>
          </ac:spMkLst>
        </pc:spChg>
        <pc:spChg chg="mod">
          <ac:chgData name="Nadine" userId="a45fc509-57f6-426d-9598-d8f508bc1586" providerId="ADAL" clId="{2E2E429A-62BD-44AA-B2FB-A1E5DCCF024D}" dt="2022-01-03T19:48:21.226" v="1569" actId="20577"/>
          <ac:spMkLst>
            <pc:docMk/>
            <pc:sldMk cId="0" sldId="275"/>
            <ac:spMk id="1899" creationId="{00000000-0000-0000-0000-000000000000}"/>
          </ac:spMkLst>
        </pc:spChg>
        <pc:spChg chg="mod">
          <ac:chgData name="Nadine" userId="a45fc509-57f6-426d-9598-d8f508bc1586" providerId="ADAL" clId="{2E2E429A-62BD-44AA-B2FB-A1E5DCCF024D}" dt="2022-01-14T21:08:05.519" v="5938" actId="20577"/>
          <ac:spMkLst>
            <pc:docMk/>
            <pc:sldMk cId="0" sldId="275"/>
            <ac:spMk id="1900" creationId="{00000000-0000-0000-0000-000000000000}"/>
          </ac:spMkLst>
        </pc:spChg>
        <pc:spChg chg="del">
          <ac:chgData name="Nadine" userId="a45fc509-57f6-426d-9598-d8f508bc1586" providerId="ADAL" clId="{2E2E429A-62BD-44AA-B2FB-A1E5DCCF024D}" dt="2022-01-02T20:20:03.074" v="483" actId="478"/>
          <ac:spMkLst>
            <pc:docMk/>
            <pc:sldMk cId="0" sldId="275"/>
            <ac:spMk id="1901" creationId="{00000000-0000-0000-0000-000000000000}"/>
          </ac:spMkLst>
        </pc:spChg>
        <pc:spChg chg="del">
          <ac:chgData name="Nadine" userId="a45fc509-57f6-426d-9598-d8f508bc1586" providerId="ADAL" clId="{2E2E429A-62BD-44AA-B2FB-A1E5DCCF024D}" dt="2022-01-02T20:21:30.242" v="514" actId="478"/>
          <ac:spMkLst>
            <pc:docMk/>
            <pc:sldMk cId="0" sldId="275"/>
            <ac:spMk id="1902" creationId="{00000000-0000-0000-0000-000000000000}"/>
          </ac:spMkLst>
        </pc:spChg>
        <pc:spChg chg="del">
          <ac:chgData name="Nadine" userId="a45fc509-57f6-426d-9598-d8f508bc1586" providerId="ADAL" clId="{2E2E429A-62BD-44AA-B2FB-A1E5DCCF024D}" dt="2022-01-02T20:22:41.769" v="541" actId="478"/>
          <ac:spMkLst>
            <pc:docMk/>
            <pc:sldMk cId="0" sldId="275"/>
            <ac:spMk id="1903" creationId="{00000000-0000-0000-0000-000000000000}"/>
          </ac:spMkLst>
        </pc:spChg>
        <pc:spChg chg="del">
          <ac:chgData name="Nadine" userId="a45fc509-57f6-426d-9598-d8f508bc1586" providerId="ADAL" clId="{2E2E429A-62BD-44AA-B2FB-A1E5DCCF024D}" dt="2022-01-02T20:24:20.948" v="564" actId="478"/>
          <ac:spMkLst>
            <pc:docMk/>
            <pc:sldMk cId="0" sldId="275"/>
            <ac:spMk id="1904" creationId="{00000000-0000-0000-0000-000000000000}"/>
          </ac:spMkLst>
        </pc:spChg>
        <pc:spChg chg="del">
          <ac:chgData name="Nadine" userId="a45fc509-57f6-426d-9598-d8f508bc1586" providerId="ADAL" clId="{2E2E429A-62BD-44AA-B2FB-A1E5DCCF024D}" dt="2022-01-02T20:08:38.884" v="361" actId="478"/>
          <ac:spMkLst>
            <pc:docMk/>
            <pc:sldMk cId="0" sldId="275"/>
            <ac:spMk id="1906" creationId="{00000000-0000-0000-0000-000000000000}"/>
          </ac:spMkLst>
        </pc:spChg>
        <pc:spChg chg="del">
          <ac:chgData name="Nadine" userId="a45fc509-57f6-426d-9598-d8f508bc1586" providerId="ADAL" clId="{2E2E429A-62BD-44AA-B2FB-A1E5DCCF024D}" dt="2022-01-02T20:14:37.194" v="397" actId="478"/>
          <ac:spMkLst>
            <pc:docMk/>
            <pc:sldMk cId="0" sldId="275"/>
            <ac:spMk id="1907" creationId="{00000000-0000-0000-0000-000000000000}"/>
          </ac:spMkLst>
        </pc:spChg>
        <pc:grpChg chg="add mod">
          <ac:chgData name="Nadine" userId="a45fc509-57f6-426d-9598-d8f508bc1586" providerId="ADAL" clId="{2E2E429A-62BD-44AA-B2FB-A1E5DCCF024D}" dt="2022-01-02T19:54:15.062" v="235"/>
          <ac:grpSpMkLst>
            <pc:docMk/>
            <pc:sldMk cId="0" sldId="275"/>
            <ac:grpSpMk id="20" creationId="{5DA1756C-3772-4644-950D-19F7E8CEBA4C}"/>
          </ac:grpSpMkLst>
        </pc:grpChg>
        <pc:graphicFrameChg chg="add mod">
          <ac:chgData name="Nadine" userId="a45fc509-57f6-426d-9598-d8f508bc1586" providerId="ADAL" clId="{2E2E429A-62BD-44AA-B2FB-A1E5DCCF024D}" dt="2022-01-16T14:15:37.057" v="7389"/>
          <ac:graphicFrameMkLst>
            <pc:docMk/>
            <pc:sldMk cId="0" sldId="275"/>
            <ac:graphicFrameMk id="25" creationId="{07AB29BD-921C-427F-AAE8-980A89EB2043}"/>
          </ac:graphicFrameMkLst>
        </pc:graphicFrameChg>
        <pc:graphicFrameChg chg="add mod">
          <ac:chgData name="Nadine" userId="a45fc509-57f6-426d-9598-d8f508bc1586" providerId="ADAL" clId="{2E2E429A-62BD-44AA-B2FB-A1E5DCCF024D}" dt="2022-01-16T14:18:27.184" v="7421"/>
          <ac:graphicFrameMkLst>
            <pc:docMk/>
            <pc:sldMk cId="0" sldId="275"/>
            <ac:graphicFrameMk id="32" creationId="{C130E06A-1BD3-40F8-9F9D-D65A4842CD23}"/>
          </ac:graphicFrameMkLst>
        </pc:graphicFrameChg>
        <pc:picChg chg="mod">
          <ac:chgData name="Nadine" userId="a45fc509-57f6-426d-9598-d8f508bc1586" providerId="ADAL" clId="{2E2E429A-62BD-44AA-B2FB-A1E5DCCF024D}" dt="2022-01-02T19:54:15.062" v="235"/>
          <ac:picMkLst>
            <pc:docMk/>
            <pc:sldMk cId="0" sldId="275"/>
            <ac:picMk id="21" creationId="{12907EBD-73A2-4BE2-B351-920DE78E896E}"/>
          </ac:picMkLst>
        </pc:picChg>
        <pc:picChg chg="add mod">
          <ac:chgData name="Nadine" userId="a45fc509-57f6-426d-9598-d8f508bc1586" providerId="ADAL" clId="{2E2E429A-62BD-44AA-B2FB-A1E5DCCF024D}" dt="2022-01-14T19:01:29.490" v="5028" actId="1076"/>
          <ac:picMkLst>
            <pc:docMk/>
            <pc:sldMk cId="0" sldId="275"/>
            <ac:picMk id="26" creationId="{0833E8C1-584F-4BC2-823D-7EE2E6B4F143}"/>
          </ac:picMkLst>
        </pc:picChg>
      </pc:sldChg>
      <pc:sldChg chg="addSp delSp modSp mod modTransition">
        <pc:chgData name="Nadine" userId="a45fc509-57f6-426d-9598-d8f508bc1586" providerId="ADAL" clId="{2E2E429A-62BD-44AA-B2FB-A1E5DCCF024D}" dt="2022-01-14T21:24:29.954" v="6366" actId="1076"/>
        <pc:sldMkLst>
          <pc:docMk/>
          <pc:sldMk cId="0" sldId="277"/>
        </pc:sldMkLst>
        <pc:spChg chg="del">
          <ac:chgData name="Nadine" userId="a45fc509-57f6-426d-9598-d8f508bc1586" providerId="ADAL" clId="{2E2E429A-62BD-44AA-B2FB-A1E5DCCF024D}" dt="2022-01-05T16:17:14.231" v="4291" actId="478"/>
          <ac:spMkLst>
            <pc:docMk/>
            <pc:sldMk cId="0" sldId="277"/>
            <ac:spMk id="2" creationId="{A077EFA3-6632-41D7-BBB5-E555DD94D876}"/>
          </ac:spMkLst>
        </pc:spChg>
        <pc:spChg chg="del">
          <ac:chgData name="Nadine" userId="a45fc509-57f6-426d-9598-d8f508bc1586" providerId="ADAL" clId="{2E2E429A-62BD-44AA-B2FB-A1E5DCCF024D}" dt="2022-01-05T16:17:13.738" v="4290" actId="478"/>
          <ac:spMkLst>
            <pc:docMk/>
            <pc:sldMk cId="0" sldId="277"/>
            <ac:spMk id="3" creationId="{4D0236D7-4CFB-4B94-8F82-526462C8901B}"/>
          </ac:spMkLst>
        </pc:spChg>
        <pc:spChg chg="del">
          <ac:chgData name="Nadine" userId="a45fc509-57f6-426d-9598-d8f508bc1586" providerId="ADAL" clId="{2E2E429A-62BD-44AA-B2FB-A1E5DCCF024D}" dt="2022-01-05T16:17:13.336" v="4289" actId="478"/>
          <ac:spMkLst>
            <pc:docMk/>
            <pc:sldMk cId="0" sldId="277"/>
            <ac:spMk id="4" creationId="{D62A4EB4-EE6E-4765-ACFB-64AD97025A11}"/>
          </ac:spMkLst>
        </pc:spChg>
        <pc:spChg chg="del">
          <ac:chgData name="Nadine" userId="a45fc509-57f6-426d-9598-d8f508bc1586" providerId="ADAL" clId="{2E2E429A-62BD-44AA-B2FB-A1E5DCCF024D}" dt="2022-01-05T16:17:12.951" v="4288" actId="478"/>
          <ac:spMkLst>
            <pc:docMk/>
            <pc:sldMk cId="0" sldId="277"/>
            <ac:spMk id="5" creationId="{261EF612-61B9-4403-8222-AA7BC78FECEE}"/>
          </ac:spMkLst>
        </pc:spChg>
        <pc:spChg chg="del">
          <ac:chgData name="Nadine" userId="a45fc509-57f6-426d-9598-d8f508bc1586" providerId="ADAL" clId="{2E2E429A-62BD-44AA-B2FB-A1E5DCCF024D}" dt="2022-01-05T16:17:12.577" v="4287" actId="478"/>
          <ac:spMkLst>
            <pc:docMk/>
            <pc:sldMk cId="0" sldId="277"/>
            <ac:spMk id="6" creationId="{A3F1A478-F25D-49F8-8780-2AA01D76D449}"/>
          </ac:spMkLst>
        </pc:spChg>
        <pc:spChg chg="del">
          <ac:chgData name="Nadine" userId="a45fc509-57f6-426d-9598-d8f508bc1586" providerId="ADAL" clId="{2E2E429A-62BD-44AA-B2FB-A1E5DCCF024D}" dt="2022-01-05T16:17:11.985" v="4286" actId="478"/>
          <ac:spMkLst>
            <pc:docMk/>
            <pc:sldMk cId="0" sldId="277"/>
            <ac:spMk id="7" creationId="{267E9282-64AA-41E8-B746-C3642C90CBCE}"/>
          </ac:spMkLst>
        </pc:spChg>
        <pc:spChg chg="del">
          <ac:chgData name="Nadine" userId="a45fc509-57f6-426d-9598-d8f508bc1586" providerId="ADAL" clId="{2E2E429A-62BD-44AA-B2FB-A1E5DCCF024D}" dt="2022-01-05T16:17:11.532" v="4285" actId="478"/>
          <ac:spMkLst>
            <pc:docMk/>
            <pc:sldMk cId="0" sldId="277"/>
            <ac:spMk id="8" creationId="{2B0B189B-F0A5-4051-8F20-D948A6A94741}"/>
          </ac:spMkLst>
        </pc:spChg>
        <pc:spChg chg="mod">
          <ac:chgData name="Nadine" userId="a45fc509-57f6-426d-9598-d8f508bc1586" providerId="ADAL" clId="{2E2E429A-62BD-44AA-B2FB-A1E5DCCF024D}" dt="2022-01-02T19:54:17.457" v="236"/>
          <ac:spMkLst>
            <pc:docMk/>
            <pc:sldMk cId="0" sldId="277"/>
            <ac:spMk id="22" creationId="{8C748B88-1266-4727-84F0-A7048E7E80AD}"/>
          </ac:spMkLst>
        </pc:spChg>
        <pc:spChg chg="mod">
          <ac:chgData name="Nadine" userId="a45fc509-57f6-426d-9598-d8f508bc1586" providerId="ADAL" clId="{2E2E429A-62BD-44AA-B2FB-A1E5DCCF024D}" dt="2022-01-02T19:54:17.457" v="236"/>
          <ac:spMkLst>
            <pc:docMk/>
            <pc:sldMk cId="0" sldId="277"/>
            <ac:spMk id="23" creationId="{F0CF89DC-7833-4F09-ACB4-270A40468BCA}"/>
          </ac:spMkLst>
        </pc:spChg>
        <pc:spChg chg="add del mod">
          <ac:chgData name="Nadine" userId="a45fc509-57f6-426d-9598-d8f508bc1586" providerId="ADAL" clId="{2E2E429A-62BD-44AA-B2FB-A1E5DCCF024D}" dt="2022-01-02T20:18:16.221" v="448" actId="478"/>
          <ac:spMkLst>
            <pc:docMk/>
            <pc:sldMk cId="0" sldId="277"/>
            <ac:spMk id="24" creationId="{591193CB-11E5-4DF6-ABEB-EB0BDE2AC94A}"/>
          </ac:spMkLst>
        </pc:spChg>
        <pc:spChg chg="add del mod">
          <ac:chgData name="Nadine" userId="a45fc509-57f6-426d-9598-d8f508bc1586" providerId="ADAL" clId="{2E2E429A-62BD-44AA-B2FB-A1E5DCCF024D}" dt="2022-01-05T16:17:05.408" v="4278" actId="478"/>
          <ac:spMkLst>
            <pc:docMk/>
            <pc:sldMk cId="0" sldId="277"/>
            <ac:spMk id="25" creationId="{602E6100-50AF-4242-93ED-C192845508B1}"/>
          </ac:spMkLst>
        </pc:spChg>
        <pc:spChg chg="add del mod">
          <ac:chgData name="Nadine" userId="a45fc509-57f6-426d-9598-d8f508bc1586" providerId="ADAL" clId="{2E2E429A-62BD-44AA-B2FB-A1E5DCCF024D}" dt="2022-01-05T16:17:06.339" v="4279" actId="478"/>
          <ac:spMkLst>
            <pc:docMk/>
            <pc:sldMk cId="0" sldId="277"/>
            <ac:spMk id="26" creationId="{5745F56C-B65F-44F0-9D3F-AB7233391F4C}"/>
          </ac:spMkLst>
        </pc:spChg>
        <pc:spChg chg="add del mod">
          <ac:chgData name="Nadine" userId="a45fc509-57f6-426d-9598-d8f508bc1586" providerId="ADAL" clId="{2E2E429A-62BD-44AA-B2FB-A1E5DCCF024D}" dt="2022-01-05T16:17:06.775" v="4280" actId="478"/>
          <ac:spMkLst>
            <pc:docMk/>
            <pc:sldMk cId="0" sldId="277"/>
            <ac:spMk id="27" creationId="{E478F774-2A64-4D9E-8310-474DF6B45496}"/>
          </ac:spMkLst>
        </pc:spChg>
        <pc:spChg chg="add del mod">
          <ac:chgData name="Nadine" userId="a45fc509-57f6-426d-9598-d8f508bc1586" providerId="ADAL" clId="{2E2E429A-62BD-44AA-B2FB-A1E5DCCF024D}" dt="2022-01-05T16:17:07.231" v="4281" actId="478"/>
          <ac:spMkLst>
            <pc:docMk/>
            <pc:sldMk cId="0" sldId="277"/>
            <ac:spMk id="28" creationId="{404D028B-446A-4E02-89D0-52E8969C34FB}"/>
          </ac:spMkLst>
        </pc:spChg>
        <pc:spChg chg="add del mod">
          <ac:chgData name="Nadine" userId="a45fc509-57f6-426d-9598-d8f508bc1586" providerId="ADAL" clId="{2E2E429A-62BD-44AA-B2FB-A1E5DCCF024D}" dt="2022-01-05T16:17:07.839" v="4282" actId="478"/>
          <ac:spMkLst>
            <pc:docMk/>
            <pc:sldMk cId="0" sldId="277"/>
            <ac:spMk id="29" creationId="{DFB0BAA3-B66E-44CE-8F4D-884031F59E55}"/>
          </ac:spMkLst>
        </pc:spChg>
        <pc:spChg chg="add del mod">
          <ac:chgData name="Nadine" userId="a45fc509-57f6-426d-9598-d8f508bc1586" providerId="ADAL" clId="{2E2E429A-62BD-44AA-B2FB-A1E5DCCF024D}" dt="2022-01-05T16:17:08.784" v="4283" actId="478"/>
          <ac:spMkLst>
            <pc:docMk/>
            <pc:sldMk cId="0" sldId="277"/>
            <ac:spMk id="30" creationId="{7378E2AE-3712-4459-A0D0-43F21AD293C4}"/>
          </ac:spMkLst>
        </pc:spChg>
        <pc:spChg chg="add del mod">
          <ac:chgData name="Nadine" userId="a45fc509-57f6-426d-9598-d8f508bc1586" providerId="ADAL" clId="{2E2E429A-62BD-44AA-B2FB-A1E5DCCF024D}" dt="2022-01-05T16:07:13.426" v="3861"/>
          <ac:spMkLst>
            <pc:docMk/>
            <pc:sldMk cId="0" sldId="277"/>
            <ac:spMk id="31" creationId="{6314796B-E0EE-4782-9DBB-7E6C8154F650}"/>
          </ac:spMkLst>
        </pc:spChg>
        <pc:spChg chg="add del mod">
          <ac:chgData name="Nadine" userId="a45fc509-57f6-426d-9598-d8f508bc1586" providerId="ADAL" clId="{2E2E429A-62BD-44AA-B2FB-A1E5DCCF024D}" dt="2022-01-05T16:07:13.426" v="3861"/>
          <ac:spMkLst>
            <pc:docMk/>
            <pc:sldMk cId="0" sldId="277"/>
            <ac:spMk id="32" creationId="{91A78811-524B-42DB-8102-9477C27FCEE4}"/>
          </ac:spMkLst>
        </pc:spChg>
        <pc:spChg chg="add del mod">
          <ac:chgData name="Nadine" userId="a45fc509-57f6-426d-9598-d8f508bc1586" providerId="ADAL" clId="{2E2E429A-62BD-44AA-B2FB-A1E5DCCF024D}" dt="2022-01-05T16:07:13.426" v="3861"/>
          <ac:spMkLst>
            <pc:docMk/>
            <pc:sldMk cId="0" sldId="277"/>
            <ac:spMk id="33" creationId="{4A488E1C-B20F-4657-8241-1C5A72DBE873}"/>
          </ac:spMkLst>
        </pc:spChg>
        <pc:spChg chg="add del mod">
          <ac:chgData name="Nadine" userId="a45fc509-57f6-426d-9598-d8f508bc1586" providerId="ADAL" clId="{2E2E429A-62BD-44AA-B2FB-A1E5DCCF024D}" dt="2022-01-05T16:07:13.426" v="3861"/>
          <ac:spMkLst>
            <pc:docMk/>
            <pc:sldMk cId="0" sldId="277"/>
            <ac:spMk id="34" creationId="{C4472E74-DA51-44FA-BE52-345512EB0E1E}"/>
          </ac:spMkLst>
        </pc:spChg>
        <pc:spChg chg="add del mod">
          <ac:chgData name="Nadine" userId="a45fc509-57f6-426d-9598-d8f508bc1586" providerId="ADAL" clId="{2E2E429A-62BD-44AA-B2FB-A1E5DCCF024D}" dt="2022-01-05T16:07:13.426" v="3861"/>
          <ac:spMkLst>
            <pc:docMk/>
            <pc:sldMk cId="0" sldId="277"/>
            <ac:spMk id="35" creationId="{70E6B02B-8DC0-493D-8947-704AECC4A9DC}"/>
          </ac:spMkLst>
        </pc:spChg>
        <pc:spChg chg="add del mod">
          <ac:chgData name="Nadine" userId="a45fc509-57f6-426d-9598-d8f508bc1586" providerId="ADAL" clId="{2E2E429A-62BD-44AA-B2FB-A1E5DCCF024D}" dt="2022-01-05T16:07:13.426" v="3861"/>
          <ac:spMkLst>
            <pc:docMk/>
            <pc:sldMk cId="0" sldId="277"/>
            <ac:spMk id="36" creationId="{6B23767D-DF81-4350-BB8B-2F18B6D21A17}"/>
          </ac:spMkLst>
        </pc:spChg>
        <pc:spChg chg="add del mod">
          <ac:chgData name="Nadine" userId="a45fc509-57f6-426d-9598-d8f508bc1586" providerId="ADAL" clId="{2E2E429A-62BD-44AA-B2FB-A1E5DCCF024D}" dt="2022-01-05T16:07:13.426" v="3861"/>
          <ac:spMkLst>
            <pc:docMk/>
            <pc:sldMk cId="0" sldId="277"/>
            <ac:spMk id="37" creationId="{59C23CDB-10BA-485E-9B9C-18CC5B66BC92}"/>
          </ac:spMkLst>
        </pc:spChg>
        <pc:spChg chg="add del mod">
          <ac:chgData name="Nadine" userId="a45fc509-57f6-426d-9598-d8f508bc1586" providerId="ADAL" clId="{2E2E429A-62BD-44AA-B2FB-A1E5DCCF024D}" dt="2022-01-05T16:07:13.426" v="3861"/>
          <ac:spMkLst>
            <pc:docMk/>
            <pc:sldMk cId="0" sldId="277"/>
            <ac:spMk id="38" creationId="{E277C5A7-D5D1-40B0-A1C0-CC4B9C3412CE}"/>
          </ac:spMkLst>
        </pc:spChg>
        <pc:spChg chg="add del mod">
          <ac:chgData name="Nadine" userId="a45fc509-57f6-426d-9598-d8f508bc1586" providerId="ADAL" clId="{2E2E429A-62BD-44AA-B2FB-A1E5DCCF024D}" dt="2022-01-05T16:07:13.426" v="3861"/>
          <ac:spMkLst>
            <pc:docMk/>
            <pc:sldMk cId="0" sldId="277"/>
            <ac:spMk id="39" creationId="{3F78CC41-BBE1-4192-A4D4-5AD6D4940CF0}"/>
          </ac:spMkLst>
        </pc:spChg>
        <pc:spChg chg="add del mod">
          <ac:chgData name="Nadine" userId="a45fc509-57f6-426d-9598-d8f508bc1586" providerId="ADAL" clId="{2E2E429A-62BD-44AA-B2FB-A1E5DCCF024D}" dt="2022-01-05T16:07:13.426" v="3861"/>
          <ac:spMkLst>
            <pc:docMk/>
            <pc:sldMk cId="0" sldId="277"/>
            <ac:spMk id="40" creationId="{341D9EF8-11A8-45B7-B935-65D53F47414E}"/>
          </ac:spMkLst>
        </pc:spChg>
        <pc:spChg chg="add del mod">
          <ac:chgData name="Nadine" userId="a45fc509-57f6-426d-9598-d8f508bc1586" providerId="ADAL" clId="{2E2E429A-62BD-44AA-B2FB-A1E5DCCF024D}" dt="2022-01-05T16:07:13.426" v="3861"/>
          <ac:spMkLst>
            <pc:docMk/>
            <pc:sldMk cId="0" sldId="277"/>
            <ac:spMk id="41" creationId="{6313E795-E2AC-4046-BF81-4BA09B6F324E}"/>
          </ac:spMkLst>
        </pc:spChg>
        <pc:spChg chg="add del mod">
          <ac:chgData name="Nadine" userId="a45fc509-57f6-426d-9598-d8f508bc1586" providerId="ADAL" clId="{2E2E429A-62BD-44AA-B2FB-A1E5DCCF024D}" dt="2022-01-05T16:07:13.426" v="3861"/>
          <ac:spMkLst>
            <pc:docMk/>
            <pc:sldMk cId="0" sldId="277"/>
            <ac:spMk id="42" creationId="{3E3A02AD-455A-4FA7-81FB-6CA9D979E763}"/>
          </ac:spMkLst>
        </pc:spChg>
        <pc:spChg chg="add del mod">
          <ac:chgData name="Nadine" userId="a45fc509-57f6-426d-9598-d8f508bc1586" providerId="ADAL" clId="{2E2E429A-62BD-44AA-B2FB-A1E5DCCF024D}" dt="2022-01-05T16:07:13.426" v="3861"/>
          <ac:spMkLst>
            <pc:docMk/>
            <pc:sldMk cId="0" sldId="277"/>
            <ac:spMk id="43" creationId="{5A796CC9-25F5-49E7-AC60-A6A46AB7B85B}"/>
          </ac:spMkLst>
        </pc:spChg>
        <pc:spChg chg="add del mod">
          <ac:chgData name="Nadine" userId="a45fc509-57f6-426d-9598-d8f508bc1586" providerId="ADAL" clId="{2E2E429A-62BD-44AA-B2FB-A1E5DCCF024D}" dt="2022-01-05T16:07:13.426" v="3861"/>
          <ac:spMkLst>
            <pc:docMk/>
            <pc:sldMk cId="0" sldId="277"/>
            <ac:spMk id="44" creationId="{6D3AC69E-D93E-409B-859A-4A42832C7313}"/>
          </ac:spMkLst>
        </pc:spChg>
        <pc:spChg chg="add mod">
          <ac:chgData name="Nadine" userId="a45fc509-57f6-426d-9598-d8f508bc1586" providerId="ADAL" clId="{2E2E429A-62BD-44AA-B2FB-A1E5DCCF024D}" dt="2022-01-05T16:17:44.393" v="4323"/>
          <ac:spMkLst>
            <pc:docMk/>
            <pc:sldMk cId="0" sldId="277"/>
            <ac:spMk id="45" creationId="{21B527ED-1F51-4606-B705-189E98B5C9B8}"/>
          </ac:spMkLst>
        </pc:spChg>
        <pc:spChg chg="add mod">
          <ac:chgData name="Nadine" userId="a45fc509-57f6-426d-9598-d8f508bc1586" providerId="ADAL" clId="{2E2E429A-62BD-44AA-B2FB-A1E5DCCF024D}" dt="2022-01-05T16:17:44.393" v="4323"/>
          <ac:spMkLst>
            <pc:docMk/>
            <pc:sldMk cId="0" sldId="277"/>
            <ac:spMk id="46" creationId="{5EB5E2CA-2597-449A-8B71-C86F3936D0D1}"/>
          </ac:spMkLst>
        </pc:spChg>
        <pc:spChg chg="add mod">
          <ac:chgData name="Nadine" userId="a45fc509-57f6-426d-9598-d8f508bc1586" providerId="ADAL" clId="{2E2E429A-62BD-44AA-B2FB-A1E5DCCF024D}" dt="2022-01-05T16:17:44.393" v="4323"/>
          <ac:spMkLst>
            <pc:docMk/>
            <pc:sldMk cId="0" sldId="277"/>
            <ac:spMk id="47" creationId="{8BF5A799-A897-46D6-843E-267C33DD9DED}"/>
          </ac:spMkLst>
        </pc:spChg>
        <pc:spChg chg="add mod">
          <ac:chgData name="Nadine" userId="a45fc509-57f6-426d-9598-d8f508bc1586" providerId="ADAL" clId="{2E2E429A-62BD-44AA-B2FB-A1E5DCCF024D}" dt="2022-01-05T16:17:44.393" v="4323"/>
          <ac:spMkLst>
            <pc:docMk/>
            <pc:sldMk cId="0" sldId="277"/>
            <ac:spMk id="48" creationId="{4EB19FE3-201C-403D-8210-822B9AFFA0E6}"/>
          </ac:spMkLst>
        </pc:spChg>
        <pc:spChg chg="add mod">
          <ac:chgData name="Nadine" userId="a45fc509-57f6-426d-9598-d8f508bc1586" providerId="ADAL" clId="{2E2E429A-62BD-44AA-B2FB-A1E5DCCF024D}" dt="2022-01-05T16:17:44.393" v="4323"/>
          <ac:spMkLst>
            <pc:docMk/>
            <pc:sldMk cId="0" sldId="277"/>
            <ac:spMk id="49" creationId="{746010E8-4124-4830-82E8-FC7ADA462EEC}"/>
          </ac:spMkLst>
        </pc:spChg>
        <pc:spChg chg="add mod">
          <ac:chgData name="Nadine" userId="a45fc509-57f6-426d-9598-d8f508bc1586" providerId="ADAL" clId="{2E2E429A-62BD-44AA-B2FB-A1E5DCCF024D}" dt="2022-01-05T16:17:44.393" v="4323"/>
          <ac:spMkLst>
            <pc:docMk/>
            <pc:sldMk cId="0" sldId="277"/>
            <ac:spMk id="50" creationId="{21F318A3-E27F-46AF-BAA3-DAE296FF240A}"/>
          </ac:spMkLst>
        </pc:spChg>
        <pc:spChg chg="add mod">
          <ac:chgData name="Nadine" userId="a45fc509-57f6-426d-9598-d8f508bc1586" providerId="ADAL" clId="{2E2E429A-62BD-44AA-B2FB-A1E5DCCF024D}" dt="2022-01-05T16:17:44.393" v="4323"/>
          <ac:spMkLst>
            <pc:docMk/>
            <pc:sldMk cId="0" sldId="277"/>
            <ac:spMk id="51" creationId="{FE7EC937-F0AB-4F1D-B8D2-7DC944557920}"/>
          </ac:spMkLst>
        </pc:spChg>
        <pc:spChg chg="add mod">
          <ac:chgData name="Nadine" userId="a45fc509-57f6-426d-9598-d8f508bc1586" providerId="ADAL" clId="{2E2E429A-62BD-44AA-B2FB-A1E5DCCF024D}" dt="2022-01-05T16:17:44.393" v="4323"/>
          <ac:spMkLst>
            <pc:docMk/>
            <pc:sldMk cId="0" sldId="277"/>
            <ac:spMk id="52" creationId="{06E2718D-087C-44A6-9C6C-6470166FB75D}"/>
          </ac:spMkLst>
        </pc:spChg>
        <pc:spChg chg="add mod">
          <ac:chgData name="Nadine" userId="a45fc509-57f6-426d-9598-d8f508bc1586" providerId="ADAL" clId="{2E2E429A-62BD-44AA-B2FB-A1E5DCCF024D}" dt="2022-01-05T16:17:44.393" v="4323"/>
          <ac:spMkLst>
            <pc:docMk/>
            <pc:sldMk cId="0" sldId="277"/>
            <ac:spMk id="53" creationId="{DEAEA381-4DE6-4D85-AFEE-1FF69E7BB557}"/>
          </ac:spMkLst>
        </pc:spChg>
        <pc:spChg chg="add mod">
          <ac:chgData name="Nadine" userId="a45fc509-57f6-426d-9598-d8f508bc1586" providerId="ADAL" clId="{2E2E429A-62BD-44AA-B2FB-A1E5DCCF024D}" dt="2022-01-05T16:17:44.393" v="4323"/>
          <ac:spMkLst>
            <pc:docMk/>
            <pc:sldMk cId="0" sldId="277"/>
            <ac:spMk id="54" creationId="{A2221BDD-1991-4038-B921-262B02EACFC0}"/>
          </ac:spMkLst>
        </pc:spChg>
        <pc:spChg chg="add mod">
          <ac:chgData name="Nadine" userId="a45fc509-57f6-426d-9598-d8f508bc1586" providerId="ADAL" clId="{2E2E429A-62BD-44AA-B2FB-A1E5DCCF024D}" dt="2022-01-05T16:17:44.393" v="4323"/>
          <ac:spMkLst>
            <pc:docMk/>
            <pc:sldMk cId="0" sldId="277"/>
            <ac:spMk id="55" creationId="{1DE30637-0C74-4F69-A032-E8F690F5F9BF}"/>
          </ac:spMkLst>
        </pc:spChg>
        <pc:spChg chg="add mod">
          <ac:chgData name="Nadine" userId="a45fc509-57f6-426d-9598-d8f508bc1586" providerId="ADAL" clId="{2E2E429A-62BD-44AA-B2FB-A1E5DCCF024D}" dt="2022-01-05T16:17:44.393" v="4323"/>
          <ac:spMkLst>
            <pc:docMk/>
            <pc:sldMk cId="0" sldId="277"/>
            <ac:spMk id="56" creationId="{45469E50-FA9A-4589-AD1F-EB411A87A4A2}"/>
          </ac:spMkLst>
        </pc:spChg>
        <pc:spChg chg="add mod">
          <ac:chgData name="Nadine" userId="a45fc509-57f6-426d-9598-d8f508bc1586" providerId="ADAL" clId="{2E2E429A-62BD-44AA-B2FB-A1E5DCCF024D}" dt="2022-01-05T16:17:44.393" v="4323"/>
          <ac:spMkLst>
            <pc:docMk/>
            <pc:sldMk cId="0" sldId="277"/>
            <ac:spMk id="57" creationId="{75CB8523-C296-4FA5-8DFB-D4DC840F538D}"/>
          </ac:spMkLst>
        </pc:spChg>
        <pc:spChg chg="add mod">
          <ac:chgData name="Nadine" userId="a45fc509-57f6-426d-9598-d8f508bc1586" providerId="ADAL" clId="{2E2E429A-62BD-44AA-B2FB-A1E5DCCF024D}" dt="2022-01-05T16:17:44.393" v="4323"/>
          <ac:spMkLst>
            <pc:docMk/>
            <pc:sldMk cId="0" sldId="277"/>
            <ac:spMk id="58" creationId="{151B00FA-DB66-4F35-99DF-2947D1DA5044}"/>
          </ac:spMkLst>
        </pc:spChg>
        <pc:spChg chg="mod">
          <ac:chgData name="Nadine" userId="a45fc509-57f6-426d-9598-d8f508bc1586" providerId="ADAL" clId="{2E2E429A-62BD-44AA-B2FB-A1E5DCCF024D}" dt="2022-01-14T21:24:29.954" v="6366" actId="1076"/>
          <ac:spMkLst>
            <pc:docMk/>
            <pc:sldMk cId="0" sldId="277"/>
            <ac:spMk id="1943" creationId="{00000000-0000-0000-0000-000000000000}"/>
          </ac:spMkLst>
        </pc:spChg>
        <pc:spChg chg="mod">
          <ac:chgData name="Nadine" userId="a45fc509-57f6-426d-9598-d8f508bc1586" providerId="ADAL" clId="{2E2E429A-62BD-44AA-B2FB-A1E5DCCF024D}" dt="2022-01-14T21:23:56.508" v="6359" actId="1076"/>
          <ac:spMkLst>
            <pc:docMk/>
            <pc:sldMk cId="0" sldId="277"/>
            <ac:spMk id="1944" creationId="{00000000-0000-0000-0000-000000000000}"/>
          </ac:spMkLst>
        </pc:spChg>
        <pc:spChg chg="del">
          <ac:chgData name="Nadine" userId="a45fc509-57f6-426d-9598-d8f508bc1586" providerId="ADAL" clId="{2E2E429A-62BD-44AA-B2FB-A1E5DCCF024D}" dt="2022-01-02T20:20:06.914" v="485" actId="478"/>
          <ac:spMkLst>
            <pc:docMk/>
            <pc:sldMk cId="0" sldId="277"/>
            <ac:spMk id="1945" creationId="{00000000-0000-0000-0000-000000000000}"/>
          </ac:spMkLst>
        </pc:spChg>
        <pc:spChg chg="del">
          <ac:chgData name="Nadine" userId="a45fc509-57f6-426d-9598-d8f508bc1586" providerId="ADAL" clId="{2E2E429A-62BD-44AA-B2FB-A1E5DCCF024D}" dt="2022-01-02T20:21:33.626" v="516" actId="478"/>
          <ac:spMkLst>
            <pc:docMk/>
            <pc:sldMk cId="0" sldId="277"/>
            <ac:spMk id="1946" creationId="{00000000-0000-0000-0000-000000000000}"/>
          </ac:spMkLst>
        </pc:spChg>
        <pc:spChg chg="del">
          <ac:chgData name="Nadine" userId="a45fc509-57f6-426d-9598-d8f508bc1586" providerId="ADAL" clId="{2E2E429A-62BD-44AA-B2FB-A1E5DCCF024D}" dt="2022-01-02T20:22:44.781" v="543" actId="478"/>
          <ac:spMkLst>
            <pc:docMk/>
            <pc:sldMk cId="0" sldId="277"/>
            <ac:spMk id="1947" creationId="{00000000-0000-0000-0000-000000000000}"/>
          </ac:spMkLst>
        </pc:spChg>
        <pc:spChg chg="del">
          <ac:chgData name="Nadine" userId="a45fc509-57f6-426d-9598-d8f508bc1586" providerId="ADAL" clId="{2E2E429A-62BD-44AA-B2FB-A1E5DCCF024D}" dt="2022-01-02T20:24:24.087" v="566" actId="478"/>
          <ac:spMkLst>
            <pc:docMk/>
            <pc:sldMk cId="0" sldId="277"/>
            <ac:spMk id="1948" creationId="{00000000-0000-0000-0000-000000000000}"/>
          </ac:spMkLst>
        </pc:spChg>
        <pc:spChg chg="del">
          <ac:chgData name="Nadine" userId="a45fc509-57f6-426d-9598-d8f508bc1586" providerId="ADAL" clId="{2E2E429A-62BD-44AA-B2FB-A1E5DCCF024D}" dt="2022-01-02T20:24:58.869" v="578" actId="478"/>
          <ac:spMkLst>
            <pc:docMk/>
            <pc:sldMk cId="0" sldId="277"/>
            <ac:spMk id="1949" creationId="{00000000-0000-0000-0000-000000000000}"/>
          </ac:spMkLst>
        </pc:spChg>
        <pc:spChg chg="del mod">
          <ac:chgData name="Nadine" userId="a45fc509-57f6-426d-9598-d8f508bc1586" providerId="ADAL" clId="{2E2E429A-62BD-44AA-B2FB-A1E5DCCF024D}" dt="2022-01-05T16:17:10.241" v="4284" actId="478"/>
          <ac:spMkLst>
            <pc:docMk/>
            <pc:sldMk cId="0" sldId="277"/>
            <ac:spMk id="1950" creationId="{00000000-0000-0000-0000-000000000000}"/>
          </ac:spMkLst>
        </pc:spChg>
        <pc:spChg chg="del">
          <ac:chgData name="Nadine" userId="a45fc509-57f6-426d-9598-d8f508bc1586" providerId="ADAL" clId="{2E2E429A-62BD-44AA-B2FB-A1E5DCCF024D}" dt="2022-01-02T20:14:45.138" v="399" actId="478"/>
          <ac:spMkLst>
            <pc:docMk/>
            <pc:sldMk cId="0" sldId="277"/>
            <ac:spMk id="1951" creationId="{00000000-0000-0000-0000-000000000000}"/>
          </ac:spMkLst>
        </pc:spChg>
        <pc:grpChg chg="add mod">
          <ac:chgData name="Nadine" userId="a45fc509-57f6-426d-9598-d8f508bc1586" providerId="ADAL" clId="{2E2E429A-62BD-44AA-B2FB-A1E5DCCF024D}" dt="2022-01-02T19:54:17.457" v="236"/>
          <ac:grpSpMkLst>
            <pc:docMk/>
            <pc:sldMk cId="0" sldId="277"/>
            <ac:grpSpMk id="20" creationId="{49991FFC-640D-46D5-BC48-CAE6E7D93168}"/>
          </ac:grpSpMkLst>
        </pc:grpChg>
        <pc:picChg chg="mod">
          <ac:chgData name="Nadine" userId="a45fc509-57f6-426d-9598-d8f508bc1586" providerId="ADAL" clId="{2E2E429A-62BD-44AA-B2FB-A1E5DCCF024D}" dt="2022-01-02T19:54:17.457" v="236"/>
          <ac:picMkLst>
            <pc:docMk/>
            <pc:sldMk cId="0" sldId="277"/>
            <ac:picMk id="21" creationId="{A1FC6BF7-15AF-4362-A8E8-5D67FA9D4370}"/>
          </ac:picMkLst>
        </pc:picChg>
      </pc:sldChg>
      <pc:sldChg chg="addSp delSp modSp mod modTransition">
        <pc:chgData name="Nadine" userId="a45fc509-57f6-426d-9598-d8f508bc1586" providerId="ADAL" clId="{2E2E429A-62BD-44AA-B2FB-A1E5DCCF024D}" dt="2022-01-14T21:34:41.268" v="6454" actId="20577"/>
        <pc:sldMkLst>
          <pc:docMk/>
          <pc:sldMk cId="0" sldId="278"/>
        </pc:sldMkLst>
        <pc:spChg chg="del">
          <ac:chgData name="Nadine" userId="a45fc509-57f6-426d-9598-d8f508bc1586" providerId="ADAL" clId="{2E2E429A-62BD-44AA-B2FB-A1E5DCCF024D}" dt="2022-01-05T16:17:23.501" v="4305" actId="478"/>
          <ac:spMkLst>
            <pc:docMk/>
            <pc:sldMk cId="0" sldId="278"/>
            <ac:spMk id="2" creationId="{F04E08FD-E4E9-4073-9F38-649355D686CD}"/>
          </ac:spMkLst>
        </pc:spChg>
        <pc:spChg chg="del">
          <ac:chgData name="Nadine" userId="a45fc509-57f6-426d-9598-d8f508bc1586" providerId="ADAL" clId="{2E2E429A-62BD-44AA-B2FB-A1E5DCCF024D}" dt="2022-01-05T16:17:22.806" v="4304" actId="478"/>
          <ac:spMkLst>
            <pc:docMk/>
            <pc:sldMk cId="0" sldId="278"/>
            <ac:spMk id="3" creationId="{CE00FD4B-4DAC-43D9-91CE-45FD90C9CBEC}"/>
          </ac:spMkLst>
        </pc:spChg>
        <pc:spChg chg="del">
          <ac:chgData name="Nadine" userId="a45fc509-57f6-426d-9598-d8f508bc1586" providerId="ADAL" clId="{2E2E429A-62BD-44AA-B2FB-A1E5DCCF024D}" dt="2022-01-05T16:17:22.396" v="4303" actId="478"/>
          <ac:spMkLst>
            <pc:docMk/>
            <pc:sldMk cId="0" sldId="278"/>
            <ac:spMk id="4" creationId="{DD2910FB-3E23-4F5D-B2CB-984C1A02EEAF}"/>
          </ac:spMkLst>
        </pc:spChg>
        <pc:spChg chg="del">
          <ac:chgData name="Nadine" userId="a45fc509-57f6-426d-9598-d8f508bc1586" providerId="ADAL" clId="{2E2E429A-62BD-44AA-B2FB-A1E5DCCF024D}" dt="2022-01-05T16:17:21.963" v="4302" actId="478"/>
          <ac:spMkLst>
            <pc:docMk/>
            <pc:sldMk cId="0" sldId="278"/>
            <ac:spMk id="5" creationId="{53167FD2-D71A-4944-944D-71E1307A8933}"/>
          </ac:spMkLst>
        </pc:spChg>
        <pc:spChg chg="del">
          <ac:chgData name="Nadine" userId="a45fc509-57f6-426d-9598-d8f508bc1586" providerId="ADAL" clId="{2E2E429A-62BD-44AA-B2FB-A1E5DCCF024D}" dt="2022-01-05T16:17:21.596" v="4301" actId="478"/>
          <ac:spMkLst>
            <pc:docMk/>
            <pc:sldMk cId="0" sldId="278"/>
            <ac:spMk id="6" creationId="{F4408046-D334-4B6A-8933-51DD59CC8D9C}"/>
          </ac:spMkLst>
        </pc:spChg>
        <pc:spChg chg="del">
          <ac:chgData name="Nadine" userId="a45fc509-57f6-426d-9598-d8f508bc1586" providerId="ADAL" clId="{2E2E429A-62BD-44AA-B2FB-A1E5DCCF024D}" dt="2022-01-05T16:17:21.199" v="4300" actId="478"/>
          <ac:spMkLst>
            <pc:docMk/>
            <pc:sldMk cId="0" sldId="278"/>
            <ac:spMk id="7" creationId="{ED8BA275-8DD1-4758-93BD-3371E2EFD713}"/>
          </ac:spMkLst>
        </pc:spChg>
        <pc:spChg chg="del">
          <ac:chgData name="Nadine" userId="a45fc509-57f6-426d-9598-d8f508bc1586" providerId="ADAL" clId="{2E2E429A-62BD-44AA-B2FB-A1E5DCCF024D}" dt="2022-01-05T16:17:20.777" v="4299" actId="478"/>
          <ac:spMkLst>
            <pc:docMk/>
            <pc:sldMk cId="0" sldId="278"/>
            <ac:spMk id="8" creationId="{7333A470-009D-4DF2-8210-038FBB3D36BB}"/>
          </ac:spMkLst>
        </pc:spChg>
        <pc:spChg chg="mod">
          <ac:chgData name="Nadine" userId="a45fc509-57f6-426d-9598-d8f508bc1586" providerId="ADAL" clId="{2E2E429A-62BD-44AA-B2FB-A1E5DCCF024D}" dt="2022-01-14T21:34:41.268" v="6454" actId="20577"/>
          <ac:spMkLst>
            <pc:docMk/>
            <pc:sldMk cId="0" sldId="278"/>
            <ac:spMk id="21" creationId="{7D56D5F9-05D2-4151-824B-87623A21ECEE}"/>
          </ac:spMkLst>
        </pc:spChg>
        <pc:spChg chg="mod">
          <ac:chgData name="Nadine" userId="a45fc509-57f6-426d-9598-d8f508bc1586" providerId="ADAL" clId="{2E2E429A-62BD-44AA-B2FB-A1E5DCCF024D}" dt="2022-01-02T19:54:18.810" v="237"/>
          <ac:spMkLst>
            <pc:docMk/>
            <pc:sldMk cId="0" sldId="278"/>
            <ac:spMk id="24" creationId="{874C29B3-DA6D-415E-93E0-C2A29AC9DF1A}"/>
          </ac:spMkLst>
        </pc:spChg>
        <pc:spChg chg="mod">
          <ac:chgData name="Nadine" userId="a45fc509-57f6-426d-9598-d8f508bc1586" providerId="ADAL" clId="{2E2E429A-62BD-44AA-B2FB-A1E5DCCF024D}" dt="2022-01-02T19:54:18.810" v="237"/>
          <ac:spMkLst>
            <pc:docMk/>
            <pc:sldMk cId="0" sldId="278"/>
            <ac:spMk id="25" creationId="{9EA407F6-3263-4B0C-A8AF-52FA5F1CBB75}"/>
          </ac:spMkLst>
        </pc:spChg>
        <pc:spChg chg="add del mod">
          <ac:chgData name="Nadine" userId="a45fc509-57f6-426d-9598-d8f508bc1586" providerId="ADAL" clId="{2E2E429A-62BD-44AA-B2FB-A1E5DCCF024D}" dt="2022-01-02T20:18:20.093" v="450" actId="478"/>
          <ac:spMkLst>
            <pc:docMk/>
            <pc:sldMk cId="0" sldId="278"/>
            <ac:spMk id="26" creationId="{BF90AD80-C60C-4687-A438-4F046F1975DB}"/>
          </ac:spMkLst>
        </pc:spChg>
        <pc:spChg chg="add mod">
          <ac:chgData name="Nadine" userId="a45fc509-57f6-426d-9598-d8f508bc1586" providerId="ADAL" clId="{2E2E429A-62BD-44AA-B2FB-A1E5DCCF024D}" dt="2022-01-05T16:17:42.956" v="4322"/>
          <ac:spMkLst>
            <pc:docMk/>
            <pc:sldMk cId="0" sldId="278"/>
            <ac:spMk id="26" creationId="{F6DDDEF9-3F9E-49AB-8692-9D20CF190D2D}"/>
          </ac:spMkLst>
        </pc:spChg>
        <pc:spChg chg="add del mod">
          <ac:chgData name="Nadine" userId="a45fc509-57f6-426d-9598-d8f508bc1586" providerId="ADAL" clId="{2E2E429A-62BD-44AA-B2FB-A1E5DCCF024D}" dt="2022-01-05T16:17:15.662" v="4292" actId="478"/>
          <ac:spMkLst>
            <pc:docMk/>
            <pc:sldMk cId="0" sldId="278"/>
            <ac:spMk id="27" creationId="{6D4C6254-45F2-4411-A1D8-5D23EDFF0B90}"/>
          </ac:spMkLst>
        </pc:spChg>
        <pc:spChg chg="add del mod">
          <ac:chgData name="Nadine" userId="a45fc509-57f6-426d-9598-d8f508bc1586" providerId="ADAL" clId="{2E2E429A-62BD-44AA-B2FB-A1E5DCCF024D}" dt="2022-01-05T16:17:16.235" v="4293" actId="478"/>
          <ac:spMkLst>
            <pc:docMk/>
            <pc:sldMk cId="0" sldId="278"/>
            <ac:spMk id="28" creationId="{F19E27D2-96DB-4EE7-B726-4271A7D7D963}"/>
          </ac:spMkLst>
        </pc:spChg>
        <pc:spChg chg="add del mod">
          <ac:chgData name="Nadine" userId="a45fc509-57f6-426d-9598-d8f508bc1586" providerId="ADAL" clId="{2E2E429A-62BD-44AA-B2FB-A1E5DCCF024D}" dt="2022-01-05T16:17:16.778" v="4294" actId="478"/>
          <ac:spMkLst>
            <pc:docMk/>
            <pc:sldMk cId="0" sldId="278"/>
            <ac:spMk id="29" creationId="{21B18865-CB3E-472B-8D54-D6636FFD0CB9}"/>
          </ac:spMkLst>
        </pc:spChg>
        <pc:spChg chg="add del mod">
          <ac:chgData name="Nadine" userId="a45fc509-57f6-426d-9598-d8f508bc1586" providerId="ADAL" clId="{2E2E429A-62BD-44AA-B2FB-A1E5DCCF024D}" dt="2022-01-05T16:17:17.330" v="4295" actId="478"/>
          <ac:spMkLst>
            <pc:docMk/>
            <pc:sldMk cId="0" sldId="278"/>
            <ac:spMk id="30" creationId="{C49F5359-BB8B-43EC-8AD3-9080EED8F391}"/>
          </ac:spMkLst>
        </pc:spChg>
        <pc:spChg chg="add del mod">
          <ac:chgData name="Nadine" userId="a45fc509-57f6-426d-9598-d8f508bc1586" providerId="ADAL" clId="{2E2E429A-62BD-44AA-B2FB-A1E5DCCF024D}" dt="2022-01-05T16:17:17.888" v="4296" actId="478"/>
          <ac:spMkLst>
            <pc:docMk/>
            <pc:sldMk cId="0" sldId="278"/>
            <ac:spMk id="31" creationId="{0C02A0F4-AFF1-4555-A5FA-B10550243DD8}"/>
          </ac:spMkLst>
        </pc:spChg>
        <pc:spChg chg="add del mod">
          <ac:chgData name="Nadine" userId="a45fc509-57f6-426d-9598-d8f508bc1586" providerId="ADAL" clId="{2E2E429A-62BD-44AA-B2FB-A1E5DCCF024D}" dt="2022-01-05T16:17:18.551" v="4297" actId="478"/>
          <ac:spMkLst>
            <pc:docMk/>
            <pc:sldMk cId="0" sldId="278"/>
            <ac:spMk id="32" creationId="{1D6242B3-7BFD-4EAB-ABC2-423E5EF2C6D8}"/>
          </ac:spMkLst>
        </pc:spChg>
        <pc:spChg chg="add del mod">
          <ac:chgData name="Nadine" userId="a45fc509-57f6-426d-9598-d8f508bc1586" providerId="ADAL" clId="{2E2E429A-62BD-44AA-B2FB-A1E5DCCF024D}" dt="2022-01-05T16:17:19.712" v="4298" actId="478"/>
          <ac:spMkLst>
            <pc:docMk/>
            <pc:sldMk cId="0" sldId="278"/>
            <ac:spMk id="33" creationId="{9F18DAE2-BAE0-440D-878B-57BAC3855C48}"/>
          </ac:spMkLst>
        </pc:spChg>
        <pc:spChg chg="add mod">
          <ac:chgData name="Nadine" userId="a45fc509-57f6-426d-9598-d8f508bc1586" providerId="ADAL" clId="{2E2E429A-62BD-44AA-B2FB-A1E5DCCF024D}" dt="2022-01-05T16:17:42.956" v="4322"/>
          <ac:spMkLst>
            <pc:docMk/>
            <pc:sldMk cId="0" sldId="278"/>
            <ac:spMk id="34" creationId="{341B57A0-D31A-484D-A90B-3ED5CDEAA3E7}"/>
          </ac:spMkLst>
        </pc:spChg>
        <pc:spChg chg="add mod">
          <ac:chgData name="Nadine" userId="a45fc509-57f6-426d-9598-d8f508bc1586" providerId="ADAL" clId="{2E2E429A-62BD-44AA-B2FB-A1E5DCCF024D}" dt="2022-01-05T16:17:42.956" v="4322"/>
          <ac:spMkLst>
            <pc:docMk/>
            <pc:sldMk cId="0" sldId="278"/>
            <ac:spMk id="35" creationId="{57AE385F-E2C6-47BE-9528-8E79BD17B8F1}"/>
          </ac:spMkLst>
        </pc:spChg>
        <pc:spChg chg="add mod">
          <ac:chgData name="Nadine" userId="a45fc509-57f6-426d-9598-d8f508bc1586" providerId="ADAL" clId="{2E2E429A-62BD-44AA-B2FB-A1E5DCCF024D}" dt="2022-01-05T16:17:42.956" v="4322"/>
          <ac:spMkLst>
            <pc:docMk/>
            <pc:sldMk cId="0" sldId="278"/>
            <ac:spMk id="36" creationId="{0802E346-82EC-4390-B01D-7315591B413B}"/>
          </ac:spMkLst>
        </pc:spChg>
        <pc:spChg chg="add mod">
          <ac:chgData name="Nadine" userId="a45fc509-57f6-426d-9598-d8f508bc1586" providerId="ADAL" clId="{2E2E429A-62BD-44AA-B2FB-A1E5DCCF024D}" dt="2022-01-05T16:17:42.956" v="4322"/>
          <ac:spMkLst>
            <pc:docMk/>
            <pc:sldMk cId="0" sldId="278"/>
            <ac:spMk id="37" creationId="{97AC73AE-438E-4808-93C9-17CA0FBC9B19}"/>
          </ac:spMkLst>
        </pc:spChg>
        <pc:spChg chg="add mod">
          <ac:chgData name="Nadine" userId="a45fc509-57f6-426d-9598-d8f508bc1586" providerId="ADAL" clId="{2E2E429A-62BD-44AA-B2FB-A1E5DCCF024D}" dt="2022-01-05T16:17:42.956" v="4322"/>
          <ac:spMkLst>
            <pc:docMk/>
            <pc:sldMk cId="0" sldId="278"/>
            <ac:spMk id="38" creationId="{1B339168-BBBF-4BA0-8759-50BBAAF772BF}"/>
          </ac:spMkLst>
        </pc:spChg>
        <pc:spChg chg="add mod">
          <ac:chgData name="Nadine" userId="a45fc509-57f6-426d-9598-d8f508bc1586" providerId="ADAL" clId="{2E2E429A-62BD-44AA-B2FB-A1E5DCCF024D}" dt="2022-01-05T16:17:42.956" v="4322"/>
          <ac:spMkLst>
            <pc:docMk/>
            <pc:sldMk cId="0" sldId="278"/>
            <ac:spMk id="39" creationId="{713750B5-C45F-47BD-950E-06A3632A229B}"/>
          </ac:spMkLst>
        </pc:spChg>
        <pc:spChg chg="add mod">
          <ac:chgData name="Nadine" userId="a45fc509-57f6-426d-9598-d8f508bc1586" providerId="ADAL" clId="{2E2E429A-62BD-44AA-B2FB-A1E5DCCF024D}" dt="2022-01-05T16:17:42.956" v="4322"/>
          <ac:spMkLst>
            <pc:docMk/>
            <pc:sldMk cId="0" sldId="278"/>
            <ac:spMk id="40" creationId="{E9EEF5E5-9E7C-4020-83E5-73FA9D8F1CEB}"/>
          </ac:spMkLst>
        </pc:spChg>
        <pc:spChg chg="add mod">
          <ac:chgData name="Nadine" userId="a45fc509-57f6-426d-9598-d8f508bc1586" providerId="ADAL" clId="{2E2E429A-62BD-44AA-B2FB-A1E5DCCF024D}" dt="2022-01-05T16:17:42.956" v="4322"/>
          <ac:spMkLst>
            <pc:docMk/>
            <pc:sldMk cId="0" sldId="278"/>
            <ac:spMk id="41" creationId="{5A888A36-314A-4D7F-9B19-466A051C4392}"/>
          </ac:spMkLst>
        </pc:spChg>
        <pc:spChg chg="add mod">
          <ac:chgData name="Nadine" userId="a45fc509-57f6-426d-9598-d8f508bc1586" providerId="ADAL" clId="{2E2E429A-62BD-44AA-B2FB-A1E5DCCF024D}" dt="2022-01-05T16:17:42.956" v="4322"/>
          <ac:spMkLst>
            <pc:docMk/>
            <pc:sldMk cId="0" sldId="278"/>
            <ac:spMk id="42" creationId="{B6A3DF6A-92D2-406A-9B2A-E42212F4C0B8}"/>
          </ac:spMkLst>
        </pc:spChg>
        <pc:spChg chg="add mod">
          <ac:chgData name="Nadine" userId="a45fc509-57f6-426d-9598-d8f508bc1586" providerId="ADAL" clId="{2E2E429A-62BD-44AA-B2FB-A1E5DCCF024D}" dt="2022-01-05T16:17:42.956" v="4322"/>
          <ac:spMkLst>
            <pc:docMk/>
            <pc:sldMk cId="0" sldId="278"/>
            <ac:spMk id="43" creationId="{B73C6910-B5D3-4C25-A98E-777587F106DB}"/>
          </ac:spMkLst>
        </pc:spChg>
        <pc:spChg chg="add mod">
          <ac:chgData name="Nadine" userId="a45fc509-57f6-426d-9598-d8f508bc1586" providerId="ADAL" clId="{2E2E429A-62BD-44AA-B2FB-A1E5DCCF024D}" dt="2022-01-05T16:17:42.956" v="4322"/>
          <ac:spMkLst>
            <pc:docMk/>
            <pc:sldMk cId="0" sldId="278"/>
            <ac:spMk id="44" creationId="{C7BCE5F6-008F-494A-BB03-D6EE924E8D97}"/>
          </ac:spMkLst>
        </pc:spChg>
        <pc:spChg chg="add mod">
          <ac:chgData name="Nadine" userId="a45fc509-57f6-426d-9598-d8f508bc1586" providerId="ADAL" clId="{2E2E429A-62BD-44AA-B2FB-A1E5DCCF024D}" dt="2022-01-05T16:17:42.956" v="4322"/>
          <ac:spMkLst>
            <pc:docMk/>
            <pc:sldMk cId="0" sldId="278"/>
            <ac:spMk id="45" creationId="{8A4002BA-854E-4CB9-910A-F4D5C9AF721D}"/>
          </ac:spMkLst>
        </pc:spChg>
        <pc:spChg chg="add mod">
          <ac:chgData name="Nadine" userId="a45fc509-57f6-426d-9598-d8f508bc1586" providerId="ADAL" clId="{2E2E429A-62BD-44AA-B2FB-A1E5DCCF024D}" dt="2022-01-05T16:17:42.956" v="4322"/>
          <ac:spMkLst>
            <pc:docMk/>
            <pc:sldMk cId="0" sldId="278"/>
            <ac:spMk id="46" creationId="{6E7809BE-50D9-44C5-81B3-59F1055B1128}"/>
          </ac:spMkLst>
        </pc:spChg>
        <pc:spChg chg="del">
          <ac:chgData name="Nadine" userId="a45fc509-57f6-426d-9598-d8f508bc1586" providerId="ADAL" clId="{2E2E429A-62BD-44AA-B2FB-A1E5DCCF024D}" dt="2022-01-02T20:20:10.267" v="487" actId="478"/>
          <ac:spMkLst>
            <pc:docMk/>
            <pc:sldMk cId="0" sldId="278"/>
            <ac:spMk id="1959" creationId="{00000000-0000-0000-0000-000000000000}"/>
          </ac:spMkLst>
        </pc:spChg>
        <pc:spChg chg="del">
          <ac:chgData name="Nadine" userId="a45fc509-57f6-426d-9598-d8f508bc1586" providerId="ADAL" clId="{2E2E429A-62BD-44AA-B2FB-A1E5DCCF024D}" dt="2022-01-02T20:21:37.161" v="518" actId="478"/>
          <ac:spMkLst>
            <pc:docMk/>
            <pc:sldMk cId="0" sldId="278"/>
            <ac:spMk id="1960" creationId="{00000000-0000-0000-0000-000000000000}"/>
          </ac:spMkLst>
        </pc:spChg>
        <pc:spChg chg="del">
          <ac:chgData name="Nadine" userId="a45fc509-57f6-426d-9598-d8f508bc1586" providerId="ADAL" clId="{2E2E429A-62BD-44AA-B2FB-A1E5DCCF024D}" dt="2022-01-02T20:22:48.036" v="545" actId="478"/>
          <ac:spMkLst>
            <pc:docMk/>
            <pc:sldMk cId="0" sldId="278"/>
            <ac:spMk id="1961" creationId="{00000000-0000-0000-0000-000000000000}"/>
          </ac:spMkLst>
        </pc:spChg>
        <pc:spChg chg="del">
          <ac:chgData name="Nadine" userId="a45fc509-57f6-426d-9598-d8f508bc1586" providerId="ADAL" clId="{2E2E429A-62BD-44AA-B2FB-A1E5DCCF024D}" dt="2022-01-02T20:24:27.297" v="568" actId="478"/>
          <ac:spMkLst>
            <pc:docMk/>
            <pc:sldMk cId="0" sldId="278"/>
            <ac:spMk id="1962" creationId="{00000000-0000-0000-0000-000000000000}"/>
          </ac:spMkLst>
        </pc:spChg>
        <pc:spChg chg="del">
          <ac:chgData name="Nadine" userId="a45fc509-57f6-426d-9598-d8f508bc1586" providerId="ADAL" clId="{2E2E429A-62BD-44AA-B2FB-A1E5DCCF024D}" dt="2022-01-02T20:25:03.469" v="580" actId="478"/>
          <ac:spMkLst>
            <pc:docMk/>
            <pc:sldMk cId="0" sldId="278"/>
            <ac:spMk id="1963" creationId="{00000000-0000-0000-0000-000000000000}"/>
          </ac:spMkLst>
        </pc:spChg>
        <pc:spChg chg="del">
          <ac:chgData name="Nadine" userId="a45fc509-57f6-426d-9598-d8f508bc1586" providerId="ADAL" clId="{2E2E429A-62BD-44AA-B2FB-A1E5DCCF024D}" dt="2022-01-02T20:25:39.495" v="586" actId="478"/>
          <ac:spMkLst>
            <pc:docMk/>
            <pc:sldMk cId="0" sldId="278"/>
            <ac:spMk id="1964" creationId="{00000000-0000-0000-0000-000000000000}"/>
          </ac:spMkLst>
        </pc:spChg>
        <pc:spChg chg="del">
          <ac:chgData name="Nadine" userId="a45fc509-57f6-426d-9598-d8f508bc1586" providerId="ADAL" clId="{2E2E429A-62BD-44AA-B2FB-A1E5DCCF024D}" dt="2022-01-02T20:14:50.476" v="401" actId="478"/>
          <ac:spMkLst>
            <pc:docMk/>
            <pc:sldMk cId="0" sldId="278"/>
            <ac:spMk id="1965" creationId="{00000000-0000-0000-0000-000000000000}"/>
          </ac:spMkLst>
        </pc:spChg>
        <pc:grpChg chg="add mod">
          <ac:chgData name="Nadine" userId="a45fc509-57f6-426d-9598-d8f508bc1586" providerId="ADAL" clId="{2E2E429A-62BD-44AA-B2FB-A1E5DCCF024D}" dt="2022-01-02T19:54:18.810" v="237"/>
          <ac:grpSpMkLst>
            <pc:docMk/>
            <pc:sldMk cId="0" sldId="278"/>
            <ac:grpSpMk id="22" creationId="{52D1EF18-70DF-4536-B81A-B14522AE3279}"/>
          </ac:grpSpMkLst>
        </pc:grpChg>
        <pc:picChg chg="mod">
          <ac:chgData name="Nadine" userId="a45fc509-57f6-426d-9598-d8f508bc1586" providerId="ADAL" clId="{2E2E429A-62BD-44AA-B2FB-A1E5DCCF024D}" dt="2022-01-02T19:54:18.810" v="237"/>
          <ac:picMkLst>
            <pc:docMk/>
            <pc:sldMk cId="0" sldId="278"/>
            <ac:picMk id="23" creationId="{D102742E-D477-42DA-B7D1-969EB1D862DF}"/>
          </ac:picMkLst>
        </pc:picChg>
      </pc:sldChg>
      <pc:sldChg chg="addSp delSp modSp mod modTransition">
        <pc:chgData name="Nadine" userId="a45fc509-57f6-426d-9598-d8f508bc1586" providerId="ADAL" clId="{2E2E429A-62BD-44AA-B2FB-A1E5DCCF024D}" dt="2022-01-14T21:37:14.486" v="6492"/>
        <pc:sldMkLst>
          <pc:docMk/>
          <pc:sldMk cId="0" sldId="279"/>
        </pc:sldMkLst>
        <pc:spChg chg="del">
          <ac:chgData name="Nadine" userId="a45fc509-57f6-426d-9598-d8f508bc1586" providerId="ADAL" clId="{2E2E429A-62BD-44AA-B2FB-A1E5DCCF024D}" dt="2022-01-05T16:17:35.449" v="4320" actId="478"/>
          <ac:spMkLst>
            <pc:docMk/>
            <pc:sldMk cId="0" sldId="279"/>
            <ac:spMk id="2" creationId="{B05D4E6E-A353-42CB-B0E2-B93A90AF77A3}"/>
          </ac:spMkLst>
        </pc:spChg>
        <pc:spChg chg="del">
          <ac:chgData name="Nadine" userId="a45fc509-57f6-426d-9598-d8f508bc1586" providerId="ADAL" clId="{2E2E429A-62BD-44AA-B2FB-A1E5DCCF024D}" dt="2022-01-05T16:17:34.703" v="4319" actId="478"/>
          <ac:spMkLst>
            <pc:docMk/>
            <pc:sldMk cId="0" sldId="279"/>
            <ac:spMk id="3" creationId="{4131B143-F704-4005-9AFB-7F08F8089F73}"/>
          </ac:spMkLst>
        </pc:spChg>
        <pc:spChg chg="del">
          <ac:chgData name="Nadine" userId="a45fc509-57f6-426d-9598-d8f508bc1586" providerId="ADAL" clId="{2E2E429A-62BD-44AA-B2FB-A1E5DCCF024D}" dt="2022-01-05T16:17:34.197" v="4318" actId="478"/>
          <ac:spMkLst>
            <pc:docMk/>
            <pc:sldMk cId="0" sldId="279"/>
            <ac:spMk id="4" creationId="{8527E121-7194-4EFD-9625-27D763F219E6}"/>
          </ac:spMkLst>
        </pc:spChg>
        <pc:spChg chg="del">
          <ac:chgData name="Nadine" userId="a45fc509-57f6-426d-9598-d8f508bc1586" providerId="ADAL" clId="{2E2E429A-62BD-44AA-B2FB-A1E5DCCF024D}" dt="2022-01-05T16:17:33.628" v="4317" actId="478"/>
          <ac:spMkLst>
            <pc:docMk/>
            <pc:sldMk cId="0" sldId="279"/>
            <ac:spMk id="5" creationId="{EC196026-2CAB-41C3-A76A-AC2566E72E05}"/>
          </ac:spMkLst>
        </pc:spChg>
        <pc:spChg chg="del">
          <ac:chgData name="Nadine" userId="a45fc509-57f6-426d-9598-d8f508bc1586" providerId="ADAL" clId="{2E2E429A-62BD-44AA-B2FB-A1E5DCCF024D}" dt="2022-01-05T16:17:33.183" v="4316" actId="478"/>
          <ac:spMkLst>
            <pc:docMk/>
            <pc:sldMk cId="0" sldId="279"/>
            <ac:spMk id="6" creationId="{483A931E-F9B6-4665-A8E6-5E653F68400C}"/>
          </ac:spMkLst>
        </pc:spChg>
        <pc:spChg chg="del">
          <ac:chgData name="Nadine" userId="a45fc509-57f6-426d-9598-d8f508bc1586" providerId="ADAL" clId="{2E2E429A-62BD-44AA-B2FB-A1E5DCCF024D}" dt="2022-01-05T16:17:32.575" v="4315" actId="478"/>
          <ac:spMkLst>
            <pc:docMk/>
            <pc:sldMk cId="0" sldId="279"/>
            <ac:spMk id="7" creationId="{C76125E4-3CE0-4D4C-B53C-026004C9676C}"/>
          </ac:spMkLst>
        </pc:spChg>
        <pc:spChg chg="del">
          <ac:chgData name="Nadine" userId="a45fc509-57f6-426d-9598-d8f508bc1586" providerId="ADAL" clId="{2E2E429A-62BD-44AA-B2FB-A1E5DCCF024D}" dt="2022-01-05T16:17:32.007" v="4314" actId="478"/>
          <ac:spMkLst>
            <pc:docMk/>
            <pc:sldMk cId="0" sldId="279"/>
            <ac:spMk id="8" creationId="{C38C3304-7CAE-42FA-97A9-D92CD8BADE77}"/>
          </ac:spMkLst>
        </pc:spChg>
        <pc:spChg chg="mod">
          <ac:chgData name="Nadine" userId="a45fc509-57f6-426d-9598-d8f508bc1586" providerId="ADAL" clId="{2E2E429A-62BD-44AA-B2FB-A1E5DCCF024D}" dt="2022-01-02T19:54:20.316" v="238"/>
          <ac:spMkLst>
            <pc:docMk/>
            <pc:sldMk cId="0" sldId="279"/>
            <ac:spMk id="22" creationId="{2DBD0024-C504-409B-9638-79FA660A9FFF}"/>
          </ac:spMkLst>
        </pc:spChg>
        <pc:spChg chg="mod">
          <ac:chgData name="Nadine" userId="a45fc509-57f6-426d-9598-d8f508bc1586" providerId="ADAL" clId="{2E2E429A-62BD-44AA-B2FB-A1E5DCCF024D}" dt="2022-01-02T19:54:20.316" v="238"/>
          <ac:spMkLst>
            <pc:docMk/>
            <pc:sldMk cId="0" sldId="279"/>
            <ac:spMk id="23" creationId="{424CF137-D8FB-4B32-83C3-F1FB0242C03E}"/>
          </ac:spMkLst>
        </pc:spChg>
        <pc:spChg chg="add del mod">
          <ac:chgData name="Nadine" userId="a45fc509-57f6-426d-9598-d8f508bc1586" providerId="ADAL" clId="{2E2E429A-62BD-44AA-B2FB-A1E5DCCF024D}" dt="2022-01-02T20:18:24.177" v="452" actId="478"/>
          <ac:spMkLst>
            <pc:docMk/>
            <pc:sldMk cId="0" sldId="279"/>
            <ac:spMk id="24" creationId="{551BBD10-50F4-40DB-A765-183623C5D098}"/>
          </ac:spMkLst>
        </pc:spChg>
        <pc:spChg chg="add mod">
          <ac:chgData name="Nadine" userId="a45fc509-57f6-426d-9598-d8f508bc1586" providerId="ADAL" clId="{2E2E429A-62BD-44AA-B2FB-A1E5DCCF024D}" dt="2022-01-05T16:17:41.160" v="4321"/>
          <ac:spMkLst>
            <pc:docMk/>
            <pc:sldMk cId="0" sldId="279"/>
            <ac:spMk id="24" creationId="{9C829B37-1594-4DCE-930F-3ED7232F7396}"/>
          </ac:spMkLst>
        </pc:spChg>
        <pc:spChg chg="add del mod">
          <ac:chgData name="Nadine" userId="a45fc509-57f6-426d-9598-d8f508bc1586" providerId="ADAL" clId="{2E2E429A-62BD-44AA-B2FB-A1E5DCCF024D}" dt="2022-01-05T16:17:25.333" v="4306" actId="478"/>
          <ac:spMkLst>
            <pc:docMk/>
            <pc:sldMk cId="0" sldId="279"/>
            <ac:spMk id="25" creationId="{0518E6F0-F5A7-4261-AE34-04D6EF5B2747}"/>
          </ac:spMkLst>
        </pc:spChg>
        <pc:spChg chg="add del mod ord">
          <ac:chgData name="Nadine" userId="a45fc509-57f6-426d-9598-d8f508bc1586" providerId="ADAL" clId="{2E2E429A-62BD-44AA-B2FB-A1E5DCCF024D}" dt="2022-01-05T16:17:25.898" v="4307" actId="478"/>
          <ac:spMkLst>
            <pc:docMk/>
            <pc:sldMk cId="0" sldId="279"/>
            <ac:spMk id="26" creationId="{62C32879-CBFD-4863-9C05-D17B6DE3D8F3}"/>
          </ac:spMkLst>
        </pc:spChg>
        <pc:spChg chg="add del mod">
          <ac:chgData name="Nadine" userId="a45fc509-57f6-426d-9598-d8f508bc1586" providerId="ADAL" clId="{2E2E429A-62BD-44AA-B2FB-A1E5DCCF024D}" dt="2022-01-05T16:17:26.289" v="4308" actId="478"/>
          <ac:spMkLst>
            <pc:docMk/>
            <pc:sldMk cId="0" sldId="279"/>
            <ac:spMk id="27" creationId="{087CAE3E-AE0D-43EC-8F68-900B0A776B12}"/>
          </ac:spMkLst>
        </pc:spChg>
        <pc:spChg chg="mod">
          <ac:chgData name="Nadine" userId="a45fc509-57f6-426d-9598-d8f508bc1586" providerId="ADAL" clId="{2E2E429A-62BD-44AA-B2FB-A1E5DCCF024D}" dt="2022-01-14T21:35:59.452" v="6456"/>
          <ac:spMkLst>
            <pc:docMk/>
            <pc:sldMk cId="0" sldId="279"/>
            <ac:spMk id="27" creationId="{4CE4C51F-1CAF-4E60-8628-A6AC7BE21C10}"/>
          </ac:spMkLst>
        </pc:spChg>
        <pc:spChg chg="mod">
          <ac:chgData name="Nadine" userId="a45fc509-57f6-426d-9598-d8f508bc1586" providerId="ADAL" clId="{2E2E429A-62BD-44AA-B2FB-A1E5DCCF024D}" dt="2022-01-14T21:37:14.486" v="6492"/>
          <ac:spMkLst>
            <pc:docMk/>
            <pc:sldMk cId="0" sldId="279"/>
            <ac:spMk id="28" creationId="{B150B9D5-5D9F-46BC-B6D0-1A6061324124}"/>
          </ac:spMkLst>
        </pc:spChg>
        <pc:spChg chg="add del mod">
          <ac:chgData name="Nadine" userId="a45fc509-57f6-426d-9598-d8f508bc1586" providerId="ADAL" clId="{2E2E429A-62BD-44AA-B2FB-A1E5DCCF024D}" dt="2022-01-05T16:17:27.650" v="4310" actId="478"/>
          <ac:spMkLst>
            <pc:docMk/>
            <pc:sldMk cId="0" sldId="279"/>
            <ac:spMk id="28" creationId="{D54B4535-1224-41D3-8580-436CCBBF0BC3}"/>
          </ac:spMkLst>
        </pc:spChg>
        <pc:spChg chg="add del mod">
          <ac:chgData name="Nadine" userId="a45fc509-57f6-426d-9598-d8f508bc1586" providerId="ADAL" clId="{2E2E429A-62BD-44AA-B2FB-A1E5DCCF024D}" dt="2022-01-05T16:17:28.334" v="4311" actId="478"/>
          <ac:spMkLst>
            <pc:docMk/>
            <pc:sldMk cId="0" sldId="279"/>
            <ac:spMk id="29" creationId="{E933EF49-A9BF-40C8-9F6F-CCB8A1D1BB9D}"/>
          </ac:spMkLst>
        </pc:spChg>
        <pc:spChg chg="add del mod">
          <ac:chgData name="Nadine" userId="a45fc509-57f6-426d-9598-d8f508bc1586" providerId="ADAL" clId="{2E2E429A-62BD-44AA-B2FB-A1E5DCCF024D}" dt="2022-01-05T16:17:29.088" v="4312" actId="478"/>
          <ac:spMkLst>
            <pc:docMk/>
            <pc:sldMk cId="0" sldId="279"/>
            <ac:spMk id="30" creationId="{DF6FEE60-F592-4670-A2BF-953029C97AD5}"/>
          </ac:spMkLst>
        </pc:spChg>
        <pc:spChg chg="add del mod">
          <ac:chgData name="Nadine" userId="a45fc509-57f6-426d-9598-d8f508bc1586" providerId="ADAL" clId="{2E2E429A-62BD-44AA-B2FB-A1E5DCCF024D}" dt="2022-01-05T16:17:31.027" v="4313" actId="478"/>
          <ac:spMkLst>
            <pc:docMk/>
            <pc:sldMk cId="0" sldId="279"/>
            <ac:spMk id="31" creationId="{2BD7FD59-DD43-4EE6-B15B-528131928D2B}"/>
          </ac:spMkLst>
        </pc:spChg>
        <pc:spChg chg="add mod">
          <ac:chgData name="Nadine" userId="a45fc509-57f6-426d-9598-d8f508bc1586" providerId="ADAL" clId="{2E2E429A-62BD-44AA-B2FB-A1E5DCCF024D}" dt="2022-01-05T16:17:41.160" v="4321"/>
          <ac:spMkLst>
            <pc:docMk/>
            <pc:sldMk cId="0" sldId="279"/>
            <ac:spMk id="32" creationId="{32E25DB1-1C26-46F3-9F80-6C62438FD903}"/>
          </ac:spMkLst>
        </pc:spChg>
        <pc:spChg chg="add mod">
          <ac:chgData name="Nadine" userId="a45fc509-57f6-426d-9598-d8f508bc1586" providerId="ADAL" clId="{2E2E429A-62BD-44AA-B2FB-A1E5DCCF024D}" dt="2022-01-05T16:17:41.160" v="4321"/>
          <ac:spMkLst>
            <pc:docMk/>
            <pc:sldMk cId="0" sldId="279"/>
            <ac:spMk id="33" creationId="{9ED2A309-1E56-45C4-A8AB-660CDCEF7125}"/>
          </ac:spMkLst>
        </pc:spChg>
        <pc:spChg chg="add mod">
          <ac:chgData name="Nadine" userId="a45fc509-57f6-426d-9598-d8f508bc1586" providerId="ADAL" clId="{2E2E429A-62BD-44AA-B2FB-A1E5DCCF024D}" dt="2022-01-05T16:17:41.160" v="4321"/>
          <ac:spMkLst>
            <pc:docMk/>
            <pc:sldMk cId="0" sldId="279"/>
            <ac:spMk id="34" creationId="{9A859932-189B-4F81-A86A-17C5814CC5F1}"/>
          </ac:spMkLst>
        </pc:spChg>
        <pc:spChg chg="add mod">
          <ac:chgData name="Nadine" userId="a45fc509-57f6-426d-9598-d8f508bc1586" providerId="ADAL" clId="{2E2E429A-62BD-44AA-B2FB-A1E5DCCF024D}" dt="2022-01-05T16:17:41.160" v="4321"/>
          <ac:spMkLst>
            <pc:docMk/>
            <pc:sldMk cId="0" sldId="279"/>
            <ac:spMk id="35" creationId="{37C8E622-895D-4930-B0AA-ECD13B4201C3}"/>
          </ac:spMkLst>
        </pc:spChg>
        <pc:spChg chg="add mod">
          <ac:chgData name="Nadine" userId="a45fc509-57f6-426d-9598-d8f508bc1586" providerId="ADAL" clId="{2E2E429A-62BD-44AA-B2FB-A1E5DCCF024D}" dt="2022-01-05T16:17:41.160" v="4321"/>
          <ac:spMkLst>
            <pc:docMk/>
            <pc:sldMk cId="0" sldId="279"/>
            <ac:spMk id="36" creationId="{65BD5D68-F3C7-4FD0-934F-A4641258DD30}"/>
          </ac:spMkLst>
        </pc:spChg>
        <pc:spChg chg="add mod">
          <ac:chgData name="Nadine" userId="a45fc509-57f6-426d-9598-d8f508bc1586" providerId="ADAL" clId="{2E2E429A-62BD-44AA-B2FB-A1E5DCCF024D}" dt="2022-01-05T16:17:41.160" v="4321"/>
          <ac:spMkLst>
            <pc:docMk/>
            <pc:sldMk cId="0" sldId="279"/>
            <ac:spMk id="37" creationId="{212CE582-E031-4B7F-92D5-9A8E5956995A}"/>
          </ac:spMkLst>
        </pc:spChg>
        <pc:spChg chg="add mod">
          <ac:chgData name="Nadine" userId="a45fc509-57f6-426d-9598-d8f508bc1586" providerId="ADAL" clId="{2E2E429A-62BD-44AA-B2FB-A1E5DCCF024D}" dt="2022-01-05T16:17:41.160" v="4321"/>
          <ac:spMkLst>
            <pc:docMk/>
            <pc:sldMk cId="0" sldId="279"/>
            <ac:spMk id="38" creationId="{308A2E4D-F4C1-47E4-8D04-67DC94B222A8}"/>
          </ac:spMkLst>
        </pc:spChg>
        <pc:spChg chg="add mod">
          <ac:chgData name="Nadine" userId="a45fc509-57f6-426d-9598-d8f508bc1586" providerId="ADAL" clId="{2E2E429A-62BD-44AA-B2FB-A1E5DCCF024D}" dt="2022-01-05T16:17:41.160" v="4321"/>
          <ac:spMkLst>
            <pc:docMk/>
            <pc:sldMk cId="0" sldId="279"/>
            <ac:spMk id="39" creationId="{EC68E4E6-5E9C-4A0D-AE65-49D08BC601D8}"/>
          </ac:spMkLst>
        </pc:spChg>
        <pc:spChg chg="add mod">
          <ac:chgData name="Nadine" userId="a45fc509-57f6-426d-9598-d8f508bc1586" providerId="ADAL" clId="{2E2E429A-62BD-44AA-B2FB-A1E5DCCF024D}" dt="2022-01-05T16:17:41.160" v="4321"/>
          <ac:spMkLst>
            <pc:docMk/>
            <pc:sldMk cId="0" sldId="279"/>
            <ac:spMk id="40" creationId="{8E2460FF-A239-4E1A-94DB-DD94F80F69F8}"/>
          </ac:spMkLst>
        </pc:spChg>
        <pc:spChg chg="add mod">
          <ac:chgData name="Nadine" userId="a45fc509-57f6-426d-9598-d8f508bc1586" providerId="ADAL" clId="{2E2E429A-62BD-44AA-B2FB-A1E5DCCF024D}" dt="2022-01-05T16:17:41.160" v="4321"/>
          <ac:spMkLst>
            <pc:docMk/>
            <pc:sldMk cId="0" sldId="279"/>
            <ac:spMk id="41" creationId="{8BD075DC-DE11-47BE-938D-EF4AF7F91D99}"/>
          </ac:spMkLst>
        </pc:spChg>
        <pc:spChg chg="add mod">
          <ac:chgData name="Nadine" userId="a45fc509-57f6-426d-9598-d8f508bc1586" providerId="ADAL" clId="{2E2E429A-62BD-44AA-B2FB-A1E5DCCF024D}" dt="2022-01-05T16:17:41.160" v="4321"/>
          <ac:spMkLst>
            <pc:docMk/>
            <pc:sldMk cId="0" sldId="279"/>
            <ac:spMk id="42" creationId="{4C37383F-8775-431D-A2AB-17AD5B3F01B7}"/>
          </ac:spMkLst>
        </pc:spChg>
        <pc:spChg chg="add mod">
          <ac:chgData name="Nadine" userId="a45fc509-57f6-426d-9598-d8f508bc1586" providerId="ADAL" clId="{2E2E429A-62BD-44AA-B2FB-A1E5DCCF024D}" dt="2022-01-05T16:17:41.160" v="4321"/>
          <ac:spMkLst>
            <pc:docMk/>
            <pc:sldMk cId="0" sldId="279"/>
            <ac:spMk id="43" creationId="{BEC8A122-E522-4D15-A20A-0E71504CC373}"/>
          </ac:spMkLst>
        </pc:spChg>
        <pc:spChg chg="add mod">
          <ac:chgData name="Nadine" userId="a45fc509-57f6-426d-9598-d8f508bc1586" providerId="ADAL" clId="{2E2E429A-62BD-44AA-B2FB-A1E5DCCF024D}" dt="2022-01-05T16:17:41.160" v="4321"/>
          <ac:spMkLst>
            <pc:docMk/>
            <pc:sldMk cId="0" sldId="279"/>
            <ac:spMk id="44" creationId="{55BC61A6-3673-41BC-BAEC-166B5EB2801C}"/>
          </ac:spMkLst>
        </pc:spChg>
        <pc:spChg chg="del">
          <ac:chgData name="Nadine" userId="a45fc509-57f6-426d-9598-d8f508bc1586" providerId="ADAL" clId="{2E2E429A-62BD-44AA-B2FB-A1E5DCCF024D}" dt="2022-01-02T20:20:14.242" v="489" actId="478"/>
          <ac:spMkLst>
            <pc:docMk/>
            <pc:sldMk cId="0" sldId="279"/>
            <ac:spMk id="1972" creationId="{00000000-0000-0000-0000-000000000000}"/>
          </ac:spMkLst>
        </pc:spChg>
        <pc:spChg chg="del">
          <ac:chgData name="Nadine" userId="a45fc509-57f6-426d-9598-d8f508bc1586" providerId="ADAL" clId="{2E2E429A-62BD-44AA-B2FB-A1E5DCCF024D}" dt="2022-01-02T20:21:41.184" v="520" actId="478"/>
          <ac:spMkLst>
            <pc:docMk/>
            <pc:sldMk cId="0" sldId="279"/>
            <ac:spMk id="1973" creationId="{00000000-0000-0000-0000-000000000000}"/>
          </ac:spMkLst>
        </pc:spChg>
        <pc:spChg chg="del">
          <ac:chgData name="Nadine" userId="a45fc509-57f6-426d-9598-d8f508bc1586" providerId="ADAL" clId="{2E2E429A-62BD-44AA-B2FB-A1E5DCCF024D}" dt="2022-01-02T20:22:51.605" v="547" actId="478"/>
          <ac:spMkLst>
            <pc:docMk/>
            <pc:sldMk cId="0" sldId="279"/>
            <ac:spMk id="1974" creationId="{00000000-0000-0000-0000-000000000000}"/>
          </ac:spMkLst>
        </pc:spChg>
        <pc:spChg chg="del">
          <ac:chgData name="Nadine" userId="a45fc509-57f6-426d-9598-d8f508bc1586" providerId="ADAL" clId="{2E2E429A-62BD-44AA-B2FB-A1E5DCCF024D}" dt="2022-01-02T20:24:30.611" v="570" actId="478"/>
          <ac:spMkLst>
            <pc:docMk/>
            <pc:sldMk cId="0" sldId="279"/>
            <ac:spMk id="1975" creationId="{00000000-0000-0000-0000-000000000000}"/>
          </ac:spMkLst>
        </pc:spChg>
        <pc:spChg chg="del">
          <ac:chgData name="Nadine" userId="a45fc509-57f6-426d-9598-d8f508bc1586" providerId="ADAL" clId="{2E2E429A-62BD-44AA-B2FB-A1E5DCCF024D}" dt="2022-01-02T20:25:07.372" v="582" actId="478"/>
          <ac:spMkLst>
            <pc:docMk/>
            <pc:sldMk cId="0" sldId="279"/>
            <ac:spMk id="1976" creationId="{00000000-0000-0000-0000-000000000000}"/>
          </ac:spMkLst>
        </pc:spChg>
        <pc:spChg chg="del">
          <ac:chgData name="Nadine" userId="a45fc509-57f6-426d-9598-d8f508bc1586" providerId="ADAL" clId="{2E2E429A-62BD-44AA-B2FB-A1E5DCCF024D}" dt="2022-01-02T20:25:43.464" v="588" actId="478"/>
          <ac:spMkLst>
            <pc:docMk/>
            <pc:sldMk cId="0" sldId="279"/>
            <ac:spMk id="1977" creationId="{00000000-0000-0000-0000-000000000000}"/>
          </ac:spMkLst>
        </pc:spChg>
        <pc:spChg chg="del">
          <ac:chgData name="Nadine" userId="a45fc509-57f6-426d-9598-d8f508bc1586" providerId="ADAL" clId="{2E2E429A-62BD-44AA-B2FB-A1E5DCCF024D}" dt="2022-01-02T20:14:55.248" v="403" actId="478"/>
          <ac:spMkLst>
            <pc:docMk/>
            <pc:sldMk cId="0" sldId="279"/>
            <ac:spMk id="1978" creationId="{00000000-0000-0000-0000-000000000000}"/>
          </ac:spMkLst>
        </pc:spChg>
        <pc:grpChg chg="add mod">
          <ac:chgData name="Nadine" userId="a45fc509-57f6-426d-9598-d8f508bc1586" providerId="ADAL" clId="{2E2E429A-62BD-44AA-B2FB-A1E5DCCF024D}" dt="2022-01-14T21:35:56.957" v="6455" actId="1076"/>
          <ac:grpSpMkLst>
            <pc:docMk/>
            <pc:sldMk cId="0" sldId="279"/>
            <ac:grpSpMk id="20" creationId="{3E4D66C8-50A2-48DB-A8A3-6669DB695E2F}"/>
          </ac:grpSpMkLst>
        </pc:grpChg>
        <pc:grpChg chg="add mod">
          <ac:chgData name="Nadine" userId="a45fc509-57f6-426d-9598-d8f508bc1586" providerId="ADAL" clId="{2E2E429A-62BD-44AA-B2FB-A1E5DCCF024D}" dt="2022-01-14T21:37:03.848" v="6491" actId="14100"/>
          <ac:grpSpMkLst>
            <pc:docMk/>
            <pc:sldMk cId="0" sldId="279"/>
            <ac:grpSpMk id="25" creationId="{23699DC2-6C0F-4B8D-AB96-33717192370B}"/>
          </ac:grpSpMkLst>
        </pc:grpChg>
        <pc:picChg chg="mod">
          <ac:chgData name="Nadine" userId="a45fc509-57f6-426d-9598-d8f508bc1586" providerId="ADAL" clId="{2E2E429A-62BD-44AA-B2FB-A1E5DCCF024D}" dt="2022-01-02T19:54:20.316" v="238"/>
          <ac:picMkLst>
            <pc:docMk/>
            <pc:sldMk cId="0" sldId="279"/>
            <ac:picMk id="21" creationId="{55A590BA-29BB-4721-855B-1163DDD7E7D2}"/>
          </ac:picMkLst>
        </pc:picChg>
        <pc:picChg chg="mod">
          <ac:chgData name="Nadine" userId="a45fc509-57f6-426d-9598-d8f508bc1586" providerId="ADAL" clId="{2E2E429A-62BD-44AA-B2FB-A1E5DCCF024D}" dt="2022-01-14T21:36:55.892" v="6490"/>
          <ac:picMkLst>
            <pc:docMk/>
            <pc:sldMk cId="0" sldId="279"/>
            <ac:picMk id="26" creationId="{57680D80-B063-48A1-B479-A119A562A363}"/>
          </ac:picMkLst>
        </pc:picChg>
      </pc:sldChg>
      <pc:sldChg chg="addSp delSp modSp mod modTransition delAnim modAnim modShow">
        <pc:chgData name="Nadine" userId="a45fc509-57f6-426d-9598-d8f508bc1586" providerId="ADAL" clId="{2E2E429A-62BD-44AA-B2FB-A1E5DCCF024D}" dt="2022-01-14T18:57:44.004" v="4970" actId="14861"/>
        <pc:sldMkLst>
          <pc:docMk/>
          <pc:sldMk cId="2863560076" sldId="280"/>
        </pc:sldMkLst>
        <pc:spChg chg="del">
          <ac:chgData name="Nadine" userId="a45fc509-57f6-426d-9598-d8f508bc1586" providerId="ADAL" clId="{2E2E429A-62BD-44AA-B2FB-A1E5DCCF024D}" dt="2022-01-05T16:15:42.961" v="4176" actId="478"/>
          <ac:spMkLst>
            <pc:docMk/>
            <pc:sldMk cId="2863560076" sldId="280"/>
            <ac:spMk id="2" creationId="{357EAC2A-95B3-47EA-8DD4-D48A6AA51C00}"/>
          </ac:spMkLst>
        </pc:spChg>
        <pc:spChg chg="del">
          <ac:chgData name="Nadine" userId="a45fc509-57f6-426d-9598-d8f508bc1586" providerId="ADAL" clId="{2E2E429A-62BD-44AA-B2FB-A1E5DCCF024D}" dt="2022-01-05T16:15:43.327" v="4177" actId="478"/>
          <ac:spMkLst>
            <pc:docMk/>
            <pc:sldMk cId="2863560076" sldId="280"/>
            <ac:spMk id="3" creationId="{42F0825D-1809-4407-9C16-E84AF3B24121}"/>
          </ac:spMkLst>
        </pc:spChg>
        <pc:spChg chg="del">
          <ac:chgData name="Nadine" userId="a45fc509-57f6-426d-9598-d8f508bc1586" providerId="ADAL" clId="{2E2E429A-62BD-44AA-B2FB-A1E5DCCF024D}" dt="2022-01-05T16:15:43.714" v="4178" actId="478"/>
          <ac:spMkLst>
            <pc:docMk/>
            <pc:sldMk cId="2863560076" sldId="280"/>
            <ac:spMk id="4" creationId="{563C061F-4AF2-4250-AC8E-B530CA388050}"/>
          </ac:spMkLst>
        </pc:spChg>
        <pc:spChg chg="del">
          <ac:chgData name="Nadine" userId="a45fc509-57f6-426d-9598-d8f508bc1586" providerId="ADAL" clId="{2E2E429A-62BD-44AA-B2FB-A1E5DCCF024D}" dt="2022-01-05T16:15:44.091" v="4179" actId="478"/>
          <ac:spMkLst>
            <pc:docMk/>
            <pc:sldMk cId="2863560076" sldId="280"/>
            <ac:spMk id="5" creationId="{FEF5B4D7-555C-4180-B7E2-DB8042D0FC00}"/>
          </ac:spMkLst>
        </pc:spChg>
        <pc:spChg chg="del">
          <ac:chgData name="Nadine" userId="a45fc509-57f6-426d-9598-d8f508bc1586" providerId="ADAL" clId="{2E2E429A-62BD-44AA-B2FB-A1E5DCCF024D}" dt="2022-01-05T16:15:44.518" v="4180" actId="478"/>
          <ac:spMkLst>
            <pc:docMk/>
            <pc:sldMk cId="2863560076" sldId="280"/>
            <ac:spMk id="6" creationId="{DBEAA1FB-6060-4CE9-9327-53EB25BB856F}"/>
          </ac:spMkLst>
        </pc:spChg>
        <pc:spChg chg="del">
          <ac:chgData name="Nadine" userId="a45fc509-57f6-426d-9598-d8f508bc1586" providerId="ADAL" clId="{2E2E429A-62BD-44AA-B2FB-A1E5DCCF024D}" dt="2022-01-05T16:05:01.015" v="3798" actId="478"/>
          <ac:spMkLst>
            <pc:docMk/>
            <pc:sldMk cId="2863560076" sldId="280"/>
            <ac:spMk id="7" creationId="{19097C8A-EF02-4186-80EC-1470995D5689}"/>
          </ac:spMkLst>
        </pc:spChg>
        <pc:spChg chg="del">
          <ac:chgData name="Nadine" userId="a45fc509-57f6-426d-9598-d8f508bc1586" providerId="ADAL" clId="{2E2E429A-62BD-44AA-B2FB-A1E5DCCF024D}" dt="2022-01-05T16:05:01.369" v="3799" actId="478"/>
          <ac:spMkLst>
            <pc:docMk/>
            <pc:sldMk cId="2863560076" sldId="280"/>
            <ac:spMk id="8" creationId="{A178916D-EC82-4ADE-A909-D034189CD5AA}"/>
          </ac:spMkLst>
        </pc:spChg>
        <pc:spChg chg="add mod ord">
          <ac:chgData name="Nadine" userId="a45fc509-57f6-426d-9598-d8f508bc1586" providerId="ADAL" clId="{2E2E429A-62BD-44AA-B2FB-A1E5DCCF024D}" dt="2022-01-03T21:58:33.870" v="2377" actId="1076"/>
          <ac:spMkLst>
            <pc:docMk/>
            <pc:sldMk cId="2863560076" sldId="280"/>
            <ac:spMk id="9" creationId="{33792E83-E70D-4946-B93D-38063D3D0E36}"/>
          </ac:spMkLst>
        </pc:spChg>
        <pc:spChg chg="add mod ord">
          <ac:chgData name="Nadine" userId="a45fc509-57f6-426d-9598-d8f508bc1586" providerId="ADAL" clId="{2E2E429A-62BD-44AA-B2FB-A1E5DCCF024D}" dt="2022-01-03T21:58:33.870" v="2377" actId="1076"/>
          <ac:spMkLst>
            <pc:docMk/>
            <pc:sldMk cId="2863560076" sldId="280"/>
            <ac:spMk id="10" creationId="{A02E2DB4-842C-4C29-BBD7-140638CAC775}"/>
          </ac:spMkLst>
        </pc:spChg>
        <pc:spChg chg="add del mod">
          <ac:chgData name="Nadine" userId="a45fc509-57f6-426d-9598-d8f508bc1586" providerId="ADAL" clId="{2E2E429A-62BD-44AA-B2FB-A1E5DCCF024D}" dt="2022-01-03T20:53:13.251" v="2120" actId="478"/>
          <ac:spMkLst>
            <pc:docMk/>
            <pc:sldMk cId="2863560076" sldId="280"/>
            <ac:spMk id="11" creationId="{11795CC1-DB81-4924-8362-5236190A47B2}"/>
          </ac:spMkLst>
        </pc:spChg>
        <pc:spChg chg="add del mod">
          <ac:chgData name="Nadine" userId="a45fc509-57f6-426d-9598-d8f508bc1586" providerId="ADAL" clId="{2E2E429A-62BD-44AA-B2FB-A1E5DCCF024D}" dt="2022-01-03T20:53:23.166" v="2124" actId="478"/>
          <ac:spMkLst>
            <pc:docMk/>
            <pc:sldMk cId="2863560076" sldId="280"/>
            <ac:spMk id="16" creationId="{7DC4D4B1-71AC-4542-8925-F2C5BA63628E}"/>
          </ac:spMkLst>
        </pc:spChg>
        <pc:spChg chg="add del mod">
          <ac:chgData name="Nadine" userId="a45fc509-57f6-426d-9598-d8f508bc1586" providerId="ADAL" clId="{2E2E429A-62BD-44AA-B2FB-A1E5DCCF024D}" dt="2022-01-03T20:58:51.626" v="2219" actId="478"/>
          <ac:spMkLst>
            <pc:docMk/>
            <pc:sldMk cId="2863560076" sldId="280"/>
            <ac:spMk id="17" creationId="{6D10E479-314D-4271-841B-77456F4862C5}"/>
          </ac:spMkLst>
        </pc:spChg>
        <pc:spChg chg="add del mod">
          <ac:chgData name="Nadine" userId="a45fc509-57f6-426d-9598-d8f508bc1586" providerId="ADAL" clId="{2E2E429A-62BD-44AA-B2FB-A1E5DCCF024D}" dt="2022-01-05T16:04:59.587" v="3796" actId="478"/>
          <ac:spMkLst>
            <pc:docMk/>
            <pc:sldMk cId="2863560076" sldId="280"/>
            <ac:spMk id="20" creationId="{E5E738DE-343E-408F-B7E5-C56FA99EDC2C}"/>
          </ac:spMkLst>
        </pc:spChg>
        <pc:spChg chg="add del mod">
          <ac:chgData name="Nadine" userId="a45fc509-57f6-426d-9598-d8f508bc1586" providerId="ADAL" clId="{2E2E429A-62BD-44AA-B2FB-A1E5DCCF024D}" dt="2022-01-05T16:05:00.321" v="3797" actId="478"/>
          <ac:spMkLst>
            <pc:docMk/>
            <pc:sldMk cId="2863560076" sldId="280"/>
            <ac:spMk id="21" creationId="{E7DC463C-D94B-4874-929B-F5FBCEA24890}"/>
          </ac:spMkLst>
        </pc:spChg>
        <pc:spChg chg="add del mod">
          <ac:chgData name="Nadine" userId="a45fc509-57f6-426d-9598-d8f508bc1586" providerId="ADAL" clId="{2E2E429A-62BD-44AA-B2FB-A1E5DCCF024D}" dt="2022-01-02T20:18:03.672" v="442" actId="478"/>
          <ac:spMkLst>
            <pc:docMk/>
            <pc:sldMk cId="2863560076" sldId="280"/>
            <ac:spMk id="22" creationId="{044D55A8-4082-46D0-BE54-BB62EE4FA13C}"/>
          </ac:spMkLst>
        </pc:spChg>
        <pc:spChg chg="add del mod">
          <ac:chgData name="Nadine" userId="a45fc509-57f6-426d-9598-d8f508bc1586" providerId="ADAL" clId="{2E2E429A-62BD-44AA-B2FB-A1E5DCCF024D}" dt="2022-01-05T16:15:42.282" v="4175" actId="478"/>
          <ac:spMkLst>
            <pc:docMk/>
            <pc:sldMk cId="2863560076" sldId="280"/>
            <ac:spMk id="23" creationId="{1BABC8AC-EEBF-4825-A26E-E00AB8094AB8}"/>
          </ac:spMkLst>
        </pc:spChg>
        <pc:spChg chg="add del mod">
          <ac:chgData name="Nadine" userId="a45fc509-57f6-426d-9598-d8f508bc1586" providerId="ADAL" clId="{2E2E429A-62BD-44AA-B2FB-A1E5DCCF024D}" dt="2022-01-05T16:15:41.512" v="4174" actId="478"/>
          <ac:spMkLst>
            <pc:docMk/>
            <pc:sldMk cId="2863560076" sldId="280"/>
            <ac:spMk id="24" creationId="{3EC1017F-0087-4DE1-A0B4-EE91CDA34FEA}"/>
          </ac:spMkLst>
        </pc:spChg>
        <pc:spChg chg="add del mod">
          <ac:chgData name="Nadine" userId="a45fc509-57f6-426d-9598-d8f508bc1586" providerId="ADAL" clId="{2E2E429A-62BD-44AA-B2FB-A1E5DCCF024D}" dt="2022-01-05T16:15:40.494" v="4173" actId="478"/>
          <ac:spMkLst>
            <pc:docMk/>
            <pc:sldMk cId="2863560076" sldId="280"/>
            <ac:spMk id="25" creationId="{EF9EE499-37BE-42E4-9FA3-C09823300A0C}"/>
          </ac:spMkLst>
        </pc:spChg>
        <pc:spChg chg="add del mod">
          <ac:chgData name="Nadine" userId="a45fc509-57f6-426d-9598-d8f508bc1586" providerId="ADAL" clId="{2E2E429A-62BD-44AA-B2FB-A1E5DCCF024D}" dt="2022-01-05T16:15:39.926" v="4172" actId="478"/>
          <ac:spMkLst>
            <pc:docMk/>
            <pc:sldMk cId="2863560076" sldId="280"/>
            <ac:spMk id="26" creationId="{9623921F-0B7D-40A0-B773-A7E3F77C05AD}"/>
          </ac:spMkLst>
        </pc:spChg>
        <pc:spChg chg="add del mod">
          <ac:chgData name="Nadine" userId="a45fc509-57f6-426d-9598-d8f508bc1586" providerId="ADAL" clId="{2E2E429A-62BD-44AA-B2FB-A1E5DCCF024D}" dt="2022-01-05T16:15:39.449" v="4171" actId="478"/>
          <ac:spMkLst>
            <pc:docMk/>
            <pc:sldMk cId="2863560076" sldId="280"/>
            <ac:spMk id="27" creationId="{5077C5B4-EA39-443D-9BB7-CA136A95FD87}"/>
          </ac:spMkLst>
        </pc:spChg>
        <pc:spChg chg="add mod">
          <ac:chgData name="Nadine" userId="a45fc509-57f6-426d-9598-d8f508bc1586" providerId="ADAL" clId="{2E2E429A-62BD-44AA-B2FB-A1E5DCCF024D}" dt="2022-01-05T16:07:01.873" v="3851"/>
          <ac:spMkLst>
            <pc:docMk/>
            <pc:sldMk cId="2863560076" sldId="280"/>
            <ac:spMk id="28" creationId="{1F1C9FC1-91AC-461E-9C17-FF65AEE4FD5D}"/>
          </ac:spMkLst>
        </pc:spChg>
        <pc:spChg chg="add mod">
          <ac:chgData name="Nadine" userId="a45fc509-57f6-426d-9598-d8f508bc1586" providerId="ADAL" clId="{2E2E429A-62BD-44AA-B2FB-A1E5DCCF024D}" dt="2022-01-05T16:07:01.873" v="3851"/>
          <ac:spMkLst>
            <pc:docMk/>
            <pc:sldMk cId="2863560076" sldId="280"/>
            <ac:spMk id="29" creationId="{E7514A4F-E2D5-4EF3-872D-609A5C9EFECA}"/>
          </ac:spMkLst>
        </pc:spChg>
        <pc:spChg chg="add del mod">
          <ac:chgData name="Nadine" userId="a45fc509-57f6-426d-9598-d8f508bc1586" providerId="ADAL" clId="{2E2E429A-62BD-44AA-B2FB-A1E5DCCF024D}" dt="2022-01-05T16:09:15.283" v="3961" actId="478"/>
          <ac:spMkLst>
            <pc:docMk/>
            <pc:sldMk cId="2863560076" sldId="280"/>
            <ac:spMk id="31" creationId="{A5438837-CF40-469C-88D1-A35107E622D8}"/>
          </ac:spMkLst>
        </pc:spChg>
        <pc:spChg chg="add del mod">
          <ac:chgData name="Nadine" userId="a45fc509-57f6-426d-9598-d8f508bc1586" providerId="ADAL" clId="{2E2E429A-62BD-44AA-B2FB-A1E5DCCF024D}" dt="2022-01-03T20:53:14.179" v="2121" actId="478"/>
          <ac:spMkLst>
            <pc:docMk/>
            <pc:sldMk cId="2863560076" sldId="280"/>
            <ac:spMk id="31" creationId="{E92E28BE-383A-41FF-8095-C75A9E424878}"/>
          </ac:spMkLst>
        </pc:spChg>
        <pc:spChg chg="add del mod">
          <ac:chgData name="Nadine" userId="a45fc509-57f6-426d-9598-d8f508bc1586" providerId="ADAL" clId="{2E2E429A-62BD-44AA-B2FB-A1E5DCCF024D}" dt="2022-01-03T20:53:15.071" v="2122" actId="478"/>
          <ac:spMkLst>
            <pc:docMk/>
            <pc:sldMk cId="2863560076" sldId="280"/>
            <ac:spMk id="33" creationId="{27F0A77D-07C1-423B-BCB8-6D2F97CAD8D0}"/>
          </ac:spMkLst>
        </pc:spChg>
        <pc:spChg chg="add del mod">
          <ac:chgData name="Nadine" userId="a45fc509-57f6-426d-9598-d8f508bc1586" providerId="ADAL" clId="{2E2E429A-62BD-44AA-B2FB-A1E5DCCF024D}" dt="2022-01-05T16:09:21.342" v="3969" actId="478"/>
          <ac:spMkLst>
            <pc:docMk/>
            <pc:sldMk cId="2863560076" sldId="280"/>
            <ac:spMk id="33" creationId="{FAB275C8-5B51-4A10-8C74-3848D3F2BB92}"/>
          </ac:spMkLst>
        </pc:spChg>
        <pc:spChg chg="add del mod">
          <ac:chgData name="Nadine" userId="a45fc509-57f6-426d-9598-d8f508bc1586" providerId="ADAL" clId="{2E2E429A-62BD-44AA-B2FB-A1E5DCCF024D}" dt="2022-01-05T16:09:20.905" v="3968" actId="478"/>
          <ac:spMkLst>
            <pc:docMk/>
            <pc:sldMk cId="2863560076" sldId="280"/>
            <ac:spMk id="34" creationId="{D9FED16E-1901-48EC-826F-333B25BA75B1}"/>
          </ac:spMkLst>
        </pc:spChg>
        <pc:spChg chg="add del mod">
          <ac:chgData name="Nadine" userId="a45fc509-57f6-426d-9598-d8f508bc1586" providerId="ADAL" clId="{2E2E429A-62BD-44AA-B2FB-A1E5DCCF024D}" dt="2022-01-02T22:20:01.463" v="1497" actId="478"/>
          <ac:spMkLst>
            <pc:docMk/>
            <pc:sldMk cId="2863560076" sldId="280"/>
            <ac:spMk id="34" creationId="{DEF31891-2417-4DE7-8FE1-CCB788215632}"/>
          </ac:spMkLst>
        </pc:spChg>
        <pc:spChg chg="add del mod">
          <ac:chgData name="Nadine" userId="a45fc509-57f6-426d-9598-d8f508bc1586" providerId="ADAL" clId="{2E2E429A-62BD-44AA-B2FB-A1E5DCCF024D}" dt="2022-01-05T16:09:20.317" v="3967" actId="478"/>
          <ac:spMkLst>
            <pc:docMk/>
            <pc:sldMk cId="2863560076" sldId="280"/>
            <ac:spMk id="35" creationId="{2270A909-DF69-4991-80EA-12CA8078D36A}"/>
          </ac:spMkLst>
        </pc:spChg>
        <pc:spChg chg="add del mod">
          <ac:chgData name="Nadine" userId="a45fc509-57f6-426d-9598-d8f508bc1586" providerId="ADAL" clId="{2E2E429A-62BD-44AA-B2FB-A1E5DCCF024D}" dt="2022-01-02T22:19:58.581" v="1496"/>
          <ac:spMkLst>
            <pc:docMk/>
            <pc:sldMk cId="2863560076" sldId="280"/>
            <ac:spMk id="35" creationId="{2C507E44-821B-4253-8F2F-A794E3832BE3}"/>
          </ac:spMkLst>
        </pc:spChg>
        <pc:spChg chg="add del mod">
          <ac:chgData name="Nadine" userId="a45fc509-57f6-426d-9598-d8f508bc1586" providerId="ADAL" clId="{2E2E429A-62BD-44AA-B2FB-A1E5DCCF024D}" dt="2022-01-05T16:09:18.568" v="3964" actId="478"/>
          <ac:spMkLst>
            <pc:docMk/>
            <pc:sldMk cId="2863560076" sldId="280"/>
            <ac:spMk id="36" creationId="{1BF735D4-9F75-4484-B404-E5F9271AD232}"/>
          </ac:spMkLst>
        </pc:spChg>
        <pc:spChg chg="add del mod">
          <ac:chgData name="Nadine" userId="a45fc509-57f6-426d-9598-d8f508bc1586" providerId="ADAL" clId="{2E2E429A-62BD-44AA-B2FB-A1E5DCCF024D}" dt="2022-01-03T20:59:09.214" v="2223" actId="478"/>
          <ac:spMkLst>
            <pc:docMk/>
            <pc:sldMk cId="2863560076" sldId="280"/>
            <ac:spMk id="36" creationId="{902546B4-9FD3-4EEC-B84D-C837E7D4D7C1}"/>
          </ac:spMkLst>
        </pc:spChg>
        <pc:spChg chg="add del mod">
          <ac:chgData name="Nadine" userId="a45fc509-57f6-426d-9598-d8f508bc1586" providerId="ADAL" clId="{2E2E429A-62BD-44AA-B2FB-A1E5DCCF024D}" dt="2022-01-05T16:09:17.814" v="3963" actId="478"/>
          <ac:spMkLst>
            <pc:docMk/>
            <pc:sldMk cId="2863560076" sldId="280"/>
            <ac:spMk id="37" creationId="{845FDEEA-996D-480F-BD9A-0FCA127F020E}"/>
          </ac:spMkLst>
        </pc:spChg>
        <pc:spChg chg="add del mod">
          <ac:chgData name="Nadine" userId="a45fc509-57f6-426d-9598-d8f508bc1586" providerId="ADAL" clId="{2E2E429A-62BD-44AA-B2FB-A1E5DCCF024D}" dt="2022-01-05T16:09:15.891" v="3962" actId="478"/>
          <ac:spMkLst>
            <pc:docMk/>
            <pc:sldMk cId="2863560076" sldId="280"/>
            <ac:spMk id="38" creationId="{96DA669A-2090-4B13-A1B1-831322DED30C}"/>
          </ac:spMkLst>
        </pc:spChg>
        <pc:spChg chg="add del mod">
          <ac:chgData name="Nadine" userId="a45fc509-57f6-426d-9598-d8f508bc1586" providerId="ADAL" clId="{2E2E429A-62BD-44AA-B2FB-A1E5DCCF024D}" dt="2022-01-05T16:09:14.539" v="3960" actId="478"/>
          <ac:spMkLst>
            <pc:docMk/>
            <pc:sldMk cId="2863560076" sldId="280"/>
            <ac:spMk id="39" creationId="{9DA0102B-8314-4C60-B010-703F44692441}"/>
          </ac:spMkLst>
        </pc:spChg>
        <pc:spChg chg="add del mod">
          <ac:chgData name="Nadine" userId="a45fc509-57f6-426d-9598-d8f508bc1586" providerId="ADAL" clId="{2E2E429A-62BD-44AA-B2FB-A1E5DCCF024D}" dt="2022-01-03T20:58:54.768" v="2221" actId="478"/>
          <ac:spMkLst>
            <pc:docMk/>
            <pc:sldMk cId="2863560076" sldId="280"/>
            <ac:spMk id="40" creationId="{4E24C035-79FF-4C3D-B9D4-2C09160942DD}"/>
          </ac:spMkLst>
        </pc:spChg>
        <pc:spChg chg="add mod">
          <ac:chgData name="Nadine" userId="a45fc509-57f6-426d-9598-d8f508bc1586" providerId="ADAL" clId="{2E2E429A-62BD-44AA-B2FB-A1E5DCCF024D}" dt="2022-01-05T16:07:01.873" v="3851"/>
          <ac:spMkLst>
            <pc:docMk/>
            <pc:sldMk cId="2863560076" sldId="280"/>
            <ac:spMk id="40" creationId="{BFDA57C3-C0F9-4E0B-88D0-D47F1B70F30C}"/>
          </ac:spMkLst>
        </pc:spChg>
        <pc:spChg chg="add mod">
          <ac:chgData name="Nadine" userId="a45fc509-57f6-426d-9598-d8f508bc1586" providerId="ADAL" clId="{2E2E429A-62BD-44AA-B2FB-A1E5DCCF024D}" dt="2022-01-05T16:07:01.873" v="3851"/>
          <ac:spMkLst>
            <pc:docMk/>
            <pc:sldMk cId="2863560076" sldId="280"/>
            <ac:spMk id="42" creationId="{5B481B0C-8830-4DF8-8FE1-A79CF869F9FA}"/>
          </ac:spMkLst>
        </pc:spChg>
        <pc:spChg chg="add del mod">
          <ac:chgData name="Nadine" userId="a45fc509-57f6-426d-9598-d8f508bc1586" providerId="ADAL" clId="{2E2E429A-62BD-44AA-B2FB-A1E5DCCF024D}" dt="2022-01-05T16:09:19.875" v="3966" actId="478"/>
          <ac:spMkLst>
            <pc:docMk/>
            <pc:sldMk cId="2863560076" sldId="280"/>
            <ac:spMk id="43" creationId="{B0A2BA93-CA97-4E71-B316-3EDC10C62A91}"/>
          </ac:spMkLst>
        </pc:spChg>
        <pc:spChg chg="add del mod">
          <ac:chgData name="Nadine" userId="a45fc509-57f6-426d-9598-d8f508bc1586" providerId="ADAL" clId="{2E2E429A-62BD-44AA-B2FB-A1E5DCCF024D}" dt="2022-01-05T16:09:19.313" v="3965" actId="478"/>
          <ac:spMkLst>
            <pc:docMk/>
            <pc:sldMk cId="2863560076" sldId="280"/>
            <ac:spMk id="44" creationId="{B44543A1-90BB-49F8-9E67-479B66ABE788}"/>
          </ac:spMkLst>
        </pc:spChg>
        <pc:spChg chg="add del mod">
          <ac:chgData name="Nadine" userId="a45fc509-57f6-426d-9598-d8f508bc1586" providerId="ADAL" clId="{2E2E429A-62BD-44AA-B2FB-A1E5DCCF024D}" dt="2022-01-05T16:20:33.775" v="4469" actId="478"/>
          <ac:spMkLst>
            <pc:docMk/>
            <pc:sldMk cId="2863560076" sldId="280"/>
            <ac:spMk id="45" creationId="{2D5A46A6-6E02-4A28-AACF-CA1283B90CEA}"/>
          </ac:spMkLst>
        </pc:spChg>
        <pc:spChg chg="add del mod">
          <ac:chgData name="Nadine" userId="a45fc509-57f6-426d-9598-d8f508bc1586" providerId="ADAL" clId="{2E2E429A-62BD-44AA-B2FB-A1E5DCCF024D}" dt="2022-01-05T16:20:32.488" v="4467" actId="478"/>
          <ac:spMkLst>
            <pc:docMk/>
            <pc:sldMk cId="2863560076" sldId="280"/>
            <ac:spMk id="46" creationId="{A9BC7250-299E-4AE8-ABB7-E6738BB65529}"/>
          </ac:spMkLst>
        </pc:spChg>
        <pc:spChg chg="add mod">
          <ac:chgData name="Nadine" userId="a45fc509-57f6-426d-9598-d8f508bc1586" providerId="ADAL" clId="{2E2E429A-62BD-44AA-B2FB-A1E5DCCF024D}" dt="2022-01-05T16:17:59.827" v="4334"/>
          <ac:spMkLst>
            <pc:docMk/>
            <pc:sldMk cId="2863560076" sldId="280"/>
            <ac:spMk id="47" creationId="{BE3D23A2-C7B9-45B7-8A68-C1015FDA97E2}"/>
          </ac:spMkLst>
        </pc:spChg>
        <pc:spChg chg="add mod">
          <ac:chgData name="Nadine" userId="a45fc509-57f6-426d-9598-d8f508bc1586" providerId="ADAL" clId="{2E2E429A-62BD-44AA-B2FB-A1E5DCCF024D}" dt="2022-01-05T16:17:59.827" v="4334"/>
          <ac:spMkLst>
            <pc:docMk/>
            <pc:sldMk cId="2863560076" sldId="280"/>
            <ac:spMk id="48" creationId="{CF2132BE-83B6-4F00-8625-5AA4E3827EB1}"/>
          </ac:spMkLst>
        </pc:spChg>
        <pc:spChg chg="add mod">
          <ac:chgData name="Nadine" userId="a45fc509-57f6-426d-9598-d8f508bc1586" providerId="ADAL" clId="{2E2E429A-62BD-44AA-B2FB-A1E5DCCF024D}" dt="2022-01-05T16:17:59.827" v="4334"/>
          <ac:spMkLst>
            <pc:docMk/>
            <pc:sldMk cId="2863560076" sldId="280"/>
            <ac:spMk id="49" creationId="{D128F90F-2DD3-4B8C-8E5B-7858440C2E76}"/>
          </ac:spMkLst>
        </pc:spChg>
        <pc:spChg chg="add mod">
          <ac:chgData name="Nadine" userId="a45fc509-57f6-426d-9598-d8f508bc1586" providerId="ADAL" clId="{2E2E429A-62BD-44AA-B2FB-A1E5DCCF024D}" dt="2022-01-05T16:17:59.827" v="4334"/>
          <ac:spMkLst>
            <pc:docMk/>
            <pc:sldMk cId="2863560076" sldId="280"/>
            <ac:spMk id="50" creationId="{254F452E-FF63-4071-A52B-5A18584E52D3}"/>
          </ac:spMkLst>
        </pc:spChg>
        <pc:spChg chg="add mod">
          <ac:chgData name="Nadine" userId="a45fc509-57f6-426d-9598-d8f508bc1586" providerId="ADAL" clId="{2E2E429A-62BD-44AA-B2FB-A1E5DCCF024D}" dt="2022-01-05T16:17:59.827" v="4334"/>
          <ac:spMkLst>
            <pc:docMk/>
            <pc:sldMk cId="2863560076" sldId="280"/>
            <ac:spMk id="51" creationId="{3AC7F514-FD46-42B5-95EB-8BCEAF59FC8B}"/>
          </ac:spMkLst>
        </pc:spChg>
        <pc:spChg chg="add mod">
          <ac:chgData name="Nadine" userId="a45fc509-57f6-426d-9598-d8f508bc1586" providerId="ADAL" clId="{2E2E429A-62BD-44AA-B2FB-A1E5DCCF024D}" dt="2022-01-05T16:17:59.827" v="4334"/>
          <ac:spMkLst>
            <pc:docMk/>
            <pc:sldMk cId="2863560076" sldId="280"/>
            <ac:spMk id="52" creationId="{EC0487A7-128C-4078-9DC1-052EB198C61A}"/>
          </ac:spMkLst>
        </pc:spChg>
        <pc:spChg chg="add mod">
          <ac:chgData name="Nadine" userId="a45fc509-57f6-426d-9598-d8f508bc1586" providerId="ADAL" clId="{2E2E429A-62BD-44AA-B2FB-A1E5DCCF024D}" dt="2022-01-05T16:17:59.827" v="4334"/>
          <ac:spMkLst>
            <pc:docMk/>
            <pc:sldMk cId="2863560076" sldId="280"/>
            <ac:spMk id="53" creationId="{A4D0C181-995C-493E-9113-4CCE11535CA3}"/>
          </ac:spMkLst>
        </pc:spChg>
        <pc:spChg chg="add mod">
          <ac:chgData name="Nadine" userId="a45fc509-57f6-426d-9598-d8f508bc1586" providerId="ADAL" clId="{2E2E429A-62BD-44AA-B2FB-A1E5DCCF024D}" dt="2022-01-05T16:17:59.827" v="4334"/>
          <ac:spMkLst>
            <pc:docMk/>
            <pc:sldMk cId="2863560076" sldId="280"/>
            <ac:spMk id="54" creationId="{6CEB270B-0392-4CA4-BCCC-E389A7BBF760}"/>
          </ac:spMkLst>
        </pc:spChg>
        <pc:spChg chg="add mod">
          <ac:chgData name="Nadine" userId="a45fc509-57f6-426d-9598-d8f508bc1586" providerId="ADAL" clId="{2E2E429A-62BD-44AA-B2FB-A1E5DCCF024D}" dt="2022-01-05T16:17:59.827" v="4334"/>
          <ac:spMkLst>
            <pc:docMk/>
            <pc:sldMk cId="2863560076" sldId="280"/>
            <ac:spMk id="55" creationId="{384BCC29-8CF1-42FC-BEFA-1ABC202A8BFC}"/>
          </ac:spMkLst>
        </pc:spChg>
        <pc:spChg chg="add del mod">
          <ac:chgData name="Nadine" userId="a45fc509-57f6-426d-9598-d8f508bc1586" providerId="ADAL" clId="{2E2E429A-62BD-44AA-B2FB-A1E5DCCF024D}" dt="2022-01-05T16:20:31.985" v="4466" actId="478"/>
          <ac:spMkLst>
            <pc:docMk/>
            <pc:sldMk cId="2863560076" sldId="280"/>
            <ac:spMk id="56" creationId="{92F5D867-69F9-45DF-A383-A7505F9DF0F9}"/>
          </ac:spMkLst>
        </pc:spChg>
        <pc:spChg chg="add del mod">
          <ac:chgData name="Nadine" userId="a45fc509-57f6-426d-9598-d8f508bc1586" providerId="ADAL" clId="{2E2E429A-62BD-44AA-B2FB-A1E5DCCF024D}" dt="2022-01-05T16:20:33.318" v="4468" actId="478"/>
          <ac:spMkLst>
            <pc:docMk/>
            <pc:sldMk cId="2863560076" sldId="280"/>
            <ac:spMk id="57" creationId="{784E6AB7-BCE7-436B-B891-BB1A9BFEF722}"/>
          </ac:spMkLst>
        </pc:spChg>
        <pc:spChg chg="add mod">
          <ac:chgData name="Nadine" userId="a45fc509-57f6-426d-9598-d8f508bc1586" providerId="ADAL" clId="{2E2E429A-62BD-44AA-B2FB-A1E5DCCF024D}" dt="2022-01-05T16:17:59.827" v="4334"/>
          <ac:spMkLst>
            <pc:docMk/>
            <pc:sldMk cId="2863560076" sldId="280"/>
            <ac:spMk id="58" creationId="{68AB9F18-F96F-4047-811A-A1AAE13E1469}"/>
          </ac:spMkLst>
        </pc:spChg>
        <pc:spChg chg="del mod ord">
          <ac:chgData name="Nadine" userId="a45fc509-57f6-426d-9598-d8f508bc1586" providerId="ADAL" clId="{2E2E429A-62BD-44AA-B2FB-A1E5DCCF024D}" dt="2022-01-03T20:53:21.033" v="2123" actId="478"/>
          <ac:spMkLst>
            <pc:docMk/>
            <pc:sldMk cId="2863560076" sldId="280"/>
            <ac:spMk id="1841" creationId="{00000000-0000-0000-0000-000000000000}"/>
          </ac:spMkLst>
        </pc:spChg>
        <pc:spChg chg="del mod">
          <ac:chgData name="Nadine" userId="a45fc509-57f6-426d-9598-d8f508bc1586" providerId="ADAL" clId="{2E2E429A-62BD-44AA-B2FB-A1E5DCCF024D}" dt="2022-01-02T21:27:11.303" v="1248" actId="478"/>
          <ac:spMkLst>
            <pc:docMk/>
            <pc:sldMk cId="2863560076" sldId="280"/>
            <ac:spMk id="1842" creationId="{00000000-0000-0000-0000-000000000000}"/>
          </ac:spMkLst>
        </pc:spChg>
        <pc:spChg chg="del">
          <ac:chgData name="Nadine" userId="a45fc509-57f6-426d-9598-d8f508bc1586" providerId="ADAL" clId="{2E2E429A-62BD-44AA-B2FB-A1E5DCCF024D}" dt="2022-01-02T20:19:55.547" v="479" actId="478"/>
          <ac:spMkLst>
            <pc:docMk/>
            <pc:sldMk cId="2863560076" sldId="280"/>
            <ac:spMk id="1843" creationId="{00000000-0000-0000-0000-000000000000}"/>
          </ac:spMkLst>
        </pc:spChg>
        <pc:spChg chg="del">
          <ac:chgData name="Nadine" userId="a45fc509-57f6-426d-9598-d8f508bc1586" providerId="ADAL" clId="{2E2E429A-62BD-44AA-B2FB-A1E5DCCF024D}" dt="2022-01-02T20:21:23.459" v="510" actId="478"/>
          <ac:spMkLst>
            <pc:docMk/>
            <pc:sldMk cId="2863560076" sldId="280"/>
            <ac:spMk id="1844" creationId="{00000000-0000-0000-0000-000000000000}"/>
          </ac:spMkLst>
        </pc:spChg>
        <pc:spChg chg="del">
          <ac:chgData name="Nadine" userId="a45fc509-57f6-426d-9598-d8f508bc1586" providerId="ADAL" clId="{2E2E429A-62BD-44AA-B2FB-A1E5DCCF024D}" dt="2022-01-02T20:22:34.717" v="537" actId="478"/>
          <ac:spMkLst>
            <pc:docMk/>
            <pc:sldMk cId="2863560076" sldId="280"/>
            <ac:spMk id="1845" creationId="{00000000-0000-0000-0000-000000000000}"/>
          </ac:spMkLst>
        </pc:spChg>
        <pc:spChg chg="del">
          <ac:chgData name="Nadine" userId="a45fc509-57f6-426d-9598-d8f508bc1586" providerId="ADAL" clId="{2E2E429A-62BD-44AA-B2FB-A1E5DCCF024D}" dt="2022-01-02T20:24:14.771" v="560" actId="478"/>
          <ac:spMkLst>
            <pc:docMk/>
            <pc:sldMk cId="2863560076" sldId="280"/>
            <ac:spMk id="1846" creationId="{00000000-0000-0000-0000-000000000000}"/>
          </ac:spMkLst>
        </pc:spChg>
        <pc:spChg chg="del">
          <ac:chgData name="Nadine" userId="a45fc509-57f6-426d-9598-d8f508bc1586" providerId="ADAL" clId="{2E2E429A-62BD-44AA-B2FB-A1E5DCCF024D}" dt="2022-01-02T20:07:17.172" v="327" actId="478"/>
          <ac:spMkLst>
            <pc:docMk/>
            <pc:sldMk cId="2863560076" sldId="280"/>
            <ac:spMk id="1847" creationId="{00000000-0000-0000-0000-000000000000}"/>
          </ac:spMkLst>
        </pc:spChg>
        <pc:spChg chg="del">
          <ac:chgData name="Nadine" userId="a45fc509-57f6-426d-9598-d8f508bc1586" providerId="ADAL" clId="{2E2E429A-62BD-44AA-B2FB-A1E5DCCF024D}" dt="2022-01-02T20:08:31.643" v="357" actId="478"/>
          <ac:spMkLst>
            <pc:docMk/>
            <pc:sldMk cId="2863560076" sldId="280"/>
            <ac:spMk id="1848" creationId="{00000000-0000-0000-0000-000000000000}"/>
          </ac:spMkLst>
        </pc:spChg>
        <pc:spChg chg="del">
          <ac:chgData name="Nadine" userId="a45fc509-57f6-426d-9598-d8f508bc1586" providerId="ADAL" clId="{2E2E429A-62BD-44AA-B2FB-A1E5DCCF024D}" dt="2022-01-02T20:14:20.528" v="393" actId="478"/>
          <ac:spMkLst>
            <pc:docMk/>
            <pc:sldMk cId="2863560076" sldId="280"/>
            <ac:spMk id="1849" creationId="{00000000-0000-0000-0000-000000000000}"/>
          </ac:spMkLst>
        </pc:spChg>
        <pc:graphicFrameChg chg="add del mod">
          <ac:chgData name="Nadine" userId="a45fc509-57f6-426d-9598-d8f508bc1586" providerId="ADAL" clId="{2E2E429A-62BD-44AA-B2FB-A1E5DCCF024D}" dt="2022-01-03T20:37:53.743" v="2047" actId="478"/>
          <ac:graphicFrameMkLst>
            <pc:docMk/>
            <pc:sldMk cId="2863560076" sldId="280"/>
            <ac:graphicFrameMk id="28" creationId="{1BA23818-8AAE-4B8D-A596-C60D61A3F219}"/>
          </ac:graphicFrameMkLst>
        </pc:graphicFrameChg>
        <pc:graphicFrameChg chg="add mod">
          <ac:chgData name="Nadine" userId="a45fc509-57f6-426d-9598-d8f508bc1586" providerId="ADAL" clId="{2E2E429A-62BD-44AA-B2FB-A1E5DCCF024D}" dt="2022-01-03T20:16:52.032" v="1920"/>
          <ac:graphicFrameMkLst>
            <pc:docMk/>
            <pc:sldMk cId="2863560076" sldId="280"/>
            <ac:graphicFrameMk id="29" creationId="{9108BED7-D3E0-4651-88D8-5F995E06E9C1}"/>
          </ac:graphicFrameMkLst>
        </pc:graphicFrameChg>
        <pc:graphicFrameChg chg="add del mod">
          <ac:chgData name="Nadine" userId="a45fc509-57f6-426d-9598-d8f508bc1586" providerId="ADAL" clId="{2E2E429A-62BD-44AA-B2FB-A1E5DCCF024D}" dt="2022-01-03T20:37:51.336" v="2046" actId="478"/>
          <ac:graphicFrameMkLst>
            <pc:docMk/>
            <pc:sldMk cId="2863560076" sldId="280"/>
            <ac:graphicFrameMk id="34" creationId="{99FAB0F5-B7A1-4EFB-AAA7-A946ADA23F86}"/>
          </ac:graphicFrameMkLst>
        </pc:graphicFrameChg>
        <pc:graphicFrameChg chg="add del mod">
          <ac:chgData name="Nadine" userId="a45fc509-57f6-426d-9598-d8f508bc1586" providerId="ADAL" clId="{2E2E429A-62BD-44AA-B2FB-A1E5DCCF024D}" dt="2022-01-03T20:37:48.283" v="2045" actId="478"/>
          <ac:graphicFrameMkLst>
            <pc:docMk/>
            <pc:sldMk cId="2863560076" sldId="280"/>
            <ac:graphicFrameMk id="35" creationId="{2BDBE8B9-7128-4B8F-8936-DED7514D5A8C}"/>
          </ac:graphicFrameMkLst>
        </pc:graphicFrameChg>
        <pc:graphicFrameChg chg="add del mod">
          <ac:chgData name="Nadine" userId="a45fc509-57f6-426d-9598-d8f508bc1586" providerId="ADAL" clId="{2E2E429A-62BD-44AA-B2FB-A1E5DCCF024D}" dt="2022-01-03T20:58:53.215" v="2220" actId="478"/>
          <ac:graphicFrameMkLst>
            <pc:docMk/>
            <pc:sldMk cId="2863560076" sldId="280"/>
            <ac:graphicFrameMk id="37" creationId="{DCEDF9D7-12A1-46CF-B61A-180D4BBE2A9F}"/>
          </ac:graphicFrameMkLst>
        </pc:graphicFrameChg>
        <pc:graphicFrameChg chg="add del mod">
          <ac:chgData name="Nadine" userId="a45fc509-57f6-426d-9598-d8f508bc1586" providerId="ADAL" clId="{2E2E429A-62BD-44AA-B2FB-A1E5DCCF024D}" dt="2022-01-03T20:58:49.232" v="2218" actId="478"/>
          <ac:graphicFrameMkLst>
            <pc:docMk/>
            <pc:sldMk cId="2863560076" sldId="280"/>
            <ac:graphicFrameMk id="38" creationId="{5BD413BB-A0F4-47F5-8194-6939AD266425}"/>
          </ac:graphicFrameMkLst>
        </pc:graphicFrameChg>
        <pc:graphicFrameChg chg="add del mod">
          <ac:chgData name="Nadine" userId="a45fc509-57f6-426d-9598-d8f508bc1586" providerId="ADAL" clId="{2E2E429A-62BD-44AA-B2FB-A1E5DCCF024D}" dt="2022-01-03T20:58:56.450" v="2222" actId="478"/>
          <ac:graphicFrameMkLst>
            <pc:docMk/>
            <pc:sldMk cId="2863560076" sldId="280"/>
            <ac:graphicFrameMk id="39" creationId="{D8633F6F-FCCF-45BE-B72E-5A262155BDF0}"/>
          </ac:graphicFrameMkLst>
        </pc:graphicFrameChg>
        <pc:picChg chg="add mod ord modCrop">
          <ac:chgData name="Nadine" userId="a45fc509-57f6-426d-9598-d8f508bc1586" providerId="ADAL" clId="{2E2E429A-62BD-44AA-B2FB-A1E5DCCF024D}" dt="2022-01-14T18:57:44.004" v="4970" actId="14861"/>
          <ac:picMkLst>
            <pc:docMk/>
            <pc:sldMk cId="2863560076" sldId="280"/>
            <ac:picMk id="2" creationId="{EB36DD32-86D4-4DDB-955D-EC613591CB6C}"/>
          </ac:picMkLst>
        </pc:picChg>
        <pc:picChg chg="add del mod">
          <ac:chgData name="Nadine" userId="a45fc509-57f6-426d-9598-d8f508bc1586" providerId="ADAL" clId="{2E2E429A-62BD-44AA-B2FB-A1E5DCCF024D}" dt="2022-01-03T20:53:00.992" v="2116" actId="478"/>
          <ac:picMkLst>
            <pc:docMk/>
            <pc:sldMk cId="2863560076" sldId="280"/>
            <ac:picMk id="14" creationId="{BF29140C-D20C-4C3B-A3C6-AB4A4BB28750}"/>
          </ac:picMkLst>
        </pc:picChg>
        <pc:picChg chg="add mod">
          <ac:chgData name="Nadine" userId="a45fc509-57f6-426d-9598-d8f508bc1586" providerId="ADAL" clId="{2E2E429A-62BD-44AA-B2FB-A1E5DCCF024D}" dt="2022-01-03T21:58:33.870" v="2377" actId="1076"/>
          <ac:picMkLst>
            <pc:docMk/>
            <pc:sldMk cId="2863560076" sldId="280"/>
            <ac:picMk id="30" creationId="{452B66D8-1A23-4914-BEC6-12CCE635D382}"/>
          </ac:picMkLst>
        </pc:picChg>
        <pc:picChg chg="add mod">
          <ac:chgData name="Nadine" userId="a45fc509-57f6-426d-9598-d8f508bc1586" providerId="ADAL" clId="{2E2E429A-62BD-44AA-B2FB-A1E5DCCF024D}" dt="2022-01-03T22:16:58.388" v="2425" actId="1076"/>
          <ac:picMkLst>
            <pc:docMk/>
            <pc:sldMk cId="2863560076" sldId="280"/>
            <ac:picMk id="32" creationId="{38726097-F125-4037-81E0-EBC8ABBFCBF4}"/>
          </ac:picMkLst>
        </pc:picChg>
        <pc:picChg chg="add mod">
          <ac:chgData name="Nadine" userId="a45fc509-57f6-426d-9598-d8f508bc1586" providerId="ADAL" clId="{2E2E429A-62BD-44AA-B2FB-A1E5DCCF024D}" dt="2022-01-03T20:59:22.972" v="2224"/>
          <ac:picMkLst>
            <pc:docMk/>
            <pc:sldMk cId="2863560076" sldId="280"/>
            <ac:picMk id="41" creationId="{48AC194B-B609-418F-8292-DF021C165787}"/>
          </ac:picMkLst>
        </pc:picChg>
        <pc:picChg chg="add mod">
          <ac:chgData name="Nadine" userId="a45fc509-57f6-426d-9598-d8f508bc1586" providerId="ADAL" clId="{2E2E429A-62BD-44AA-B2FB-A1E5DCCF024D}" dt="2022-01-03T22:16:50.165" v="2423" actId="1076"/>
          <ac:picMkLst>
            <pc:docMk/>
            <pc:sldMk cId="2863560076" sldId="280"/>
            <ac:picMk id="4098" creationId="{36614B93-1C2B-4B6D-A189-B7004F46415E}"/>
          </ac:picMkLst>
        </pc:picChg>
      </pc:sldChg>
      <pc:sldChg chg="addSp delSp modSp mod modTransition modAnim modShow">
        <pc:chgData name="Nadine" userId="a45fc509-57f6-426d-9598-d8f508bc1586" providerId="ADAL" clId="{2E2E429A-62BD-44AA-B2FB-A1E5DCCF024D}" dt="2022-01-16T13:39:58.512" v="7260"/>
        <pc:sldMkLst>
          <pc:docMk/>
          <pc:sldMk cId="414446887" sldId="282"/>
        </pc:sldMkLst>
        <pc:spChg chg="del">
          <ac:chgData name="Nadine" userId="a45fc509-57f6-426d-9598-d8f508bc1586" providerId="ADAL" clId="{2E2E429A-62BD-44AA-B2FB-A1E5DCCF024D}" dt="2022-01-05T16:15:15.029" v="4138" actId="478"/>
          <ac:spMkLst>
            <pc:docMk/>
            <pc:sldMk cId="414446887" sldId="282"/>
            <ac:spMk id="2" creationId="{4868A97C-61F9-4FCC-B1F7-0F0E4386B188}"/>
          </ac:spMkLst>
        </pc:spChg>
        <pc:spChg chg="del">
          <ac:chgData name="Nadine" userId="a45fc509-57f6-426d-9598-d8f508bc1586" providerId="ADAL" clId="{2E2E429A-62BD-44AA-B2FB-A1E5DCCF024D}" dt="2022-01-05T16:15:14.636" v="4137" actId="478"/>
          <ac:spMkLst>
            <pc:docMk/>
            <pc:sldMk cId="414446887" sldId="282"/>
            <ac:spMk id="3" creationId="{0FBD8851-B34B-435E-A40D-94DF13FA9226}"/>
          </ac:spMkLst>
        </pc:spChg>
        <pc:spChg chg="del">
          <ac:chgData name="Nadine" userId="a45fc509-57f6-426d-9598-d8f508bc1586" providerId="ADAL" clId="{2E2E429A-62BD-44AA-B2FB-A1E5DCCF024D}" dt="2022-01-05T16:15:14.220" v="4136" actId="478"/>
          <ac:spMkLst>
            <pc:docMk/>
            <pc:sldMk cId="414446887" sldId="282"/>
            <ac:spMk id="4" creationId="{5A9A66AA-0E15-4858-A1D1-FACA394C8A4E}"/>
          </ac:spMkLst>
        </pc:spChg>
        <pc:spChg chg="del">
          <ac:chgData name="Nadine" userId="a45fc509-57f6-426d-9598-d8f508bc1586" providerId="ADAL" clId="{2E2E429A-62BD-44AA-B2FB-A1E5DCCF024D}" dt="2022-01-05T16:15:13.812" v="4135" actId="478"/>
          <ac:spMkLst>
            <pc:docMk/>
            <pc:sldMk cId="414446887" sldId="282"/>
            <ac:spMk id="5" creationId="{B052C2FA-3B95-4BE8-8047-3AAAD9AEF82C}"/>
          </ac:spMkLst>
        </pc:spChg>
        <pc:spChg chg="del">
          <ac:chgData name="Nadine" userId="a45fc509-57f6-426d-9598-d8f508bc1586" providerId="ADAL" clId="{2E2E429A-62BD-44AA-B2FB-A1E5DCCF024D}" dt="2022-01-05T16:15:15.700" v="4139" actId="478"/>
          <ac:spMkLst>
            <pc:docMk/>
            <pc:sldMk cId="414446887" sldId="282"/>
            <ac:spMk id="6" creationId="{3A01EB67-7359-4000-9726-95EA42726AE3}"/>
          </ac:spMkLst>
        </pc:spChg>
        <pc:spChg chg="del">
          <ac:chgData name="Nadine" userId="a45fc509-57f6-426d-9598-d8f508bc1586" providerId="ADAL" clId="{2E2E429A-62BD-44AA-B2FB-A1E5DCCF024D}" dt="2022-01-05T16:04:33.052" v="3782" actId="478"/>
          <ac:spMkLst>
            <pc:docMk/>
            <pc:sldMk cId="414446887" sldId="282"/>
            <ac:spMk id="7" creationId="{2FA4BF2E-46CE-4C02-8EE5-CB7221440455}"/>
          </ac:spMkLst>
        </pc:spChg>
        <pc:spChg chg="del">
          <ac:chgData name="Nadine" userId="a45fc509-57f6-426d-9598-d8f508bc1586" providerId="ADAL" clId="{2E2E429A-62BD-44AA-B2FB-A1E5DCCF024D}" dt="2022-01-05T16:04:33.515" v="3783" actId="478"/>
          <ac:spMkLst>
            <pc:docMk/>
            <pc:sldMk cId="414446887" sldId="282"/>
            <ac:spMk id="8" creationId="{B61CA7C0-8C82-449A-871C-7EF60A10FC17}"/>
          </ac:spMkLst>
        </pc:spChg>
        <pc:spChg chg="add del mod">
          <ac:chgData name="Nadine" userId="a45fc509-57f6-426d-9598-d8f508bc1586" providerId="ADAL" clId="{2E2E429A-62BD-44AA-B2FB-A1E5DCCF024D}" dt="2022-01-14T19:48:05.167" v="5670"/>
          <ac:spMkLst>
            <pc:docMk/>
            <pc:sldMk cId="414446887" sldId="282"/>
            <ac:spMk id="15" creationId="{56789A9D-F748-4672-957F-88E5A1F77AC6}"/>
          </ac:spMkLst>
        </pc:spChg>
        <pc:spChg chg="add mod">
          <ac:chgData name="Nadine" userId="a45fc509-57f6-426d-9598-d8f508bc1586" providerId="ADAL" clId="{2E2E429A-62BD-44AA-B2FB-A1E5DCCF024D}" dt="2022-01-14T19:48:05.110" v="5668" actId="1076"/>
          <ac:spMkLst>
            <pc:docMk/>
            <pc:sldMk cId="414446887" sldId="282"/>
            <ac:spMk id="16" creationId="{3E645B8E-3571-41B6-9D87-B4A5116DEBC9}"/>
          </ac:spMkLst>
        </pc:spChg>
        <pc:spChg chg="add del mod">
          <ac:chgData name="Nadine" userId="a45fc509-57f6-426d-9598-d8f508bc1586" providerId="ADAL" clId="{2E2E429A-62BD-44AA-B2FB-A1E5DCCF024D}" dt="2022-01-05T16:04:32.449" v="3781" actId="478"/>
          <ac:spMkLst>
            <pc:docMk/>
            <pc:sldMk cId="414446887" sldId="282"/>
            <ac:spMk id="18" creationId="{A0F7BDEE-9520-4359-90FC-50D4BFF8B381}"/>
          </ac:spMkLst>
        </pc:spChg>
        <pc:spChg chg="add del mod">
          <ac:chgData name="Nadine" userId="a45fc509-57f6-426d-9598-d8f508bc1586" providerId="ADAL" clId="{2E2E429A-62BD-44AA-B2FB-A1E5DCCF024D}" dt="2022-01-05T16:04:31.468" v="3780" actId="478"/>
          <ac:spMkLst>
            <pc:docMk/>
            <pc:sldMk cId="414446887" sldId="282"/>
            <ac:spMk id="19" creationId="{8AD971AE-1E50-4BA9-8481-FF6D57F74958}"/>
          </ac:spMkLst>
        </pc:spChg>
        <pc:spChg chg="add del mod">
          <ac:chgData name="Nadine" userId="a45fc509-57f6-426d-9598-d8f508bc1586" providerId="ADAL" clId="{2E2E429A-62BD-44AA-B2FB-A1E5DCCF024D}" dt="2022-01-02T20:17:48.035" v="434" actId="478"/>
          <ac:spMkLst>
            <pc:docMk/>
            <pc:sldMk cId="414446887" sldId="282"/>
            <ac:spMk id="20" creationId="{A7B97B32-F9A8-4DB0-B34E-1AF3FFEA6D1F}"/>
          </ac:spMkLst>
        </pc:spChg>
        <pc:spChg chg="add del mod">
          <ac:chgData name="Nadine" userId="a45fc509-57f6-426d-9598-d8f508bc1586" providerId="ADAL" clId="{2E2E429A-62BD-44AA-B2FB-A1E5DCCF024D}" dt="2022-01-05T16:15:11.114" v="4130" actId="478"/>
          <ac:spMkLst>
            <pc:docMk/>
            <pc:sldMk cId="414446887" sldId="282"/>
            <ac:spMk id="21" creationId="{46E0DF3C-8B63-493F-B489-35EE49B67138}"/>
          </ac:spMkLst>
        </pc:spChg>
        <pc:spChg chg="add del mod">
          <ac:chgData name="Nadine" userId="a45fc509-57f6-426d-9598-d8f508bc1586" providerId="ADAL" clId="{2E2E429A-62BD-44AA-B2FB-A1E5DCCF024D}" dt="2022-01-05T16:15:11.468" v="4131" actId="478"/>
          <ac:spMkLst>
            <pc:docMk/>
            <pc:sldMk cId="414446887" sldId="282"/>
            <ac:spMk id="22" creationId="{39632759-6D5A-42B5-9092-742D4C2C1623}"/>
          </ac:spMkLst>
        </pc:spChg>
        <pc:spChg chg="add mod">
          <ac:chgData name="Nadine" userId="a45fc509-57f6-426d-9598-d8f508bc1586" providerId="ADAL" clId="{2E2E429A-62BD-44AA-B2FB-A1E5DCCF024D}" dt="2022-01-14T21:13:07.996" v="5958" actId="1076"/>
          <ac:spMkLst>
            <pc:docMk/>
            <pc:sldMk cId="414446887" sldId="282"/>
            <ac:spMk id="22" creationId="{787BE7E6-2264-4E31-ABC2-C34A583E43E5}"/>
          </ac:spMkLst>
        </pc:spChg>
        <pc:spChg chg="add del mod">
          <ac:chgData name="Nadine" userId="a45fc509-57f6-426d-9598-d8f508bc1586" providerId="ADAL" clId="{2E2E429A-62BD-44AA-B2FB-A1E5DCCF024D}" dt="2022-01-05T16:15:12.213" v="4132" actId="478"/>
          <ac:spMkLst>
            <pc:docMk/>
            <pc:sldMk cId="414446887" sldId="282"/>
            <ac:spMk id="23" creationId="{FA4C054F-1F0B-4BB0-BB5B-6F6A4A881F5A}"/>
          </ac:spMkLst>
        </pc:spChg>
        <pc:spChg chg="add del mod">
          <ac:chgData name="Nadine" userId="a45fc509-57f6-426d-9598-d8f508bc1586" providerId="ADAL" clId="{2E2E429A-62BD-44AA-B2FB-A1E5DCCF024D}" dt="2022-01-05T16:15:12.657" v="4133" actId="478"/>
          <ac:spMkLst>
            <pc:docMk/>
            <pc:sldMk cId="414446887" sldId="282"/>
            <ac:spMk id="24" creationId="{E853E471-D4E2-4913-BECD-D061FCA8BF0B}"/>
          </ac:spMkLst>
        </pc:spChg>
        <pc:spChg chg="add del mod">
          <ac:chgData name="Nadine" userId="a45fc509-57f6-426d-9598-d8f508bc1586" providerId="ADAL" clId="{2E2E429A-62BD-44AA-B2FB-A1E5DCCF024D}" dt="2022-01-05T16:15:13.292" v="4134" actId="478"/>
          <ac:spMkLst>
            <pc:docMk/>
            <pc:sldMk cId="414446887" sldId="282"/>
            <ac:spMk id="25" creationId="{3F133582-03FD-43F8-8E86-7DE5935C23EA}"/>
          </ac:spMkLst>
        </pc:spChg>
        <pc:spChg chg="add mod">
          <ac:chgData name="Nadine" userId="a45fc509-57f6-426d-9598-d8f508bc1586" providerId="ADAL" clId="{2E2E429A-62BD-44AA-B2FB-A1E5DCCF024D}" dt="2022-01-05T16:06:51.875" v="3845"/>
          <ac:spMkLst>
            <pc:docMk/>
            <pc:sldMk cId="414446887" sldId="282"/>
            <ac:spMk id="26" creationId="{452393BB-4D86-42DA-A150-D8B61A6DFC67}"/>
          </ac:spMkLst>
        </pc:spChg>
        <pc:spChg chg="add mod">
          <ac:chgData name="Nadine" userId="a45fc509-57f6-426d-9598-d8f508bc1586" providerId="ADAL" clId="{2E2E429A-62BD-44AA-B2FB-A1E5DCCF024D}" dt="2022-01-05T16:06:51.875" v="3845"/>
          <ac:spMkLst>
            <pc:docMk/>
            <pc:sldMk cId="414446887" sldId="282"/>
            <ac:spMk id="27" creationId="{7F388520-2DD7-4B09-9CC9-6982406234D0}"/>
          </ac:spMkLst>
        </pc:spChg>
        <pc:spChg chg="add mod">
          <ac:chgData name="Nadine" userId="a45fc509-57f6-426d-9598-d8f508bc1586" providerId="ADAL" clId="{2E2E429A-62BD-44AA-B2FB-A1E5DCCF024D}" dt="2022-01-03T20:14:14.246" v="1854" actId="1076"/>
          <ac:spMkLst>
            <pc:docMk/>
            <pc:sldMk cId="414446887" sldId="282"/>
            <ac:spMk id="28" creationId="{4618E462-1D70-43D3-AA3F-12B1A621BA9C}"/>
          </ac:spMkLst>
        </pc:spChg>
        <pc:spChg chg="add del mod">
          <ac:chgData name="Nadine" userId="a45fc509-57f6-426d-9598-d8f508bc1586" providerId="ADAL" clId="{2E2E429A-62BD-44AA-B2FB-A1E5DCCF024D}" dt="2022-01-05T16:08:38.583" v="3925" actId="478"/>
          <ac:spMkLst>
            <pc:docMk/>
            <pc:sldMk cId="414446887" sldId="282"/>
            <ac:spMk id="29" creationId="{ED53123E-57EB-40B3-A3CA-18E0EB9E2F04}"/>
          </ac:spMkLst>
        </pc:spChg>
        <pc:spChg chg="add del">
          <ac:chgData name="Nadine" userId="a45fc509-57f6-426d-9598-d8f508bc1586" providerId="ADAL" clId="{2E2E429A-62BD-44AA-B2FB-A1E5DCCF024D}" dt="2022-01-02T22:19:44.033" v="1492" actId="478"/>
          <ac:spMkLst>
            <pc:docMk/>
            <pc:sldMk cId="414446887" sldId="282"/>
            <ac:spMk id="30" creationId="{B20E4F80-9B5B-4F8C-A27E-AEC1A4B3BBC7}"/>
          </ac:spMkLst>
        </pc:spChg>
        <pc:spChg chg="add del mod">
          <ac:chgData name="Nadine" userId="a45fc509-57f6-426d-9598-d8f508bc1586" providerId="ADAL" clId="{2E2E429A-62BD-44AA-B2FB-A1E5DCCF024D}" dt="2022-01-05T16:08:29.385" v="3917" actId="478"/>
          <ac:spMkLst>
            <pc:docMk/>
            <pc:sldMk cId="414446887" sldId="282"/>
            <ac:spMk id="30" creationId="{DC709F21-F23C-41B1-83AD-222157C0B506}"/>
          </ac:spMkLst>
        </pc:spChg>
        <pc:spChg chg="add del mod">
          <ac:chgData name="Nadine" userId="a45fc509-57f6-426d-9598-d8f508bc1586" providerId="ADAL" clId="{2E2E429A-62BD-44AA-B2FB-A1E5DCCF024D}" dt="2022-01-05T16:08:30.790" v="3919" actId="478"/>
          <ac:spMkLst>
            <pc:docMk/>
            <pc:sldMk cId="414446887" sldId="282"/>
            <ac:spMk id="31" creationId="{8DE252FC-8FFA-43F3-8B16-BBDA7F0317BC}"/>
          </ac:spMkLst>
        </pc:spChg>
        <pc:spChg chg="add del mod">
          <ac:chgData name="Nadine" userId="a45fc509-57f6-426d-9598-d8f508bc1586" providerId="ADAL" clId="{2E2E429A-62BD-44AA-B2FB-A1E5DCCF024D}" dt="2022-01-05T16:08:32" v="3921" actId="478"/>
          <ac:spMkLst>
            <pc:docMk/>
            <pc:sldMk cId="414446887" sldId="282"/>
            <ac:spMk id="32" creationId="{FED34990-046E-44EF-809C-776DBDB35236}"/>
          </ac:spMkLst>
        </pc:spChg>
        <pc:spChg chg="add del mod">
          <ac:chgData name="Nadine" userId="a45fc509-57f6-426d-9598-d8f508bc1586" providerId="ADAL" clId="{2E2E429A-62BD-44AA-B2FB-A1E5DCCF024D}" dt="2022-01-05T16:08:31.564" v="3920" actId="478"/>
          <ac:spMkLst>
            <pc:docMk/>
            <pc:sldMk cId="414446887" sldId="282"/>
            <ac:spMk id="33" creationId="{8A30B380-5748-4FF3-A66C-ABE63429A234}"/>
          </ac:spMkLst>
        </pc:spChg>
        <pc:spChg chg="add del mod">
          <ac:chgData name="Nadine" userId="a45fc509-57f6-426d-9598-d8f508bc1586" providerId="ADAL" clId="{2E2E429A-62BD-44AA-B2FB-A1E5DCCF024D}" dt="2022-01-05T16:08:30.116" v="3918" actId="478"/>
          <ac:spMkLst>
            <pc:docMk/>
            <pc:sldMk cId="414446887" sldId="282"/>
            <ac:spMk id="34" creationId="{9B6D50BE-B4AF-454E-9B49-BC3BCCF41701}"/>
          </ac:spMkLst>
        </pc:spChg>
        <pc:spChg chg="add del mod">
          <ac:chgData name="Nadine" userId="a45fc509-57f6-426d-9598-d8f508bc1586" providerId="ADAL" clId="{2E2E429A-62BD-44AA-B2FB-A1E5DCCF024D}" dt="2022-01-05T16:08:28.655" v="3916" actId="478"/>
          <ac:spMkLst>
            <pc:docMk/>
            <pc:sldMk cId="414446887" sldId="282"/>
            <ac:spMk id="35" creationId="{F9D39D89-6971-42A0-913C-7C788A10FF97}"/>
          </ac:spMkLst>
        </pc:spChg>
        <pc:spChg chg="add del mod">
          <ac:chgData name="Nadine" userId="a45fc509-57f6-426d-9598-d8f508bc1586" providerId="ADAL" clId="{2E2E429A-62BD-44AA-B2FB-A1E5DCCF024D}" dt="2022-01-05T16:08:37.948" v="3924" actId="478"/>
          <ac:spMkLst>
            <pc:docMk/>
            <pc:sldMk cId="414446887" sldId="282"/>
            <ac:spMk id="36" creationId="{5072C167-C996-4156-898E-63E2E4047763}"/>
          </ac:spMkLst>
        </pc:spChg>
        <pc:spChg chg="add mod">
          <ac:chgData name="Nadine" userId="a45fc509-57f6-426d-9598-d8f508bc1586" providerId="ADAL" clId="{2E2E429A-62BD-44AA-B2FB-A1E5DCCF024D}" dt="2022-01-05T16:06:51.875" v="3845"/>
          <ac:spMkLst>
            <pc:docMk/>
            <pc:sldMk cId="414446887" sldId="282"/>
            <ac:spMk id="37" creationId="{7787D2CE-5598-4C64-ACC6-6BF728512733}"/>
          </ac:spMkLst>
        </pc:spChg>
        <pc:spChg chg="add mod">
          <ac:chgData name="Nadine" userId="a45fc509-57f6-426d-9598-d8f508bc1586" providerId="ADAL" clId="{2E2E429A-62BD-44AA-B2FB-A1E5DCCF024D}" dt="2022-01-05T16:06:51.875" v="3845"/>
          <ac:spMkLst>
            <pc:docMk/>
            <pc:sldMk cId="414446887" sldId="282"/>
            <ac:spMk id="38" creationId="{937223C4-0731-4BB7-AFB8-D9E151BF15C8}"/>
          </ac:spMkLst>
        </pc:spChg>
        <pc:spChg chg="add del mod">
          <ac:chgData name="Nadine" userId="a45fc509-57f6-426d-9598-d8f508bc1586" providerId="ADAL" clId="{2E2E429A-62BD-44AA-B2FB-A1E5DCCF024D}" dt="2022-01-05T16:08:33.740" v="3923" actId="478"/>
          <ac:spMkLst>
            <pc:docMk/>
            <pc:sldMk cId="414446887" sldId="282"/>
            <ac:spMk id="39" creationId="{9DC36779-E0B5-4039-AC9A-9E35336F8C19}"/>
          </ac:spMkLst>
        </pc:spChg>
        <pc:spChg chg="add del mod">
          <ac:chgData name="Nadine" userId="a45fc509-57f6-426d-9598-d8f508bc1586" providerId="ADAL" clId="{2E2E429A-62BD-44AA-B2FB-A1E5DCCF024D}" dt="2022-01-05T16:08:33.321" v="3922" actId="478"/>
          <ac:spMkLst>
            <pc:docMk/>
            <pc:sldMk cId="414446887" sldId="282"/>
            <ac:spMk id="40" creationId="{9B8D5FE3-112B-40E2-A91E-B245FBBBF998}"/>
          </ac:spMkLst>
        </pc:spChg>
        <pc:spChg chg="add mod">
          <ac:chgData name="Nadine" userId="a45fc509-57f6-426d-9598-d8f508bc1586" providerId="ADAL" clId="{2E2E429A-62BD-44AA-B2FB-A1E5DCCF024D}" dt="2022-01-14T20:11:55.592" v="5715" actId="1076"/>
          <ac:spMkLst>
            <pc:docMk/>
            <pc:sldMk cId="414446887" sldId="282"/>
            <ac:spMk id="41" creationId="{46E206AD-C0EC-470B-976E-3C685247F7D3}"/>
          </ac:spMkLst>
        </pc:spChg>
        <pc:spChg chg="add del mod">
          <ac:chgData name="Nadine" userId="a45fc509-57f6-426d-9598-d8f508bc1586" providerId="ADAL" clId="{2E2E429A-62BD-44AA-B2FB-A1E5DCCF024D}" dt="2022-01-05T16:20:15.433" v="4453" actId="478"/>
          <ac:spMkLst>
            <pc:docMk/>
            <pc:sldMk cId="414446887" sldId="282"/>
            <ac:spMk id="41" creationId="{6575005B-DE72-4DA2-A5CA-660E2211B30B}"/>
          </ac:spMkLst>
        </pc:spChg>
        <pc:spChg chg="add del mod">
          <ac:chgData name="Nadine" userId="a45fc509-57f6-426d-9598-d8f508bc1586" providerId="ADAL" clId="{2E2E429A-62BD-44AA-B2FB-A1E5DCCF024D}" dt="2022-01-05T16:20:14.124" v="4451" actId="478"/>
          <ac:spMkLst>
            <pc:docMk/>
            <pc:sldMk cId="414446887" sldId="282"/>
            <ac:spMk id="42" creationId="{1DEB2B1D-BB9C-41ED-9D95-5DBF0D53FF31}"/>
          </ac:spMkLst>
        </pc:spChg>
        <pc:spChg chg="add mod">
          <ac:chgData name="Nadine" userId="a45fc509-57f6-426d-9598-d8f508bc1586" providerId="ADAL" clId="{2E2E429A-62BD-44AA-B2FB-A1E5DCCF024D}" dt="2022-01-14T20:12:05.607" v="5716"/>
          <ac:spMkLst>
            <pc:docMk/>
            <pc:sldMk cId="414446887" sldId="282"/>
            <ac:spMk id="42" creationId="{AE71F469-1760-42CF-8565-0B695C014ED4}"/>
          </ac:spMkLst>
        </pc:spChg>
        <pc:spChg chg="add mod">
          <ac:chgData name="Nadine" userId="a45fc509-57f6-426d-9598-d8f508bc1586" providerId="ADAL" clId="{2E2E429A-62BD-44AA-B2FB-A1E5DCCF024D}" dt="2022-01-05T16:18:05.059" v="4338"/>
          <ac:spMkLst>
            <pc:docMk/>
            <pc:sldMk cId="414446887" sldId="282"/>
            <ac:spMk id="43" creationId="{C19F3E45-A74C-4BC2-99B4-BB15B5ECB1DC}"/>
          </ac:spMkLst>
        </pc:spChg>
        <pc:spChg chg="add mod">
          <ac:chgData name="Nadine" userId="a45fc509-57f6-426d-9598-d8f508bc1586" providerId="ADAL" clId="{2E2E429A-62BD-44AA-B2FB-A1E5DCCF024D}" dt="2022-01-05T16:18:05.059" v="4338"/>
          <ac:spMkLst>
            <pc:docMk/>
            <pc:sldMk cId="414446887" sldId="282"/>
            <ac:spMk id="44" creationId="{C3A9A776-D34E-4217-8399-74BF71C26953}"/>
          </ac:spMkLst>
        </pc:spChg>
        <pc:spChg chg="add mod">
          <ac:chgData name="Nadine" userId="a45fc509-57f6-426d-9598-d8f508bc1586" providerId="ADAL" clId="{2E2E429A-62BD-44AA-B2FB-A1E5DCCF024D}" dt="2022-01-05T16:18:05.059" v="4338"/>
          <ac:spMkLst>
            <pc:docMk/>
            <pc:sldMk cId="414446887" sldId="282"/>
            <ac:spMk id="45" creationId="{EB18D06E-432F-4B5C-9458-8FD2D5496A4B}"/>
          </ac:spMkLst>
        </pc:spChg>
        <pc:spChg chg="add mod">
          <ac:chgData name="Nadine" userId="a45fc509-57f6-426d-9598-d8f508bc1586" providerId="ADAL" clId="{2E2E429A-62BD-44AA-B2FB-A1E5DCCF024D}" dt="2022-01-05T16:18:05.059" v="4338"/>
          <ac:spMkLst>
            <pc:docMk/>
            <pc:sldMk cId="414446887" sldId="282"/>
            <ac:spMk id="46" creationId="{8EEBC30B-883F-4519-9247-75B1A1599E3A}"/>
          </ac:spMkLst>
        </pc:spChg>
        <pc:spChg chg="add mod">
          <ac:chgData name="Nadine" userId="a45fc509-57f6-426d-9598-d8f508bc1586" providerId="ADAL" clId="{2E2E429A-62BD-44AA-B2FB-A1E5DCCF024D}" dt="2022-01-05T16:18:05.059" v="4338"/>
          <ac:spMkLst>
            <pc:docMk/>
            <pc:sldMk cId="414446887" sldId="282"/>
            <ac:spMk id="47" creationId="{D525C7F4-CEDA-4355-B45C-EE746D71BC4A}"/>
          </ac:spMkLst>
        </pc:spChg>
        <pc:spChg chg="add mod">
          <ac:chgData name="Nadine" userId="a45fc509-57f6-426d-9598-d8f508bc1586" providerId="ADAL" clId="{2E2E429A-62BD-44AA-B2FB-A1E5DCCF024D}" dt="2022-01-05T16:18:05.059" v="4338"/>
          <ac:spMkLst>
            <pc:docMk/>
            <pc:sldMk cId="414446887" sldId="282"/>
            <ac:spMk id="48" creationId="{1C3B079D-EC9B-4906-8810-15D2564E0699}"/>
          </ac:spMkLst>
        </pc:spChg>
        <pc:spChg chg="add mod">
          <ac:chgData name="Nadine" userId="a45fc509-57f6-426d-9598-d8f508bc1586" providerId="ADAL" clId="{2E2E429A-62BD-44AA-B2FB-A1E5DCCF024D}" dt="2022-01-05T16:18:05.059" v="4338"/>
          <ac:spMkLst>
            <pc:docMk/>
            <pc:sldMk cId="414446887" sldId="282"/>
            <ac:spMk id="49" creationId="{26EFA80C-6292-4245-A1FD-0644EC4FF214}"/>
          </ac:spMkLst>
        </pc:spChg>
        <pc:spChg chg="add mod">
          <ac:chgData name="Nadine" userId="a45fc509-57f6-426d-9598-d8f508bc1586" providerId="ADAL" clId="{2E2E429A-62BD-44AA-B2FB-A1E5DCCF024D}" dt="2022-01-05T16:18:05.059" v="4338"/>
          <ac:spMkLst>
            <pc:docMk/>
            <pc:sldMk cId="414446887" sldId="282"/>
            <ac:spMk id="50" creationId="{4B2EC421-FFCF-4793-BBF5-C030CFC7E4BA}"/>
          </ac:spMkLst>
        </pc:spChg>
        <pc:spChg chg="add mod">
          <ac:chgData name="Nadine" userId="a45fc509-57f6-426d-9598-d8f508bc1586" providerId="ADAL" clId="{2E2E429A-62BD-44AA-B2FB-A1E5DCCF024D}" dt="2022-01-05T16:18:05.059" v="4338"/>
          <ac:spMkLst>
            <pc:docMk/>
            <pc:sldMk cId="414446887" sldId="282"/>
            <ac:spMk id="51" creationId="{B2A0C0C8-C341-4FFF-9E5A-C12FA64ADE7F}"/>
          </ac:spMkLst>
        </pc:spChg>
        <pc:spChg chg="add del mod">
          <ac:chgData name="Nadine" userId="a45fc509-57f6-426d-9598-d8f508bc1586" providerId="ADAL" clId="{2E2E429A-62BD-44AA-B2FB-A1E5DCCF024D}" dt="2022-01-05T16:20:13.436" v="4450" actId="478"/>
          <ac:spMkLst>
            <pc:docMk/>
            <pc:sldMk cId="414446887" sldId="282"/>
            <ac:spMk id="52" creationId="{3B5BA1A5-0387-448B-A29A-DBA0526E7163}"/>
          </ac:spMkLst>
        </pc:spChg>
        <pc:spChg chg="add del mod">
          <ac:chgData name="Nadine" userId="a45fc509-57f6-426d-9598-d8f508bc1586" providerId="ADAL" clId="{2E2E429A-62BD-44AA-B2FB-A1E5DCCF024D}" dt="2022-01-05T16:20:14.837" v="4452" actId="478"/>
          <ac:spMkLst>
            <pc:docMk/>
            <pc:sldMk cId="414446887" sldId="282"/>
            <ac:spMk id="53" creationId="{089B6589-0145-4CBF-9035-39EBA1E98237}"/>
          </ac:spMkLst>
        </pc:spChg>
        <pc:spChg chg="add mod">
          <ac:chgData name="Nadine" userId="a45fc509-57f6-426d-9598-d8f508bc1586" providerId="ADAL" clId="{2E2E429A-62BD-44AA-B2FB-A1E5DCCF024D}" dt="2022-01-05T16:18:05.059" v="4338"/>
          <ac:spMkLst>
            <pc:docMk/>
            <pc:sldMk cId="414446887" sldId="282"/>
            <ac:spMk id="54" creationId="{9E3D5954-83A7-4BF4-93B7-363535B05CDA}"/>
          </ac:spMkLst>
        </pc:spChg>
        <pc:spChg chg="add del mod">
          <ac:chgData name="Nadine" userId="a45fc509-57f6-426d-9598-d8f508bc1586" providerId="ADAL" clId="{2E2E429A-62BD-44AA-B2FB-A1E5DCCF024D}" dt="2022-01-05T16:18:08.369" v="4340"/>
          <ac:spMkLst>
            <pc:docMk/>
            <pc:sldMk cId="414446887" sldId="282"/>
            <ac:spMk id="55" creationId="{3A8F880D-FCB7-4670-992A-F703A9F31028}"/>
          </ac:spMkLst>
        </pc:spChg>
        <pc:spChg chg="add del mod">
          <ac:chgData name="Nadine" userId="a45fc509-57f6-426d-9598-d8f508bc1586" providerId="ADAL" clId="{2E2E429A-62BD-44AA-B2FB-A1E5DCCF024D}" dt="2022-01-05T16:18:08.369" v="4340"/>
          <ac:spMkLst>
            <pc:docMk/>
            <pc:sldMk cId="414446887" sldId="282"/>
            <ac:spMk id="56" creationId="{90A9ED75-6E80-4D81-B0B3-90F9480F045E}"/>
          </ac:spMkLst>
        </pc:spChg>
        <pc:spChg chg="add del mod">
          <ac:chgData name="Nadine" userId="a45fc509-57f6-426d-9598-d8f508bc1586" providerId="ADAL" clId="{2E2E429A-62BD-44AA-B2FB-A1E5DCCF024D}" dt="2022-01-05T16:18:08.369" v="4340"/>
          <ac:spMkLst>
            <pc:docMk/>
            <pc:sldMk cId="414446887" sldId="282"/>
            <ac:spMk id="57" creationId="{64B7A10B-3438-45BE-95C7-56AC87347945}"/>
          </ac:spMkLst>
        </pc:spChg>
        <pc:spChg chg="add del mod">
          <ac:chgData name="Nadine" userId="a45fc509-57f6-426d-9598-d8f508bc1586" providerId="ADAL" clId="{2E2E429A-62BD-44AA-B2FB-A1E5DCCF024D}" dt="2022-01-05T16:18:08.369" v="4340"/>
          <ac:spMkLst>
            <pc:docMk/>
            <pc:sldMk cId="414446887" sldId="282"/>
            <ac:spMk id="58" creationId="{EB4E1F02-7357-4A77-942D-980DC4C7505D}"/>
          </ac:spMkLst>
        </pc:spChg>
        <pc:spChg chg="add del mod">
          <ac:chgData name="Nadine" userId="a45fc509-57f6-426d-9598-d8f508bc1586" providerId="ADAL" clId="{2E2E429A-62BD-44AA-B2FB-A1E5DCCF024D}" dt="2022-01-05T16:18:08.369" v="4340"/>
          <ac:spMkLst>
            <pc:docMk/>
            <pc:sldMk cId="414446887" sldId="282"/>
            <ac:spMk id="59" creationId="{0F694E5C-1123-4156-9DD8-ED370C9F131B}"/>
          </ac:spMkLst>
        </pc:spChg>
        <pc:spChg chg="add del mod">
          <ac:chgData name="Nadine" userId="a45fc509-57f6-426d-9598-d8f508bc1586" providerId="ADAL" clId="{2E2E429A-62BD-44AA-B2FB-A1E5DCCF024D}" dt="2022-01-05T16:18:08.369" v="4340"/>
          <ac:spMkLst>
            <pc:docMk/>
            <pc:sldMk cId="414446887" sldId="282"/>
            <ac:spMk id="60" creationId="{DE4DFE99-606C-4214-B1AD-597DDFC8B377}"/>
          </ac:spMkLst>
        </pc:spChg>
        <pc:spChg chg="add del mod">
          <ac:chgData name="Nadine" userId="a45fc509-57f6-426d-9598-d8f508bc1586" providerId="ADAL" clId="{2E2E429A-62BD-44AA-B2FB-A1E5DCCF024D}" dt="2022-01-05T16:18:08.369" v="4340"/>
          <ac:spMkLst>
            <pc:docMk/>
            <pc:sldMk cId="414446887" sldId="282"/>
            <ac:spMk id="61" creationId="{730BCC73-9B65-4A37-AFAC-C3F154D66869}"/>
          </ac:spMkLst>
        </pc:spChg>
        <pc:spChg chg="add del mod">
          <ac:chgData name="Nadine" userId="a45fc509-57f6-426d-9598-d8f508bc1586" providerId="ADAL" clId="{2E2E429A-62BD-44AA-B2FB-A1E5DCCF024D}" dt="2022-01-05T16:18:08.369" v="4340"/>
          <ac:spMkLst>
            <pc:docMk/>
            <pc:sldMk cId="414446887" sldId="282"/>
            <ac:spMk id="62" creationId="{B534794D-6C3E-4CC7-A2B7-E776AEEEDDD6}"/>
          </ac:spMkLst>
        </pc:spChg>
        <pc:spChg chg="add del mod">
          <ac:chgData name="Nadine" userId="a45fc509-57f6-426d-9598-d8f508bc1586" providerId="ADAL" clId="{2E2E429A-62BD-44AA-B2FB-A1E5DCCF024D}" dt="2022-01-05T16:18:08.369" v="4340"/>
          <ac:spMkLst>
            <pc:docMk/>
            <pc:sldMk cId="414446887" sldId="282"/>
            <ac:spMk id="63" creationId="{E64D6C52-99F5-425F-BFD2-8685F390BBAF}"/>
          </ac:spMkLst>
        </pc:spChg>
        <pc:spChg chg="add del mod">
          <ac:chgData name="Nadine" userId="a45fc509-57f6-426d-9598-d8f508bc1586" providerId="ADAL" clId="{2E2E429A-62BD-44AA-B2FB-A1E5DCCF024D}" dt="2022-01-05T16:18:08.369" v="4340"/>
          <ac:spMkLst>
            <pc:docMk/>
            <pc:sldMk cId="414446887" sldId="282"/>
            <ac:spMk id="64" creationId="{A97B3722-ECFA-4949-920B-26E63ABB03E7}"/>
          </ac:spMkLst>
        </pc:spChg>
        <pc:spChg chg="add del mod">
          <ac:chgData name="Nadine" userId="a45fc509-57f6-426d-9598-d8f508bc1586" providerId="ADAL" clId="{2E2E429A-62BD-44AA-B2FB-A1E5DCCF024D}" dt="2022-01-05T16:18:08.369" v="4340"/>
          <ac:spMkLst>
            <pc:docMk/>
            <pc:sldMk cId="414446887" sldId="282"/>
            <ac:spMk id="65" creationId="{A9A5EF59-1E7F-4547-ADEE-1FA827DCF4C8}"/>
          </ac:spMkLst>
        </pc:spChg>
        <pc:spChg chg="add del mod">
          <ac:chgData name="Nadine" userId="a45fc509-57f6-426d-9598-d8f508bc1586" providerId="ADAL" clId="{2E2E429A-62BD-44AA-B2FB-A1E5DCCF024D}" dt="2022-01-05T16:18:08.369" v="4340"/>
          <ac:spMkLst>
            <pc:docMk/>
            <pc:sldMk cId="414446887" sldId="282"/>
            <ac:spMk id="66" creationId="{5F567692-30BC-4F75-817C-523E043031FB}"/>
          </ac:spMkLst>
        </pc:spChg>
        <pc:spChg chg="add del mod">
          <ac:chgData name="Nadine" userId="a45fc509-57f6-426d-9598-d8f508bc1586" providerId="ADAL" clId="{2E2E429A-62BD-44AA-B2FB-A1E5DCCF024D}" dt="2022-01-05T16:18:08.369" v="4340"/>
          <ac:spMkLst>
            <pc:docMk/>
            <pc:sldMk cId="414446887" sldId="282"/>
            <ac:spMk id="67" creationId="{CBB716F0-7878-46EB-B22D-13FEDACF0B4E}"/>
          </ac:spMkLst>
        </pc:spChg>
        <pc:spChg chg="add del mod">
          <ac:chgData name="Nadine" userId="a45fc509-57f6-426d-9598-d8f508bc1586" providerId="ADAL" clId="{2E2E429A-62BD-44AA-B2FB-A1E5DCCF024D}" dt="2022-01-05T16:18:08.369" v="4340"/>
          <ac:spMkLst>
            <pc:docMk/>
            <pc:sldMk cId="414446887" sldId="282"/>
            <ac:spMk id="68" creationId="{62AA3DDF-E83A-4332-8AA5-3251F0CE9610}"/>
          </ac:spMkLst>
        </pc:spChg>
        <pc:spChg chg="mod">
          <ac:chgData name="Nadine" userId="a45fc509-57f6-426d-9598-d8f508bc1586" providerId="ADAL" clId="{2E2E429A-62BD-44AA-B2FB-A1E5DCCF024D}" dt="2022-01-02T22:22:22.505" v="1520" actId="20577"/>
          <ac:spMkLst>
            <pc:docMk/>
            <pc:sldMk cId="414446887" sldId="282"/>
            <ac:spMk id="1840" creationId="{00000000-0000-0000-0000-000000000000}"/>
          </ac:spMkLst>
        </pc:spChg>
        <pc:spChg chg="del">
          <ac:chgData name="Nadine" userId="a45fc509-57f6-426d-9598-d8f508bc1586" providerId="ADAL" clId="{2E2E429A-62BD-44AA-B2FB-A1E5DCCF024D}" dt="2022-01-02T20:19:35.568" v="471" actId="478"/>
          <ac:spMkLst>
            <pc:docMk/>
            <pc:sldMk cId="414446887" sldId="282"/>
            <ac:spMk id="1843" creationId="{00000000-0000-0000-0000-000000000000}"/>
          </ac:spMkLst>
        </pc:spChg>
        <pc:spChg chg="del">
          <ac:chgData name="Nadine" userId="a45fc509-57f6-426d-9598-d8f508bc1586" providerId="ADAL" clId="{2E2E429A-62BD-44AA-B2FB-A1E5DCCF024D}" dt="2022-01-02T20:21:06.428" v="502" actId="478"/>
          <ac:spMkLst>
            <pc:docMk/>
            <pc:sldMk cId="414446887" sldId="282"/>
            <ac:spMk id="1844" creationId="{00000000-0000-0000-0000-000000000000}"/>
          </ac:spMkLst>
        </pc:spChg>
        <pc:spChg chg="del">
          <ac:chgData name="Nadine" userId="a45fc509-57f6-426d-9598-d8f508bc1586" providerId="ADAL" clId="{2E2E429A-62BD-44AA-B2FB-A1E5DCCF024D}" dt="2022-01-02T20:22:20.593" v="529" actId="478"/>
          <ac:spMkLst>
            <pc:docMk/>
            <pc:sldMk cId="414446887" sldId="282"/>
            <ac:spMk id="1845" creationId="{00000000-0000-0000-0000-000000000000}"/>
          </ac:spMkLst>
        </pc:spChg>
        <pc:spChg chg="del">
          <ac:chgData name="Nadine" userId="a45fc509-57f6-426d-9598-d8f508bc1586" providerId="ADAL" clId="{2E2E429A-62BD-44AA-B2FB-A1E5DCCF024D}" dt="2022-01-02T20:24:01.144" v="552" actId="478"/>
          <ac:spMkLst>
            <pc:docMk/>
            <pc:sldMk cId="414446887" sldId="282"/>
            <ac:spMk id="1846" creationId="{00000000-0000-0000-0000-000000000000}"/>
          </ac:spMkLst>
        </pc:spChg>
        <pc:spChg chg="del">
          <ac:chgData name="Nadine" userId="a45fc509-57f6-426d-9598-d8f508bc1586" providerId="ADAL" clId="{2E2E429A-62BD-44AA-B2FB-A1E5DCCF024D}" dt="2022-01-02T20:01:08.982" v="315" actId="478"/>
          <ac:spMkLst>
            <pc:docMk/>
            <pc:sldMk cId="414446887" sldId="282"/>
            <ac:spMk id="1847" creationId="{00000000-0000-0000-0000-000000000000}"/>
          </ac:spMkLst>
        </pc:spChg>
        <pc:spChg chg="del">
          <ac:chgData name="Nadine" userId="a45fc509-57f6-426d-9598-d8f508bc1586" providerId="ADAL" clId="{2E2E429A-62BD-44AA-B2FB-A1E5DCCF024D}" dt="2022-01-02T20:08:13.614" v="349" actId="478"/>
          <ac:spMkLst>
            <pc:docMk/>
            <pc:sldMk cId="414446887" sldId="282"/>
            <ac:spMk id="1848" creationId="{00000000-0000-0000-0000-000000000000}"/>
          </ac:spMkLst>
        </pc:spChg>
        <pc:spChg chg="del">
          <ac:chgData name="Nadine" userId="a45fc509-57f6-426d-9598-d8f508bc1586" providerId="ADAL" clId="{2E2E429A-62BD-44AA-B2FB-A1E5DCCF024D}" dt="2022-01-02T20:13:53.939" v="385" actId="478"/>
          <ac:spMkLst>
            <pc:docMk/>
            <pc:sldMk cId="414446887" sldId="282"/>
            <ac:spMk id="1849" creationId="{00000000-0000-0000-0000-000000000000}"/>
          </ac:spMkLst>
        </pc:spChg>
        <pc:graphicFrameChg chg="add mod">
          <ac:chgData name="Nadine" userId="a45fc509-57f6-426d-9598-d8f508bc1586" providerId="ADAL" clId="{2E2E429A-62BD-44AA-B2FB-A1E5DCCF024D}" dt="2022-01-16T13:39:58.512" v="7260"/>
          <ac:graphicFrameMkLst>
            <pc:docMk/>
            <pc:sldMk cId="414446887" sldId="282"/>
            <ac:graphicFrameMk id="20" creationId="{05FCCED0-F668-4D6F-A895-F0C411D07DA6}"/>
          </ac:graphicFrameMkLst>
        </pc:graphicFrameChg>
        <pc:graphicFrameChg chg="add del mod">
          <ac:chgData name="Nadine" userId="a45fc509-57f6-426d-9598-d8f508bc1586" providerId="ADAL" clId="{2E2E429A-62BD-44AA-B2FB-A1E5DCCF024D}" dt="2022-01-14T19:36:19.159" v="5346" actId="478"/>
          <ac:graphicFrameMkLst>
            <pc:docMk/>
            <pc:sldMk cId="414446887" sldId="282"/>
            <ac:graphicFrameMk id="21" creationId="{FD47B26F-46B8-439E-AFFE-8536D995CF0D}"/>
          </ac:graphicFrameMkLst>
        </pc:graphicFrameChg>
        <pc:graphicFrameChg chg="add del mod">
          <ac:chgData name="Nadine" userId="a45fc509-57f6-426d-9598-d8f508bc1586" providerId="ADAL" clId="{2E2E429A-62BD-44AA-B2FB-A1E5DCCF024D}" dt="2022-01-14T19:39:49.430" v="5351" actId="478"/>
          <ac:graphicFrameMkLst>
            <pc:docMk/>
            <pc:sldMk cId="414446887" sldId="282"/>
            <ac:graphicFrameMk id="32" creationId="{F9B61366-7ACC-45EF-88A3-3F0F638D1AC2}"/>
          </ac:graphicFrameMkLst>
        </pc:graphicFrameChg>
        <pc:graphicFrameChg chg="add del mod">
          <ac:chgData name="Nadine" userId="a45fc509-57f6-426d-9598-d8f508bc1586" providerId="ADAL" clId="{2E2E429A-62BD-44AA-B2FB-A1E5DCCF024D}" dt="2022-01-14T20:43:45.491" v="5842" actId="478"/>
          <ac:graphicFrameMkLst>
            <pc:docMk/>
            <pc:sldMk cId="414446887" sldId="282"/>
            <ac:graphicFrameMk id="39" creationId="{9B893E20-0B45-438B-9662-AB7B4120EAEE}"/>
          </ac:graphicFrameMkLst>
        </pc:graphicFrameChg>
        <pc:picChg chg="add del mod">
          <ac:chgData name="Nadine" userId="a45fc509-57f6-426d-9598-d8f508bc1586" providerId="ADAL" clId="{2E2E429A-62BD-44AA-B2FB-A1E5DCCF024D}" dt="2022-01-14T19:24:20.279" v="5094" actId="478"/>
          <ac:picMkLst>
            <pc:docMk/>
            <pc:sldMk cId="414446887" sldId="282"/>
            <ac:picMk id="3" creationId="{9EE98C5A-9C06-42FC-AAEF-DB7FD6516389}"/>
          </ac:picMkLst>
        </pc:picChg>
        <pc:picChg chg="add del mod">
          <ac:chgData name="Nadine" userId="a45fc509-57f6-426d-9598-d8f508bc1586" providerId="ADAL" clId="{2E2E429A-62BD-44AA-B2FB-A1E5DCCF024D}" dt="2022-01-14T19:24:21.482" v="5095" actId="478"/>
          <ac:picMkLst>
            <pc:docMk/>
            <pc:sldMk cId="414446887" sldId="282"/>
            <ac:picMk id="5" creationId="{33F6A50F-5CE0-4C62-96AD-59612CE9AC65}"/>
          </ac:picMkLst>
        </pc:picChg>
        <pc:picChg chg="add del mod">
          <ac:chgData name="Nadine" userId="a45fc509-57f6-426d-9598-d8f508bc1586" providerId="ADAL" clId="{2E2E429A-62BD-44AA-B2FB-A1E5DCCF024D}" dt="2022-01-14T19:45:50.192" v="5524" actId="478"/>
          <ac:picMkLst>
            <pc:docMk/>
            <pc:sldMk cId="414446887" sldId="282"/>
            <ac:picMk id="7" creationId="{1EFE477A-DCBA-41C4-8CFB-38CB9DE9E5DB}"/>
          </ac:picMkLst>
        </pc:picChg>
        <pc:picChg chg="add del mod">
          <ac:chgData name="Nadine" userId="a45fc509-57f6-426d-9598-d8f508bc1586" providerId="ADAL" clId="{2E2E429A-62BD-44AA-B2FB-A1E5DCCF024D}" dt="2022-01-14T21:12:37.366" v="5939" actId="478"/>
          <ac:picMkLst>
            <pc:docMk/>
            <pc:sldMk cId="414446887" sldId="282"/>
            <ac:picMk id="9" creationId="{8ECA2C2C-FAF4-4A2A-A952-7E696EC033DA}"/>
          </ac:picMkLst>
        </pc:picChg>
        <pc:picChg chg="add mod ord">
          <ac:chgData name="Nadine" userId="a45fc509-57f6-426d-9598-d8f508bc1586" providerId="ADAL" clId="{2E2E429A-62BD-44AA-B2FB-A1E5DCCF024D}" dt="2022-01-14T19:46:56.104" v="5532" actId="14100"/>
          <ac:picMkLst>
            <pc:docMk/>
            <pc:sldMk cId="414446887" sldId="282"/>
            <ac:picMk id="11" creationId="{BD2877C2-D2A2-4280-839C-BB13EC236BBF}"/>
          </ac:picMkLst>
        </pc:picChg>
        <pc:picChg chg="add mod modCrop">
          <ac:chgData name="Nadine" userId="a45fc509-57f6-426d-9598-d8f508bc1586" providerId="ADAL" clId="{2E2E429A-62BD-44AA-B2FB-A1E5DCCF024D}" dt="2022-01-14T19:47:13.372" v="5627" actId="1036"/>
          <ac:picMkLst>
            <pc:docMk/>
            <pc:sldMk cId="414446887" sldId="282"/>
            <ac:picMk id="14" creationId="{21B33B9E-6E48-4691-BEC6-6A0FF6578633}"/>
          </ac:picMkLst>
        </pc:picChg>
        <pc:picChg chg="add del">
          <ac:chgData name="Nadine" userId="a45fc509-57f6-426d-9598-d8f508bc1586" providerId="ADAL" clId="{2E2E429A-62BD-44AA-B2FB-A1E5DCCF024D}" dt="2022-01-14T20:07:14.599" v="5673" actId="478"/>
          <ac:picMkLst>
            <pc:docMk/>
            <pc:sldMk cId="414446887" sldId="282"/>
            <ac:picMk id="17" creationId="{297939F5-9CB6-4C80-BB06-4EE8218969CA}"/>
          </ac:picMkLst>
        </pc:picChg>
        <pc:picChg chg="add mod">
          <ac:chgData name="Nadine" userId="a45fc509-57f6-426d-9598-d8f508bc1586" providerId="ADAL" clId="{2E2E429A-62BD-44AA-B2FB-A1E5DCCF024D}" dt="2022-01-14T20:10:50.991" v="5684" actId="14100"/>
          <ac:picMkLst>
            <pc:docMk/>
            <pc:sldMk cId="414446887" sldId="282"/>
            <ac:picMk id="19" creationId="{3D58B85F-2F5B-4FB9-BDC6-A861C451E49B}"/>
          </ac:picMkLst>
        </pc:picChg>
        <pc:picChg chg="add del mod">
          <ac:chgData name="Nadine" userId="a45fc509-57f6-426d-9598-d8f508bc1586" providerId="ADAL" clId="{2E2E429A-62BD-44AA-B2FB-A1E5DCCF024D}" dt="2022-01-14T19:04:56.788" v="5075" actId="478"/>
          <ac:picMkLst>
            <pc:docMk/>
            <pc:sldMk cId="414446887" sldId="282"/>
            <ac:picMk id="2050" creationId="{7845918F-2C30-4A01-9EF3-56D412692747}"/>
          </ac:picMkLst>
        </pc:picChg>
      </pc:sldChg>
      <pc:sldChg chg="addSp delSp modSp mod modTransition delAnim modAnim">
        <pc:chgData name="Nadine" userId="a45fc509-57f6-426d-9598-d8f508bc1586" providerId="ADAL" clId="{2E2E429A-62BD-44AA-B2FB-A1E5DCCF024D}" dt="2022-01-16T14:29:33.736" v="7486"/>
        <pc:sldMkLst>
          <pc:docMk/>
          <pc:sldMk cId="1287607556" sldId="286"/>
        </pc:sldMkLst>
        <pc:spChg chg="del">
          <ac:chgData name="Nadine" userId="a45fc509-57f6-426d-9598-d8f508bc1586" providerId="ADAL" clId="{2E2E429A-62BD-44AA-B2FB-A1E5DCCF024D}" dt="2022-01-05T16:15:07.833" v="4125" actId="478"/>
          <ac:spMkLst>
            <pc:docMk/>
            <pc:sldMk cId="1287607556" sldId="286"/>
            <ac:spMk id="2" creationId="{4868A97C-61F9-4FCC-B1F7-0F0E4386B188}"/>
          </ac:spMkLst>
        </pc:spChg>
        <pc:spChg chg="del">
          <ac:chgData name="Nadine" userId="a45fc509-57f6-426d-9598-d8f508bc1586" providerId="ADAL" clId="{2E2E429A-62BD-44AA-B2FB-A1E5DCCF024D}" dt="2022-01-05T16:15:08.210" v="4126" actId="478"/>
          <ac:spMkLst>
            <pc:docMk/>
            <pc:sldMk cId="1287607556" sldId="286"/>
            <ac:spMk id="3" creationId="{0FBD8851-B34B-435E-A40D-94DF13FA9226}"/>
          </ac:spMkLst>
        </pc:spChg>
        <pc:spChg chg="del">
          <ac:chgData name="Nadine" userId="a45fc509-57f6-426d-9598-d8f508bc1586" providerId="ADAL" clId="{2E2E429A-62BD-44AA-B2FB-A1E5DCCF024D}" dt="2022-01-05T16:15:08.602" v="4127" actId="478"/>
          <ac:spMkLst>
            <pc:docMk/>
            <pc:sldMk cId="1287607556" sldId="286"/>
            <ac:spMk id="4" creationId="{5A9A66AA-0E15-4858-A1D1-FACA394C8A4E}"/>
          </ac:spMkLst>
        </pc:spChg>
        <pc:spChg chg="del">
          <ac:chgData name="Nadine" userId="a45fc509-57f6-426d-9598-d8f508bc1586" providerId="ADAL" clId="{2E2E429A-62BD-44AA-B2FB-A1E5DCCF024D}" dt="2022-01-05T16:15:08.975" v="4128" actId="478"/>
          <ac:spMkLst>
            <pc:docMk/>
            <pc:sldMk cId="1287607556" sldId="286"/>
            <ac:spMk id="5" creationId="{B052C2FA-3B95-4BE8-8047-3AAAD9AEF82C}"/>
          </ac:spMkLst>
        </pc:spChg>
        <pc:spChg chg="del">
          <ac:chgData name="Nadine" userId="a45fc509-57f6-426d-9598-d8f508bc1586" providerId="ADAL" clId="{2E2E429A-62BD-44AA-B2FB-A1E5DCCF024D}" dt="2022-01-05T16:15:09.383" v="4129" actId="478"/>
          <ac:spMkLst>
            <pc:docMk/>
            <pc:sldMk cId="1287607556" sldId="286"/>
            <ac:spMk id="6" creationId="{3A01EB67-7359-4000-9726-95EA42726AE3}"/>
          </ac:spMkLst>
        </pc:spChg>
        <pc:spChg chg="del">
          <ac:chgData name="Nadine" userId="a45fc509-57f6-426d-9598-d8f508bc1586" providerId="ADAL" clId="{2E2E429A-62BD-44AA-B2FB-A1E5DCCF024D}" dt="2022-01-05T16:04:27.370" v="3778" actId="478"/>
          <ac:spMkLst>
            <pc:docMk/>
            <pc:sldMk cId="1287607556" sldId="286"/>
            <ac:spMk id="7" creationId="{2FA4BF2E-46CE-4C02-8EE5-CB7221440455}"/>
          </ac:spMkLst>
        </pc:spChg>
        <pc:spChg chg="del">
          <ac:chgData name="Nadine" userId="a45fc509-57f6-426d-9598-d8f508bc1586" providerId="ADAL" clId="{2E2E429A-62BD-44AA-B2FB-A1E5DCCF024D}" dt="2022-01-05T16:04:27.844" v="3779" actId="478"/>
          <ac:spMkLst>
            <pc:docMk/>
            <pc:sldMk cId="1287607556" sldId="286"/>
            <ac:spMk id="8" creationId="{B61CA7C0-8C82-449A-871C-7EF60A10FC17}"/>
          </ac:spMkLst>
        </pc:spChg>
        <pc:spChg chg="mod">
          <ac:chgData name="Nadine" userId="a45fc509-57f6-426d-9598-d8f508bc1586" providerId="ADAL" clId="{2E2E429A-62BD-44AA-B2FB-A1E5DCCF024D}" dt="2022-01-03T21:02:34.859" v="2324" actId="2"/>
          <ac:spMkLst>
            <pc:docMk/>
            <pc:sldMk cId="1287607556" sldId="286"/>
            <ac:spMk id="10" creationId="{07256BD2-FCC8-409C-B791-70BF13217FA0}"/>
          </ac:spMkLst>
        </pc:spChg>
        <pc:spChg chg="del">
          <ac:chgData name="Nadine" userId="a45fc509-57f6-426d-9598-d8f508bc1586" providerId="ADAL" clId="{2E2E429A-62BD-44AA-B2FB-A1E5DCCF024D}" dt="2022-01-02T19:27:26.421" v="38" actId="478"/>
          <ac:spMkLst>
            <pc:docMk/>
            <pc:sldMk cId="1287607556" sldId="286"/>
            <ac:spMk id="11" creationId="{C79EF13E-C8D7-4516-8792-5739B8DD267A}"/>
          </ac:spMkLst>
        </pc:spChg>
        <pc:spChg chg="del">
          <ac:chgData name="Nadine" userId="a45fc509-57f6-426d-9598-d8f508bc1586" providerId="ADAL" clId="{2E2E429A-62BD-44AA-B2FB-A1E5DCCF024D}" dt="2022-01-02T19:26:42.978" v="26" actId="478"/>
          <ac:spMkLst>
            <pc:docMk/>
            <pc:sldMk cId="1287607556" sldId="286"/>
            <ac:spMk id="15" creationId="{7C704C10-8368-43B5-8FB4-8218AFF9276D}"/>
          </ac:spMkLst>
        </pc:spChg>
        <pc:spChg chg="add mod">
          <ac:chgData name="Nadine" userId="a45fc509-57f6-426d-9598-d8f508bc1586" providerId="ADAL" clId="{2E2E429A-62BD-44AA-B2FB-A1E5DCCF024D}" dt="2022-01-02T19:45:40.283" v="185" actId="164"/>
          <ac:spMkLst>
            <pc:docMk/>
            <pc:sldMk cId="1287607556" sldId="286"/>
            <ac:spMk id="25" creationId="{2BC6C47F-9EDE-4C92-8299-02F17DD94909}"/>
          </ac:spMkLst>
        </pc:spChg>
        <pc:spChg chg="add mod">
          <ac:chgData name="Nadine" userId="a45fc509-57f6-426d-9598-d8f508bc1586" providerId="ADAL" clId="{2E2E429A-62BD-44AA-B2FB-A1E5DCCF024D}" dt="2022-01-02T19:46:18.813" v="187"/>
          <ac:spMkLst>
            <pc:docMk/>
            <pc:sldMk cId="1287607556" sldId="286"/>
            <ac:spMk id="27" creationId="{FA49BEBD-982D-4D45-BE53-1F4C5B4DC902}"/>
          </ac:spMkLst>
        </pc:spChg>
        <pc:spChg chg="add del mod">
          <ac:chgData name="Nadine" userId="a45fc509-57f6-426d-9598-d8f508bc1586" providerId="ADAL" clId="{2E2E429A-62BD-44AA-B2FB-A1E5DCCF024D}" dt="2022-01-02T19:45:30.986" v="184" actId="47"/>
          <ac:spMkLst>
            <pc:docMk/>
            <pc:sldMk cId="1287607556" sldId="286"/>
            <ac:spMk id="28" creationId="{9856607B-B258-4198-B642-3BEB9171B803}"/>
          </ac:spMkLst>
        </pc:spChg>
        <pc:spChg chg="del">
          <ac:chgData name="Nadine" userId="a45fc509-57f6-426d-9598-d8f508bc1586" providerId="ADAL" clId="{2E2E429A-62BD-44AA-B2FB-A1E5DCCF024D}" dt="2022-01-02T19:26:57.629" v="29" actId="478"/>
          <ac:spMkLst>
            <pc:docMk/>
            <pc:sldMk cId="1287607556" sldId="286"/>
            <ac:spMk id="40" creationId="{2FFDE281-6070-4952-A0C6-652A3983EE4C}"/>
          </ac:spMkLst>
        </pc:spChg>
        <pc:spChg chg="del">
          <ac:chgData name="Nadine" userId="a45fc509-57f6-426d-9598-d8f508bc1586" providerId="ADAL" clId="{2E2E429A-62BD-44AA-B2FB-A1E5DCCF024D}" dt="2022-01-02T19:26:52.842" v="27" actId="478"/>
          <ac:spMkLst>
            <pc:docMk/>
            <pc:sldMk cId="1287607556" sldId="286"/>
            <ac:spMk id="42" creationId="{49BCA8DD-56F1-4A3D-905F-E4C5BAD54235}"/>
          </ac:spMkLst>
        </pc:spChg>
        <pc:spChg chg="del">
          <ac:chgData name="Nadine" userId="a45fc509-57f6-426d-9598-d8f508bc1586" providerId="ADAL" clId="{2E2E429A-62BD-44AA-B2FB-A1E5DCCF024D}" dt="2022-01-02T19:26:54.831" v="28" actId="478"/>
          <ac:spMkLst>
            <pc:docMk/>
            <pc:sldMk cId="1287607556" sldId="286"/>
            <ac:spMk id="44" creationId="{E9D9B2B2-7399-45F2-AAFD-2D8104C05B42}"/>
          </ac:spMkLst>
        </pc:spChg>
        <pc:spChg chg="del">
          <ac:chgData name="Nadine" userId="a45fc509-57f6-426d-9598-d8f508bc1586" providerId="ADAL" clId="{2E2E429A-62BD-44AA-B2FB-A1E5DCCF024D}" dt="2022-01-02T19:27:06.708" v="32" actId="478"/>
          <ac:spMkLst>
            <pc:docMk/>
            <pc:sldMk cId="1287607556" sldId="286"/>
            <ac:spMk id="45" creationId="{BE33B6D4-37EE-47C3-8972-41450B55B23F}"/>
          </ac:spMkLst>
        </pc:spChg>
        <pc:spChg chg="del">
          <ac:chgData name="Nadine" userId="a45fc509-57f6-426d-9598-d8f508bc1586" providerId="ADAL" clId="{2E2E429A-62BD-44AA-B2FB-A1E5DCCF024D}" dt="2022-01-02T19:27:18.900" v="36" actId="478"/>
          <ac:spMkLst>
            <pc:docMk/>
            <pc:sldMk cId="1287607556" sldId="286"/>
            <ac:spMk id="46" creationId="{87A9AE7A-DC62-467D-A787-0180874B5726}"/>
          </ac:spMkLst>
        </pc:spChg>
        <pc:spChg chg="del">
          <ac:chgData name="Nadine" userId="a45fc509-57f6-426d-9598-d8f508bc1586" providerId="ADAL" clId="{2E2E429A-62BD-44AA-B2FB-A1E5DCCF024D}" dt="2022-01-02T19:27:09.122" v="33" actId="478"/>
          <ac:spMkLst>
            <pc:docMk/>
            <pc:sldMk cId="1287607556" sldId="286"/>
            <ac:spMk id="47" creationId="{8A54ED07-FBB0-4707-8036-32CBA2D4FCF9}"/>
          </ac:spMkLst>
        </pc:spChg>
        <pc:spChg chg="add mod">
          <ac:chgData name="Nadine" userId="a45fc509-57f6-426d-9598-d8f508bc1586" providerId="ADAL" clId="{2E2E429A-62BD-44AA-B2FB-A1E5DCCF024D}" dt="2022-01-05T16:06:51.136" v="3844"/>
          <ac:spMkLst>
            <pc:docMk/>
            <pc:sldMk cId="1287607556" sldId="286"/>
            <ac:spMk id="73" creationId="{7971458F-887A-4EA5-BDBF-24DD09AFCE93}"/>
          </ac:spMkLst>
        </pc:spChg>
        <pc:spChg chg="add mod">
          <ac:chgData name="Nadine" userId="a45fc509-57f6-426d-9598-d8f508bc1586" providerId="ADAL" clId="{2E2E429A-62BD-44AA-B2FB-A1E5DCCF024D}" dt="2022-01-05T16:06:51.136" v="3844"/>
          <ac:spMkLst>
            <pc:docMk/>
            <pc:sldMk cId="1287607556" sldId="286"/>
            <ac:spMk id="74" creationId="{3FA0166D-5952-4E91-B84E-D79CD2FD1CA9}"/>
          </ac:spMkLst>
        </pc:spChg>
        <pc:spChg chg="add del mod">
          <ac:chgData name="Nadine" userId="a45fc509-57f6-426d-9598-d8f508bc1586" providerId="ADAL" clId="{2E2E429A-62BD-44AA-B2FB-A1E5DCCF024D}" dt="2022-01-05T16:08:43.059" v="3927" actId="478"/>
          <ac:spMkLst>
            <pc:docMk/>
            <pc:sldMk cId="1287607556" sldId="286"/>
            <ac:spMk id="75" creationId="{EA2CA6BC-7CE8-4B62-B61E-6E026E42FDFE}"/>
          </ac:spMkLst>
        </pc:spChg>
        <pc:spChg chg="add del mod">
          <ac:chgData name="Nadine" userId="a45fc509-57f6-426d-9598-d8f508bc1586" providerId="ADAL" clId="{2E2E429A-62BD-44AA-B2FB-A1E5DCCF024D}" dt="2022-01-05T16:08:20.373" v="3909" actId="478"/>
          <ac:spMkLst>
            <pc:docMk/>
            <pc:sldMk cId="1287607556" sldId="286"/>
            <ac:spMk id="76" creationId="{67DD45A3-C11A-48A6-8115-A0D4ECBAC283}"/>
          </ac:spMkLst>
        </pc:spChg>
        <pc:spChg chg="mod">
          <ac:chgData name="Nadine" userId="a45fc509-57f6-426d-9598-d8f508bc1586" providerId="ADAL" clId="{2E2E429A-62BD-44AA-B2FB-A1E5DCCF024D}" dt="2022-01-02T19:53:59.530" v="231"/>
          <ac:spMkLst>
            <pc:docMk/>
            <pc:sldMk cId="1287607556" sldId="286"/>
            <ac:spMk id="77" creationId="{150F0CEC-E2A6-4C36-9BC0-0CFD9DD44D16}"/>
          </ac:spMkLst>
        </pc:spChg>
        <pc:spChg chg="add del mod">
          <ac:chgData name="Nadine" userId="a45fc509-57f6-426d-9598-d8f508bc1586" providerId="ADAL" clId="{2E2E429A-62BD-44AA-B2FB-A1E5DCCF024D}" dt="2022-01-05T16:08:22.315" v="3911" actId="478"/>
          <ac:spMkLst>
            <pc:docMk/>
            <pc:sldMk cId="1287607556" sldId="286"/>
            <ac:spMk id="77" creationId="{E871D90E-4D50-481C-8662-3BE7B48A1681}"/>
          </ac:spMkLst>
        </pc:spChg>
        <pc:spChg chg="mod">
          <ac:chgData name="Nadine" userId="a45fc509-57f6-426d-9598-d8f508bc1586" providerId="ADAL" clId="{2E2E429A-62BD-44AA-B2FB-A1E5DCCF024D}" dt="2022-01-02T19:53:59.530" v="231"/>
          <ac:spMkLst>
            <pc:docMk/>
            <pc:sldMk cId="1287607556" sldId="286"/>
            <ac:spMk id="78" creationId="{D1CAB0E2-4D6A-4C34-82A4-16FD9221982E}"/>
          </ac:spMkLst>
        </pc:spChg>
        <pc:spChg chg="add del mod">
          <ac:chgData name="Nadine" userId="a45fc509-57f6-426d-9598-d8f508bc1586" providerId="ADAL" clId="{2E2E429A-62BD-44AA-B2FB-A1E5DCCF024D}" dt="2022-01-05T16:08:25.841" v="3915" actId="478"/>
          <ac:spMkLst>
            <pc:docMk/>
            <pc:sldMk cId="1287607556" sldId="286"/>
            <ac:spMk id="78" creationId="{FC8D0F20-EB08-427F-BB26-CBDC8F61E549}"/>
          </ac:spMkLst>
        </pc:spChg>
        <pc:spChg chg="add del mod">
          <ac:chgData name="Nadine" userId="a45fc509-57f6-426d-9598-d8f508bc1586" providerId="ADAL" clId="{2E2E429A-62BD-44AA-B2FB-A1E5DCCF024D}" dt="2022-01-05T16:04:26.185" v="3776" actId="478"/>
          <ac:spMkLst>
            <pc:docMk/>
            <pc:sldMk cId="1287607556" sldId="286"/>
            <ac:spMk id="79" creationId="{EF8D818F-E332-4ED0-9FBD-2B3F86F7D768}"/>
          </ac:spMkLst>
        </pc:spChg>
        <pc:spChg chg="add del mod">
          <ac:chgData name="Nadine" userId="a45fc509-57f6-426d-9598-d8f508bc1586" providerId="ADAL" clId="{2E2E429A-62BD-44AA-B2FB-A1E5DCCF024D}" dt="2022-01-05T16:04:26.870" v="3777" actId="478"/>
          <ac:spMkLst>
            <pc:docMk/>
            <pc:sldMk cId="1287607556" sldId="286"/>
            <ac:spMk id="80" creationId="{AA413F8C-F16D-420F-91F1-64F67224FA82}"/>
          </ac:spMkLst>
        </pc:spChg>
        <pc:spChg chg="add del mod">
          <ac:chgData name="Nadine" userId="a45fc509-57f6-426d-9598-d8f508bc1586" providerId="ADAL" clId="{2E2E429A-62BD-44AA-B2FB-A1E5DCCF024D}" dt="2022-01-02T20:17:44.380" v="432" actId="478"/>
          <ac:spMkLst>
            <pc:docMk/>
            <pc:sldMk cId="1287607556" sldId="286"/>
            <ac:spMk id="81" creationId="{4F641E3B-D201-47E2-8EFA-A7711A576C4B}"/>
          </ac:spMkLst>
        </pc:spChg>
        <pc:spChg chg="add del mod">
          <ac:chgData name="Nadine" userId="a45fc509-57f6-426d-9598-d8f508bc1586" providerId="ADAL" clId="{2E2E429A-62BD-44AA-B2FB-A1E5DCCF024D}" dt="2022-01-05T16:08:23.194" v="3912" actId="478"/>
          <ac:spMkLst>
            <pc:docMk/>
            <pc:sldMk cId="1287607556" sldId="286"/>
            <ac:spMk id="81" creationId="{BE92486E-B2C2-4E4D-9A84-C50808A641BC}"/>
          </ac:spMkLst>
        </pc:spChg>
        <pc:spChg chg="add del mod">
          <ac:chgData name="Nadine" userId="a45fc509-57f6-426d-9598-d8f508bc1586" providerId="ADAL" clId="{2E2E429A-62BD-44AA-B2FB-A1E5DCCF024D}" dt="2022-01-05T16:15:07.298" v="4124" actId="478"/>
          <ac:spMkLst>
            <pc:docMk/>
            <pc:sldMk cId="1287607556" sldId="286"/>
            <ac:spMk id="82" creationId="{73CF89B6-DF19-4E45-93F8-167D648D0A28}"/>
          </ac:spMkLst>
        </pc:spChg>
        <pc:spChg chg="add del mod">
          <ac:chgData name="Nadine" userId="a45fc509-57f6-426d-9598-d8f508bc1586" providerId="ADAL" clId="{2E2E429A-62BD-44AA-B2FB-A1E5DCCF024D}" dt="2022-01-05T16:15:06.643" v="4123" actId="478"/>
          <ac:spMkLst>
            <pc:docMk/>
            <pc:sldMk cId="1287607556" sldId="286"/>
            <ac:spMk id="83" creationId="{094399BD-4C22-4049-8189-820FD759E436}"/>
          </ac:spMkLst>
        </pc:spChg>
        <pc:spChg chg="add del mod">
          <ac:chgData name="Nadine" userId="a45fc509-57f6-426d-9598-d8f508bc1586" providerId="ADAL" clId="{2E2E429A-62BD-44AA-B2FB-A1E5DCCF024D}" dt="2022-01-05T16:15:05.798" v="4122" actId="478"/>
          <ac:spMkLst>
            <pc:docMk/>
            <pc:sldMk cId="1287607556" sldId="286"/>
            <ac:spMk id="84" creationId="{5436C64F-2997-4278-B8E0-3798B9B0CEC5}"/>
          </ac:spMkLst>
        </pc:spChg>
        <pc:spChg chg="add del mod">
          <ac:chgData name="Nadine" userId="a45fc509-57f6-426d-9598-d8f508bc1586" providerId="ADAL" clId="{2E2E429A-62BD-44AA-B2FB-A1E5DCCF024D}" dt="2022-01-05T16:15:04.909" v="4121" actId="478"/>
          <ac:spMkLst>
            <pc:docMk/>
            <pc:sldMk cId="1287607556" sldId="286"/>
            <ac:spMk id="85" creationId="{28DF334D-27F2-4B66-B629-1AE3F96FE693}"/>
          </ac:spMkLst>
        </pc:spChg>
        <pc:spChg chg="add del mod">
          <ac:chgData name="Nadine" userId="a45fc509-57f6-426d-9598-d8f508bc1586" providerId="ADAL" clId="{2E2E429A-62BD-44AA-B2FB-A1E5DCCF024D}" dt="2022-01-05T16:15:04.428" v="4120" actId="478"/>
          <ac:spMkLst>
            <pc:docMk/>
            <pc:sldMk cId="1287607556" sldId="286"/>
            <ac:spMk id="86" creationId="{91ED007D-23EC-45C2-A94E-ABFFC820C94B}"/>
          </ac:spMkLst>
        </pc:spChg>
        <pc:spChg chg="add del mod">
          <ac:chgData name="Nadine" userId="a45fc509-57f6-426d-9598-d8f508bc1586" providerId="ADAL" clId="{2E2E429A-62BD-44AA-B2FB-A1E5DCCF024D}" dt="2022-01-05T16:08:21.029" v="3910" actId="478"/>
          <ac:spMkLst>
            <pc:docMk/>
            <pc:sldMk cId="1287607556" sldId="286"/>
            <ac:spMk id="87" creationId="{A9701425-2271-4122-B0A5-E3E38365622E}"/>
          </ac:spMkLst>
        </pc:spChg>
        <pc:spChg chg="add del mod">
          <ac:chgData name="Nadine" userId="a45fc509-57f6-426d-9598-d8f508bc1586" providerId="ADAL" clId="{2E2E429A-62BD-44AA-B2FB-A1E5DCCF024D}" dt="2022-01-05T16:08:19.387" v="3908" actId="478"/>
          <ac:spMkLst>
            <pc:docMk/>
            <pc:sldMk cId="1287607556" sldId="286"/>
            <ac:spMk id="88" creationId="{41CC2670-BB2F-4751-B70D-FBC35A3D1EDC}"/>
          </ac:spMkLst>
        </pc:spChg>
        <pc:spChg chg="add del mod">
          <ac:chgData name="Nadine" userId="a45fc509-57f6-426d-9598-d8f508bc1586" providerId="ADAL" clId="{2E2E429A-62BD-44AA-B2FB-A1E5DCCF024D}" dt="2022-01-05T16:08:42.416" v="3926" actId="478"/>
          <ac:spMkLst>
            <pc:docMk/>
            <pc:sldMk cId="1287607556" sldId="286"/>
            <ac:spMk id="89" creationId="{2581F715-AEA2-4626-B1B2-105B94F6D5F7}"/>
          </ac:spMkLst>
        </pc:spChg>
        <pc:spChg chg="add mod">
          <ac:chgData name="Nadine" userId="a45fc509-57f6-426d-9598-d8f508bc1586" providerId="ADAL" clId="{2E2E429A-62BD-44AA-B2FB-A1E5DCCF024D}" dt="2022-01-05T16:06:51.136" v="3844"/>
          <ac:spMkLst>
            <pc:docMk/>
            <pc:sldMk cId="1287607556" sldId="286"/>
            <ac:spMk id="90" creationId="{0FAE7455-3BBF-4D32-8ADE-8A99C57865E2}"/>
          </ac:spMkLst>
        </pc:spChg>
        <pc:spChg chg="add mod">
          <ac:chgData name="Nadine" userId="a45fc509-57f6-426d-9598-d8f508bc1586" providerId="ADAL" clId="{2E2E429A-62BD-44AA-B2FB-A1E5DCCF024D}" dt="2022-01-05T16:06:51.136" v="3844"/>
          <ac:spMkLst>
            <pc:docMk/>
            <pc:sldMk cId="1287607556" sldId="286"/>
            <ac:spMk id="91" creationId="{C351C8B4-04DD-4F69-8056-82C048ECE696}"/>
          </ac:spMkLst>
        </pc:spChg>
        <pc:spChg chg="add del mod">
          <ac:chgData name="Nadine" userId="a45fc509-57f6-426d-9598-d8f508bc1586" providerId="ADAL" clId="{2E2E429A-62BD-44AA-B2FB-A1E5DCCF024D}" dt="2022-01-05T16:08:24.908" v="3914" actId="478"/>
          <ac:spMkLst>
            <pc:docMk/>
            <pc:sldMk cId="1287607556" sldId="286"/>
            <ac:spMk id="92" creationId="{7E4A8CCE-C87C-4E25-9086-AC279FD8CF0B}"/>
          </ac:spMkLst>
        </pc:spChg>
        <pc:spChg chg="add del mod">
          <ac:chgData name="Nadine" userId="a45fc509-57f6-426d-9598-d8f508bc1586" providerId="ADAL" clId="{2E2E429A-62BD-44AA-B2FB-A1E5DCCF024D}" dt="2022-01-05T16:08:24.249" v="3913" actId="478"/>
          <ac:spMkLst>
            <pc:docMk/>
            <pc:sldMk cId="1287607556" sldId="286"/>
            <ac:spMk id="93" creationId="{F8868583-30FC-4614-BB3E-3B93A5200F08}"/>
          </ac:spMkLst>
        </pc:spChg>
        <pc:spChg chg="add del mod">
          <ac:chgData name="Nadine" userId="a45fc509-57f6-426d-9598-d8f508bc1586" providerId="ADAL" clId="{2E2E429A-62BD-44AA-B2FB-A1E5DCCF024D}" dt="2022-01-05T16:20:11.115" v="4449" actId="478"/>
          <ac:spMkLst>
            <pc:docMk/>
            <pc:sldMk cId="1287607556" sldId="286"/>
            <ac:spMk id="94" creationId="{7C19747D-2172-46BF-B10A-A2F3E7899770}"/>
          </ac:spMkLst>
        </pc:spChg>
        <pc:spChg chg="add del mod">
          <ac:chgData name="Nadine" userId="a45fc509-57f6-426d-9598-d8f508bc1586" providerId="ADAL" clId="{2E2E429A-62BD-44AA-B2FB-A1E5DCCF024D}" dt="2022-01-05T16:20:09.421" v="4447" actId="478"/>
          <ac:spMkLst>
            <pc:docMk/>
            <pc:sldMk cId="1287607556" sldId="286"/>
            <ac:spMk id="95" creationId="{4633523F-4D27-48DE-A2F7-82A12E647F11}"/>
          </ac:spMkLst>
        </pc:spChg>
        <pc:spChg chg="add mod">
          <ac:chgData name="Nadine" userId="a45fc509-57f6-426d-9598-d8f508bc1586" providerId="ADAL" clId="{2E2E429A-62BD-44AA-B2FB-A1E5DCCF024D}" dt="2022-01-05T16:18:09.901" v="4341"/>
          <ac:spMkLst>
            <pc:docMk/>
            <pc:sldMk cId="1287607556" sldId="286"/>
            <ac:spMk id="96" creationId="{B3ECC43B-7113-4DD5-80DF-896213FA0094}"/>
          </ac:spMkLst>
        </pc:spChg>
        <pc:spChg chg="add mod">
          <ac:chgData name="Nadine" userId="a45fc509-57f6-426d-9598-d8f508bc1586" providerId="ADAL" clId="{2E2E429A-62BD-44AA-B2FB-A1E5DCCF024D}" dt="2022-01-05T16:18:09.901" v="4341"/>
          <ac:spMkLst>
            <pc:docMk/>
            <pc:sldMk cId="1287607556" sldId="286"/>
            <ac:spMk id="97" creationId="{3106380C-E752-4960-959E-14081FF48C11}"/>
          </ac:spMkLst>
        </pc:spChg>
        <pc:spChg chg="add mod">
          <ac:chgData name="Nadine" userId="a45fc509-57f6-426d-9598-d8f508bc1586" providerId="ADAL" clId="{2E2E429A-62BD-44AA-B2FB-A1E5DCCF024D}" dt="2022-01-05T16:18:09.901" v="4341"/>
          <ac:spMkLst>
            <pc:docMk/>
            <pc:sldMk cId="1287607556" sldId="286"/>
            <ac:spMk id="98" creationId="{A850BE88-C78E-4EA2-9163-5EBDB4DA93EF}"/>
          </ac:spMkLst>
        </pc:spChg>
        <pc:spChg chg="add mod">
          <ac:chgData name="Nadine" userId="a45fc509-57f6-426d-9598-d8f508bc1586" providerId="ADAL" clId="{2E2E429A-62BD-44AA-B2FB-A1E5DCCF024D}" dt="2022-01-05T16:18:09.901" v="4341"/>
          <ac:spMkLst>
            <pc:docMk/>
            <pc:sldMk cId="1287607556" sldId="286"/>
            <ac:spMk id="99" creationId="{E270B330-D856-4FA5-B250-0EC03599CF06}"/>
          </ac:spMkLst>
        </pc:spChg>
        <pc:spChg chg="add mod">
          <ac:chgData name="Nadine" userId="a45fc509-57f6-426d-9598-d8f508bc1586" providerId="ADAL" clId="{2E2E429A-62BD-44AA-B2FB-A1E5DCCF024D}" dt="2022-01-05T16:18:09.901" v="4341"/>
          <ac:spMkLst>
            <pc:docMk/>
            <pc:sldMk cId="1287607556" sldId="286"/>
            <ac:spMk id="100" creationId="{4BD05C96-E9FA-4E3D-A115-DD80507743D0}"/>
          </ac:spMkLst>
        </pc:spChg>
        <pc:spChg chg="add mod">
          <ac:chgData name="Nadine" userId="a45fc509-57f6-426d-9598-d8f508bc1586" providerId="ADAL" clId="{2E2E429A-62BD-44AA-B2FB-A1E5DCCF024D}" dt="2022-01-05T16:18:09.901" v="4341"/>
          <ac:spMkLst>
            <pc:docMk/>
            <pc:sldMk cId="1287607556" sldId="286"/>
            <ac:spMk id="101" creationId="{531A3F4D-A9FA-4022-A5CB-2E1A17F0019C}"/>
          </ac:spMkLst>
        </pc:spChg>
        <pc:spChg chg="add mod">
          <ac:chgData name="Nadine" userId="a45fc509-57f6-426d-9598-d8f508bc1586" providerId="ADAL" clId="{2E2E429A-62BD-44AA-B2FB-A1E5DCCF024D}" dt="2022-01-05T16:18:09.901" v="4341"/>
          <ac:spMkLst>
            <pc:docMk/>
            <pc:sldMk cId="1287607556" sldId="286"/>
            <ac:spMk id="102" creationId="{6EF3CF3E-75E7-4436-9419-F8E67ECF9884}"/>
          </ac:spMkLst>
        </pc:spChg>
        <pc:spChg chg="add mod">
          <ac:chgData name="Nadine" userId="a45fc509-57f6-426d-9598-d8f508bc1586" providerId="ADAL" clId="{2E2E429A-62BD-44AA-B2FB-A1E5DCCF024D}" dt="2022-01-05T16:18:09.901" v="4341"/>
          <ac:spMkLst>
            <pc:docMk/>
            <pc:sldMk cId="1287607556" sldId="286"/>
            <ac:spMk id="103" creationId="{78095CE7-1A9D-4618-86A0-5072C6F64CA7}"/>
          </ac:spMkLst>
        </pc:spChg>
        <pc:spChg chg="add mod">
          <ac:chgData name="Nadine" userId="a45fc509-57f6-426d-9598-d8f508bc1586" providerId="ADAL" clId="{2E2E429A-62BD-44AA-B2FB-A1E5DCCF024D}" dt="2022-01-05T16:18:09.901" v="4341"/>
          <ac:spMkLst>
            <pc:docMk/>
            <pc:sldMk cId="1287607556" sldId="286"/>
            <ac:spMk id="104" creationId="{3739C548-9693-4CCB-8283-676B75D97B0D}"/>
          </ac:spMkLst>
        </pc:spChg>
        <pc:spChg chg="add del mod">
          <ac:chgData name="Nadine" userId="a45fc509-57f6-426d-9598-d8f508bc1586" providerId="ADAL" clId="{2E2E429A-62BD-44AA-B2FB-A1E5DCCF024D}" dt="2022-01-05T16:20:08.758" v="4446" actId="478"/>
          <ac:spMkLst>
            <pc:docMk/>
            <pc:sldMk cId="1287607556" sldId="286"/>
            <ac:spMk id="105" creationId="{FA72A0DC-95C9-465A-8FA2-727819AE62A1}"/>
          </ac:spMkLst>
        </pc:spChg>
        <pc:spChg chg="add del mod">
          <ac:chgData name="Nadine" userId="a45fc509-57f6-426d-9598-d8f508bc1586" providerId="ADAL" clId="{2E2E429A-62BD-44AA-B2FB-A1E5DCCF024D}" dt="2022-01-05T16:20:10.375" v="4448" actId="478"/>
          <ac:spMkLst>
            <pc:docMk/>
            <pc:sldMk cId="1287607556" sldId="286"/>
            <ac:spMk id="106" creationId="{7B2EB0AD-2DB5-4A12-98BE-68693B203981}"/>
          </ac:spMkLst>
        </pc:spChg>
        <pc:spChg chg="add mod">
          <ac:chgData name="Nadine" userId="a45fc509-57f6-426d-9598-d8f508bc1586" providerId="ADAL" clId="{2E2E429A-62BD-44AA-B2FB-A1E5DCCF024D}" dt="2022-01-05T16:18:09.901" v="4341"/>
          <ac:spMkLst>
            <pc:docMk/>
            <pc:sldMk cId="1287607556" sldId="286"/>
            <ac:spMk id="107" creationId="{ECBB7616-E70E-4592-8CC5-63AB4F6C98C2}"/>
          </ac:spMkLst>
        </pc:spChg>
        <pc:spChg chg="mod">
          <ac:chgData name="Nadine" userId="a45fc509-57f6-426d-9598-d8f508bc1586" providerId="ADAL" clId="{2E2E429A-62BD-44AA-B2FB-A1E5DCCF024D}" dt="2022-01-16T14:25:19.030" v="7484" actId="947"/>
          <ac:spMkLst>
            <pc:docMk/>
            <pc:sldMk cId="1287607556" sldId="286"/>
            <ac:spMk id="1840" creationId="{00000000-0000-0000-0000-000000000000}"/>
          </ac:spMkLst>
        </pc:spChg>
        <pc:spChg chg="del">
          <ac:chgData name="Nadine" userId="a45fc509-57f6-426d-9598-d8f508bc1586" providerId="ADAL" clId="{2E2E429A-62BD-44AA-B2FB-A1E5DCCF024D}" dt="2022-01-02T20:19:31.596" v="469" actId="478"/>
          <ac:spMkLst>
            <pc:docMk/>
            <pc:sldMk cId="1287607556" sldId="286"/>
            <ac:spMk id="1843" creationId="{00000000-0000-0000-0000-000000000000}"/>
          </ac:spMkLst>
        </pc:spChg>
        <pc:spChg chg="del">
          <ac:chgData name="Nadine" userId="a45fc509-57f6-426d-9598-d8f508bc1586" providerId="ADAL" clId="{2E2E429A-62BD-44AA-B2FB-A1E5DCCF024D}" dt="2022-01-02T20:21:00.568" v="500" actId="478"/>
          <ac:spMkLst>
            <pc:docMk/>
            <pc:sldMk cId="1287607556" sldId="286"/>
            <ac:spMk id="1844" creationId="{00000000-0000-0000-0000-000000000000}"/>
          </ac:spMkLst>
        </pc:spChg>
        <pc:spChg chg="del">
          <ac:chgData name="Nadine" userId="a45fc509-57f6-426d-9598-d8f508bc1586" providerId="ADAL" clId="{2E2E429A-62BD-44AA-B2FB-A1E5DCCF024D}" dt="2022-01-02T20:22:17.390" v="527" actId="478"/>
          <ac:spMkLst>
            <pc:docMk/>
            <pc:sldMk cId="1287607556" sldId="286"/>
            <ac:spMk id="1845" creationId="{00000000-0000-0000-0000-000000000000}"/>
          </ac:spMkLst>
        </pc:spChg>
        <pc:spChg chg="del">
          <ac:chgData name="Nadine" userId="a45fc509-57f6-426d-9598-d8f508bc1586" providerId="ADAL" clId="{2E2E429A-62BD-44AA-B2FB-A1E5DCCF024D}" dt="2022-01-02T20:23:57.996" v="550" actId="478"/>
          <ac:spMkLst>
            <pc:docMk/>
            <pc:sldMk cId="1287607556" sldId="286"/>
            <ac:spMk id="1846" creationId="{00000000-0000-0000-0000-000000000000}"/>
          </ac:spMkLst>
        </pc:spChg>
        <pc:spChg chg="del">
          <ac:chgData name="Nadine" userId="a45fc509-57f6-426d-9598-d8f508bc1586" providerId="ADAL" clId="{2E2E429A-62BD-44AA-B2FB-A1E5DCCF024D}" dt="2022-01-02T20:01:03.347" v="313" actId="478"/>
          <ac:spMkLst>
            <pc:docMk/>
            <pc:sldMk cId="1287607556" sldId="286"/>
            <ac:spMk id="1847" creationId="{00000000-0000-0000-0000-000000000000}"/>
          </ac:spMkLst>
        </pc:spChg>
        <pc:spChg chg="del">
          <ac:chgData name="Nadine" userId="a45fc509-57f6-426d-9598-d8f508bc1586" providerId="ADAL" clId="{2E2E429A-62BD-44AA-B2FB-A1E5DCCF024D}" dt="2022-01-02T20:08:09.677" v="347" actId="478"/>
          <ac:spMkLst>
            <pc:docMk/>
            <pc:sldMk cId="1287607556" sldId="286"/>
            <ac:spMk id="1848" creationId="{00000000-0000-0000-0000-000000000000}"/>
          </ac:spMkLst>
        </pc:spChg>
        <pc:spChg chg="del">
          <ac:chgData name="Nadine" userId="a45fc509-57f6-426d-9598-d8f508bc1586" providerId="ADAL" clId="{2E2E429A-62BD-44AA-B2FB-A1E5DCCF024D}" dt="2022-01-02T20:13:46.233" v="383" actId="478"/>
          <ac:spMkLst>
            <pc:docMk/>
            <pc:sldMk cId="1287607556" sldId="286"/>
            <ac:spMk id="1849" creationId="{00000000-0000-0000-0000-000000000000}"/>
          </ac:spMkLst>
        </pc:spChg>
        <pc:grpChg chg="add mod">
          <ac:chgData name="Nadine" userId="a45fc509-57f6-426d-9598-d8f508bc1586" providerId="ADAL" clId="{2E2E429A-62BD-44AA-B2FB-A1E5DCCF024D}" dt="2022-01-02T19:38:48.780" v="113" actId="164"/>
          <ac:grpSpMkLst>
            <pc:docMk/>
            <pc:sldMk cId="1287607556" sldId="286"/>
            <ac:grpSpMk id="22" creationId="{19A2501F-48CC-4BF0-B63F-D6C61F431FBA}"/>
          </ac:grpSpMkLst>
        </pc:grpChg>
        <pc:grpChg chg="add del mod">
          <ac:chgData name="Nadine" userId="a45fc509-57f6-426d-9598-d8f508bc1586" providerId="ADAL" clId="{2E2E429A-62BD-44AA-B2FB-A1E5DCCF024D}" dt="2022-01-02T19:54:03.818" v="232" actId="478"/>
          <ac:grpSpMkLst>
            <pc:docMk/>
            <pc:sldMk cId="1287607556" sldId="286"/>
            <ac:grpSpMk id="75" creationId="{FA8F5540-5038-4073-9D4A-A5020588178B}"/>
          </ac:grpSpMkLst>
        </pc:grpChg>
        <pc:grpChg chg="add mod">
          <ac:chgData name="Nadine" userId="a45fc509-57f6-426d-9598-d8f508bc1586" providerId="ADAL" clId="{2E2E429A-62BD-44AA-B2FB-A1E5DCCF024D}" dt="2022-01-02T19:45:40.283" v="185" actId="164"/>
          <ac:grpSpMkLst>
            <pc:docMk/>
            <pc:sldMk cId="1287607556" sldId="286"/>
            <ac:grpSpMk id="1824" creationId="{556E0FF3-1A35-4C6E-84DF-C96B3726B30B}"/>
          </ac:grpSpMkLst>
        </pc:grpChg>
        <pc:picChg chg="mod">
          <ac:chgData name="Nadine" userId="a45fc509-57f6-426d-9598-d8f508bc1586" providerId="ADAL" clId="{2E2E429A-62BD-44AA-B2FB-A1E5DCCF024D}" dt="2022-01-02T19:38:48.780" v="113" actId="164"/>
          <ac:picMkLst>
            <pc:docMk/>
            <pc:sldMk cId="1287607556" sldId="286"/>
            <ac:picMk id="19" creationId="{871AB416-11BE-44A7-BDB5-5D9FC666C7E8}"/>
          </ac:picMkLst>
        </pc:picChg>
        <pc:picChg chg="mod">
          <ac:chgData name="Nadine" userId="a45fc509-57f6-426d-9598-d8f508bc1586" providerId="ADAL" clId="{2E2E429A-62BD-44AA-B2FB-A1E5DCCF024D}" dt="2022-01-02T19:46:12.280" v="186"/>
          <ac:picMkLst>
            <pc:docMk/>
            <pc:sldMk cId="1287607556" sldId="286"/>
            <ac:picMk id="23" creationId="{339B3BEF-4515-CC47-9DF1-F54CE41B5D07}"/>
          </ac:picMkLst>
        </pc:picChg>
        <pc:picChg chg="add del">
          <ac:chgData name="Nadine" userId="a45fc509-57f6-426d-9598-d8f508bc1586" providerId="ADAL" clId="{2E2E429A-62BD-44AA-B2FB-A1E5DCCF024D}" dt="2022-01-02T19:27:02.519" v="31" actId="478"/>
          <ac:picMkLst>
            <pc:docMk/>
            <pc:sldMk cId="1287607556" sldId="286"/>
            <ac:picMk id="26" creationId="{13D47E45-01FE-4320-AFAC-A14764EBD8D4}"/>
          </ac:picMkLst>
        </pc:picChg>
        <pc:picChg chg="del">
          <ac:chgData name="Nadine" userId="a45fc509-57f6-426d-9598-d8f508bc1586" providerId="ADAL" clId="{2E2E429A-62BD-44AA-B2FB-A1E5DCCF024D}" dt="2022-01-02T19:27:22.642" v="37" actId="478"/>
          <ac:picMkLst>
            <pc:docMk/>
            <pc:sldMk cId="1287607556" sldId="286"/>
            <ac:picMk id="32" creationId="{BCB66BD7-5C11-9947-A8AF-F80CEDA880CC}"/>
          </ac:picMkLst>
        </pc:picChg>
        <pc:picChg chg="mod">
          <ac:chgData name="Nadine" userId="a45fc509-57f6-426d-9598-d8f508bc1586" providerId="ADAL" clId="{2E2E429A-62BD-44AA-B2FB-A1E5DCCF024D}" dt="2022-01-02T19:38:48.780" v="113" actId="164"/>
          <ac:picMkLst>
            <pc:docMk/>
            <pc:sldMk cId="1287607556" sldId="286"/>
            <ac:picMk id="34" creationId="{982EA602-9249-4FFA-8421-BE68FA34E6C6}"/>
          </ac:picMkLst>
        </pc:picChg>
        <pc:picChg chg="add del mod">
          <ac:chgData name="Nadine" userId="a45fc509-57f6-426d-9598-d8f508bc1586" providerId="ADAL" clId="{2E2E429A-62BD-44AA-B2FB-A1E5DCCF024D}" dt="2022-01-02T21:07:08.811" v="1076"/>
          <ac:picMkLst>
            <pc:docMk/>
            <pc:sldMk cId="1287607556" sldId="286"/>
            <ac:picMk id="38" creationId="{9C9D1B80-6187-491F-8680-DACD61F578E1}"/>
          </ac:picMkLst>
        </pc:picChg>
        <pc:picChg chg="mod">
          <ac:chgData name="Nadine" userId="a45fc509-57f6-426d-9598-d8f508bc1586" providerId="ADAL" clId="{2E2E429A-62BD-44AA-B2FB-A1E5DCCF024D}" dt="2022-01-02T19:53:59.530" v="231"/>
          <ac:picMkLst>
            <pc:docMk/>
            <pc:sldMk cId="1287607556" sldId="286"/>
            <ac:picMk id="76" creationId="{CE2408A3-AA73-4B1B-A8F5-7B7EC5B8E96C}"/>
          </ac:picMkLst>
        </pc:picChg>
      </pc:sldChg>
      <pc:sldChg chg="addSp delSp modSp mod modTransition modAnim">
        <pc:chgData name="Nadine" userId="a45fc509-57f6-426d-9598-d8f508bc1586" providerId="ADAL" clId="{2E2E429A-62BD-44AA-B2FB-A1E5DCCF024D}" dt="2022-01-16T14:28:50.899" v="7485"/>
        <pc:sldMkLst>
          <pc:docMk/>
          <pc:sldMk cId="2196150238" sldId="287"/>
        </pc:sldMkLst>
        <pc:spChg chg="del">
          <ac:chgData name="Nadine" userId="a45fc509-57f6-426d-9598-d8f508bc1586" providerId="ADAL" clId="{2E2E429A-62BD-44AA-B2FB-A1E5DCCF024D}" dt="2022-01-05T16:15:20.187" v="4145" actId="478"/>
          <ac:spMkLst>
            <pc:docMk/>
            <pc:sldMk cId="2196150238" sldId="287"/>
            <ac:spMk id="2" creationId="{4868A97C-61F9-4FCC-B1F7-0F0E4386B188}"/>
          </ac:spMkLst>
        </pc:spChg>
        <pc:spChg chg="del">
          <ac:chgData name="Nadine" userId="a45fc509-57f6-426d-9598-d8f508bc1586" providerId="ADAL" clId="{2E2E429A-62BD-44AA-B2FB-A1E5DCCF024D}" dt="2022-01-05T16:15:20.539" v="4146" actId="478"/>
          <ac:spMkLst>
            <pc:docMk/>
            <pc:sldMk cId="2196150238" sldId="287"/>
            <ac:spMk id="3" creationId="{0FBD8851-B34B-435E-A40D-94DF13FA9226}"/>
          </ac:spMkLst>
        </pc:spChg>
        <pc:spChg chg="del">
          <ac:chgData name="Nadine" userId="a45fc509-57f6-426d-9598-d8f508bc1586" providerId="ADAL" clId="{2E2E429A-62BD-44AA-B2FB-A1E5DCCF024D}" dt="2022-01-05T16:15:20.946" v="4147" actId="478"/>
          <ac:spMkLst>
            <pc:docMk/>
            <pc:sldMk cId="2196150238" sldId="287"/>
            <ac:spMk id="4" creationId="{5A9A66AA-0E15-4858-A1D1-FACA394C8A4E}"/>
          </ac:spMkLst>
        </pc:spChg>
        <pc:spChg chg="del">
          <ac:chgData name="Nadine" userId="a45fc509-57f6-426d-9598-d8f508bc1586" providerId="ADAL" clId="{2E2E429A-62BD-44AA-B2FB-A1E5DCCF024D}" dt="2022-01-05T16:15:21.332" v="4148" actId="478"/>
          <ac:spMkLst>
            <pc:docMk/>
            <pc:sldMk cId="2196150238" sldId="287"/>
            <ac:spMk id="5" creationId="{B052C2FA-3B95-4BE8-8047-3AAAD9AEF82C}"/>
          </ac:spMkLst>
        </pc:spChg>
        <pc:spChg chg="del">
          <ac:chgData name="Nadine" userId="a45fc509-57f6-426d-9598-d8f508bc1586" providerId="ADAL" clId="{2E2E429A-62BD-44AA-B2FB-A1E5DCCF024D}" dt="2022-01-05T16:15:21.759" v="4149" actId="478"/>
          <ac:spMkLst>
            <pc:docMk/>
            <pc:sldMk cId="2196150238" sldId="287"/>
            <ac:spMk id="6" creationId="{3A01EB67-7359-4000-9726-95EA42726AE3}"/>
          </ac:spMkLst>
        </pc:spChg>
        <pc:spChg chg="del">
          <ac:chgData name="Nadine" userId="a45fc509-57f6-426d-9598-d8f508bc1586" providerId="ADAL" clId="{2E2E429A-62BD-44AA-B2FB-A1E5DCCF024D}" dt="2022-01-05T16:04:38.022" v="3786" actId="478"/>
          <ac:spMkLst>
            <pc:docMk/>
            <pc:sldMk cId="2196150238" sldId="287"/>
            <ac:spMk id="7" creationId="{2FA4BF2E-46CE-4C02-8EE5-CB7221440455}"/>
          </ac:spMkLst>
        </pc:spChg>
        <pc:spChg chg="del">
          <ac:chgData name="Nadine" userId="a45fc509-57f6-426d-9598-d8f508bc1586" providerId="ADAL" clId="{2E2E429A-62BD-44AA-B2FB-A1E5DCCF024D}" dt="2022-01-05T16:04:38.421" v="3787" actId="478"/>
          <ac:spMkLst>
            <pc:docMk/>
            <pc:sldMk cId="2196150238" sldId="287"/>
            <ac:spMk id="8" creationId="{B61CA7C0-8C82-449A-871C-7EF60A10FC17}"/>
          </ac:spMkLst>
        </pc:spChg>
        <pc:spChg chg="mod">
          <ac:chgData name="Nadine" userId="a45fc509-57f6-426d-9598-d8f508bc1586" providerId="ADAL" clId="{2E2E429A-62BD-44AA-B2FB-A1E5DCCF024D}" dt="2022-01-02T22:17:42.669" v="1484" actId="20577"/>
          <ac:spMkLst>
            <pc:docMk/>
            <pc:sldMk cId="2196150238" sldId="287"/>
            <ac:spMk id="9" creationId="{6BF914CD-D540-4A80-9BEF-C9137050E56D}"/>
          </ac:spMkLst>
        </pc:spChg>
        <pc:spChg chg="mod">
          <ac:chgData name="Nadine" userId="a45fc509-57f6-426d-9598-d8f508bc1586" providerId="ADAL" clId="{2E2E429A-62BD-44AA-B2FB-A1E5DCCF024D}" dt="2022-01-03T21:02:35.834" v="2329" actId="2"/>
          <ac:spMkLst>
            <pc:docMk/>
            <pc:sldMk cId="2196150238" sldId="287"/>
            <ac:spMk id="10" creationId="{07256BD2-FCC8-409C-B791-70BF13217FA0}"/>
          </ac:spMkLst>
        </pc:spChg>
        <pc:spChg chg="del">
          <ac:chgData name="Nadine" userId="a45fc509-57f6-426d-9598-d8f508bc1586" providerId="ADAL" clId="{2E2E429A-62BD-44AA-B2FB-A1E5DCCF024D}" dt="2022-01-02T19:29:40.257" v="42" actId="478"/>
          <ac:spMkLst>
            <pc:docMk/>
            <pc:sldMk cId="2196150238" sldId="287"/>
            <ac:spMk id="27" creationId="{7839A70F-2C66-41DF-AFC0-3EB79E8D24CA}"/>
          </ac:spMkLst>
        </pc:spChg>
        <pc:spChg chg="mod">
          <ac:chgData name="Nadine" userId="a45fc509-57f6-426d-9598-d8f508bc1586" providerId="ADAL" clId="{2E2E429A-62BD-44AA-B2FB-A1E5DCCF024D}" dt="2022-01-02T19:52:53.026" v="213" actId="1076"/>
          <ac:spMkLst>
            <pc:docMk/>
            <pc:sldMk cId="2196150238" sldId="287"/>
            <ac:spMk id="32" creationId="{9D8133A5-EE64-455F-B156-B8822A1865BC}"/>
          </ac:spMkLst>
        </pc:spChg>
        <pc:spChg chg="mod">
          <ac:chgData name="Nadine" userId="a45fc509-57f6-426d-9598-d8f508bc1586" providerId="ADAL" clId="{2E2E429A-62BD-44AA-B2FB-A1E5DCCF024D}" dt="2022-01-02T19:48:43.257" v="188"/>
          <ac:spMkLst>
            <pc:docMk/>
            <pc:sldMk cId="2196150238" sldId="287"/>
            <ac:spMk id="47" creationId="{A23E468E-BF63-45EF-9D3E-FAC2599413D3}"/>
          </ac:spMkLst>
        </pc:spChg>
        <pc:spChg chg="mod">
          <ac:chgData name="Nadine" userId="a45fc509-57f6-426d-9598-d8f508bc1586" providerId="ADAL" clId="{2E2E429A-62BD-44AA-B2FB-A1E5DCCF024D}" dt="2022-01-02T19:48:43.257" v="188"/>
          <ac:spMkLst>
            <pc:docMk/>
            <pc:sldMk cId="2196150238" sldId="287"/>
            <ac:spMk id="48" creationId="{D3D5B0EC-BC79-4E85-861C-3BF830AF83E0}"/>
          </ac:spMkLst>
        </pc:spChg>
        <pc:spChg chg="add del mod">
          <ac:chgData name="Nadine" userId="a45fc509-57f6-426d-9598-d8f508bc1586" providerId="ADAL" clId="{2E2E429A-62BD-44AA-B2FB-A1E5DCCF024D}" dt="2022-01-05T16:04:36.719" v="3784" actId="478"/>
          <ac:spMkLst>
            <pc:docMk/>
            <pc:sldMk cId="2196150238" sldId="287"/>
            <ac:spMk id="72" creationId="{28808171-3C28-4A6E-B51E-505B7686836A}"/>
          </ac:spMkLst>
        </pc:spChg>
        <pc:spChg chg="add del mod">
          <ac:chgData name="Nadine" userId="a45fc509-57f6-426d-9598-d8f508bc1586" providerId="ADAL" clId="{2E2E429A-62BD-44AA-B2FB-A1E5DCCF024D}" dt="2022-01-05T16:04:37.515" v="3785" actId="478"/>
          <ac:spMkLst>
            <pc:docMk/>
            <pc:sldMk cId="2196150238" sldId="287"/>
            <ac:spMk id="73" creationId="{AC7B53D4-2992-4356-88A3-1DF23CC71D80}"/>
          </ac:spMkLst>
        </pc:spChg>
        <pc:spChg chg="add del mod">
          <ac:chgData name="Nadine" userId="a45fc509-57f6-426d-9598-d8f508bc1586" providerId="ADAL" clId="{2E2E429A-62BD-44AA-B2FB-A1E5DCCF024D}" dt="2022-01-02T20:17:51.752" v="436" actId="478"/>
          <ac:spMkLst>
            <pc:docMk/>
            <pc:sldMk cId="2196150238" sldId="287"/>
            <ac:spMk id="74" creationId="{8313F646-ABDE-425F-8D4E-E0102E7C56A0}"/>
          </ac:spMkLst>
        </pc:spChg>
        <pc:spChg chg="add mod">
          <ac:chgData name="Nadine" userId="a45fc509-57f6-426d-9598-d8f508bc1586" providerId="ADAL" clId="{2E2E429A-62BD-44AA-B2FB-A1E5DCCF024D}" dt="2022-01-05T16:06:53.495" v="3846"/>
          <ac:spMkLst>
            <pc:docMk/>
            <pc:sldMk cId="2196150238" sldId="287"/>
            <ac:spMk id="74" creationId="{A9B7825A-8DD4-4296-AE64-A98643A49750}"/>
          </ac:spMkLst>
        </pc:spChg>
        <pc:spChg chg="add del mod">
          <ac:chgData name="Nadine" userId="a45fc509-57f6-426d-9598-d8f508bc1586" providerId="ADAL" clId="{2E2E429A-62BD-44AA-B2FB-A1E5DCCF024D}" dt="2022-01-05T16:15:19.554" v="4144" actId="478"/>
          <ac:spMkLst>
            <pc:docMk/>
            <pc:sldMk cId="2196150238" sldId="287"/>
            <ac:spMk id="75" creationId="{28A4D9DD-BC67-47A7-AD9E-8E4D01598069}"/>
          </ac:spMkLst>
        </pc:spChg>
        <pc:spChg chg="add del mod">
          <ac:chgData name="Nadine" userId="a45fc509-57f6-426d-9598-d8f508bc1586" providerId="ADAL" clId="{2E2E429A-62BD-44AA-B2FB-A1E5DCCF024D}" dt="2022-01-05T16:15:18.991" v="4143" actId="478"/>
          <ac:spMkLst>
            <pc:docMk/>
            <pc:sldMk cId="2196150238" sldId="287"/>
            <ac:spMk id="76" creationId="{E08E1E48-19B8-4C7F-84AF-95A158B2FA97}"/>
          </ac:spMkLst>
        </pc:spChg>
        <pc:spChg chg="add del mod">
          <ac:chgData name="Nadine" userId="a45fc509-57f6-426d-9598-d8f508bc1586" providerId="ADAL" clId="{2E2E429A-62BD-44AA-B2FB-A1E5DCCF024D}" dt="2022-01-05T16:15:18.489" v="4142" actId="478"/>
          <ac:spMkLst>
            <pc:docMk/>
            <pc:sldMk cId="2196150238" sldId="287"/>
            <ac:spMk id="77" creationId="{E6606C16-CFC2-4445-84F5-0CE4B1062AB0}"/>
          </ac:spMkLst>
        </pc:spChg>
        <pc:spChg chg="add del mod">
          <ac:chgData name="Nadine" userId="a45fc509-57f6-426d-9598-d8f508bc1586" providerId="ADAL" clId="{2E2E429A-62BD-44AA-B2FB-A1E5DCCF024D}" dt="2022-01-05T16:15:18.066" v="4141" actId="478"/>
          <ac:spMkLst>
            <pc:docMk/>
            <pc:sldMk cId="2196150238" sldId="287"/>
            <ac:spMk id="78" creationId="{2E9896E7-DE51-4658-98FF-1AA11F82953D}"/>
          </ac:spMkLst>
        </pc:spChg>
        <pc:spChg chg="add del mod">
          <ac:chgData name="Nadine" userId="a45fc509-57f6-426d-9598-d8f508bc1586" providerId="ADAL" clId="{2E2E429A-62BD-44AA-B2FB-A1E5DCCF024D}" dt="2022-01-05T16:15:17.640" v="4140" actId="478"/>
          <ac:spMkLst>
            <pc:docMk/>
            <pc:sldMk cId="2196150238" sldId="287"/>
            <ac:spMk id="79" creationId="{924C3332-7119-4F1F-A689-23A1BA3D679C}"/>
          </ac:spMkLst>
        </pc:spChg>
        <pc:spChg chg="add mod">
          <ac:chgData name="Nadine" userId="a45fc509-57f6-426d-9598-d8f508bc1586" providerId="ADAL" clId="{2E2E429A-62BD-44AA-B2FB-A1E5DCCF024D}" dt="2022-01-05T16:06:53.495" v="3846"/>
          <ac:spMkLst>
            <pc:docMk/>
            <pc:sldMk cId="2196150238" sldId="287"/>
            <ac:spMk id="80" creationId="{87F66F37-5B95-480B-8DC7-D608D3EEF321}"/>
          </ac:spMkLst>
        </pc:spChg>
        <pc:spChg chg="add del mod">
          <ac:chgData name="Nadine" userId="a45fc509-57f6-426d-9598-d8f508bc1586" providerId="ADAL" clId="{2E2E429A-62BD-44AA-B2FB-A1E5DCCF024D}" dt="2022-01-05T16:08:56.307" v="3939" actId="478"/>
          <ac:spMkLst>
            <pc:docMk/>
            <pc:sldMk cId="2196150238" sldId="287"/>
            <ac:spMk id="81" creationId="{B78E1FE1-E4AB-4AA9-8650-2C4737025FE7}"/>
          </ac:spMkLst>
        </pc:spChg>
        <pc:spChg chg="add del mod">
          <ac:chgData name="Nadine" userId="a45fc509-57f6-426d-9598-d8f508bc1586" providerId="ADAL" clId="{2E2E429A-62BD-44AA-B2FB-A1E5DCCF024D}" dt="2022-01-05T16:08:55.800" v="3938" actId="478"/>
          <ac:spMkLst>
            <pc:docMk/>
            <pc:sldMk cId="2196150238" sldId="287"/>
            <ac:spMk id="82" creationId="{0F64DCA4-0902-4889-8398-CCA153599955}"/>
          </ac:spMkLst>
        </pc:spChg>
        <pc:spChg chg="add del mod">
          <ac:chgData name="Nadine" userId="a45fc509-57f6-426d-9598-d8f508bc1586" providerId="ADAL" clId="{2E2E429A-62BD-44AA-B2FB-A1E5DCCF024D}" dt="2022-01-05T16:08:55.404" v="3937" actId="478"/>
          <ac:spMkLst>
            <pc:docMk/>
            <pc:sldMk cId="2196150238" sldId="287"/>
            <ac:spMk id="83" creationId="{D0636CAD-EF3E-4992-95CF-D22B028EE4A7}"/>
          </ac:spMkLst>
        </pc:spChg>
        <pc:spChg chg="add del mod">
          <ac:chgData name="Nadine" userId="a45fc509-57f6-426d-9598-d8f508bc1586" providerId="ADAL" clId="{2E2E429A-62BD-44AA-B2FB-A1E5DCCF024D}" dt="2022-01-05T16:08:54.921" v="3936" actId="478"/>
          <ac:spMkLst>
            <pc:docMk/>
            <pc:sldMk cId="2196150238" sldId="287"/>
            <ac:spMk id="84" creationId="{C0F1D679-6FC6-4D00-978E-147F8EBB4789}"/>
          </ac:spMkLst>
        </pc:spChg>
        <pc:spChg chg="add del mod">
          <ac:chgData name="Nadine" userId="a45fc509-57f6-426d-9598-d8f508bc1586" providerId="ADAL" clId="{2E2E429A-62BD-44AA-B2FB-A1E5DCCF024D}" dt="2022-01-05T16:08:53.435" v="3933" actId="478"/>
          <ac:spMkLst>
            <pc:docMk/>
            <pc:sldMk cId="2196150238" sldId="287"/>
            <ac:spMk id="85" creationId="{4790B9CB-6B0C-4032-BE1A-C15D33192C27}"/>
          </ac:spMkLst>
        </pc:spChg>
        <pc:spChg chg="add del mod">
          <ac:chgData name="Nadine" userId="a45fc509-57f6-426d-9598-d8f508bc1586" providerId="ADAL" clId="{2E2E429A-62BD-44AA-B2FB-A1E5DCCF024D}" dt="2022-01-05T16:08:52.605" v="3932" actId="478"/>
          <ac:spMkLst>
            <pc:docMk/>
            <pc:sldMk cId="2196150238" sldId="287"/>
            <ac:spMk id="86" creationId="{44E19DCB-ABD2-4140-B5BE-FA411BA1717F}"/>
          </ac:spMkLst>
        </pc:spChg>
        <pc:spChg chg="add del mod">
          <ac:chgData name="Nadine" userId="a45fc509-57f6-426d-9598-d8f508bc1586" providerId="ADAL" clId="{2E2E429A-62BD-44AA-B2FB-A1E5DCCF024D}" dt="2022-01-05T16:08:51.960" v="3931" actId="478"/>
          <ac:spMkLst>
            <pc:docMk/>
            <pc:sldMk cId="2196150238" sldId="287"/>
            <ac:spMk id="87" creationId="{8A8BD4FD-FF05-4F38-A147-A92CB7807E3F}"/>
          </ac:spMkLst>
        </pc:spChg>
        <pc:spChg chg="add del mod">
          <ac:chgData name="Nadine" userId="a45fc509-57f6-426d-9598-d8f508bc1586" providerId="ADAL" clId="{2E2E429A-62BD-44AA-B2FB-A1E5DCCF024D}" dt="2022-01-05T16:08:51.548" v="3930" actId="478"/>
          <ac:spMkLst>
            <pc:docMk/>
            <pc:sldMk cId="2196150238" sldId="287"/>
            <ac:spMk id="88" creationId="{04C83EF7-6998-4721-AD44-756AC50722A4}"/>
          </ac:spMkLst>
        </pc:spChg>
        <pc:spChg chg="add mod">
          <ac:chgData name="Nadine" userId="a45fc509-57f6-426d-9598-d8f508bc1586" providerId="ADAL" clId="{2E2E429A-62BD-44AA-B2FB-A1E5DCCF024D}" dt="2022-01-05T16:06:53.495" v="3846"/>
          <ac:spMkLst>
            <pc:docMk/>
            <pc:sldMk cId="2196150238" sldId="287"/>
            <ac:spMk id="89" creationId="{F66197A7-3B31-4237-AD1E-786917925F0E}"/>
          </ac:spMkLst>
        </pc:spChg>
        <pc:spChg chg="add mod">
          <ac:chgData name="Nadine" userId="a45fc509-57f6-426d-9598-d8f508bc1586" providerId="ADAL" clId="{2E2E429A-62BD-44AA-B2FB-A1E5DCCF024D}" dt="2022-01-05T16:06:53.495" v="3846"/>
          <ac:spMkLst>
            <pc:docMk/>
            <pc:sldMk cId="2196150238" sldId="287"/>
            <ac:spMk id="90" creationId="{29C91282-6C3F-4398-9E9D-CCF7DA3B8E7D}"/>
          </ac:spMkLst>
        </pc:spChg>
        <pc:spChg chg="add del mod">
          <ac:chgData name="Nadine" userId="a45fc509-57f6-426d-9598-d8f508bc1586" providerId="ADAL" clId="{2E2E429A-62BD-44AA-B2FB-A1E5DCCF024D}" dt="2022-01-05T16:08:54.514" v="3935" actId="478"/>
          <ac:spMkLst>
            <pc:docMk/>
            <pc:sldMk cId="2196150238" sldId="287"/>
            <ac:spMk id="91" creationId="{DB5F2324-591A-4E53-99C0-0D8BE6115C99}"/>
          </ac:spMkLst>
        </pc:spChg>
        <pc:spChg chg="add del mod">
          <ac:chgData name="Nadine" userId="a45fc509-57f6-426d-9598-d8f508bc1586" providerId="ADAL" clId="{2E2E429A-62BD-44AA-B2FB-A1E5DCCF024D}" dt="2022-01-05T16:08:54.027" v="3934" actId="478"/>
          <ac:spMkLst>
            <pc:docMk/>
            <pc:sldMk cId="2196150238" sldId="287"/>
            <ac:spMk id="92" creationId="{67C238EC-39CF-4BE6-AAA9-92BC14B7C682}"/>
          </ac:spMkLst>
        </pc:spChg>
        <pc:spChg chg="add del mod">
          <ac:chgData name="Nadine" userId="a45fc509-57f6-426d-9598-d8f508bc1586" providerId="ADAL" clId="{2E2E429A-62BD-44AA-B2FB-A1E5DCCF024D}" dt="2022-01-05T16:20:19.134" v="4456" actId="478"/>
          <ac:spMkLst>
            <pc:docMk/>
            <pc:sldMk cId="2196150238" sldId="287"/>
            <ac:spMk id="93" creationId="{504EA353-661C-4633-BC94-BA3FA32C391C}"/>
          </ac:spMkLst>
        </pc:spChg>
        <pc:spChg chg="add del mod">
          <ac:chgData name="Nadine" userId="a45fc509-57f6-426d-9598-d8f508bc1586" providerId="ADAL" clId="{2E2E429A-62BD-44AA-B2FB-A1E5DCCF024D}" dt="2022-01-05T16:20:19.547" v="4457" actId="478"/>
          <ac:spMkLst>
            <pc:docMk/>
            <pc:sldMk cId="2196150238" sldId="287"/>
            <ac:spMk id="94" creationId="{59D25D85-5A63-4547-B319-EFC42C3DA6DE}"/>
          </ac:spMkLst>
        </pc:spChg>
        <pc:spChg chg="add mod">
          <ac:chgData name="Nadine" userId="a45fc509-57f6-426d-9598-d8f508bc1586" providerId="ADAL" clId="{2E2E429A-62BD-44AA-B2FB-A1E5DCCF024D}" dt="2022-01-05T16:18:02.868" v="4337"/>
          <ac:spMkLst>
            <pc:docMk/>
            <pc:sldMk cId="2196150238" sldId="287"/>
            <ac:spMk id="95" creationId="{E5DFAD1D-5198-4252-AA6D-53877D89AF47}"/>
          </ac:spMkLst>
        </pc:spChg>
        <pc:spChg chg="add mod">
          <ac:chgData name="Nadine" userId="a45fc509-57f6-426d-9598-d8f508bc1586" providerId="ADAL" clId="{2E2E429A-62BD-44AA-B2FB-A1E5DCCF024D}" dt="2022-01-05T16:18:02.868" v="4337"/>
          <ac:spMkLst>
            <pc:docMk/>
            <pc:sldMk cId="2196150238" sldId="287"/>
            <ac:spMk id="96" creationId="{D94D9000-322A-4577-87A2-AEB6510EA4C8}"/>
          </ac:spMkLst>
        </pc:spChg>
        <pc:spChg chg="add mod">
          <ac:chgData name="Nadine" userId="a45fc509-57f6-426d-9598-d8f508bc1586" providerId="ADAL" clId="{2E2E429A-62BD-44AA-B2FB-A1E5DCCF024D}" dt="2022-01-05T16:18:02.868" v="4337"/>
          <ac:spMkLst>
            <pc:docMk/>
            <pc:sldMk cId="2196150238" sldId="287"/>
            <ac:spMk id="97" creationId="{7A50537D-499F-4C29-98C3-DC1738DE509A}"/>
          </ac:spMkLst>
        </pc:spChg>
        <pc:spChg chg="add mod">
          <ac:chgData name="Nadine" userId="a45fc509-57f6-426d-9598-d8f508bc1586" providerId="ADAL" clId="{2E2E429A-62BD-44AA-B2FB-A1E5DCCF024D}" dt="2022-01-05T16:18:02.868" v="4337"/>
          <ac:spMkLst>
            <pc:docMk/>
            <pc:sldMk cId="2196150238" sldId="287"/>
            <ac:spMk id="98" creationId="{3F44B01A-9C0D-4C3B-A839-60BDEFB87FE1}"/>
          </ac:spMkLst>
        </pc:spChg>
        <pc:spChg chg="add mod">
          <ac:chgData name="Nadine" userId="a45fc509-57f6-426d-9598-d8f508bc1586" providerId="ADAL" clId="{2E2E429A-62BD-44AA-B2FB-A1E5DCCF024D}" dt="2022-01-05T16:18:02.868" v="4337"/>
          <ac:spMkLst>
            <pc:docMk/>
            <pc:sldMk cId="2196150238" sldId="287"/>
            <ac:spMk id="99" creationId="{B68420DF-CA20-4452-B19A-A2833EB86B6B}"/>
          </ac:spMkLst>
        </pc:spChg>
        <pc:spChg chg="add mod">
          <ac:chgData name="Nadine" userId="a45fc509-57f6-426d-9598-d8f508bc1586" providerId="ADAL" clId="{2E2E429A-62BD-44AA-B2FB-A1E5DCCF024D}" dt="2022-01-05T16:18:02.868" v="4337"/>
          <ac:spMkLst>
            <pc:docMk/>
            <pc:sldMk cId="2196150238" sldId="287"/>
            <ac:spMk id="100" creationId="{6A1D74D9-B5C0-44BA-9B50-8477DECBE135}"/>
          </ac:spMkLst>
        </pc:spChg>
        <pc:spChg chg="add mod">
          <ac:chgData name="Nadine" userId="a45fc509-57f6-426d-9598-d8f508bc1586" providerId="ADAL" clId="{2E2E429A-62BD-44AA-B2FB-A1E5DCCF024D}" dt="2022-01-05T16:18:02.868" v="4337"/>
          <ac:spMkLst>
            <pc:docMk/>
            <pc:sldMk cId="2196150238" sldId="287"/>
            <ac:spMk id="101" creationId="{07DA7BEB-E6FF-47D7-9A3C-A1069DF80637}"/>
          </ac:spMkLst>
        </pc:spChg>
        <pc:spChg chg="add mod">
          <ac:chgData name="Nadine" userId="a45fc509-57f6-426d-9598-d8f508bc1586" providerId="ADAL" clId="{2E2E429A-62BD-44AA-B2FB-A1E5DCCF024D}" dt="2022-01-05T16:18:02.868" v="4337"/>
          <ac:spMkLst>
            <pc:docMk/>
            <pc:sldMk cId="2196150238" sldId="287"/>
            <ac:spMk id="102" creationId="{1F955D6C-BA36-4F22-B3C3-3728DA407B14}"/>
          </ac:spMkLst>
        </pc:spChg>
        <pc:spChg chg="add mod">
          <ac:chgData name="Nadine" userId="a45fc509-57f6-426d-9598-d8f508bc1586" providerId="ADAL" clId="{2E2E429A-62BD-44AA-B2FB-A1E5DCCF024D}" dt="2022-01-05T16:18:02.868" v="4337"/>
          <ac:spMkLst>
            <pc:docMk/>
            <pc:sldMk cId="2196150238" sldId="287"/>
            <ac:spMk id="103" creationId="{A7BF78C8-EF59-4DEA-B404-0C11CEEF311B}"/>
          </ac:spMkLst>
        </pc:spChg>
        <pc:spChg chg="add del mod">
          <ac:chgData name="Nadine" userId="a45fc509-57f6-426d-9598-d8f508bc1586" providerId="ADAL" clId="{2E2E429A-62BD-44AA-B2FB-A1E5DCCF024D}" dt="2022-01-05T16:20:18.600" v="4455" actId="478"/>
          <ac:spMkLst>
            <pc:docMk/>
            <pc:sldMk cId="2196150238" sldId="287"/>
            <ac:spMk id="104" creationId="{3153C3EE-DC0E-4007-BFEE-7A4ACD4308B2}"/>
          </ac:spMkLst>
        </pc:spChg>
        <pc:spChg chg="add del mod">
          <ac:chgData name="Nadine" userId="a45fc509-57f6-426d-9598-d8f508bc1586" providerId="ADAL" clId="{2E2E429A-62BD-44AA-B2FB-A1E5DCCF024D}" dt="2022-01-05T16:20:17.962" v="4454" actId="478"/>
          <ac:spMkLst>
            <pc:docMk/>
            <pc:sldMk cId="2196150238" sldId="287"/>
            <ac:spMk id="105" creationId="{F9BB55A2-3EBD-4DA6-8EC3-C6E2D32E576C}"/>
          </ac:spMkLst>
        </pc:spChg>
        <pc:spChg chg="add mod">
          <ac:chgData name="Nadine" userId="a45fc509-57f6-426d-9598-d8f508bc1586" providerId="ADAL" clId="{2E2E429A-62BD-44AA-B2FB-A1E5DCCF024D}" dt="2022-01-05T16:18:02.868" v="4337"/>
          <ac:spMkLst>
            <pc:docMk/>
            <pc:sldMk cId="2196150238" sldId="287"/>
            <ac:spMk id="106" creationId="{5F00C5C1-BCF7-41D3-81C2-45FCE1247EAE}"/>
          </ac:spMkLst>
        </pc:spChg>
        <pc:spChg chg="mod">
          <ac:chgData name="Nadine" userId="a45fc509-57f6-426d-9598-d8f508bc1586" providerId="ADAL" clId="{2E2E429A-62BD-44AA-B2FB-A1E5DCCF024D}" dt="2022-01-02T22:22:29.717" v="1521" actId="20577"/>
          <ac:spMkLst>
            <pc:docMk/>
            <pc:sldMk cId="2196150238" sldId="287"/>
            <ac:spMk id="1840" creationId="{00000000-0000-0000-0000-000000000000}"/>
          </ac:spMkLst>
        </pc:spChg>
        <pc:spChg chg="del">
          <ac:chgData name="Nadine" userId="a45fc509-57f6-426d-9598-d8f508bc1586" providerId="ADAL" clId="{2E2E429A-62BD-44AA-B2FB-A1E5DCCF024D}" dt="2022-01-02T20:19:43.465" v="473" actId="478"/>
          <ac:spMkLst>
            <pc:docMk/>
            <pc:sldMk cId="2196150238" sldId="287"/>
            <ac:spMk id="1843" creationId="{00000000-0000-0000-0000-000000000000}"/>
          </ac:spMkLst>
        </pc:spChg>
        <pc:spChg chg="del">
          <ac:chgData name="Nadine" userId="a45fc509-57f6-426d-9598-d8f508bc1586" providerId="ADAL" clId="{2E2E429A-62BD-44AA-B2FB-A1E5DCCF024D}" dt="2022-01-02T20:21:12.718" v="504" actId="478"/>
          <ac:spMkLst>
            <pc:docMk/>
            <pc:sldMk cId="2196150238" sldId="287"/>
            <ac:spMk id="1844" creationId="{00000000-0000-0000-0000-000000000000}"/>
          </ac:spMkLst>
        </pc:spChg>
        <pc:spChg chg="del">
          <ac:chgData name="Nadine" userId="a45fc509-57f6-426d-9598-d8f508bc1586" providerId="ADAL" clId="{2E2E429A-62BD-44AA-B2FB-A1E5DCCF024D}" dt="2022-01-02T20:22:24.370" v="531" actId="478"/>
          <ac:spMkLst>
            <pc:docMk/>
            <pc:sldMk cId="2196150238" sldId="287"/>
            <ac:spMk id="1845" creationId="{00000000-0000-0000-0000-000000000000}"/>
          </ac:spMkLst>
        </pc:spChg>
        <pc:spChg chg="del">
          <ac:chgData name="Nadine" userId="a45fc509-57f6-426d-9598-d8f508bc1586" providerId="ADAL" clId="{2E2E429A-62BD-44AA-B2FB-A1E5DCCF024D}" dt="2022-01-02T20:24:04.473" v="554" actId="478"/>
          <ac:spMkLst>
            <pc:docMk/>
            <pc:sldMk cId="2196150238" sldId="287"/>
            <ac:spMk id="1846" creationId="{00000000-0000-0000-0000-000000000000}"/>
          </ac:spMkLst>
        </pc:spChg>
        <pc:spChg chg="del">
          <ac:chgData name="Nadine" userId="a45fc509-57f6-426d-9598-d8f508bc1586" providerId="ADAL" clId="{2E2E429A-62BD-44AA-B2FB-A1E5DCCF024D}" dt="2022-01-02T20:01:14.748" v="317" actId="478"/>
          <ac:spMkLst>
            <pc:docMk/>
            <pc:sldMk cId="2196150238" sldId="287"/>
            <ac:spMk id="1847" creationId="{00000000-0000-0000-0000-000000000000}"/>
          </ac:spMkLst>
        </pc:spChg>
        <pc:spChg chg="del">
          <ac:chgData name="Nadine" userId="a45fc509-57f6-426d-9598-d8f508bc1586" providerId="ADAL" clId="{2E2E429A-62BD-44AA-B2FB-A1E5DCCF024D}" dt="2022-01-02T20:08:17.491" v="351" actId="478"/>
          <ac:spMkLst>
            <pc:docMk/>
            <pc:sldMk cId="2196150238" sldId="287"/>
            <ac:spMk id="1848" creationId="{00000000-0000-0000-0000-000000000000}"/>
          </ac:spMkLst>
        </pc:spChg>
        <pc:spChg chg="del">
          <ac:chgData name="Nadine" userId="a45fc509-57f6-426d-9598-d8f508bc1586" providerId="ADAL" clId="{2E2E429A-62BD-44AA-B2FB-A1E5DCCF024D}" dt="2022-01-02T20:13:58.013" v="387" actId="478"/>
          <ac:spMkLst>
            <pc:docMk/>
            <pc:sldMk cId="2196150238" sldId="287"/>
            <ac:spMk id="1849" creationId="{00000000-0000-0000-0000-000000000000}"/>
          </ac:spMkLst>
        </pc:spChg>
        <pc:grpChg chg="add mod">
          <ac:chgData name="Nadine" userId="a45fc509-57f6-426d-9598-d8f508bc1586" providerId="ADAL" clId="{2E2E429A-62BD-44AA-B2FB-A1E5DCCF024D}" dt="2022-01-02T19:32:54.278" v="68" actId="164"/>
          <ac:grpSpMkLst>
            <pc:docMk/>
            <pc:sldMk cId="2196150238" sldId="287"/>
            <ac:grpSpMk id="20" creationId="{9E5910C3-3464-4954-AF15-C82C8C999920}"/>
          </ac:grpSpMkLst>
        </pc:grpChg>
        <pc:grpChg chg="add mod">
          <ac:chgData name="Nadine" userId="a45fc509-57f6-426d-9598-d8f508bc1586" providerId="ADAL" clId="{2E2E429A-62BD-44AA-B2FB-A1E5DCCF024D}" dt="2022-01-02T19:48:43.257" v="188"/>
          <ac:grpSpMkLst>
            <pc:docMk/>
            <pc:sldMk cId="2196150238" sldId="287"/>
            <ac:grpSpMk id="45" creationId="{C53FAF8B-998B-47F7-B3DC-C620AE06E3AD}"/>
          </ac:grpSpMkLst>
        </pc:grpChg>
        <pc:picChg chg="mod">
          <ac:chgData name="Nadine" userId="a45fc509-57f6-426d-9598-d8f508bc1586" providerId="ADAL" clId="{2E2E429A-62BD-44AA-B2FB-A1E5DCCF024D}" dt="2022-01-02T19:52:46.379" v="212" actId="1076"/>
          <ac:picMkLst>
            <pc:docMk/>
            <pc:sldMk cId="2196150238" sldId="287"/>
            <ac:picMk id="11" creationId="{54891DCD-C509-4E81-B9E8-96EA0A91343A}"/>
          </ac:picMkLst>
        </pc:picChg>
        <pc:picChg chg="mod">
          <ac:chgData name="Nadine" userId="a45fc509-57f6-426d-9598-d8f508bc1586" providerId="ADAL" clId="{2E2E429A-62BD-44AA-B2FB-A1E5DCCF024D}" dt="2022-01-02T19:32:54.278" v="68" actId="164"/>
          <ac:picMkLst>
            <pc:docMk/>
            <pc:sldMk cId="2196150238" sldId="287"/>
            <ac:picMk id="19" creationId="{871AB416-11BE-44A7-BDB5-5D9FC666C7E8}"/>
          </ac:picMkLst>
        </pc:picChg>
        <pc:picChg chg="mod">
          <ac:chgData name="Nadine" userId="a45fc509-57f6-426d-9598-d8f508bc1586" providerId="ADAL" clId="{2E2E429A-62BD-44AA-B2FB-A1E5DCCF024D}" dt="2022-01-02T21:20:55.484" v="1218"/>
          <ac:picMkLst>
            <pc:docMk/>
            <pc:sldMk cId="2196150238" sldId="287"/>
            <ac:picMk id="25" creationId="{A5AE07AE-B657-4654-9394-9986BEE4E334}"/>
          </ac:picMkLst>
        </pc:picChg>
        <pc:picChg chg="mod">
          <ac:chgData name="Nadine" userId="a45fc509-57f6-426d-9598-d8f508bc1586" providerId="ADAL" clId="{2E2E429A-62BD-44AA-B2FB-A1E5DCCF024D}" dt="2022-01-02T19:32:54.278" v="68" actId="164"/>
          <ac:picMkLst>
            <pc:docMk/>
            <pc:sldMk cId="2196150238" sldId="287"/>
            <ac:picMk id="34" creationId="{982EA602-9249-4FFA-8421-BE68FA34E6C6}"/>
          </ac:picMkLst>
        </pc:picChg>
        <pc:picChg chg="mod">
          <ac:chgData name="Nadine" userId="a45fc509-57f6-426d-9598-d8f508bc1586" providerId="ADAL" clId="{2E2E429A-62BD-44AA-B2FB-A1E5DCCF024D}" dt="2022-01-02T19:48:43.257" v="188"/>
          <ac:picMkLst>
            <pc:docMk/>
            <pc:sldMk cId="2196150238" sldId="287"/>
            <ac:picMk id="46" creationId="{3D247033-8472-4030-88C2-6977F12A81AC}"/>
          </ac:picMkLst>
        </pc:picChg>
        <pc:picChg chg="add mod">
          <ac:chgData name="Nadine" userId="a45fc509-57f6-426d-9598-d8f508bc1586" providerId="ADAL" clId="{2E2E429A-62BD-44AA-B2FB-A1E5DCCF024D}" dt="2022-01-02T19:49:43.685" v="189"/>
          <ac:picMkLst>
            <pc:docMk/>
            <pc:sldMk cId="2196150238" sldId="287"/>
            <ac:picMk id="49" creationId="{55B6203F-CFEA-448D-8F28-AA641E4B8403}"/>
          </ac:picMkLst>
        </pc:picChg>
        <pc:picChg chg="add mod">
          <ac:chgData name="Nadine" userId="a45fc509-57f6-426d-9598-d8f508bc1586" providerId="ADAL" clId="{2E2E429A-62BD-44AA-B2FB-A1E5DCCF024D}" dt="2022-01-02T19:49:43.685" v="189"/>
          <ac:picMkLst>
            <pc:docMk/>
            <pc:sldMk cId="2196150238" sldId="287"/>
            <ac:picMk id="50" creationId="{C87BEE03-29B9-4312-B94D-CF32303DF819}"/>
          </ac:picMkLst>
        </pc:picChg>
        <pc:picChg chg="add mod">
          <ac:chgData name="Nadine" userId="a45fc509-57f6-426d-9598-d8f508bc1586" providerId="ADAL" clId="{2E2E429A-62BD-44AA-B2FB-A1E5DCCF024D}" dt="2022-01-02T19:49:43.685" v="189"/>
          <ac:picMkLst>
            <pc:docMk/>
            <pc:sldMk cId="2196150238" sldId="287"/>
            <ac:picMk id="51" creationId="{8AE71E97-5843-4CAD-956A-F39ABB985E75}"/>
          </ac:picMkLst>
        </pc:picChg>
        <pc:picChg chg="add mod">
          <ac:chgData name="Nadine" userId="a45fc509-57f6-426d-9598-d8f508bc1586" providerId="ADAL" clId="{2E2E429A-62BD-44AA-B2FB-A1E5DCCF024D}" dt="2022-01-02T19:49:43.685" v="189"/>
          <ac:picMkLst>
            <pc:docMk/>
            <pc:sldMk cId="2196150238" sldId="287"/>
            <ac:picMk id="52" creationId="{706D8D1F-7F68-49A0-BCE8-8AF9C5B0DF77}"/>
          </ac:picMkLst>
        </pc:picChg>
        <pc:picChg chg="add mod">
          <ac:chgData name="Nadine" userId="a45fc509-57f6-426d-9598-d8f508bc1586" providerId="ADAL" clId="{2E2E429A-62BD-44AA-B2FB-A1E5DCCF024D}" dt="2022-01-02T19:49:43.685" v="189"/>
          <ac:picMkLst>
            <pc:docMk/>
            <pc:sldMk cId="2196150238" sldId="287"/>
            <ac:picMk id="53" creationId="{0FFD0AB6-5FF6-4C4B-A7DB-AC4DA2D76790}"/>
          </ac:picMkLst>
        </pc:picChg>
        <pc:picChg chg="add mod">
          <ac:chgData name="Nadine" userId="a45fc509-57f6-426d-9598-d8f508bc1586" providerId="ADAL" clId="{2E2E429A-62BD-44AA-B2FB-A1E5DCCF024D}" dt="2022-01-02T19:49:43.685" v="189"/>
          <ac:picMkLst>
            <pc:docMk/>
            <pc:sldMk cId="2196150238" sldId="287"/>
            <ac:picMk id="54" creationId="{C28DD262-8D33-4AA6-8C48-70882898FB2C}"/>
          </ac:picMkLst>
        </pc:picChg>
        <pc:picChg chg="add mod">
          <ac:chgData name="Nadine" userId="a45fc509-57f6-426d-9598-d8f508bc1586" providerId="ADAL" clId="{2E2E429A-62BD-44AA-B2FB-A1E5DCCF024D}" dt="2022-01-02T19:49:43.685" v="189"/>
          <ac:picMkLst>
            <pc:docMk/>
            <pc:sldMk cId="2196150238" sldId="287"/>
            <ac:picMk id="55" creationId="{89CDA88C-22D5-48BD-BA12-710246AE2ABC}"/>
          </ac:picMkLst>
        </pc:picChg>
        <pc:picChg chg="add mod">
          <ac:chgData name="Nadine" userId="a45fc509-57f6-426d-9598-d8f508bc1586" providerId="ADAL" clId="{2E2E429A-62BD-44AA-B2FB-A1E5DCCF024D}" dt="2022-01-02T19:49:43.685" v="189"/>
          <ac:picMkLst>
            <pc:docMk/>
            <pc:sldMk cId="2196150238" sldId="287"/>
            <ac:picMk id="56" creationId="{1BA250F2-1330-490B-B186-DB4F3C5A0521}"/>
          </ac:picMkLst>
        </pc:picChg>
        <pc:picChg chg="add mod">
          <ac:chgData name="Nadine" userId="a45fc509-57f6-426d-9598-d8f508bc1586" providerId="ADAL" clId="{2E2E429A-62BD-44AA-B2FB-A1E5DCCF024D}" dt="2022-01-02T19:49:43.685" v="189"/>
          <ac:picMkLst>
            <pc:docMk/>
            <pc:sldMk cId="2196150238" sldId="287"/>
            <ac:picMk id="57" creationId="{9DF876D8-55CC-46C2-87FA-610CE14012D0}"/>
          </ac:picMkLst>
        </pc:picChg>
        <pc:picChg chg="add mod">
          <ac:chgData name="Nadine" userId="a45fc509-57f6-426d-9598-d8f508bc1586" providerId="ADAL" clId="{2E2E429A-62BD-44AA-B2FB-A1E5DCCF024D}" dt="2022-01-02T19:49:43.685" v="189"/>
          <ac:picMkLst>
            <pc:docMk/>
            <pc:sldMk cId="2196150238" sldId="287"/>
            <ac:picMk id="58" creationId="{E0C87CCD-B5D5-45EB-93C7-BD0ED5049563}"/>
          </ac:picMkLst>
        </pc:picChg>
        <pc:picChg chg="add mod">
          <ac:chgData name="Nadine" userId="a45fc509-57f6-426d-9598-d8f508bc1586" providerId="ADAL" clId="{2E2E429A-62BD-44AA-B2FB-A1E5DCCF024D}" dt="2022-01-02T19:49:43.685" v="189"/>
          <ac:picMkLst>
            <pc:docMk/>
            <pc:sldMk cId="2196150238" sldId="287"/>
            <ac:picMk id="59" creationId="{6CF803AE-0522-4F33-87B6-ECB9DF930C20}"/>
          </ac:picMkLst>
        </pc:picChg>
        <pc:picChg chg="add mod">
          <ac:chgData name="Nadine" userId="a45fc509-57f6-426d-9598-d8f508bc1586" providerId="ADAL" clId="{2E2E429A-62BD-44AA-B2FB-A1E5DCCF024D}" dt="2022-01-02T19:49:43.685" v="189"/>
          <ac:picMkLst>
            <pc:docMk/>
            <pc:sldMk cId="2196150238" sldId="287"/>
            <ac:picMk id="60" creationId="{359E747C-FFED-46AA-A074-6B1F8EAB0A4D}"/>
          </ac:picMkLst>
        </pc:picChg>
        <pc:picChg chg="add mod">
          <ac:chgData name="Nadine" userId="a45fc509-57f6-426d-9598-d8f508bc1586" providerId="ADAL" clId="{2E2E429A-62BD-44AA-B2FB-A1E5DCCF024D}" dt="2022-01-02T19:49:43.685" v="189"/>
          <ac:picMkLst>
            <pc:docMk/>
            <pc:sldMk cId="2196150238" sldId="287"/>
            <ac:picMk id="61" creationId="{2D8D551A-EC2E-4D73-A1F6-CE2AD192C28E}"/>
          </ac:picMkLst>
        </pc:picChg>
        <pc:picChg chg="add mod">
          <ac:chgData name="Nadine" userId="a45fc509-57f6-426d-9598-d8f508bc1586" providerId="ADAL" clId="{2E2E429A-62BD-44AA-B2FB-A1E5DCCF024D}" dt="2022-01-02T19:49:43.685" v="189"/>
          <ac:picMkLst>
            <pc:docMk/>
            <pc:sldMk cId="2196150238" sldId="287"/>
            <ac:picMk id="62" creationId="{0E69036E-40A1-4626-BC3C-52351F287F9A}"/>
          </ac:picMkLst>
        </pc:picChg>
        <pc:picChg chg="add mod">
          <ac:chgData name="Nadine" userId="a45fc509-57f6-426d-9598-d8f508bc1586" providerId="ADAL" clId="{2E2E429A-62BD-44AA-B2FB-A1E5DCCF024D}" dt="2022-01-02T19:49:43.685" v="189"/>
          <ac:picMkLst>
            <pc:docMk/>
            <pc:sldMk cId="2196150238" sldId="287"/>
            <ac:picMk id="63" creationId="{77141496-C97C-4B4A-8445-635D393C11F4}"/>
          </ac:picMkLst>
        </pc:picChg>
        <pc:picChg chg="add mod">
          <ac:chgData name="Nadine" userId="a45fc509-57f6-426d-9598-d8f508bc1586" providerId="ADAL" clId="{2E2E429A-62BD-44AA-B2FB-A1E5DCCF024D}" dt="2022-01-02T19:49:43.685" v="189"/>
          <ac:picMkLst>
            <pc:docMk/>
            <pc:sldMk cId="2196150238" sldId="287"/>
            <ac:picMk id="64" creationId="{83642F52-DEE4-4541-827D-4833B35BD94E}"/>
          </ac:picMkLst>
        </pc:picChg>
        <pc:picChg chg="add mod">
          <ac:chgData name="Nadine" userId="a45fc509-57f6-426d-9598-d8f508bc1586" providerId="ADAL" clId="{2E2E429A-62BD-44AA-B2FB-A1E5DCCF024D}" dt="2022-01-02T19:49:43.685" v="189"/>
          <ac:picMkLst>
            <pc:docMk/>
            <pc:sldMk cId="2196150238" sldId="287"/>
            <ac:picMk id="65" creationId="{7E581B4D-E215-41CF-A316-2219EB29DA81}"/>
          </ac:picMkLst>
        </pc:picChg>
        <pc:picChg chg="add mod">
          <ac:chgData name="Nadine" userId="a45fc509-57f6-426d-9598-d8f508bc1586" providerId="ADAL" clId="{2E2E429A-62BD-44AA-B2FB-A1E5DCCF024D}" dt="2022-01-02T19:49:43.685" v="189"/>
          <ac:picMkLst>
            <pc:docMk/>
            <pc:sldMk cId="2196150238" sldId="287"/>
            <ac:picMk id="66" creationId="{F3868E18-AED5-4BDC-AAB8-6E211AA92891}"/>
          </ac:picMkLst>
        </pc:picChg>
        <pc:picChg chg="add mod">
          <ac:chgData name="Nadine" userId="a45fc509-57f6-426d-9598-d8f508bc1586" providerId="ADAL" clId="{2E2E429A-62BD-44AA-B2FB-A1E5DCCF024D}" dt="2022-01-02T19:49:43.685" v="189"/>
          <ac:picMkLst>
            <pc:docMk/>
            <pc:sldMk cId="2196150238" sldId="287"/>
            <ac:picMk id="67" creationId="{8492F337-8F29-44E4-A14E-17CB19F17FB0}"/>
          </ac:picMkLst>
        </pc:picChg>
        <pc:picChg chg="add mod">
          <ac:chgData name="Nadine" userId="a45fc509-57f6-426d-9598-d8f508bc1586" providerId="ADAL" clId="{2E2E429A-62BD-44AA-B2FB-A1E5DCCF024D}" dt="2022-01-02T19:53:22.864" v="220" actId="1076"/>
          <ac:picMkLst>
            <pc:docMk/>
            <pc:sldMk cId="2196150238" sldId="287"/>
            <ac:picMk id="68" creationId="{AFC0F52E-1071-4B4D-9EB6-F7D64464F476}"/>
          </ac:picMkLst>
        </pc:picChg>
        <pc:picChg chg="add mod">
          <ac:chgData name="Nadine" userId="a45fc509-57f6-426d-9598-d8f508bc1586" providerId="ADAL" clId="{2E2E429A-62BD-44AA-B2FB-A1E5DCCF024D}" dt="2022-01-02T19:53:02.658" v="215" actId="1076"/>
          <ac:picMkLst>
            <pc:docMk/>
            <pc:sldMk cId="2196150238" sldId="287"/>
            <ac:picMk id="69" creationId="{0B8BFDBE-DFEF-4F82-A3FA-BA529D9C1498}"/>
          </ac:picMkLst>
        </pc:picChg>
        <pc:picChg chg="add mod">
          <ac:chgData name="Nadine" userId="a45fc509-57f6-426d-9598-d8f508bc1586" providerId="ADAL" clId="{2E2E429A-62BD-44AA-B2FB-A1E5DCCF024D}" dt="2022-01-02T19:53:27.807" v="221" actId="1076"/>
          <ac:picMkLst>
            <pc:docMk/>
            <pc:sldMk cId="2196150238" sldId="287"/>
            <ac:picMk id="70" creationId="{AB30811A-7B15-45AF-844F-B8016FA8A048}"/>
          </ac:picMkLst>
        </pc:picChg>
        <pc:picChg chg="add mod">
          <ac:chgData name="Nadine" userId="a45fc509-57f6-426d-9598-d8f508bc1586" providerId="ADAL" clId="{2E2E429A-62BD-44AA-B2FB-A1E5DCCF024D}" dt="2022-01-02T19:49:43.685" v="189"/>
          <ac:picMkLst>
            <pc:docMk/>
            <pc:sldMk cId="2196150238" sldId="287"/>
            <ac:picMk id="71" creationId="{DABFD200-AA47-41F6-8DC7-12FA9D8AC05C}"/>
          </ac:picMkLst>
        </pc:picChg>
      </pc:sldChg>
      <pc:sldChg chg="addSp delSp modSp mod modTransition modAnim">
        <pc:chgData name="Nadine" userId="a45fc509-57f6-426d-9598-d8f508bc1586" providerId="ADAL" clId="{2E2E429A-62BD-44AA-B2FB-A1E5DCCF024D}" dt="2022-01-05T20:30:22.024" v="4715" actId="171"/>
        <pc:sldMkLst>
          <pc:docMk/>
          <pc:sldMk cId="3916495694" sldId="288"/>
        </pc:sldMkLst>
        <pc:spChg chg="del">
          <ac:chgData name="Nadine" userId="a45fc509-57f6-426d-9598-d8f508bc1586" providerId="ADAL" clId="{2E2E429A-62BD-44AA-B2FB-A1E5DCCF024D}" dt="2022-01-05T16:15:35.078" v="4166" actId="478"/>
          <ac:spMkLst>
            <pc:docMk/>
            <pc:sldMk cId="3916495694" sldId="288"/>
            <ac:spMk id="2" creationId="{4868A97C-61F9-4FCC-B1F7-0F0E4386B188}"/>
          </ac:spMkLst>
        </pc:spChg>
        <pc:spChg chg="del">
          <ac:chgData name="Nadine" userId="a45fc509-57f6-426d-9598-d8f508bc1586" providerId="ADAL" clId="{2E2E429A-62BD-44AA-B2FB-A1E5DCCF024D}" dt="2022-01-05T16:15:35.413" v="4167" actId="478"/>
          <ac:spMkLst>
            <pc:docMk/>
            <pc:sldMk cId="3916495694" sldId="288"/>
            <ac:spMk id="3" creationId="{0FBD8851-B34B-435E-A40D-94DF13FA9226}"/>
          </ac:spMkLst>
        </pc:spChg>
        <pc:spChg chg="del">
          <ac:chgData name="Nadine" userId="a45fc509-57f6-426d-9598-d8f508bc1586" providerId="ADAL" clId="{2E2E429A-62BD-44AA-B2FB-A1E5DCCF024D}" dt="2022-01-05T16:15:35.771" v="4168" actId="478"/>
          <ac:spMkLst>
            <pc:docMk/>
            <pc:sldMk cId="3916495694" sldId="288"/>
            <ac:spMk id="4" creationId="{5A9A66AA-0E15-4858-A1D1-FACA394C8A4E}"/>
          </ac:spMkLst>
        </pc:spChg>
        <pc:spChg chg="del">
          <ac:chgData name="Nadine" userId="a45fc509-57f6-426d-9598-d8f508bc1586" providerId="ADAL" clId="{2E2E429A-62BD-44AA-B2FB-A1E5DCCF024D}" dt="2022-01-05T16:15:36.138" v="4169" actId="478"/>
          <ac:spMkLst>
            <pc:docMk/>
            <pc:sldMk cId="3916495694" sldId="288"/>
            <ac:spMk id="5" creationId="{B052C2FA-3B95-4BE8-8047-3AAAD9AEF82C}"/>
          </ac:spMkLst>
        </pc:spChg>
        <pc:spChg chg="del">
          <ac:chgData name="Nadine" userId="a45fc509-57f6-426d-9598-d8f508bc1586" providerId="ADAL" clId="{2E2E429A-62BD-44AA-B2FB-A1E5DCCF024D}" dt="2022-01-05T16:15:36.464" v="4170" actId="478"/>
          <ac:spMkLst>
            <pc:docMk/>
            <pc:sldMk cId="3916495694" sldId="288"/>
            <ac:spMk id="6" creationId="{3A01EB67-7359-4000-9726-95EA42726AE3}"/>
          </ac:spMkLst>
        </pc:spChg>
        <pc:spChg chg="del">
          <ac:chgData name="Nadine" userId="a45fc509-57f6-426d-9598-d8f508bc1586" providerId="ADAL" clId="{2E2E429A-62BD-44AA-B2FB-A1E5DCCF024D}" dt="2022-01-05T16:04:54.855" v="3794" actId="478"/>
          <ac:spMkLst>
            <pc:docMk/>
            <pc:sldMk cId="3916495694" sldId="288"/>
            <ac:spMk id="7" creationId="{2FA4BF2E-46CE-4C02-8EE5-CB7221440455}"/>
          </ac:spMkLst>
        </pc:spChg>
        <pc:spChg chg="del">
          <ac:chgData name="Nadine" userId="a45fc509-57f6-426d-9598-d8f508bc1586" providerId="ADAL" clId="{2E2E429A-62BD-44AA-B2FB-A1E5DCCF024D}" dt="2022-01-05T16:04:55.271" v="3795" actId="478"/>
          <ac:spMkLst>
            <pc:docMk/>
            <pc:sldMk cId="3916495694" sldId="288"/>
            <ac:spMk id="8" creationId="{B61CA7C0-8C82-449A-871C-7EF60A10FC17}"/>
          </ac:spMkLst>
        </pc:spChg>
        <pc:spChg chg="del">
          <ac:chgData name="Nadine" userId="a45fc509-57f6-426d-9598-d8f508bc1586" providerId="ADAL" clId="{2E2E429A-62BD-44AA-B2FB-A1E5DCCF024D}" dt="2022-01-02T19:49:51.352" v="191" actId="478"/>
          <ac:spMkLst>
            <pc:docMk/>
            <pc:sldMk cId="3916495694" sldId="288"/>
            <ac:spMk id="9" creationId="{70CFEB7A-1CB8-4400-AB22-FBB52CFD7EDA}"/>
          </ac:spMkLst>
        </pc:spChg>
        <pc:spChg chg="mod">
          <ac:chgData name="Nadine" userId="a45fc509-57f6-426d-9598-d8f508bc1586" providerId="ADAL" clId="{2E2E429A-62BD-44AA-B2FB-A1E5DCCF024D}" dt="2022-01-03T21:02:36.922" v="2334" actId="2"/>
          <ac:spMkLst>
            <pc:docMk/>
            <pc:sldMk cId="3916495694" sldId="288"/>
            <ac:spMk id="10" creationId="{07256BD2-FCC8-409C-B791-70BF13217FA0}"/>
          </ac:spMkLst>
        </pc:spChg>
        <pc:spChg chg="mod">
          <ac:chgData name="Nadine" userId="a45fc509-57f6-426d-9598-d8f508bc1586" providerId="ADAL" clId="{2E2E429A-62BD-44AA-B2FB-A1E5DCCF024D}" dt="2022-01-02T19:52:18.756" v="210" actId="1076"/>
          <ac:spMkLst>
            <pc:docMk/>
            <pc:sldMk cId="3916495694" sldId="288"/>
            <ac:spMk id="33" creationId="{DC54108E-9387-4573-AE81-354A6A437563}"/>
          </ac:spMkLst>
        </pc:spChg>
        <pc:spChg chg="mod">
          <ac:chgData name="Nadine" userId="a45fc509-57f6-426d-9598-d8f508bc1586" providerId="ADAL" clId="{2E2E429A-62BD-44AA-B2FB-A1E5DCCF024D}" dt="2022-01-02T19:54:11.112" v="233"/>
          <ac:spMkLst>
            <pc:docMk/>
            <pc:sldMk cId="3916495694" sldId="288"/>
            <ac:spMk id="72" creationId="{75E9386B-6553-41D3-BA2F-BC96FCFC74EB}"/>
          </ac:spMkLst>
        </pc:spChg>
        <pc:spChg chg="mod">
          <ac:chgData name="Nadine" userId="a45fc509-57f6-426d-9598-d8f508bc1586" providerId="ADAL" clId="{2E2E429A-62BD-44AA-B2FB-A1E5DCCF024D}" dt="2022-01-02T19:54:11.112" v="233"/>
          <ac:spMkLst>
            <pc:docMk/>
            <pc:sldMk cId="3916495694" sldId="288"/>
            <ac:spMk id="73" creationId="{3688EF9A-D680-4FF9-AD7C-CBC782891EC9}"/>
          </ac:spMkLst>
        </pc:spChg>
        <pc:spChg chg="add del mod">
          <ac:chgData name="Nadine" userId="a45fc509-57f6-426d-9598-d8f508bc1586" providerId="ADAL" clId="{2E2E429A-62BD-44AA-B2FB-A1E5DCCF024D}" dt="2022-01-02T20:07:13.354" v="325" actId="478"/>
          <ac:spMkLst>
            <pc:docMk/>
            <pc:sldMk cId="3916495694" sldId="288"/>
            <ac:spMk id="74" creationId="{02426780-639D-4D47-A852-E8254392D2A2}"/>
          </ac:spMkLst>
        </pc:spChg>
        <pc:spChg chg="add mod">
          <ac:chgData name="Nadine" userId="a45fc509-57f6-426d-9598-d8f508bc1586" providerId="ADAL" clId="{2E2E429A-62BD-44AA-B2FB-A1E5DCCF024D}" dt="2022-01-05T16:06:54.875" v="3848"/>
          <ac:spMkLst>
            <pc:docMk/>
            <pc:sldMk cId="3916495694" sldId="288"/>
            <ac:spMk id="74" creationId="{56E0EDA7-EC5C-4386-9807-10BB0ED9C3AF}"/>
          </ac:spMkLst>
        </pc:spChg>
        <pc:spChg chg="add del mod">
          <ac:chgData name="Nadine" userId="a45fc509-57f6-426d-9598-d8f508bc1586" providerId="ADAL" clId="{2E2E429A-62BD-44AA-B2FB-A1E5DCCF024D}" dt="2022-01-05T16:04:54.273" v="3793" actId="478"/>
          <ac:spMkLst>
            <pc:docMk/>
            <pc:sldMk cId="3916495694" sldId="288"/>
            <ac:spMk id="75" creationId="{377CDC01-56D3-4591-AF6F-47A83DCF61BB}"/>
          </ac:spMkLst>
        </pc:spChg>
        <pc:spChg chg="add del mod">
          <ac:chgData name="Nadine" userId="a45fc509-57f6-426d-9598-d8f508bc1586" providerId="ADAL" clId="{2E2E429A-62BD-44AA-B2FB-A1E5DCCF024D}" dt="2022-01-05T16:04:53.563" v="3792" actId="478"/>
          <ac:spMkLst>
            <pc:docMk/>
            <pc:sldMk cId="3916495694" sldId="288"/>
            <ac:spMk id="76" creationId="{F4609ADD-6C37-4859-ADE4-7FFBB403AD36}"/>
          </ac:spMkLst>
        </pc:spChg>
        <pc:spChg chg="add del mod">
          <ac:chgData name="Nadine" userId="a45fc509-57f6-426d-9598-d8f508bc1586" providerId="ADAL" clId="{2E2E429A-62BD-44AA-B2FB-A1E5DCCF024D}" dt="2022-01-02T20:17:59.648" v="440" actId="478"/>
          <ac:spMkLst>
            <pc:docMk/>
            <pc:sldMk cId="3916495694" sldId="288"/>
            <ac:spMk id="77" creationId="{ADB9C3D6-6DD7-4AC4-A4C0-8E97729B140D}"/>
          </ac:spMkLst>
        </pc:spChg>
        <pc:spChg chg="add mod">
          <ac:chgData name="Nadine" userId="a45fc509-57f6-426d-9598-d8f508bc1586" providerId="ADAL" clId="{2E2E429A-62BD-44AA-B2FB-A1E5DCCF024D}" dt="2022-01-05T16:06:54.875" v="3848"/>
          <ac:spMkLst>
            <pc:docMk/>
            <pc:sldMk cId="3916495694" sldId="288"/>
            <ac:spMk id="77" creationId="{B3191207-B912-4C9F-ACBC-ED5BDA9C164D}"/>
          </ac:spMkLst>
        </pc:spChg>
        <pc:spChg chg="add del mod">
          <ac:chgData name="Nadine" userId="a45fc509-57f6-426d-9598-d8f508bc1586" providerId="ADAL" clId="{2E2E429A-62BD-44AA-B2FB-A1E5DCCF024D}" dt="2022-01-05T16:15:34.555" v="4165" actId="478"/>
          <ac:spMkLst>
            <pc:docMk/>
            <pc:sldMk cId="3916495694" sldId="288"/>
            <ac:spMk id="78" creationId="{20EC2600-AF8A-430B-A2D7-7E7376E2A04D}"/>
          </ac:spMkLst>
        </pc:spChg>
        <pc:spChg chg="add del mod">
          <ac:chgData name="Nadine" userId="a45fc509-57f6-426d-9598-d8f508bc1586" providerId="ADAL" clId="{2E2E429A-62BD-44AA-B2FB-A1E5DCCF024D}" dt="2022-01-05T16:15:33.908" v="4164" actId="478"/>
          <ac:spMkLst>
            <pc:docMk/>
            <pc:sldMk cId="3916495694" sldId="288"/>
            <ac:spMk id="79" creationId="{2FFA4024-D7AC-4AEA-8635-E1F82CE211DD}"/>
          </ac:spMkLst>
        </pc:spChg>
        <pc:spChg chg="add del mod">
          <ac:chgData name="Nadine" userId="a45fc509-57f6-426d-9598-d8f508bc1586" providerId="ADAL" clId="{2E2E429A-62BD-44AA-B2FB-A1E5DCCF024D}" dt="2022-01-05T16:15:32.250" v="4163" actId="478"/>
          <ac:spMkLst>
            <pc:docMk/>
            <pc:sldMk cId="3916495694" sldId="288"/>
            <ac:spMk id="80" creationId="{3644C476-0CD4-490F-B5CD-A71623DD4B24}"/>
          </ac:spMkLst>
        </pc:spChg>
        <pc:spChg chg="add del mod">
          <ac:chgData name="Nadine" userId="a45fc509-57f6-426d-9598-d8f508bc1586" providerId="ADAL" clId="{2E2E429A-62BD-44AA-B2FB-A1E5DCCF024D}" dt="2022-01-05T16:15:31.810" v="4162" actId="478"/>
          <ac:spMkLst>
            <pc:docMk/>
            <pc:sldMk cId="3916495694" sldId="288"/>
            <ac:spMk id="81" creationId="{6C2563D4-17C3-41EE-853C-DD7CC9AE119B}"/>
          </ac:spMkLst>
        </pc:spChg>
        <pc:spChg chg="add del mod">
          <ac:chgData name="Nadine" userId="a45fc509-57f6-426d-9598-d8f508bc1586" providerId="ADAL" clId="{2E2E429A-62BD-44AA-B2FB-A1E5DCCF024D}" dt="2022-01-05T16:15:31.171" v="4161" actId="478"/>
          <ac:spMkLst>
            <pc:docMk/>
            <pc:sldMk cId="3916495694" sldId="288"/>
            <ac:spMk id="82" creationId="{5512C0F4-6D00-4433-9EEA-BFAB2146B43A}"/>
          </ac:spMkLst>
        </pc:spChg>
        <pc:spChg chg="add del mod">
          <ac:chgData name="Nadine" userId="a45fc509-57f6-426d-9598-d8f508bc1586" providerId="ADAL" clId="{2E2E429A-62BD-44AA-B2FB-A1E5DCCF024D}" dt="2022-01-05T16:09:12.985" v="3959" actId="478"/>
          <ac:spMkLst>
            <pc:docMk/>
            <pc:sldMk cId="3916495694" sldId="288"/>
            <ac:spMk id="83" creationId="{F3113F67-FE9C-4582-A2AD-4FD997FEFEC0}"/>
          </ac:spMkLst>
        </pc:spChg>
        <pc:spChg chg="add del mod">
          <ac:chgData name="Nadine" userId="a45fc509-57f6-426d-9598-d8f508bc1586" providerId="ADAL" clId="{2E2E429A-62BD-44AA-B2FB-A1E5DCCF024D}" dt="2022-01-05T16:09:12.569" v="3958" actId="478"/>
          <ac:spMkLst>
            <pc:docMk/>
            <pc:sldMk cId="3916495694" sldId="288"/>
            <ac:spMk id="84" creationId="{82DD060D-ED79-4098-8A26-B36AF571B139}"/>
          </ac:spMkLst>
        </pc:spChg>
        <pc:spChg chg="add del mod">
          <ac:chgData name="Nadine" userId="a45fc509-57f6-426d-9598-d8f508bc1586" providerId="ADAL" clId="{2E2E429A-62BD-44AA-B2FB-A1E5DCCF024D}" dt="2022-01-05T16:09:11.736" v="3957" actId="478"/>
          <ac:spMkLst>
            <pc:docMk/>
            <pc:sldMk cId="3916495694" sldId="288"/>
            <ac:spMk id="85" creationId="{C567A15E-EA8D-478F-ACEC-4145CDD27A04}"/>
          </ac:spMkLst>
        </pc:spChg>
        <pc:spChg chg="add del mod">
          <ac:chgData name="Nadine" userId="a45fc509-57f6-426d-9598-d8f508bc1586" providerId="ADAL" clId="{2E2E429A-62BD-44AA-B2FB-A1E5DCCF024D}" dt="2022-01-05T16:09:11.258" v="3956" actId="478"/>
          <ac:spMkLst>
            <pc:docMk/>
            <pc:sldMk cId="3916495694" sldId="288"/>
            <ac:spMk id="86" creationId="{F0D72B1D-66F1-4593-BDBD-C0D38BC0B5B0}"/>
          </ac:spMkLst>
        </pc:spChg>
        <pc:spChg chg="add del mod">
          <ac:chgData name="Nadine" userId="a45fc509-57f6-426d-9598-d8f508bc1586" providerId="ADAL" clId="{2E2E429A-62BD-44AA-B2FB-A1E5DCCF024D}" dt="2022-01-05T16:09:08.390" v="3953" actId="478"/>
          <ac:spMkLst>
            <pc:docMk/>
            <pc:sldMk cId="3916495694" sldId="288"/>
            <ac:spMk id="87" creationId="{1D2D41F8-1764-459C-8B90-0B925CDEF40A}"/>
          </ac:spMkLst>
        </pc:spChg>
        <pc:spChg chg="add del mod">
          <ac:chgData name="Nadine" userId="a45fc509-57f6-426d-9598-d8f508bc1586" providerId="ADAL" clId="{2E2E429A-62BD-44AA-B2FB-A1E5DCCF024D}" dt="2022-01-05T16:09:07.961" v="3952" actId="478"/>
          <ac:spMkLst>
            <pc:docMk/>
            <pc:sldMk cId="3916495694" sldId="288"/>
            <ac:spMk id="88" creationId="{2DAB92C5-1A5F-462C-AD20-4126AC5EBA0F}"/>
          </ac:spMkLst>
        </pc:spChg>
        <pc:spChg chg="add del mod">
          <ac:chgData name="Nadine" userId="a45fc509-57f6-426d-9598-d8f508bc1586" providerId="ADAL" clId="{2E2E429A-62BD-44AA-B2FB-A1E5DCCF024D}" dt="2022-01-05T16:09:05.652" v="3951" actId="478"/>
          <ac:spMkLst>
            <pc:docMk/>
            <pc:sldMk cId="3916495694" sldId="288"/>
            <ac:spMk id="89" creationId="{D2D6D48C-BBC7-4B4E-84CC-D67CB094C2A8}"/>
          </ac:spMkLst>
        </pc:spChg>
        <pc:spChg chg="add del mod">
          <ac:chgData name="Nadine" userId="a45fc509-57f6-426d-9598-d8f508bc1586" providerId="ADAL" clId="{2E2E429A-62BD-44AA-B2FB-A1E5DCCF024D}" dt="2022-01-05T16:09:05.283" v="3950" actId="478"/>
          <ac:spMkLst>
            <pc:docMk/>
            <pc:sldMk cId="3916495694" sldId="288"/>
            <ac:spMk id="90" creationId="{E425690F-EEFD-4CA4-9E2C-9CF471C88203}"/>
          </ac:spMkLst>
        </pc:spChg>
        <pc:spChg chg="add mod">
          <ac:chgData name="Nadine" userId="a45fc509-57f6-426d-9598-d8f508bc1586" providerId="ADAL" clId="{2E2E429A-62BD-44AA-B2FB-A1E5DCCF024D}" dt="2022-01-05T16:06:54.875" v="3848"/>
          <ac:spMkLst>
            <pc:docMk/>
            <pc:sldMk cId="3916495694" sldId="288"/>
            <ac:spMk id="91" creationId="{53997A69-1C39-432E-A373-EAC4ECD46324}"/>
          </ac:spMkLst>
        </pc:spChg>
        <pc:spChg chg="add mod">
          <ac:chgData name="Nadine" userId="a45fc509-57f6-426d-9598-d8f508bc1586" providerId="ADAL" clId="{2E2E429A-62BD-44AA-B2FB-A1E5DCCF024D}" dt="2022-01-05T16:06:54.875" v="3848"/>
          <ac:spMkLst>
            <pc:docMk/>
            <pc:sldMk cId="3916495694" sldId="288"/>
            <ac:spMk id="92" creationId="{EEB6E6BC-C7EC-4338-9023-6C8745862DAA}"/>
          </ac:spMkLst>
        </pc:spChg>
        <pc:spChg chg="add del mod">
          <ac:chgData name="Nadine" userId="a45fc509-57f6-426d-9598-d8f508bc1586" providerId="ADAL" clId="{2E2E429A-62BD-44AA-B2FB-A1E5DCCF024D}" dt="2022-01-05T16:09:10.816" v="3955" actId="478"/>
          <ac:spMkLst>
            <pc:docMk/>
            <pc:sldMk cId="3916495694" sldId="288"/>
            <ac:spMk id="93" creationId="{C4C6DB16-E8C1-484F-858F-1F4CD4403258}"/>
          </ac:spMkLst>
        </pc:spChg>
        <pc:spChg chg="add del mod">
          <ac:chgData name="Nadine" userId="a45fc509-57f6-426d-9598-d8f508bc1586" providerId="ADAL" clId="{2E2E429A-62BD-44AA-B2FB-A1E5DCCF024D}" dt="2022-01-05T16:09:10.188" v="3954" actId="478"/>
          <ac:spMkLst>
            <pc:docMk/>
            <pc:sldMk cId="3916495694" sldId="288"/>
            <ac:spMk id="94" creationId="{8D37D63E-8996-4299-8F07-E2B395EAD74D}"/>
          </ac:spMkLst>
        </pc:spChg>
        <pc:spChg chg="add del mod">
          <ac:chgData name="Nadine" userId="a45fc509-57f6-426d-9598-d8f508bc1586" providerId="ADAL" clId="{2E2E429A-62BD-44AA-B2FB-A1E5DCCF024D}" dt="2022-01-05T16:06:59.069" v="3850"/>
          <ac:spMkLst>
            <pc:docMk/>
            <pc:sldMk cId="3916495694" sldId="288"/>
            <ac:spMk id="95" creationId="{A5FA4AC7-FBFB-437E-8C87-EFD2BD89B2DF}"/>
          </ac:spMkLst>
        </pc:spChg>
        <pc:spChg chg="add del mod">
          <ac:chgData name="Nadine" userId="a45fc509-57f6-426d-9598-d8f508bc1586" providerId="ADAL" clId="{2E2E429A-62BD-44AA-B2FB-A1E5DCCF024D}" dt="2022-01-05T16:06:59.069" v="3850"/>
          <ac:spMkLst>
            <pc:docMk/>
            <pc:sldMk cId="3916495694" sldId="288"/>
            <ac:spMk id="96" creationId="{2B88C29F-0B23-4D5B-94FB-D307990BF51F}"/>
          </ac:spMkLst>
        </pc:spChg>
        <pc:spChg chg="add del mod">
          <ac:chgData name="Nadine" userId="a45fc509-57f6-426d-9598-d8f508bc1586" providerId="ADAL" clId="{2E2E429A-62BD-44AA-B2FB-A1E5DCCF024D}" dt="2022-01-05T16:06:59.069" v="3850"/>
          <ac:spMkLst>
            <pc:docMk/>
            <pc:sldMk cId="3916495694" sldId="288"/>
            <ac:spMk id="97" creationId="{FA08F79F-A8A7-4CD5-89C0-901619DF4825}"/>
          </ac:spMkLst>
        </pc:spChg>
        <pc:spChg chg="add del mod">
          <ac:chgData name="Nadine" userId="a45fc509-57f6-426d-9598-d8f508bc1586" providerId="ADAL" clId="{2E2E429A-62BD-44AA-B2FB-A1E5DCCF024D}" dt="2022-01-05T16:06:59.069" v="3850"/>
          <ac:spMkLst>
            <pc:docMk/>
            <pc:sldMk cId="3916495694" sldId="288"/>
            <ac:spMk id="98" creationId="{544F711E-E912-468F-BE6E-542D9BF18575}"/>
          </ac:spMkLst>
        </pc:spChg>
        <pc:spChg chg="add del mod">
          <ac:chgData name="Nadine" userId="a45fc509-57f6-426d-9598-d8f508bc1586" providerId="ADAL" clId="{2E2E429A-62BD-44AA-B2FB-A1E5DCCF024D}" dt="2022-01-05T16:06:59.069" v="3850"/>
          <ac:spMkLst>
            <pc:docMk/>
            <pc:sldMk cId="3916495694" sldId="288"/>
            <ac:spMk id="99" creationId="{D681D03D-C625-413F-9F9D-1014DAD3CC53}"/>
          </ac:spMkLst>
        </pc:spChg>
        <pc:spChg chg="add del mod">
          <ac:chgData name="Nadine" userId="a45fc509-57f6-426d-9598-d8f508bc1586" providerId="ADAL" clId="{2E2E429A-62BD-44AA-B2FB-A1E5DCCF024D}" dt="2022-01-05T16:06:59.069" v="3850"/>
          <ac:spMkLst>
            <pc:docMk/>
            <pc:sldMk cId="3916495694" sldId="288"/>
            <ac:spMk id="100" creationId="{E9C076EF-68D2-44DB-BE5F-EFA9833E69A3}"/>
          </ac:spMkLst>
        </pc:spChg>
        <pc:spChg chg="add del mod">
          <ac:chgData name="Nadine" userId="a45fc509-57f6-426d-9598-d8f508bc1586" providerId="ADAL" clId="{2E2E429A-62BD-44AA-B2FB-A1E5DCCF024D}" dt="2022-01-05T16:06:59.069" v="3850"/>
          <ac:spMkLst>
            <pc:docMk/>
            <pc:sldMk cId="3916495694" sldId="288"/>
            <ac:spMk id="101" creationId="{85E8A63E-969E-45A6-8393-739C5C0A8902}"/>
          </ac:spMkLst>
        </pc:spChg>
        <pc:spChg chg="add del mod">
          <ac:chgData name="Nadine" userId="a45fc509-57f6-426d-9598-d8f508bc1586" providerId="ADAL" clId="{2E2E429A-62BD-44AA-B2FB-A1E5DCCF024D}" dt="2022-01-05T16:06:59.069" v="3850"/>
          <ac:spMkLst>
            <pc:docMk/>
            <pc:sldMk cId="3916495694" sldId="288"/>
            <ac:spMk id="102" creationId="{BC35BFE8-105D-408B-A0F3-204950D70659}"/>
          </ac:spMkLst>
        </pc:spChg>
        <pc:spChg chg="add del mod">
          <ac:chgData name="Nadine" userId="a45fc509-57f6-426d-9598-d8f508bc1586" providerId="ADAL" clId="{2E2E429A-62BD-44AA-B2FB-A1E5DCCF024D}" dt="2022-01-05T16:06:59.069" v="3850"/>
          <ac:spMkLst>
            <pc:docMk/>
            <pc:sldMk cId="3916495694" sldId="288"/>
            <ac:spMk id="103" creationId="{16ACBC96-5A45-4D97-BF65-22098EAF0687}"/>
          </ac:spMkLst>
        </pc:spChg>
        <pc:spChg chg="add del mod">
          <ac:chgData name="Nadine" userId="a45fc509-57f6-426d-9598-d8f508bc1586" providerId="ADAL" clId="{2E2E429A-62BD-44AA-B2FB-A1E5DCCF024D}" dt="2022-01-05T16:06:59.069" v="3850"/>
          <ac:spMkLst>
            <pc:docMk/>
            <pc:sldMk cId="3916495694" sldId="288"/>
            <ac:spMk id="104" creationId="{27CBA4E4-598E-4431-B9BD-46B109533FC3}"/>
          </ac:spMkLst>
        </pc:spChg>
        <pc:spChg chg="add del mod">
          <ac:chgData name="Nadine" userId="a45fc509-57f6-426d-9598-d8f508bc1586" providerId="ADAL" clId="{2E2E429A-62BD-44AA-B2FB-A1E5DCCF024D}" dt="2022-01-05T16:06:59.069" v="3850"/>
          <ac:spMkLst>
            <pc:docMk/>
            <pc:sldMk cId="3916495694" sldId="288"/>
            <ac:spMk id="105" creationId="{4580C9B6-3D67-4A3B-8A2D-A61D99B88442}"/>
          </ac:spMkLst>
        </pc:spChg>
        <pc:spChg chg="add del mod">
          <ac:chgData name="Nadine" userId="a45fc509-57f6-426d-9598-d8f508bc1586" providerId="ADAL" clId="{2E2E429A-62BD-44AA-B2FB-A1E5DCCF024D}" dt="2022-01-05T16:06:59.069" v="3850"/>
          <ac:spMkLst>
            <pc:docMk/>
            <pc:sldMk cId="3916495694" sldId="288"/>
            <ac:spMk id="106" creationId="{505BB6A3-0214-42EB-840A-17EC9D3356A0}"/>
          </ac:spMkLst>
        </pc:spChg>
        <pc:spChg chg="add del mod">
          <ac:chgData name="Nadine" userId="a45fc509-57f6-426d-9598-d8f508bc1586" providerId="ADAL" clId="{2E2E429A-62BD-44AA-B2FB-A1E5DCCF024D}" dt="2022-01-05T16:06:59.069" v="3850"/>
          <ac:spMkLst>
            <pc:docMk/>
            <pc:sldMk cId="3916495694" sldId="288"/>
            <ac:spMk id="107" creationId="{47EB2947-3818-4AB0-87B5-B11BE402898C}"/>
          </ac:spMkLst>
        </pc:spChg>
        <pc:spChg chg="add del mod">
          <ac:chgData name="Nadine" userId="a45fc509-57f6-426d-9598-d8f508bc1586" providerId="ADAL" clId="{2E2E429A-62BD-44AA-B2FB-A1E5DCCF024D}" dt="2022-01-05T16:06:59.069" v="3850"/>
          <ac:spMkLst>
            <pc:docMk/>
            <pc:sldMk cId="3916495694" sldId="288"/>
            <ac:spMk id="108" creationId="{549CCDA6-108F-4C14-BBD8-2AF6A0B7253C}"/>
          </ac:spMkLst>
        </pc:spChg>
        <pc:spChg chg="add del mod">
          <ac:chgData name="Nadine" userId="a45fc509-57f6-426d-9598-d8f508bc1586" providerId="ADAL" clId="{2E2E429A-62BD-44AA-B2FB-A1E5DCCF024D}" dt="2022-01-05T16:20:23.638" v="4460" actId="478"/>
          <ac:spMkLst>
            <pc:docMk/>
            <pc:sldMk cId="3916495694" sldId="288"/>
            <ac:spMk id="109" creationId="{3BFA5FBC-DFFD-4AD9-91A6-06DE2867514A}"/>
          </ac:spMkLst>
        </pc:spChg>
        <pc:spChg chg="add del mod">
          <ac:chgData name="Nadine" userId="a45fc509-57f6-426d-9598-d8f508bc1586" providerId="ADAL" clId="{2E2E429A-62BD-44AA-B2FB-A1E5DCCF024D}" dt="2022-01-05T16:20:24.193" v="4461" actId="478"/>
          <ac:spMkLst>
            <pc:docMk/>
            <pc:sldMk cId="3916495694" sldId="288"/>
            <ac:spMk id="110" creationId="{ED7F76B7-BEB1-46D3-81AE-31282F76A9CC}"/>
          </ac:spMkLst>
        </pc:spChg>
        <pc:spChg chg="add mod">
          <ac:chgData name="Nadine" userId="a45fc509-57f6-426d-9598-d8f508bc1586" providerId="ADAL" clId="{2E2E429A-62BD-44AA-B2FB-A1E5DCCF024D}" dt="2022-01-05T16:18:00.559" v="4335"/>
          <ac:spMkLst>
            <pc:docMk/>
            <pc:sldMk cId="3916495694" sldId="288"/>
            <ac:spMk id="111" creationId="{86887044-3B27-4CC0-B43E-5267A196B9D5}"/>
          </ac:spMkLst>
        </pc:spChg>
        <pc:spChg chg="add mod">
          <ac:chgData name="Nadine" userId="a45fc509-57f6-426d-9598-d8f508bc1586" providerId="ADAL" clId="{2E2E429A-62BD-44AA-B2FB-A1E5DCCF024D}" dt="2022-01-05T16:18:00.559" v="4335"/>
          <ac:spMkLst>
            <pc:docMk/>
            <pc:sldMk cId="3916495694" sldId="288"/>
            <ac:spMk id="112" creationId="{011326E7-E241-4BA2-85B8-935DEA3587B3}"/>
          </ac:spMkLst>
        </pc:spChg>
        <pc:spChg chg="add mod">
          <ac:chgData name="Nadine" userId="a45fc509-57f6-426d-9598-d8f508bc1586" providerId="ADAL" clId="{2E2E429A-62BD-44AA-B2FB-A1E5DCCF024D}" dt="2022-01-05T16:18:00.559" v="4335"/>
          <ac:spMkLst>
            <pc:docMk/>
            <pc:sldMk cId="3916495694" sldId="288"/>
            <ac:spMk id="113" creationId="{EA318F15-4FE9-449A-BC71-C68D45A6619C}"/>
          </ac:spMkLst>
        </pc:spChg>
        <pc:spChg chg="add mod">
          <ac:chgData name="Nadine" userId="a45fc509-57f6-426d-9598-d8f508bc1586" providerId="ADAL" clId="{2E2E429A-62BD-44AA-B2FB-A1E5DCCF024D}" dt="2022-01-05T16:18:00.559" v="4335"/>
          <ac:spMkLst>
            <pc:docMk/>
            <pc:sldMk cId="3916495694" sldId="288"/>
            <ac:spMk id="114" creationId="{3576B468-EC3C-4EDC-8F45-E838DD88DE09}"/>
          </ac:spMkLst>
        </pc:spChg>
        <pc:spChg chg="add mod">
          <ac:chgData name="Nadine" userId="a45fc509-57f6-426d-9598-d8f508bc1586" providerId="ADAL" clId="{2E2E429A-62BD-44AA-B2FB-A1E5DCCF024D}" dt="2022-01-05T16:18:00.559" v="4335"/>
          <ac:spMkLst>
            <pc:docMk/>
            <pc:sldMk cId="3916495694" sldId="288"/>
            <ac:spMk id="115" creationId="{4721ABA2-1F42-44BC-AF3B-A05BF36E8E44}"/>
          </ac:spMkLst>
        </pc:spChg>
        <pc:spChg chg="add mod">
          <ac:chgData name="Nadine" userId="a45fc509-57f6-426d-9598-d8f508bc1586" providerId="ADAL" clId="{2E2E429A-62BD-44AA-B2FB-A1E5DCCF024D}" dt="2022-01-05T16:18:00.559" v="4335"/>
          <ac:spMkLst>
            <pc:docMk/>
            <pc:sldMk cId="3916495694" sldId="288"/>
            <ac:spMk id="116" creationId="{D9054616-0A66-4CBA-BE39-3B625FF699AF}"/>
          </ac:spMkLst>
        </pc:spChg>
        <pc:spChg chg="add mod">
          <ac:chgData name="Nadine" userId="a45fc509-57f6-426d-9598-d8f508bc1586" providerId="ADAL" clId="{2E2E429A-62BD-44AA-B2FB-A1E5DCCF024D}" dt="2022-01-05T16:18:00.559" v="4335"/>
          <ac:spMkLst>
            <pc:docMk/>
            <pc:sldMk cId="3916495694" sldId="288"/>
            <ac:spMk id="117" creationId="{3F611A2A-3C04-408E-AD94-F80EAADF64DF}"/>
          </ac:spMkLst>
        </pc:spChg>
        <pc:spChg chg="add mod">
          <ac:chgData name="Nadine" userId="a45fc509-57f6-426d-9598-d8f508bc1586" providerId="ADAL" clId="{2E2E429A-62BD-44AA-B2FB-A1E5DCCF024D}" dt="2022-01-05T16:18:00.559" v="4335"/>
          <ac:spMkLst>
            <pc:docMk/>
            <pc:sldMk cId="3916495694" sldId="288"/>
            <ac:spMk id="118" creationId="{22BA4E2D-9F60-4A34-8DBB-54BC7ADEB7EA}"/>
          </ac:spMkLst>
        </pc:spChg>
        <pc:spChg chg="add mod">
          <ac:chgData name="Nadine" userId="a45fc509-57f6-426d-9598-d8f508bc1586" providerId="ADAL" clId="{2E2E429A-62BD-44AA-B2FB-A1E5DCCF024D}" dt="2022-01-05T16:18:00.559" v="4335"/>
          <ac:spMkLst>
            <pc:docMk/>
            <pc:sldMk cId="3916495694" sldId="288"/>
            <ac:spMk id="119" creationId="{F021ADEF-1484-4A7B-BA0A-49611334AF8E}"/>
          </ac:spMkLst>
        </pc:spChg>
        <pc:spChg chg="add del mod">
          <ac:chgData name="Nadine" userId="a45fc509-57f6-426d-9598-d8f508bc1586" providerId="ADAL" clId="{2E2E429A-62BD-44AA-B2FB-A1E5DCCF024D}" dt="2022-01-05T16:20:22.209" v="4458" actId="478"/>
          <ac:spMkLst>
            <pc:docMk/>
            <pc:sldMk cId="3916495694" sldId="288"/>
            <ac:spMk id="120" creationId="{D67322D5-226F-41FE-9D41-6703D51DF99F}"/>
          </ac:spMkLst>
        </pc:spChg>
        <pc:spChg chg="add del mod">
          <ac:chgData name="Nadine" userId="a45fc509-57f6-426d-9598-d8f508bc1586" providerId="ADAL" clId="{2E2E429A-62BD-44AA-B2FB-A1E5DCCF024D}" dt="2022-01-05T16:20:22.836" v="4459" actId="478"/>
          <ac:spMkLst>
            <pc:docMk/>
            <pc:sldMk cId="3916495694" sldId="288"/>
            <ac:spMk id="121" creationId="{CD551197-7A2A-4AB1-AE17-767B87C05BCA}"/>
          </ac:spMkLst>
        </pc:spChg>
        <pc:spChg chg="add mod">
          <ac:chgData name="Nadine" userId="a45fc509-57f6-426d-9598-d8f508bc1586" providerId="ADAL" clId="{2E2E429A-62BD-44AA-B2FB-A1E5DCCF024D}" dt="2022-01-05T16:18:00.559" v="4335"/>
          <ac:spMkLst>
            <pc:docMk/>
            <pc:sldMk cId="3916495694" sldId="288"/>
            <ac:spMk id="122" creationId="{1DBFC286-CE0F-42FF-997A-4E96900C5D28}"/>
          </ac:spMkLst>
        </pc:spChg>
        <pc:spChg chg="mod">
          <ac:chgData name="Nadine" userId="a45fc509-57f6-426d-9598-d8f508bc1586" providerId="ADAL" clId="{2E2E429A-62BD-44AA-B2FB-A1E5DCCF024D}" dt="2022-01-02T22:22:33.539" v="1522" actId="20577"/>
          <ac:spMkLst>
            <pc:docMk/>
            <pc:sldMk cId="3916495694" sldId="288"/>
            <ac:spMk id="1840" creationId="{00000000-0000-0000-0000-000000000000}"/>
          </ac:spMkLst>
        </pc:spChg>
        <pc:spChg chg="del">
          <ac:chgData name="Nadine" userId="a45fc509-57f6-426d-9598-d8f508bc1586" providerId="ADAL" clId="{2E2E429A-62BD-44AA-B2FB-A1E5DCCF024D}" dt="2022-01-02T20:19:51.866" v="477" actId="478"/>
          <ac:spMkLst>
            <pc:docMk/>
            <pc:sldMk cId="3916495694" sldId="288"/>
            <ac:spMk id="1843" creationId="{00000000-0000-0000-0000-000000000000}"/>
          </ac:spMkLst>
        </pc:spChg>
        <pc:spChg chg="del">
          <ac:chgData name="Nadine" userId="a45fc509-57f6-426d-9598-d8f508bc1586" providerId="ADAL" clId="{2E2E429A-62BD-44AA-B2FB-A1E5DCCF024D}" dt="2022-01-02T20:21:19.758" v="508" actId="478"/>
          <ac:spMkLst>
            <pc:docMk/>
            <pc:sldMk cId="3916495694" sldId="288"/>
            <ac:spMk id="1844" creationId="{00000000-0000-0000-0000-000000000000}"/>
          </ac:spMkLst>
        </pc:spChg>
        <pc:spChg chg="del">
          <ac:chgData name="Nadine" userId="a45fc509-57f6-426d-9598-d8f508bc1586" providerId="ADAL" clId="{2E2E429A-62BD-44AA-B2FB-A1E5DCCF024D}" dt="2022-01-02T20:22:31.537" v="535" actId="478"/>
          <ac:spMkLst>
            <pc:docMk/>
            <pc:sldMk cId="3916495694" sldId="288"/>
            <ac:spMk id="1845" creationId="{00000000-0000-0000-0000-000000000000}"/>
          </ac:spMkLst>
        </pc:spChg>
        <pc:spChg chg="del">
          <ac:chgData name="Nadine" userId="a45fc509-57f6-426d-9598-d8f508bc1586" providerId="ADAL" clId="{2E2E429A-62BD-44AA-B2FB-A1E5DCCF024D}" dt="2022-01-02T20:24:11.707" v="558" actId="478"/>
          <ac:spMkLst>
            <pc:docMk/>
            <pc:sldMk cId="3916495694" sldId="288"/>
            <ac:spMk id="1846" creationId="{00000000-0000-0000-0000-000000000000}"/>
          </ac:spMkLst>
        </pc:spChg>
        <pc:spChg chg="del">
          <ac:chgData name="Nadine" userId="a45fc509-57f6-426d-9598-d8f508bc1586" providerId="ADAL" clId="{2E2E429A-62BD-44AA-B2FB-A1E5DCCF024D}" dt="2022-01-02T20:01:20.778" v="319" actId="478"/>
          <ac:spMkLst>
            <pc:docMk/>
            <pc:sldMk cId="3916495694" sldId="288"/>
            <ac:spMk id="1847" creationId="{00000000-0000-0000-0000-000000000000}"/>
          </ac:spMkLst>
        </pc:spChg>
        <pc:spChg chg="del">
          <ac:chgData name="Nadine" userId="a45fc509-57f6-426d-9598-d8f508bc1586" providerId="ADAL" clId="{2E2E429A-62BD-44AA-B2FB-A1E5DCCF024D}" dt="2022-01-02T20:08:25.047" v="355" actId="478"/>
          <ac:spMkLst>
            <pc:docMk/>
            <pc:sldMk cId="3916495694" sldId="288"/>
            <ac:spMk id="1848" creationId="{00000000-0000-0000-0000-000000000000}"/>
          </ac:spMkLst>
        </pc:spChg>
        <pc:spChg chg="del">
          <ac:chgData name="Nadine" userId="a45fc509-57f6-426d-9598-d8f508bc1586" providerId="ADAL" clId="{2E2E429A-62BD-44AA-B2FB-A1E5DCCF024D}" dt="2022-01-02T20:14:08.662" v="391" actId="478"/>
          <ac:spMkLst>
            <pc:docMk/>
            <pc:sldMk cId="3916495694" sldId="288"/>
            <ac:spMk id="1849" creationId="{00000000-0000-0000-0000-000000000000}"/>
          </ac:spMkLst>
        </pc:spChg>
        <pc:grpChg chg="add mod">
          <ac:chgData name="Nadine" userId="a45fc509-57f6-426d-9598-d8f508bc1586" providerId="ADAL" clId="{2E2E429A-62BD-44AA-B2FB-A1E5DCCF024D}" dt="2022-01-02T21:00:30.795" v="1018" actId="164"/>
          <ac:grpSpMkLst>
            <pc:docMk/>
            <pc:sldMk cId="3916495694" sldId="288"/>
            <ac:grpSpMk id="21" creationId="{B91DBE94-9F29-4E6E-B9FC-2A4AA187C48A}"/>
          </ac:grpSpMkLst>
        </pc:grpChg>
        <pc:grpChg chg="add mod">
          <ac:chgData name="Nadine" userId="a45fc509-57f6-426d-9598-d8f508bc1586" providerId="ADAL" clId="{2E2E429A-62BD-44AA-B2FB-A1E5DCCF024D}" dt="2022-01-02T19:54:11.112" v="233"/>
          <ac:grpSpMkLst>
            <pc:docMk/>
            <pc:sldMk cId="3916495694" sldId="288"/>
            <ac:grpSpMk id="70" creationId="{F930938E-9E7F-4514-8C1B-695699EE8677}"/>
          </ac:grpSpMkLst>
        </pc:grpChg>
        <pc:picChg chg="add del mod">
          <ac:chgData name="Nadine" userId="a45fc509-57f6-426d-9598-d8f508bc1586" providerId="ADAL" clId="{2E2E429A-62BD-44AA-B2FB-A1E5DCCF024D}" dt="2022-01-05T20:07:55.361" v="4642" actId="478"/>
          <ac:picMkLst>
            <pc:docMk/>
            <pc:sldMk cId="3916495694" sldId="288"/>
            <ac:picMk id="7" creationId="{8E9DCB9F-492F-4CDC-AA7F-35DFF2C82B2F}"/>
          </ac:picMkLst>
        </pc:picChg>
        <pc:picChg chg="add mod">
          <ac:chgData name="Nadine" userId="a45fc509-57f6-426d-9598-d8f508bc1586" providerId="ADAL" clId="{2E2E429A-62BD-44AA-B2FB-A1E5DCCF024D}" dt="2022-01-05T20:20:54.245" v="4664" actId="196"/>
          <ac:picMkLst>
            <pc:docMk/>
            <pc:sldMk cId="3916495694" sldId="288"/>
            <ac:picMk id="9" creationId="{9A252FB2-C2AC-45CF-A764-61FEA31DB027}"/>
          </ac:picMkLst>
        </pc:picChg>
        <pc:picChg chg="mod">
          <ac:chgData name="Nadine" userId="a45fc509-57f6-426d-9598-d8f508bc1586" providerId="ADAL" clId="{2E2E429A-62BD-44AA-B2FB-A1E5DCCF024D}" dt="2022-01-02T19:50:49.363" v="203" actId="1076"/>
          <ac:picMkLst>
            <pc:docMk/>
            <pc:sldMk cId="3916495694" sldId="288"/>
            <ac:picMk id="11" creationId="{54891DCD-C509-4E81-B9E8-96EA0A91343A}"/>
          </ac:picMkLst>
        </pc:picChg>
        <pc:picChg chg="mod">
          <ac:chgData name="Nadine" userId="a45fc509-57f6-426d-9598-d8f508bc1586" providerId="ADAL" clId="{2E2E429A-62BD-44AA-B2FB-A1E5DCCF024D}" dt="2022-01-02T21:21:03.554" v="1219"/>
          <ac:picMkLst>
            <pc:docMk/>
            <pc:sldMk cId="3916495694" sldId="288"/>
            <ac:picMk id="17" creationId="{271659DD-BA39-4F42-BB74-6F389B447C21}"/>
          </ac:picMkLst>
        </pc:picChg>
        <pc:picChg chg="mod">
          <ac:chgData name="Nadine" userId="a45fc509-57f6-426d-9598-d8f508bc1586" providerId="ADAL" clId="{2E2E429A-62BD-44AA-B2FB-A1E5DCCF024D}" dt="2022-01-02T21:00:30.795" v="1018" actId="164"/>
          <ac:picMkLst>
            <pc:docMk/>
            <pc:sldMk cId="3916495694" sldId="288"/>
            <ac:picMk id="19" creationId="{871AB416-11BE-44A7-BDB5-5D9FC666C7E8}"/>
          </ac:picMkLst>
        </pc:picChg>
        <pc:picChg chg="add mod">
          <ac:chgData name="Nadine" userId="a45fc509-57f6-426d-9598-d8f508bc1586" providerId="ADAL" clId="{2E2E429A-62BD-44AA-B2FB-A1E5DCCF024D}" dt="2022-01-05T20:27:42.102" v="4707" actId="1076"/>
          <ac:picMkLst>
            <pc:docMk/>
            <pc:sldMk cId="3916495694" sldId="288"/>
            <ac:picMk id="27" creationId="{79459998-DC93-41DB-9132-A8F15E9ACD37}"/>
          </ac:picMkLst>
        </pc:picChg>
        <pc:picChg chg="mod">
          <ac:chgData name="Nadine" userId="a45fc509-57f6-426d-9598-d8f508bc1586" providerId="ADAL" clId="{2E2E429A-62BD-44AA-B2FB-A1E5DCCF024D}" dt="2022-01-05T20:25:20.635" v="4687" actId="1076"/>
          <ac:picMkLst>
            <pc:docMk/>
            <pc:sldMk cId="3916495694" sldId="288"/>
            <ac:picMk id="30" creationId="{C3C2A013-D454-4168-8FF1-700A49297B74}"/>
          </ac:picMkLst>
        </pc:picChg>
        <pc:picChg chg="mod">
          <ac:chgData name="Nadine" userId="a45fc509-57f6-426d-9598-d8f508bc1586" providerId="ADAL" clId="{2E2E429A-62BD-44AA-B2FB-A1E5DCCF024D}" dt="2022-01-02T21:00:30.795" v="1018" actId="164"/>
          <ac:picMkLst>
            <pc:docMk/>
            <pc:sldMk cId="3916495694" sldId="288"/>
            <ac:picMk id="34" creationId="{982EA602-9249-4FFA-8421-BE68FA34E6C6}"/>
          </ac:picMkLst>
        </pc:picChg>
        <pc:picChg chg="add mod">
          <ac:chgData name="Nadine" userId="a45fc509-57f6-426d-9598-d8f508bc1586" providerId="ADAL" clId="{2E2E429A-62BD-44AA-B2FB-A1E5DCCF024D}" dt="2022-01-02T19:49:48.303" v="190"/>
          <ac:picMkLst>
            <pc:docMk/>
            <pc:sldMk cId="3916495694" sldId="288"/>
            <ac:picMk id="46" creationId="{D769BED8-137B-43F0-8B49-507F3A02DDC5}"/>
          </ac:picMkLst>
        </pc:picChg>
        <pc:picChg chg="add mod">
          <ac:chgData name="Nadine" userId="a45fc509-57f6-426d-9598-d8f508bc1586" providerId="ADAL" clId="{2E2E429A-62BD-44AA-B2FB-A1E5DCCF024D}" dt="2022-01-02T19:49:48.303" v="190"/>
          <ac:picMkLst>
            <pc:docMk/>
            <pc:sldMk cId="3916495694" sldId="288"/>
            <ac:picMk id="47" creationId="{C08DAE03-883A-49A5-B309-FECB2AE3B81C}"/>
          </ac:picMkLst>
        </pc:picChg>
        <pc:picChg chg="add mod">
          <ac:chgData name="Nadine" userId="a45fc509-57f6-426d-9598-d8f508bc1586" providerId="ADAL" clId="{2E2E429A-62BD-44AA-B2FB-A1E5DCCF024D}" dt="2022-01-02T19:49:48.303" v="190"/>
          <ac:picMkLst>
            <pc:docMk/>
            <pc:sldMk cId="3916495694" sldId="288"/>
            <ac:picMk id="48" creationId="{2F619D18-C78C-493A-BB1B-9785A34F0DE7}"/>
          </ac:picMkLst>
        </pc:picChg>
        <pc:picChg chg="add mod">
          <ac:chgData name="Nadine" userId="a45fc509-57f6-426d-9598-d8f508bc1586" providerId="ADAL" clId="{2E2E429A-62BD-44AA-B2FB-A1E5DCCF024D}" dt="2022-01-02T19:49:48.303" v="190"/>
          <ac:picMkLst>
            <pc:docMk/>
            <pc:sldMk cId="3916495694" sldId="288"/>
            <ac:picMk id="49" creationId="{8E8B83EA-7784-4BFC-B4E4-B87E6EFADB09}"/>
          </ac:picMkLst>
        </pc:picChg>
        <pc:picChg chg="add mod">
          <ac:chgData name="Nadine" userId="a45fc509-57f6-426d-9598-d8f508bc1586" providerId="ADAL" clId="{2E2E429A-62BD-44AA-B2FB-A1E5DCCF024D}" dt="2022-01-02T19:49:48.303" v="190"/>
          <ac:picMkLst>
            <pc:docMk/>
            <pc:sldMk cId="3916495694" sldId="288"/>
            <ac:picMk id="50" creationId="{E9445D95-FF8D-4ED7-B272-2E5A55F544C6}"/>
          </ac:picMkLst>
        </pc:picChg>
        <pc:picChg chg="add mod">
          <ac:chgData name="Nadine" userId="a45fc509-57f6-426d-9598-d8f508bc1586" providerId="ADAL" clId="{2E2E429A-62BD-44AA-B2FB-A1E5DCCF024D}" dt="2022-01-02T19:49:48.303" v="190"/>
          <ac:picMkLst>
            <pc:docMk/>
            <pc:sldMk cId="3916495694" sldId="288"/>
            <ac:picMk id="51" creationId="{B599FD06-63D7-453C-ACD0-79D0B5A771F0}"/>
          </ac:picMkLst>
        </pc:picChg>
        <pc:picChg chg="add mod">
          <ac:chgData name="Nadine" userId="a45fc509-57f6-426d-9598-d8f508bc1586" providerId="ADAL" clId="{2E2E429A-62BD-44AA-B2FB-A1E5DCCF024D}" dt="2022-01-02T19:49:48.303" v="190"/>
          <ac:picMkLst>
            <pc:docMk/>
            <pc:sldMk cId="3916495694" sldId="288"/>
            <ac:picMk id="52" creationId="{3DE890B4-ED43-4C76-AC10-B169E4F297CC}"/>
          </ac:picMkLst>
        </pc:picChg>
        <pc:picChg chg="add mod">
          <ac:chgData name="Nadine" userId="a45fc509-57f6-426d-9598-d8f508bc1586" providerId="ADAL" clId="{2E2E429A-62BD-44AA-B2FB-A1E5DCCF024D}" dt="2022-01-02T19:49:48.303" v="190"/>
          <ac:picMkLst>
            <pc:docMk/>
            <pc:sldMk cId="3916495694" sldId="288"/>
            <ac:picMk id="53" creationId="{6C224008-7536-41FE-B9C7-AB74A775EBE8}"/>
          </ac:picMkLst>
        </pc:picChg>
        <pc:picChg chg="add mod">
          <ac:chgData name="Nadine" userId="a45fc509-57f6-426d-9598-d8f508bc1586" providerId="ADAL" clId="{2E2E429A-62BD-44AA-B2FB-A1E5DCCF024D}" dt="2022-01-02T19:49:48.303" v="190"/>
          <ac:picMkLst>
            <pc:docMk/>
            <pc:sldMk cId="3916495694" sldId="288"/>
            <ac:picMk id="54" creationId="{48042B32-7439-4C52-99A5-7D084A004AD1}"/>
          </ac:picMkLst>
        </pc:picChg>
        <pc:picChg chg="add mod">
          <ac:chgData name="Nadine" userId="a45fc509-57f6-426d-9598-d8f508bc1586" providerId="ADAL" clId="{2E2E429A-62BD-44AA-B2FB-A1E5DCCF024D}" dt="2022-01-02T19:49:48.303" v="190"/>
          <ac:picMkLst>
            <pc:docMk/>
            <pc:sldMk cId="3916495694" sldId="288"/>
            <ac:picMk id="55" creationId="{CB6B275E-DCC0-4ACB-8455-5F5D886C54E0}"/>
          </ac:picMkLst>
        </pc:picChg>
        <pc:picChg chg="add mod">
          <ac:chgData name="Nadine" userId="a45fc509-57f6-426d-9598-d8f508bc1586" providerId="ADAL" clId="{2E2E429A-62BD-44AA-B2FB-A1E5DCCF024D}" dt="2022-01-02T19:49:48.303" v="190"/>
          <ac:picMkLst>
            <pc:docMk/>
            <pc:sldMk cId="3916495694" sldId="288"/>
            <ac:picMk id="56" creationId="{E8A8A877-38CA-4567-B86A-4FBA45BDCBAE}"/>
          </ac:picMkLst>
        </pc:picChg>
        <pc:picChg chg="add mod">
          <ac:chgData name="Nadine" userId="a45fc509-57f6-426d-9598-d8f508bc1586" providerId="ADAL" clId="{2E2E429A-62BD-44AA-B2FB-A1E5DCCF024D}" dt="2022-01-02T19:49:48.303" v="190"/>
          <ac:picMkLst>
            <pc:docMk/>
            <pc:sldMk cId="3916495694" sldId="288"/>
            <ac:picMk id="57" creationId="{266CA142-B1EA-42B0-B77B-D989D1526650}"/>
          </ac:picMkLst>
        </pc:picChg>
        <pc:picChg chg="add mod">
          <ac:chgData name="Nadine" userId="a45fc509-57f6-426d-9598-d8f508bc1586" providerId="ADAL" clId="{2E2E429A-62BD-44AA-B2FB-A1E5DCCF024D}" dt="2022-01-02T19:49:48.303" v="190"/>
          <ac:picMkLst>
            <pc:docMk/>
            <pc:sldMk cId="3916495694" sldId="288"/>
            <ac:picMk id="58" creationId="{0A3CBC40-BE6B-4456-8264-30DA9DABB642}"/>
          </ac:picMkLst>
        </pc:picChg>
        <pc:picChg chg="add mod">
          <ac:chgData name="Nadine" userId="a45fc509-57f6-426d-9598-d8f508bc1586" providerId="ADAL" clId="{2E2E429A-62BD-44AA-B2FB-A1E5DCCF024D}" dt="2022-01-02T19:49:48.303" v="190"/>
          <ac:picMkLst>
            <pc:docMk/>
            <pc:sldMk cId="3916495694" sldId="288"/>
            <ac:picMk id="59" creationId="{9CCC2035-30AA-4794-84C4-6C68F6A43CD1}"/>
          </ac:picMkLst>
        </pc:picChg>
        <pc:picChg chg="add mod">
          <ac:chgData name="Nadine" userId="a45fc509-57f6-426d-9598-d8f508bc1586" providerId="ADAL" clId="{2E2E429A-62BD-44AA-B2FB-A1E5DCCF024D}" dt="2022-01-02T19:49:48.303" v="190"/>
          <ac:picMkLst>
            <pc:docMk/>
            <pc:sldMk cId="3916495694" sldId="288"/>
            <ac:picMk id="60" creationId="{04337D59-444E-413C-BFFC-A22648AF5235}"/>
          </ac:picMkLst>
        </pc:picChg>
        <pc:picChg chg="add mod">
          <ac:chgData name="Nadine" userId="a45fc509-57f6-426d-9598-d8f508bc1586" providerId="ADAL" clId="{2E2E429A-62BD-44AA-B2FB-A1E5DCCF024D}" dt="2022-01-02T19:49:48.303" v="190"/>
          <ac:picMkLst>
            <pc:docMk/>
            <pc:sldMk cId="3916495694" sldId="288"/>
            <ac:picMk id="61" creationId="{8C1E255A-02E8-4E9E-9E31-BF7D06BBBCD9}"/>
          </ac:picMkLst>
        </pc:picChg>
        <pc:picChg chg="add mod">
          <ac:chgData name="Nadine" userId="a45fc509-57f6-426d-9598-d8f508bc1586" providerId="ADAL" clId="{2E2E429A-62BD-44AA-B2FB-A1E5DCCF024D}" dt="2022-01-02T19:49:48.303" v="190"/>
          <ac:picMkLst>
            <pc:docMk/>
            <pc:sldMk cId="3916495694" sldId="288"/>
            <ac:picMk id="62" creationId="{AD8E8363-3F90-493C-933F-15D7E1C28FC0}"/>
          </ac:picMkLst>
        </pc:picChg>
        <pc:picChg chg="add mod">
          <ac:chgData name="Nadine" userId="a45fc509-57f6-426d-9598-d8f508bc1586" providerId="ADAL" clId="{2E2E429A-62BD-44AA-B2FB-A1E5DCCF024D}" dt="2022-01-02T19:49:48.303" v="190"/>
          <ac:picMkLst>
            <pc:docMk/>
            <pc:sldMk cId="3916495694" sldId="288"/>
            <ac:picMk id="63" creationId="{CDA64C53-31E0-448A-931C-CC76503CD158}"/>
          </ac:picMkLst>
        </pc:picChg>
        <pc:picChg chg="add mod">
          <ac:chgData name="Nadine" userId="a45fc509-57f6-426d-9598-d8f508bc1586" providerId="ADAL" clId="{2E2E429A-62BD-44AA-B2FB-A1E5DCCF024D}" dt="2022-01-02T19:50:26.108" v="199" actId="1076"/>
          <ac:picMkLst>
            <pc:docMk/>
            <pc:sldMk cId="3916495694" sldId="288"/>
            <ac:picMk id="64" creationId="{CDB7D7B6-444E-4F25-AD64-24DE5D44D81D}"/>
          </ac:picMkLst>
        </pc:picChg>
        <pc:picChg chg="add mod">
          <ac:chgData name="Nadine" userId="a45fc509-57f6-426d-9598-d8f508bc1586" providerId="ADAL" clId="{2E2E429A-62BD-44AA-B2FB-A1E5DCCF024D}" dt="2022-01-02T19:50:23.076" v="198" actId="1076"/>
          <ac:picMkLst>
            <pc:docMk/>
            <pc:sldMk cId="3916495694" sldId="288"/>
            <ac:picMk id="65" creationId="{0A86878C-8A0A-41DB-B523-CA9435DBC130}"/>
          </ac:picMkLst>
        </pc:picChg>
        <pc:picChg chg="add mod">
          <ac:chgData name="Nadine" userId="a45fc509-57f6-426d-9598-d8f508bc1586" providerId="ADAL" clId="{2E2E429A-62BD-44AA-B2FB-A1E5DCCF024D}" dt="2022-01-02T19:50:45.328" v="202" actId="1076"/>
          <ac:picMkLst>
            <pc:docMk/>
            <pc:sldMk cId="3916495694" sldId="288"/>
            <ac:picMk id="66" creationId="{CBC398B8-EF46-4F35-B4F0-858DACC9D6A0}"/>
          </ac:picMkLst>
        </pc:picChg>
        <pc:picChg chg="add mod">
          <ac:chgData name="Nadine" userId="a45fc509-57f6-426d-9598-d8f508bc1586" providerId="ADAL" clId="{2E2E429A-62BD-44AA-B2FB-A1E5DCCF024D}" dt="2022-01-02T19:50:38.180" v="200" actId="1076"/>
          <ac:picMkLst>
            <pc:docMk/>
            <pc:sldMk cId="3916495694" sldId="288"/>
            <ac:picMk id="67" creationId="{5A2BCC98-48DD-48DD-A474-C6AAFAA7A6C6}"/>
          </ac:picMkLst>
        </pc:picChg>
        <pc:picChg chg="add mod">
          <ac:chgData name="Nadine" userId="a45fc509-57f6-426d-9598-d8f508bc1586" providerId="ADAL" clId="{2E2E429A-62BD-44AA-B2FB-A1E5DCCF024D}" dt="2022-01-02T19:49:48.303" v="190"/>
          <ac:picMkLst>
            <pc:docMk/>
            <pc:sldMk cId="3916495694" sldId="288"/>
            <ac:picMk id="68" creationId="{BECE5ABB-004B-41C0-B3E9-8A5B2D2969F8}"/>
          </ac:picMkLst>
        </pc:picChg>
        <pc:picChg chg="add mod">
          <ac:chgData name="Nadine" userId="a45fc509-57f6-426d-9598-d8f508bc1586" providerId="ADAL" clId="{2E2E429A-62BD-44AA-B2FB-A1E5DCCF024D}" dt="2022-01-05T20:19:50.794" v="4653" actId="688"/>
          <ac:picMkLst>
            <pc:docMk/>
            <pc:sldMk cId="3916495694" sldId="288"/>
            <ac:picMk id="69" creationId="{8153A524-CD49-41CA-93D3-B2FCDF6679C4}"/>
          </ac:picMkLst>
        </pc:picChg>
        <pc:picChg chg="mod">
          <ac:chgData name="Nadine" userId="a45fc509-57f6-426d-9598-d8f508bc1586" providerId="ADAL" clId="{2E2E429A-62BD-44AA-B2FB-A1E5DCCF024D}" dt="2022-01-02T19:54:11.112" v="233"/>
          <ac:picMkLst>
            <pc:docMk/>
            <pc:sldMk cId="3916495694" sldId="288"/>
            <ac:picMk id="71" creationId="{488F7298-C41F-47FF-BBD3-40ED02765112}"/>
          </ac:picMkLst>
        </pc:picChg>
        <pc:picChg chg="add del mod">
          <ac:chgData name="Nadine" userId="a45fc509-57f6-426d-9598-d8f508bc1586" providerId="ADAL" clId="{2E2E429A-62BD-44AA-B2FB-A1E5DCCF024D}" dt="2022-01-05T20:07:54.175" v="4641" actId="478"/>
          <ac:picMkLst>
            <pc:docMk/>
            <pc:sldMk cId="3916495694" sldId="288"/>
            <ac:picMk id="79" creationId="{AAC40A72-149B-494C-9405-992BB1BD760F}"/>
          </ac:picMkLst>
        </pc:picChg>
        <pc:picChg chg="add mod ord">
          <ac:chgData name="Nadine" userId="a45fc509-57f6-426d-9598-d8f508bc1586" providerId="ADAL" clId="{2E2E429A-62BD-44AA-B2FB-A1E5DCCF024D}" dt="2022-01-05T20:30:22.024" v="4715" actId="171"/>
          <ac:picMkLst>
            <pc:docMk/>
            <pc:sldMk cId="3916495694" sldId="288"/>
            <ac:picMk id="84" creationId="{1988626B-28B4-4A4B-BCBF-F1C2A27F83A5}"/>
          </ac:picMkLst>
        </pc:picChg>
      </pc:sldChg>
      <pc:sldChg chg="addSp delSp modSp mod modAnim">
        <pc:chgData name="Nadine" userId="a45fc509-57f6-426d-9598-d8f508bc1586" providerId="ADAL" clId="{2E2E429A-62BD-44AA-B2FB-A1E5DCCF024D}" dt="2022-01-14T21:16:08.373" v="6130" actId="20577"/>
        <pc:sldMkLst>
          <pc:docMk/>
          <pc:sldMk cId="3761513714" sldId="289"/>
        </pc:sldMkLst>
        <pc:spChg chg="del">
          <ac:chgData name="Nadine" userId="a45fc509-57f6-426d-9598-d8f508bc1586" providerId="ADAL" clId="{2E2E429A-62BD-44AA-B2FB-A1E5DCCF024D}" dt="2022-01-05T16:16:27.559" v="4228" actId="478"/>
          <ac:spMkLst>
            <pc:docMk/>
            <pc:sldMk cId="3761513714" sldId="289"/>
            <ac:spMk id="2" creationId="{D6A9AA2C-B546-442E-A324-1B977BF9B528}"/>
          </ac:spMkLst>
        </pc:spChg>
        <pc:spChg chg="del">
          <ac:chgData name="Nadine" userId="a45fc509-57f6-426d-9598-d8f508bc1586" providerId="ADAL" clId="{2E2E429A-62BD-44AA-B2FB-A1E5DCCF024D}" dt="2022-01-05T16:16:27.930" v="4229" actId="478"/>
          <ac:spMkLst>
            <pc:docMk/>
            <pc:sldMk cId="3761513714" sldId="289"/>
            <ac:spMk id="3" creationId="{8B41481A-1E36-423B-BD3F-25A01CF5A358}"/>
          </ac:spMkLst>
        </pc:spChg>
        <pc:spChg chg="del">
          <ac:chgData name="Nadine" userId="a45fc509-57f6-426d-9598-d8f508bc1586" providerId="ADAL" clId="{2E2E429A-62BD-44AA-B2FB-A1E5DCCF024D}" dt="2022-01-05T16:16:26.120" v="4227" actId="478"/>
          <ac:spMkLst>
            <pc:docMk/>
            <pc:sldMk cId="3761513714" sldId="289"/>
            <ac:spMk id="4" creationId="{6968CC48-EBC9-49E6-B3AE-D9E90E1987C8}"/>
          </ac:spMkLst>
        </pc:spChg>
        <pc:spChg chg="del">
          <ac:chgData name="Nadine" userId="a45fc509-57f6-426d-9598-d8f508bc1586" providerId="ADAL" clId="{2E2E429A-62BD-44AA-B2FB-A1E5DCCF024D}" dt="2022-01-05T16:16:25.757" v="4226" actId="478"/>
          <ac:spMkLst>
            <pc:docMk/>
            <pc:sldMk cId="3761513714" sldId="289"/>
            <ac:spMk id="5" creationId="{7B52D59A-82AF-47A4-9165-D7451CD40CF3}"/>
          </ac:spMkLst>
        </pc:spChg>
        <pc:spChg chg="del">
          <ac:chgData name="Nadine" userId="a45fc509-57f6-426d-9598-d8f508bc1586" providerId="ADAL" clId="{2E2E429A-62BD-44AA-B2FB-A1E5DCCF024D}" dt="2022-01-05T16:16:25.353" v="4225" actId="478"/>
          <ac:spMkLst>
            <pc:docMk/>
            <pc:sldMk cId="3761513714" sldId="289"/>
            <ac:spMk id="6" creationId="{3B6FD120-7AAF-4F7F-8EEA-62A4C5032E8E}"/>
          </ac:spMkLst>
        </pc:spChg>
        <pc:spChg chg="del">
          <ac:chgData name="Nadine" userId="a45fc509-57f6-426d-9598-d8f508bc1586" providerId="ADAL" clId="{2E2E429A-62BD-44AA-B2FB-A1E5DCCF024D}" dt="2022-01-05T16:16:25.042" v="4224" actId="478"/>
          <ac:spMkLst>
            <pc:docMk/>
            <pc:sldMk cId="3761513714" sldId="289"/>
            <ac:spMk id="7" creationId="{8B34711F-4456-4868-879D-16EEE1D9ADF5}"/>
          </ac:spMkLst>
        </pc:spChg>
        <pc:spChg chg="del">
          <ac:chgData name="Nadine" userId="a45fc509-57f6-426d-9598-d8f508bc1586" providerId="ADAL" clId="{2E2E429A-62BD-44AA-B2FB-A1E5DCCF024D}" dt="2022-01-05T16:06:04.755" v="3824" actId="478"/>
          <ac:spMkLst>
            <pc:docMk/>
            <pc:sldMk cId="3761513714" sldId="289"/>
            <ac:spMk id="8" creationId="{E563E436-0F51-463A-A0A4-2468FA93BCCF}"/>
          </ac:spMkLst>
        </pc:spChg>
        <pc:spChg chg="add del mod">
          <ac:chgData name="Nadine" userId="a45fc509-57f6-426d-9598-d8f508bc1586" providerId="ADAL" clId="{2E2E429A-62BD-44AA-B2FB-A1E5DCCF024D}" dt="2022-01-14T21:16:08.373" v="6130" actId="20577"/>
          <ac:spMkLst>
            <pc:docMk/>
            <pc:sldMk cId="3761513714" sldId="289"/>
            <ac:spMk id="19" creationId="{E95EC400-D8E1-4DEA-8C55-853128D7CC6A}"/>
          </ac:spMkLst>
        </pc:spChg>
        <pc:spChg chg="del mod">
          <ac:chgData name="Nadine" userId="a45fc509-57f6-426d-9598-d8f508bc1586" providerId="ADAL" clId="{2E2E429A-62BD-44AA-B2FB-A1E5DCCF024D}" dt="2022-01-05T16:06:04.194" v="3823" actId="478"/>
          <ac:spMkLst>
            <pc:docMk/>
            <pc:sldMk cId="3761513714" sldId="289"/>
            <ac:spMk id="24" creationId="{026421D9-B947-4438-8E22-FA5A850295FE}"/>
          </ac:spMkLst>
        </pc:spChg>
        <pc:spChg chg="del">
          <ac:chgData name="Nadine" userId="a45fc509-57f6-426d-9598-d8f508bc1586" providerId="ADAL" clId="{2E2E429A-62BD-44AA-B2FB-A1E5DCCF024D}" dt="2022-01-05T16:16:21.195" v="4218" actId="478"/>
          <ac:spMkLst>
            <pc:docMk/>
            <pc:sldMk cId="3761513714" sldId="289"/>
            <ac:spMk id="26" creationId="{976F2A12-5F13-4ECB-BFAC-0E13435783CE}"/>
          </ac:spMkLst>
        </pc:spChg>
        <pc:spChg chg="del">
          <ac:chgData name="Nadine" userId="a45fc509-57f6-426d-9598-d8f508bc1586" providerId="ADAL" clId="{2E2E429A-62BD-44AA-B2FB-A1E5DCCF024D}" dt="2022-01-05T16:16:21.591" v="4219" actId="478"/>
          <ac:spMkLst>
            <pc:docMk/>
            <pc:sldMk cId="3761513714" sldId="289"/>
            <ac:spMk id="27" creationId="{39C0A9ED-51C8-48ED-9BF0-018CE672AE91}"/>
          </ac:spMkLst>
        </pc:spChg>
        <pc:spChg chg="del">
          <ac:chgData name="Nadine" userId="a45fc509-57f6-426d-9598-d8f508bc1586" providerId="ADAL" clId="{2E2E429A-62BD-44AA-B2FB-A1E5DCCF024D}" dt="2022-01-05T16:16:22.004" v="4220" actId="478"/>
          <ac:spMkLst>
            <pc:docMk/>
            <pc:sldMk cId="3761513714" sldId="289"/>
            <ac:spMk id="28" creationId="{7F632E6C-800F-4778-941F-C1FEABD7B694}"/>
          </ac:spMkLst>
        </pc:spChg>
        <pc:spChg chg="del">
          <ac:chgData name="Nadine" userId="a45fc509-57f6-426d-9598-d8f508bc1586" providerId="ADAL" clId="{2E2E429A-62BD-44AA-B2FB-A1E5DCCF024D}" dt="2022-01-05T16:16:22.645" v="4221" actId="478"/>
          <ac:spMkLst>
            <pc:docMk/>
            <pc:sldMk cId="3761513714" sldId="289"/>
            <ac:spMk id="29" creationId="{3081A45F-CA32-49A9-810B-CC55A87B35AB}"/>
          </ac:spMkLst>
        </pc:spChg>
        <pc:spChg chg="del">
          <ac:chgData name="Nadine" userId="a45fc509-57f6-426d-9598-d8f508bc1586" providerId="ADAL" clId="{2E2E429A-62BD-44AA-B2FB-A1E5DCCF024D}" dt="2022-01-05T16:16:23.364" v="4222" actId="478"/>
          <ac:spMkLst>
            <pc:docMk/>
            <pc:sldMk cId="3761513714" sldId="289"/>
            <ac:spMk id="30" creationId="{FA79ECDC-8E74-44CD-8A71-BE1DB3663895}"/>
          </ac:spMkLst>
        </pc:spChg>
        <pc:spChg chg="del mod">
          <ac:chgData name="Nadine" userId="a45fc509-57f6-426d-9598-d8f508bc1586" providerId="ADAL" clId="{2E2E429A-62BD-44AA-B2FB-A1E5DCCF024D}" dt="2022-01-05T16:16:24.414" v="4223" actId="478"/>
          <ac:spMkLst>
            <pc:docMk/>
            <pc:sldMk cId="3761513714" sldId="289"/>
            <ac:spMk id="31" creationId="{116E48D4-9D8C-4467-8D1B-7EDAAF7A93DA}"/>
          </ac:spMkLst>
        </pc:spChg>
        <pc:spChg chg="add mod">
          <ac:chgData name="Nadine" userId="a45fc509-57f6-426d-9598-d8f508bc1586" providerId="ADAL" clId="{2E2E429A-62BD-44AA-B2FB-A1E5DCCF024D}" dt="2022-01-05T16:07:06.171" v="3855"/>
          <ac:spMkLst>
            <pc:docMk/>
            <pc:sldMk cId="3761513714" sldId="289"/>
            <ac:spMk id="32" creationId="{402BD49E-EF3C-4281-BA4E-3E6505840D0B}"/>
          </ac:spMkLst>
        </pc:spChg>
        <pc:spChg chg="add del mod">
          <ac:chgData name="Nadine" userId="a45fc509-57f6-426d-9598-d8f508bc1586" providerId="ADAL" clId="{2E2E429A-62BD-44AA-B2FB-A1E5DCCF024D}" dt="2022-01-14T19:02:23.420" v="5038"/>
          <ac:spMkLst>
            <pc:docMk/>
            <pc:sldMk cId="3761513714" sldId="289"/>
            <ac:spMk id="34" creationId="{35E6F633-A391-4255-9AB2-09CAD04D9626}"/>
          </ac:spMkLst>
        </pc:spChg>
        <pc:spChg chg="add del mod">
          <ac:chgData name="Nadine" userId="a45fc509-57f6-426d-9598-d8f508bc1586" providerId="ADAL" clId="{2E2E429A-62BD-44AA-B2FB-A1E5DCCF024D}" dt="2022-01-05T16:09:58.867" v="4006" actId="478"/>
          <ac:spMkLst>
            <pc:docMk/>
            <pc:sldMk cId="3761513714" sldId="289"/>
            <ac:spMk id="34" creationId="{4E2F5A10-124D-4C92-860C-CF5A6BB09EB5}"/>
          </ac:spMkLst>
        </pc:spChg>
        <pc:spChg chg="add del mod">
          <ac:chgData name="Nadine" userId="a45fc509-57f6-426d-9598-d8f508bc1586" providerId="ADAL" clId="{2E2E429A-62BD-44AA-B2FB-A1E5DCCF024D}" dt="2022-01-05T16:09:55.274" v="4004" actId="478"/>
          <ac:spMkLst>
            <pc:docMk/>
            <pc:sldMk cId="3761513714" sldId="289"/>
            <ac:spMk id="35" creationId="{20AA80E4-0698-418C-B7C4-E4EB7D1D0A08}"/>
          </ac:spMkLst>
        </pc:spChg>
        <pc:spChg chg="add mod">
          <ac:chgData name="Nadine" userId="a45fc509-57f6-426d-9598-d8f508bc1586" providerId="ADAL" clId="{2E2E429A-62BD-44AA-B2FB-A1E5DCCF024D}" dt="2022-01-14T19:02:29.845" v="5041"/>
          <ac:spMkLst>
            <pc:docMk/>
            <pc:sldMk cId="3761513714" sldId="289"/>
            <ac:spMk id="36" creationId="{24DCBECC-BC09-4FCD-AE4D-39A66A845C76}"/>
          </ac:spMkLst>
        </pc:spChg>
        <pc:spChg chg="add del mod">
          <ac:chgData name="Nadine" userId="a45fc509-57f6-426d-9598-d8f508bc1586" providerId="ADAL" clId="{2E2E429A-62BD-44AA-B2FB-A1E5DCCF024D}" dt="2022-01-05T16:09:55.274" v="4004" actId="478"/>
          <ac:spMkLst>
            <pc:docMk/>
            <pc:sldMk cId="3761513714" sldId="289"/>
            <ac:spMk id="36" creationId="{F35B9B9F-DDCF-49F3-972C-30AEAFEA5588}"/>
          </ac:spMkLst>
        </pc:spChg>
        <pc:spChg chg="add del mod">
          <ac:chgData name="Nadine" userId="a45fc509-57f6-426d-9598-d8f508bc1586" providerId="ADAL" clId="{2E2E429A-62BD-44AA-B2FB-A1E5DCCF024D}" dt="2022-01-05T16:09:55.274" v="4004" actId="478"/>
          <ac:spMkLst>
            <pc:docMk/>
            <pc:sldMk cId="3761513714" sldId="289"/>
            <ac:spMk id="37" creationId="{330D5180-843F-4099-85F4-F509502AC9FB}"/>
          </ac:spMkLst>
        </pc:spChg>
        <pc:spChg chg="add del mod">
          <ac:chgData name="Nadine" userId="a45fc509-57f6-426d-9598-d8f508bc1586" providerId="ADAL" clId="{2E2E429A-62BD-44AA-B2FB-A1E5DCCF024D}" dt="2022-01-05T16:09:55.274" v="4004" actId="478"/>
          <ac:spMkLst>
            <pc:docMk/>
            <pc:sldMk cId="3761513714" sldId="289"/>
            <ac:spMk id="38" creationId="{0D5AAD6F-9F6E-4BD5-80F4-AFEFE9DEC194}"/>
          </ac:spMkLst>
        </pc:spChg>
        <pc:spChg chg="add del mod">
          <ac:chgData name="Nadine" userId="a45fc509-57f6-426d-9598-d8f508bc1586" providerId="ADAL" clId="{2E2E429A-62BD-44AA-B2FB-A1E5DCCF024D}" dt="2022-01-05T16:10:01.157" v="4010" actId="478"/>
          <ac:spMkLst>
            <pc:docMk/>
            <pc:sldMk cId="3761513714" sldId="289"/>
            <ac:spMk id="39" creationId="{242D7591-EDD5-431C-ACCD-35F2F52BC78B}"/>
          </ac:spMkLst>
        </pc:spChg>
        <pc:spChg chg="add del mod">
          <ac:chgData name="Nadine" userId="a45fc509-57f6-426d-9598-d8f508bc1586" providerId="ADAL" clId="{2E2E429A-62BD-44AA-B2FB-A1E5DCCF024D}" dt="2022-01-05T16:10:00.679" v="4009" actId="478"/>
          <ac:spMkLst>
            <pc:docMk/>
            <pc:sldMk cId="3761513714" sldId="289"/>
            <ac:spMk id="40" creationId="{0866B715-37D9-4146-8BD1-C439EB39978D}"/>
          </ac:spMkLst>
        </pc:spChg>
        <pc:spChg chg="add del mod">
          <ac:chgData name="Nadine" userId="a45fc509-57f6-426d-9598-d8f508bc1586" providerId="ADAL" clId="{2E2E429A-62BD-44AA-B2FB-A1E5DCCF024D}" dt="2022-01-05T16:10:00.168" v="4008" actId="478"/>
          <ac:spMkLst>
            <pc:docMk/>
            <pc:sldMk cId="3761513714" sldId="289"/>
            <ac:spMk id="41" creationId="{27884A88-0B70-4225-B30C-F9D9C3FA5E6E}"/>
          </ac:spMkLst>
        </pc:spChg>
        <pc:spChg chg="add del mod">
          <ac:chgData name="Nadine" userId="a45fc509-57f6-426d-9598-d8f508bc1586" providerId="ADAL" clId="{2E2E429A-62BD-44AA-B2FB-A1E5DCCF024D}" dt="2022-01-05T16:09:59.690" v="4007" actId="478"/>
          <ac:spMkLst>
            <pc:docMk/>
            <pc:sldMk cId="3761513714" sldId="289"/>
            <ac:spMk id="42" creationId="{F9515B7D-BCEB-4BD1-87FE-DCE4E6989090}"/>
          </ac:spMkLst>
        </pc:spChg>
        <pc:spChg chg="add del mod">
          <ac:chgData name="Nadine" userId="a45fc509-57f6-426d-9598-d8f508bc1586" providerId="ADAL" clId="{2E2E429A-62BD-44AA-B2FB-A1E5DCCF024D}" dt="2022-01-05T16:09:58.323" v="4005" actId="478"/>
          <ac:spMkLst>
            <pc:docMk/>
            <pc:sldMk cId="3761513714" sldId="289"/>
            <ac:spMk id="43" creationId="{E4C6CE39-30F6-43C1-A649-CEDDF447A912}"/>
          </ac:spMkLst>
        </pc:spChg>
        <pc:spChg chg="add mod">
          <ac:chgData name="Nadine" userId="a45fc509-57f6-426d-9598-d8f508bc1586" providerId="ADAL" clId="{2E2E429A-62BD-44AA-B2FB-A1E5DCCF024D}" dt="2022-01-05T16:07:06.171" v="3855"/>
          <ac:spMkLst>
            <pc:docMk/>
            <pc:sldMk cId="3761513714" sldId="289"/>
            <ac:spMk id="44" creationId="{9A50A23A-9573-46B8-9C39-21E185B6941E}"/>
          </ac:spMkLst>
        </pc:spChg>
        <pc:spChg chg="add del mod">
          <ac:chgData name="Nadine" userId="a45fc509-57f6-426d-9598-d8f508bc1586" providerId="ADAL" clId="{2E2E429A-62BD-44AA-B2FB-A1E5DCCF024D}" dt="2022-01-05T16:09:55.274" v="4004" actId="478"/>
          <ac:spMkLst>
            <pc:docMk/>
            <pc:sldMk cId="3761513714" sldId="289"/>
            <ac:spMk id="45" creationId="{8F2111AD-B97F-4FC9-8FAE-4D19E5601074}"/>
          </ac:spMkLst>
        </pc:spChg>
        <pc:spChg chg="add del mod">
          <ac:chgData name="Nadine" userId="a45fc509-57f6-426d-9598-d8f508bc1586" providerId="ADAL" clId="{2E2E429A-62BD-44AA-B2FB-A1E5DCCF024D}" dt="2022-01-05T16:10:01.755" v="4011" actId="478"/>
          <ac:spMkLst>
            <pc:docMk/>
            <pc:sldMk cId="3761513714" sldId="289"/>
            <ac:spMk id="46" creationId="{43932252-67A3-4E9F-88E6-EEB1D50B15EA}"/>
          </ac:spMkLst>
        </pc:spChg>
        <pc:spChg chg="add del mod">
          <ac:chgData name="Nadine" userId="a45fc509-57f6-426d-9598-d8f508bc1586" providerId="ADAL" clId="{2E2E429A-62BD-44AA-B2FB-A1E5DCCF024D}" dt="2022-01-05T16:20:48.113" v="4479" actId="478"/>
          <ac:spMkLst>
            <pc:docMk/>
            <pc:sldMk cId="3761513714" sldId="289"/>
            <ac:spMk id="47" creationId="{07F3EAFF-6F4B-4713-923A-DD2BA062A792}"/>
          </ac:spMkLst>
        </pc:spChg>
        <pc:spChg chg="add mod">
          <ac:chgData name="Nadine" userId="a45fc509-57f6-426d-9598-d8f508bc1586" providerId="ADAL" clId="{2E2E429A-62BD-44AA-B2FB-A1E5DCCF024D}" dt="2022-01-05T16:17:55.526" v="4330"/>
          <ac:spMkLst>
            <pc:docMk/>
            <pc:sldMk cId="3761513714" sldId="289"/>
            <ac:spMk id="48" creationId="{B934C32F-6BE6-4AEB-84FE-8A60CCB5CB47}"/>
          </ac:spMkLst>
        </pc:spChg>
        <pc:spChg chg="add mod">
          <ac:chgData name="Nadine" userId="a45fc509-57f6-426d-9598-d8f508bc1586" providerId="ADAL" clId="{2E2E429A-62BD-44AA-B2FB-A1E5DCCF024D}" dt="2022-01-05T16:17:55.526" v="4330"/>
          <ac:spMkLst>
            <pc:docMk/>
            <pc:sldMk cId="3761513714" sldId="289"/>
            <ac:spMk id="49" creationId="{665A3C4F-F028-45C8-8F4B-9CB6B9D05F64}"/>
          </ac:spMkLst>
        </pc:spChg>
        <pc:spChg chg="add mod">
          <ac:chgData name="Nadine" userId="a45fc509-57f6-426d-9598-d8f508bc1586" providerId="ADAL" clId="{2E2E429A-62BD-44AA-B2FB-A1E5DCCF024D}" dt="2022-01-05T16:17:55.526" v="4330"/>
          <ac:spMkLst>
            <pc:docMk/>
            <pc:sldMk cId="3761513714" sldId="289"/>
            <ac:spMk id="50" creationId="{BF1DF1B6-563F-4FAE-8730-CDB380BFA669}"/>
          </ac:spMkLst>
        </pc:spChg>
        <pc:spChg chg="add mod">
          <ac:chgData name="Nadine" userId="a45fc509-57f6-426d-9598-d8f508bc1586" providerId="ADAL" clId="{2E2E429A-62BD-44AA-B2FB-A1E5DCCF024D}" dt="2022-01-05T16:17:55.526" v="4330"/>
          <ac:spMkLst>
            <pc:docMk/>
            <pc:sldMk cId="3761513714" sldId="289"/>
            <ac:spMk id="51" creationId="{54BBD5F7-820F-47E5-98A3-9CC33EBD7F08}"/>
          </ac:spMkLst>
        </pc:spChg>
        <pc:spChg chg="add mod">
          <ac:chgData name="Nadine" userId="a45fc509-57f6-426d-9598-d8f508bc1586" providerId="ADAL" clId="{2E2E429A-62BD-44AA-B2FB-A1E5DCCF024D}" dt="2022-01-05T16:17:55.526" v="4330"/>
          <ac:spMkLst>
            <pc:docMk/>
            <pc:sldMk cId="3761513714" sldId="289"/>
            <ac:spMk id="52" creationId="{3A34898F-0FD2-43AF-B48A-8C814244DBC6}"/>
          </ac:spMkLst>
        </pc:spChg>
        <pc:spChg chg="add mod">
          <ac:chgData name="Nadine" userId="a45fc509-57f6-426d-9598-d8f508bc1586" providerId="ADAL" clId="{2E2E429A-62BD-44AA-B2FB-A1E5DCCF024D}" dt="2022-01-05T16:17:55.526" v="4330"/>
          <ac:spMkLst>
            <pc:docMk/>
            <pc:sldMk cId="3761513714" sldId="289"/>
            <ac:spMk id="53" creationId="{46642177-C4F8-4F74-A474-51D573191DD8}"/>
          </ac:spMkLst>
        </pc:spChg>
        <pc:spChg chg="add mod">
          <ac:chgData name="Nadine" userId="a45fc509-57f6-426d-9598-d8f508bc1586" providerId="ADAL" clId="{2E2E429A-62BD-44AA-B2FB-A1E5DCCF024D}" dt="2022-01-05T16:17:55.526" v="4330"/>
          <ac:spMkLst>
            <pc:docMk/>
            <pc:sldMk cId="3761513714" sldId="289"/>
            <ac:spMk id="54" creationId="{E20900A2-87A8-4227-A5AD-4440AF43F767}"/>
          </ac:spMkLst>
        </pc:spChg>
        <pc:spChg chg="add mod">
          <ac:chgData name="Nadine" userId="a45fc509-57f6-426d-9598-d8f508bc1586" providerId="ADAL" clId="{2E2E429A-62BD-44AA-B2FB-A1E5DCCF024D}" dt="2022-01-05T16:17:55.526" v="4330"/>
          <ac:spMkLst>
            <pc:docMk/>
            <pc:sldMk cId="3761513714" sldId="289"/>
            <ac:spMk id="55" creationId="{A97802E1-890F-4B6E-95A2-F834C42767A7}"/>
          </ac:spMkLst>
        </pc:spChg>
        <pc:spChg chg="add mod">
          <ac:chgData name="Nadine" userId="a45fc509-57f6-426d-9598-d8f508bc1586" providerId="ADAL" clId="{2E2E429A-62BD-44AA-B2FB-A1E5DCCF024D}" dt="2022-01-05T16:17:55.526" v="4330"/>
          <ac:spMkLst>
            <pc:docMk/>
            <pc:sldMk cId="3761513714" sldId="289"/>
            <ac:spMk id="56" creationId="{7A0650F0-7765-4CCD-8404-CAEDE3B2A706}"/>
          </ac:spMkLst>
        </pc:spChg>
        <pc:spChg chg="add mod">
          <ac:chgData name="Nadine" userId="a45fc509-57f6-426d-9598-d8f508bc1586" providerId="ADAL" clId="{2E2E429A-62BD-44AA-B2FB-A1E5DCCF024D}" dt="2022-01-05T16:17:55.526" v="4330"/>
          <ac:spMkLst>
            <pc:docMk/>
            <pc:sldMk cId="3761513714" sldId="289"/>
            <ac:spMk id="57" creationId="{B4203310-F249-499D-9D44-8BDA8B0C9B30}"/>
          </ac:spMkLst>
        </pc:spChg>
        <pc:spChg chg="add mod">
          <ac:chgData name="Nadine" userId="a45fc509-57f6-426d-9598-d8f508bc1586" providerId="ADAL" clId="{2E2E429A-62BD-44AA-B2FB-A1E5DCCF024D}" dt="2022-01-05T16:17:55.526" v="4330"/>
          <ac:spMkLst>
            <pc:docMk/>
            <pc:sldMk cId="3761513714" sldId="289"/>
            <ac:spMk id="58" creationId="{378D5A37-F14F-43C1-A26B-B0AE8FB95C75}"/>
          </ac:spMkLst>
        </pc:spChg>
        <pc:spChg chg="add del mod">
          <ac:chgData name="Nadine" userId="a45fc509-57f6-426d-9598-d8f508bc1586" providerId="ADAL" clId="{2E2E429A-62BD-44AA-B2FB-A1E5DCCF024D}" dt="2022-01-05T16:20:47.472" v="4478" actId="478"/>
          <ac:spMkLst>
            <pc:docMk/>
            <pc:sldMk cId="3761513714" sldId="289"/>
            <ac:spMk id="59" creationId="{01B2C124-D6F6-4322-A14A-DF4BB9C9EBC9}"/>
          </ac:spMkLst>
        </pc:spChg>
        <pc:spChg chg="add mod">
          <ac:chgData name="Nadine" userId="a45fc509-57f6-426d-9598-d8f508bc1586" providerId="ADAL" clId="{2E2E429A-62BD-44AA-B2FB-A1E5DCCF024D}" dt="2022-01-05T16:17:55.526" v="4330"/>
          <ac:spMkLst>
            <pc:docMk/>
            <pc:sldMk cId="3761513714" sldId="289"/>
            <ac:spMk id="60" creationId="{3F5EE72B-5A85-4A82-989A-2301EFB5B8B5}"/>
          </ac:spMkLst>
        </pc:spChg>
        <pc:picChg chg="add del mod">
          <ac:chgData name="Nadine" userId="a45fc509-57f6-426d-9598-d8f508bc1586" providerId="ADAL" clId="{2E2E429A-62BD-44AA-B2FB-A1E5DCCF024D}" dt="2022-01-14T19:02:23.420" v="5038"/>
          <ac:picMkLst>
            <pc:docMk/>
            <pc:sldMk cId="3761513714" sldId="289"/>
            <ac:picMk id="31" creationId="{9C0F4FBA-2E05-40F0-BA23-D35924186B7D}"/>
          </ac:picMkLst>
        </pc:picChg>
        <pc:picChg chg="add mod">
          <ac:chgData name="Nadine" userId="a45fc509-57f6-426d-9598-d8f508bc1586" providerId="ADAL" clId="{2E2E429A-62BD-44AA-B2FB-A1E5DCCF024D}" dt="2022-01-14T19:02:29.845" v="5041"/>
          <ac:picMkLst>
            <pc:docMk/>
            <pc:sldMk cId="3761513714" sldId="289"/>
            <ac:picMk id="35" creationId="{794CD7FA-C8AF-4823-A480-959AE6E78B8F}"/>
          </ac:picMkLst>
        </pc:picChg>
      </pc:sldChg>
      <pc:sldChg chg="addSp delSp modSp mod modAnim">
        <pc:chgData name="Nadine" userId="a45fc509-57f6-426d-9598-d8f508bc1586" providerId="ADAL" clId="{2E2E429A-62BD-44AA-B2FB-A1E5DCCF024D}" dt="2022-01-16T14:19:10.957" v="7432"/>
        <pc:sldMkLst>
          <pc:docMk/>
          <pc:sldMk cId="2592423955" sldId="290"/>
        </pc:sldMkLst>
        <pc:spChg chg="del">
          <ac:chgData name="Nadine" userId="a45fc509-57f6-426d-9598-d8f508bc1586" providerId="ADAL" clId="{2E2E429A-62BD-44AA-B2FB-A1E5DCCF024D}" dt="2022-01-05T16:16:44.183" v="4252" actId="478"/>
          <ac:spMkLst>
            <pc:docMk/>
            <pc:sldMk cId="2592423955" sldId="290"/>
            <ac:spMk id="2" creationId="{D6A9AA2C-B546-442E-A324-1B977BF9B528}"/>
          </ac:spMkLst>
        </pc:spChg>
        <pc:spChg chg="del">
          <ac:chgData name="Nadine" userId="a45fc509-57f6-426d-9598-d8f508bc1586" providerId="ADAL" clId="{2E2E429A-62BD-44AA-B2FB-A1E5DCCF024D}" dt="2022-01-05T16:16:43.478" v="4251" actId="478"/>
          <ac:spMkLst>
            <pc:docMk/>
            <pc:sldMk cId="2592423955" sldId="290"/>
            <ac:spMk id="3" creationId="{8B41481A-1E36-423B-BD3F-25A01CF5A358}"/>
          </ac:spMkLst>
        </pc:spChg>
        <pc:spChg chg="del">
          <ac:chgData name="Nadine" userId="a45fc509-57f6-426d-9598-d8f508bc1586" providerId="ADAL" clId="{2E2E429A-62BD-44AA-B2FB-A1E5DCCF024D}" dt="2022-01-05T16:16:44.708" v="4253" actId="478"/>
          <ac:spMkLst>
            <pc:docMk/>
            <pc:sldMk cId="2592423955" sldId="290"/>
            <ac:spMk id="4" creationId="{6968CC48-EBC9-49E6-B3AE-D9E90E1987C8}"/>
          </ac:spMkLst>
        </pc:spChg>
        <pc:spChg chg="del">
          <ac:chgData name="Nadine" userId="a45fc509-57f6-426d-9598-d8f508bc1586" providerId="ADAL" clId="{2E2E429A-62BD-44AA-B2FB-A1E5DCCF024D}" dt="2022-01-05T16:16:43.079" v="4250" actId="478"/>
          <ac:spMkLst>
            <pc:docMk/>
            <pc:sldMk cId="2592423955" sldId="290"/>
            <ac:spMk id="5" creationId="{7B52D59A-82AF-47A4-9165-D7451CD40CF3}"/>
          </ac:spMkLst>
        </pc:spChg>
        <pc:spChg chg="del">
          <ac:chgData name="Nadine" userId="a45fc509-57f6-426d-9598-d8f508bc1586" providerId="ADAL" clId="{2E2E429A-62BD-44AA-B2FB-A1E5DCCF024D}" dt="2022-01-05T16:16:42.059" v="4248" actId="478"/>
          <ac:spMkLst>
            <pc:docMk/>
            <pc:sldMk cId="2592423955" sldId="290"/>
            <ac:spMk id="6" creationId="{3B6FD120-7AAF-4F7F-8EEA-62A4C5032E8E}"/>
          </ac:spMkLst>
        </pc:spChg>
        <pc:spChg chg="del">
          <ac:chgData name="Nadine" userId="a45fc509-57f6-426d-9598-d8f508bc1586" providerId="ADAL" clId="{2E2E429A-62BD-44AA-B2FB-A1E5DCCF024D}" dt="2022-01-05T16:16:42.612" v="4249" actId="478"/>
          <ac:spMkLst>
            <pc:docMk/>
            <pc:sldMk cId="2592423955" sldId="290"/>
            <ac:spMk id="7" creationId="{8B34711F-4456-4868-879D-16EEE1D9ADF5}"/>
          </ac:spMkLst>
        </pc:spChg>
        <pc:spChg chg="del">
          <ac:chgData name="Nadine" userId="a45fc509-57f6-426d-9598-d8f508bc1586" providerId="ADAL" clId="{2E2E429A-62BD-44AA-B2FB-A1E5DCCF024D}" dt="2022-01-05T16:06:12.285" v="3828" actId="478"/>
          <ac:spMkLst>
            <pc:docMk/>
            <pc:sldMk cId="2592423955" sldId="290"/>
            <ac:spMk id="8" creationId="{E563E436-0F51-463A-A0A4-2468FA93BCCF}"/>
          </ac:spMkLst>
        </pc:spChg>
        <pc:spChg chg="del mod">
          <ac:chgData name="Nadine" userId="a45fc509-57f6-426d-9598-d8f508bc1586" providerId="ADAL" clId="{2E2E429A-62BD-44AA-B2FB-A1E5DCCF024D}" dt="2022-01-05T16:06:11.315" v="3827" actId="478"/>
          <ac:spMkLst>
            <pc:docMk/>
            <pc:sldMk cId="2592423955" sldId="290"/>
            <ac:spMk id="24" creationId="{026421D9-B947-4438-8E22-FA5A850295FE}"/>
          </ac:spMkLst>
        </pc:spChg>
        <pc:spChg chg="del">
          <ac:chgData name="Nadine" userId="a45fc509-57f6-426d-9598-d8f508bc1586" providerId="ADAL" clId="{2E2E429A-62BD-44AA-B2FB-A1E5DCCF024D}" dt="2022-01-05T16:16:38.658" v="4242" actId="478"/>
          <ac:spMkLst>
            <pc:docMk/>
            <pc:sldMk cId="2592423955" sldId="290"/>
            <ac:spMk id="26" creationId="{976F2A12-5F13-4ECB-BFAC-0E13435783CE}"/>
          </ac:spMkLst>
        </pc:spChg>
        <pc:spChg chg="add mod">
          <ac:chgData name="Nadine" userId="a45fc509-57f6-426d-9598-d8f508bc1586" providerId="ADAL" clId="{2E2E429A-62BD-44AA-B2FB-A1E5DCCF024D}" dt="2022-01-14T19:03:29.147" v="5055"/>
          <ac:spMkLst>
            <pc:docMk/>
            <pc:sldMk cId="2592423955" sldId="290"/>
            <ac:spMk id="27" creationId="{265051B2-D487-4FAE-B6B5-5A57A11405E6}"/>
          </ac:spMkLst>
        </pc:spChg>
        <pc:spChg chg="del">
          <ac:chgData name="Nadine" userId="a45fc509-57f6-426d-9598-d8f508bc1586" providerId="ADAL" clId="{2E2E429A-62BD-44AA-B2FB-A1E5DCCF024D}" dt="2022-01-05T16:16:39.074" v="4243" actId="478"/>
          <ac:spMkLst>
            <pc:docMk/>
            <pc:sldMk cId="2592423955" sldId="290"/>
            <ac:spMk id="27" creationId="{39C0A9ED-51C8-48ED-9BF0-018CE672AE91}"/>
          </ac:spMkLst>
        </pc:spChg>
        <pc:spChg chg="del">
          <ac:chgData name="Nadine" userId="a45fc509-57f6-426d-9598-d8f508bc1586" providerId="ADAL" clId="{2E2E429A-62BD-44AA-B2FB-A1E5DCCF024D}" dt="2022-01-05T16:16:39.708" v="4244" actId="478"/>
          <ac:spMkLst>
            <pc:docMk/>
            <pc:sldMk cId="2592423955" sldId="290"/>
            <ac:spMk id="28" creationId="{7F632E6C-800F-4778-941F-C1FEABD7B694}"/>
          </ac:spMkLst>
        </pc:spChg>
        <pc:spChg chg="del">
          <ac:chgData name="Nadine" userId="a45fc509-57f6-426d-9598-d8f508bc1586" providerId="ADAL" clId="{2E2E429A-62BD-44AA-B2FB-A1E5DCCF024D}" dt="2022-01-05T16:16:40.175" v="4245" actId="478"/>
          <ac:spMkLst>
            <pc:docMk/>
            <pc:sldMk cId="2592423955" sldId="290"/>
            <ac:spMk id="29" creationId="{3081A45F-CA32-49A9-810B-CC55A87B35AB}"/>
          </ac:spMkLst>
        </pc:spChg>
        <pc:spChg chg="del">
          <ac:chgData name="Nadine" userId="a45fc509-57f6-426d-9598-d8f508bc1586" providerId="ADAL" clId="{2E2E429A-62BD-44AA-B2FB-A1E5DCCF024D}" dt="2022-01-05T16:16:40.667" v="4246" actId="478"/>
          <ac:spMkLst>
            <pc:docMk/>
            <pc:sldMk cId="2592423955" sldId="290"/>
            <ac:spMk id="30" creationId="{FA79ECDC-8E74-44CD-8A71-BE1DB3663895}"/>
          </ac:spMkLst>
        </pc:spChg>
        <pc:spChg chg="del mod">
          <ac:chgData name="Nadine" userId="a45fc509-57f6-426d-9598-d8f508bc1586" providerId="ADAL" clId="{2E2E429A-62BD-44AA-B2FB-A1E5DCCF024D}" dt="2022-01-05T16:16:41.463" v="4247" actId="478"/>
          <ac:spMkLst>
            <pc:docMk/>
            <pc:sldMk cId="2592423955" sldId="290"/>
            <ac:spMk id="31" creationId="{116E48D4-9D8C-4467-8D1B-7EDAAF7A93DA}"/>
          </ac:spMkLst>
        </pc:spChg>
        <pc:spChg chg="add mod">
          <ac:chgData name="Nadine" userId="a45fc509-57f6-426d-9598-d8f508bc1586" providerId="ADAL" clId="{2E2E429A-62BD-44AA-B2FB-A1E5DCCF024D}" dt="2022-01-05T16:07:08.116" v="3857"/>
          <ac:spMkLst>
            <pc:docMk/>
            <pc:sldMk cId="2592423955" sldId="290"/>
            <ac:spMk id="33" creationId="{3CE11F00-4BBE-442C-87AA-EB0758EB1EE8}"/>
          </ac:spMkLst>
        </pc:spChg>
        <pc:spChg chg="add del mod">
          <ac:chgData name="Nadine" userId="a45fc509-57f6-426d-9598-d8f508bc1586" providerId="ADAL" clId="{2E2E429A-62BD-44AA-B2FB-A1E5DCCF024D}" dt="2022-01-05T16:10:14.597" v="4031" actId="478"/>
          <ac:spMkLst>
            <pc:docMk/>
            <pc:sldMk cId="2592423955" sldId="290"/>
            <ac:spMk id="34" creationId="{3AE566EE-CBA1-4F64-81B6-02C848A4EA06}"/>
          </ac:spMkLst>
        </pc:spChg>
        <pc:spChg chg="add del mod">
          <ac:chgData name="Nadine" userId="a45fc509-57f6-426d-9598-d8f508bc1586" providerId="ADAL" clId="{2E2E429A-62BD-44AA-B2FB-A1E5DCCF024D}" dt="2022-01-05T16:10:14.948" v="4032" actId="478"/>
          <ac:spMkLst>
            <pc:docMk/>
            <pc:sldMk cId="2592423955" sldId="290"/>
            <ac:spMk id="35" creationId="{6E38361A-0F70-4520-AE8E-2D068E81A16C}"/>
          </ac:spMkLst>
        </pc:spChg>
        <pc:spChg chg="add del mod">
          <ac:chgData name="Nadine" userId="a45fc509-57f6-426d-9598-d8f508bc1586" providerId="ADAL" clId="{2E2E429A-62BD-44AA-B2FB-A1E5DCCF024D}" dt="2022-01-05T16:10:15.304" v="4033" actId="478"/>
          <ac:spMkLst>
            <pc:docMk/>
            <pc:sldMk cId="2592423955" sldId="290"/>
            <ac:spMk id="36" creationId="{7964D39E-A11F-4AF6-9FC9-BFD3C90B563C}"/>
          </ac:spMkLst>
        </pc:spChg>
        <pc:spChg chg="add del mod">
          <ac:chgData name="Nadine" userId="a45fc509-57f6-426d-9598-d8f508bc1586" providerId="ADAL" clId="{2E2E429A-62BD-44AA-B2FB-A1E5DCCF024D}" dt="2022-01-05T16:10:15.682" v="4034" actId="478"/>
          <ac:spMkLst>
            <pc:docMk/>
            <pc:sldMk cId="2592423955" sldId="290"/>
            <ac:spMk id="37" creationId="{89F6DFF2-C683-477E-AADB-394CEE64A926}"/>
          </ac:spMkLst>
        </pc:spChg>
        <pc:spChg chg="add del mod">
          <ac:chgData name="Nadine" userId="a45fc509-57f6-426d-9598-d8f508bc1586" providerId="ADAL" clId="{2E2E429A-62BD-44AA-B2FB-A1E5DCCF024D}" dt="2022-01-05T16:10:16.084" v="4035" actId="478"/>
          <ac:spMkLst>
            <pc:docMk/>
            <pc:sldMk cId="2592423955" sldId="290"/>
            <ac:spMk id="38" creationId="{3F501829-8871-412A-B317-65151AD0DE74}"/>
          </ac:spMkLst>
        </pc:spChg>
        <pc:spChg chg="add del mod">
          <ac:chgData name="Nadine" userId="a45fc509-57f6-426d-9598-d8f508bc1586" providerId="ADAL" clId="{2E2E429A-62BD-44AA-B2FB-A1E5DCCF024D}" dt="2022-01-05T16:10:11.271" v="4026" actId="478"/>
          <ac:spMkLst>
            <pc:docMk/>
            <pc:sldMk cId="2592423955" sldId="290"/>
            <ac:spMk id="39" creationId="{574509BD-9681-4494-829B-99139FB375D4}"/>
          </ac:spMkLst>
        </pc:spChg>
        <pc:spChg chg="add del mod">
          <ac:chgData name="Nadine" userId="a45fc509-57f6-426d-9598-d8f508bc1586" providerId="ADAL" clId="{2E2E429A-62BD-44AA-B2FB-A1E5DCCF024D}" dt="2022-01-05T16:10:11.703" v="4027" actId="478"/>
          <ac:spMkLst>
            <pc:docMk/>
            <pc:sldMk cId="2592423955" sldId="290"/>
            <ac:spMk id="40" creationId="{6761E305-4043-463E-8A29-BC8B8AA1B158}"/>
          </ac:spMkLst>
        </pc:spChg>
        <pc:spChg chg="add del mod">
          <ac:chgData name="Nadine" userId="a45fc509-57f6-426d-9598-d8f508bc1586" providerId="ADAL" clId="{2E2E429A-62BD-44AA-B2FB-A1E5DCCF024D}" dt="2022-01-05T16:10:12.805" v="4028" actId="478"/>
          <ac:spMkLst>
            <pc:docMk/>
            <pc:sldMk cId="2592423955" sldId="290"/>
            <ac:spMk id="41" creationId="{B94F37A5-2939-4A85-B38A-B2DF77ED2664}"/>
          </ac:spMkLst>
        </pc:spChg>
        <pc:spChg chg="add del mod">
          <ac:chgData name="Nadine" userId="a45fc509-57f6-426d-9598-d8f508bc1586" providerId="ADAL" clId="{2E2E429A-62BD-44AA-B2FB-A1E5DCCF024D}" dt="2022-01-05T16:10:13.285" v="4029" actId="478"/>
          <ac:spMkLst>
            <pc:docMk/>
            <pc:sldMk cId="2592423955" sldId="290"/>
            <ac:spMk id="42" creationId="{A4A35E04-D211-43B1-A7C3-E447D1234ABA}"/>
          </ac:spMkLst>
        </pc:spChg>
        <pc:spChg chg="add del mod">
          <ac:chgData name="Nadine" userId="a45fc509-57f6-426d-9598-d8f508bc1586" providerId="ADAL" clId="{2E2E429A-62BD-44AA-B2FB-A1E5DCCF024D}" dt="2022-01-05T16:10:13.954" v="4030" actId="478"/>
          <ac:spMkLst>
            <pc:docMk/>
            <pc:sldMk cId="2592423955" sldId="290"/>
            <ac:spMk id="43" creationId="{86FF380B-4D66-46B0-991B-E3D3F3D9902F}"/>
          </ac:spMkLst>
        </pc:spChg>
        <pc:spChg chg="add mod">
          <ac:chgData name="Nadine" userId="a45fc509-57f6-426d-9598-d8f508bc1586" providerId="ADAL" clId="{2E2E429A-62BD-44AA-B2FB-A1E5DCCF024D}" dt="2022-01-05T16:07:08.116" v="3857"/>
          <ac:spMkLst>
            <pc:docMk/>
            <pc:sldMk cId="2592423955" sldId="290"/>
            <ac:spMk id="44" creationId="{EB37ABA6-80B1-4AA7-9D29-D89C86984D20}"/>
          </ac:spMkLst>
        </pc:spChg>
        <pc:spChg chg="add del mod">
          <ac:chgData name="Nadine" userId="a45fc509-57f6-426d-9598-d8f508bc1586" providerId="ADAL" clId="{2E2E429A-62BD-44AA-B2FB-A1E5DCCF024D}" dt="2022-01-05T16:10:16.466" v="4036" actId="478"/>
          <ac:spMkLst>
            <pc:docMk/>
            <pc:sldMk cId="2592423955" sldId="290"/>
            <ac:spMk id="45" creationId="{A342D706-1DEA-4D3A-8DC0-4A2000F7989E}"/>
          </ac:spMkLst>
        </pc:spChg>
        <pc:spChg chg="add del mod">
          <ac:chgData name="Nadine" userId="a45fc509-57f6-426d-9598-d8f508bc1586" providerId="ADAL" clId="{2E2E429A-62BD-44AA-B2FB-A1E5DCCF024D}" dt="2022-01-05T16:10:10.844" v="4025" actId="478"/>
          <ac:spMkLst>
            <pc:docMk/>
            <pc:sldMk cId="2592423955" sldId="290"/>
            <ac:spMk id="46" creationId="{5AE96BCD-9FBD-44A9-B05D-1B7726F8F16F}"/>
          </ac:spMkLst>
        </pc:spChg>
        <pc:spChg chg="add del mod">
          <ac:chgData name="Nadine" userId="a45fc509-57f6-426d-9598-d8f508bc1586" providerId="ADAL" clId="{2E2E429A-62BD-44AA-B2FB-A1E5DCCF024D}" dt="2022-01-05T16:20:53.207" v="4483" actId="478"/>
          <ac:spMkLst>
            <pc:docMk/>
            <pc:sldMk cId="2592423955" sldId="290"/>
            <ac:spMk id="47" creationId="{0CB2A53A-754B-4087-B646-9A2E7A3B6CE5}"/>
          </ac:spMkLst>
        </pc:spChg>
        <pc:spChg chg="add mod">
          <ac:chgData name="Nadine" userId="a45fc509-57f6-426d-9598-d8f508bc1586" providerId="ADAL" clId="{2E2E429A-62BD-44AA-B2FB-A1E5DCCF024D}" dt="2022-01-05T16:17:48.441" v="4326"/>
          <ac:spMkLst>
            <pc:docMk/>
            <pc:sldMk cId="2592423955" sldId="290"/>
            <ac:spMk id="48" creationId="{B1551087-FDB4-4F15-8B3A-9188A7018223}"/>
          </ac:spMkLst>
        </pc:spChg>
        <pc:spChg chg="add mod">
          <ac:chgData name="Nadine" userId="a45fc509-57f6-426d-9598-d8f508bc1586" providerId="ADAL" clId="{2E2E429A-62BD-44AA-B2FB-A1E5DCCF024D}" dt="2022-01-05T16:17:48.441" v="4326"/>
          <ac:spMkLst>
            <pc:docMk/>
            <pc:sldMk cId="2592423955" sldId="290"/>
            <ac:spMk id="49" creationId="{301225C6-DBD8-49C4-9CC0-D13036649962}"/>
          </ac:spMkLst>
        </pc:spChg>
        <pc:spChg chg="add mod">
          <ac:chgData name="Nadine" userId="a45fc509-57f6-426d-9598-d8f508bc1586" providerId="ADAL" clId="{2E2E429A-62BD-44AA-B2FB-A1E5DCCF024D}" dt="2022-01-05T16:17:48.441" v="4326"/>
          <ac:spMkLst>
            <pc:docMk/>
            <pc:sldMk cId="2592423955" sldId="290"/>
            <ac:spMk id="50" creationId="{A11744E0-BFE7-40D5-9495-471280E29EDF}"/>
          </ac:spMkLst>
        </pc:spChg>
        <pc:spChg chg="add mod">
          <ac:chgData name="Nadine" userId="a45fc509-57f6-426d-9598-d8f508bc1586" providerId="ADAL" clId="{2E2E429A-62BD-44AA-B2FB-A1E5DCCF024D}" dt="2022-01-05T16:17:48.441" v="4326"/>
          <ac:spMkLst>
            <pc:docMk/>
            <pc:sldMk cId="2592423955" sldId="290"/>
            <ac:spMk id="51" creationId="{E6E3FDAA-57D1-473F-A2BB-C969C44A7C6D}"/>
          </ac:spMkLst>
        </pc:spChg>
        <pc:spChg chg="add mod">
          <ac:chgData name="Nadine" userId="a45fc509-57f6-426d-9598-d8f508bc1586" providerId="ADAL" clId="{2E2E429A-62BD-44AA-B2FB-A1E5DCCF024D}" dt="2022-01-05T16:17:48.441" v="4326"/>
          <ac:spMkLst>
            <pc:docMk/>
            <pc:sldMk cId="2592423955" sldId="290"/>
            <ac:spMk id="52" creationId="{1C207B37-943D-4079-AAB9-DA59F2E9765D}"/>
          </ac:spMkLst>
        </pc:spChg>
        <pc:spChg chg="add mod">
          <ac:chgData name="Nadine" userId="a45fc509-57f6-426d-9598-d8f508bc1586" providerId="ADAL" clId="{2E2E429A-62BD-44AA-B2FB-A1E5DCCF024D}" dt="2022-01-05T16:17:48.441" v="4326"/>
          <ac:spMkLst>
            <pc:docMk/>
            <pc:sldMk cId="2592423955" sldId="290"/>
            <ac:spMk id="53" creationId="{E906161E-B2DD-436E-8451-FA845103EC16}"/>
          </ac:spMkLst>
        </pc:spChg>
        <pc:spChg chg="add mod">
          <ac:chgData name="Nadine" userId="a45fc509-57f6-426d-9598-d8f508bc1586" providerId="ADAL" clId="{2E2E429A-62BD-44AA-B2FB-A1E5DCCF024D}" dt="2022-01-05T16:17:48.441" v="4326"/>
          <ac:spMkLst>
            <pc:docMk/>
            <pc:sldMk cId="2592423955" sldId="290"/>
            <ac:spMk id="54" creationId="{693BDB8B-8459-41CA-9ACE-1E6BE242F717}"/>
          </ac:spMkLst>
        </pc:spChg>
        <pc:spChg chg="add mod">
          <ac:chgData name="Nadine" userId="a45fc509-57f6-426d-9598-d8f508bc1586" providerId="ADAL" clId="{2E2E429A-62BD-44AA-B2FB-A1E5DCCF024D}" dt="2022-01-05T16:17:48.441" v="4326"/>
          <ac:spMkLst>
            <pc:docMk/>
            <pc:sldMk cId="2592423955" sldId="290"/>
            <ac:spMk id="55" creationId="{94356C1B-F869-45B4-AC08-D1487FA8E83D}"/>
          </ac:spMkLst>
        </pc:spChg>
        <pc:spChg chg="add mod">
          <ac:chgData name="Nadine" userId="a45fc509-57f6-426d-9598-d8f508bc1586" providerId="ADAL" clId="{2E2E429A-62BD-44AA-B2FB-A1E5DCCF024D}" dt="2022-01-05T16:17:48.441" v="4326"/>
          <ac:spMkLst>
            <pc:docMk/>
            <pc:sldMk cId="2592423955" sldId="290"/>
            <ac:spMk id="56" creationId="{2CFCA567-2E5A-4EF5-A34C-2973F2923862}"/>
          </ac:spMkLst>
        </pc:spChg>
        <pc:spChg chg="add mod">
          <ac:chgData name="Nadine" userId="a45fc509-57f6-426d-9598-d8f508bc1586" providerId="ADAL" clId="{2E2E429A-62BD-44AA-B2FB-A1E5DCCF024D}" dt="2022-01-05T16:17:48.441" v="4326"/>
          <ac:spMkLst>
            <pc:docMk/>
            <pc:sldMk cId="2592423955" sldId="290"/>
            <ac:spMk id="57" creationId="{248E7F87-AF94-4A4D-B80C-9C9A16E26E15}"/>
          </ac:spMkLst>
        </pc:spChg>
        <pc:spChg chg="add mod">
          <ac:chgData name="Nadine" userId="a45fc509-57f6-426d-9598-d8f508bc1586" providerId="ADAL" clId="{2E2E429A-62BD-44AA-B2FB-A1E5DCCF024D}" dt="2022-01-05T16:17:48.441" v="4326"/>
          <ac:spMkLst>
            <pc:docMk/>
            <pc:sldMk cId="2592423955" sldId="290"/>
            <ac:spMk id="58" creationId="{A5C6AC2E-F011-4EAB-92B3-ADB265114FEC}"/>
          </ac:spMkLst>
        </pc:spChg>
        <pc:spChg chg="add del mod">
          <ac:chgData name="Nadine" userId="a45fc509-57f6-426d-9598-d8f508bc1586" providerId="ADAL" clId="{2E2E429A-62BD-44AA-B2FB-A1E5DCCF024D}" dt="2022-01-05T16:20:52.703" v="4482" actId="478"/>
          <ac:spMkLst>
            <pc:docMk/>
            <pc:sldMk cId="2592423955" sldId="290"/>
            <ac:spMk id="59" creationId="{104E9F9A-BD13-4761-96BE-5B9B6A3D863B}"/>
          </ac:spMkLst>
        </pc:spChg>
        <pc:spChg chg="add mod">
          <ac:chgData name="Nadine" userId="a45fc509-57f6-426d-9598-d8f508bc1586" providerId="ADAL" clId="{2E2E429A-62BD-44AA-B2FB-A1E5DCCF024D}" dt="2022-01-05T16:17:48.441" v="4326"/>
          <ac:spMkLst>
            <pc:docMk/>
            <pc:sldMk cId="2592423955" sldId="290"/>
            <ac:spMk id="60" creationId="{A2305183-B0FF-41DA-9478-DF28FCCA9029}"/>
          </ac:spMkLst>
        </pc:spChg>
        <pc:spChg chg="mod">
          <ac:chgData name="Nadine" userId="a45fc509-57f6-426d-9598-d8f508bc1586" providerId="ADAL" clId="{2E2E429A-62BD-44AA-B2FB-A1E5DCCF024D}" dt="2022-01-03T19:58:08.081" v="1664" actId="20577"/>
          <ac:spMkLst>
            <pc:docMk/>
            <pc:sldMk cId="2592423955" sldId="290"/>
            <ac:spMk id="1899" creationId="{00000000-0000-0000-0000-000000000000}"/>
          </ac:spMkLst>
        </pc:spChg>
        <pc:spChg chg="mod">
          <ac:chgData name="Nadine" userId="a45fc509-57f6-426d-9598-d8f508bc1586" providerId="ADAL" clId="{2E2E429A-62BD-44AA-B2FB-A1E5DCCF024D}" dt="2022-01-14T21:41:11.456" v="6496" actId="20577"/>
          <ac:spMkLst>
            <pc:docMk/>
            <pc:sldMk cId="2592423955" sldId="290"/>
            <ac:spMk id="1900" creationId="{00000000-0000-0000-0000-000000000000}"/>
          </ac:spMkLst>
        </pc:spChg>
        <pc:graphicFrameChg chg="add mod">
          <ac:chgData name="Nadine" userId="a45fc509-57f6-426d-9598-d8f508bc1586" providerId="ADAL" clId="{2E2E429A-62BD-44AA-B2FB-A1E5DCCF024D}" dt="2022-01-03T19:58:52.640" v="1673" actId="14100"/>
          <ac:graphicFrameMkLst>
            <pc:docMk/>
            <pc:sldMk cId="2592423955" sldId="290"/>
            <ac:graphicFrameMk id="25" creationId="{1C1762A5-D2FA-4B78-846F-7F8B7455F9E6}"/>
          </ac:graphicFrameMkLst>
        </pc:graphicFrameChg>
        <pc:graphicFrameChg chg="add mod">
          <ac:chgData name="Nadine" userId="a45fc509-57f6-426d-9598-d8f508bc1586" providerId="ADAL" clId="{2E2E429A-62BD-44AA-B2FB-A1E5DCCF024D}" dt="2022-01-16T14:19:10.957" v="7432"/>
          <ac:graphicFrameMkLst>
            <pc:docMk/>
            <pc:sldMk cId="2592423955" sldId="290"/>
            <ac:graphicFrameMk id="32" creationId="{8E47A689-3218-4740-926B-71CF73C3FA57}"/>
          </ac:graphicFrameMkLst>
        </pc:graphicFrameChg>
        <pc:picChg chg="add mod">
          <ac:chgData name="Nadine" userId="a45fc509-57f6-426d-9598-d8f508bc1586" providerId="ADAL" clId="{2E2E429A-62BD-44AA-B2FB-A1E5DCCF024D}" dt="2022-01-14T19:03:29.147" v="5055"/>
          <ac:picMkLst>
            <pc:docMk/>
            <pc:sldMk cId="2592423955" sldId="290"/>
            <ac:picMk id="26" creationId="{BDE60F30-EB83-4261-BA63-C9D151897F09}"/>
          </ac:picMkLst>
        </pc:picChg>
      </pc:sldChg>
      <pc:sldChg chg="addSp delSp modSp mod modAnim">
        <pc:chgData name="Nadine" userId="a45fc509-57f6-426d-9598-d8f508bc1586" providerId="ADAL" clId="{2E2E429A-62BD-44AA-B2FB-A1E5DCCF024D}" dt="2022-01-16T14:21:16.024" v="7463"/>
        <pc:sldMkLst>
          <pc:docMk/>
          <pc:sldMk cId="2083097156" sldId="291"/>
        </pc:sldMkLst>
        <pc:spChg chg="del">
          <ac:chgData name="Nadine" userId="a45fc509-57f6-426d-9598-d8f508bc1586" providerId="ADAL" clId="{2E2E429A-62BD-44AA-B2FB-A1E5DCCF024D}" dt="2022-01-05T16:16:46.716" v="4255" actId="478"/>
          <ac:spMkLst>
            <pc:docMk/>
            <pc:sldMk cId="2083097156" sldId="291"/>
            <ac:spMk id="2" creationId="{D6A9AA2C-B546-442E-A324-1B977BF9B528}"/>
          </ac:spMkLst>
        </pc:spChg>
        <pc:spChg chg="del">
          <ac:chgData name="Nadine" userId="a45fc509-57f6-426d-9598-d8f508bc1586" providerId="ADAL" clId="{2E2E429A-62BD-44AA-B2FB-A1E5DCCF024D}" dt="2022-01-05T16:16:50.038" v="4259" actId="478"/>
          <ac:spMkLst>
            <pc:docMk/>
            <pc:sldMk cId="2083097156" sldId="291"/>
            <ac:spMk id="3" creationId="{8B41481A-1E36-423B-BD3F-25A01CF5A358}"/>
          </ac:spMkLst>
        </pc:spChg>
        <pc:spChg chg="del">
          <ac:chgData name="Nadine" userId="a45fc509-57f6-426d-9598-d8f508bc1586" providerId="ADAL" clId="{2E2E429A-62BD-44AA-B2FB-A1E5DCCF024D}" dt="2022-01-05T16:16:49.667" v="4258" actId="478"/>
          <ac:spMkLst>
            <pc:docMk/>
            <pc:sldMk cId="2083097156" sldId="291"/>
            <ac:spMk id="4" creationId="{6968CC48-EBC9-49E6-B3AE-D9E90E1987C8}"/>
          </ac:spMkLst>
        </pc:spChg>
        <pc:spChg chg="del">
          <ac:chgData name="Nadine" userId="a45fc509-57f6-426d-9598-d8f508bc1586" providerId="ADAL" clId="{2E2E429A-62BD-44AA-B2FB-A1E5DCCF024D}" dt="2022-01-05T16:16:51.499" v="4261" actId="478"/>
          <ac:spMkLst>
            <pc:docMk/>
            <pc:sldMk cId="2083097156" sldId="291"/>
            <ac:spMk id="5" creationId="{7B52D59A-82AF-47A4-9165-D7451CD40CF3}"/>
          </ac:spMkLst>
        </pc:spChg>
        <pc:spChg chg="del">
          <ac:chgData name="Nadine" userId="a45fc509-57f6-426d-9598-d8f508bc1586" providerId="ADAL" clId="{2E2E429A-62BD-44AA-B2FB-A1E5DCCF024D}" dt="2022-01-05T16:16:52.686" v="4263" actId="478"/>
          <ac:spMkLst>
            <pc:docMk/>
            <pc:sldMk cId="2083097156" sldId="291"/>
            <ac:spMk id="6" creationId="{3B6FD120-7AAF-4F7F-8EEA-62A4C5032E8E}"/>
          </ac:spMkLst>
        </pc:spChg>
        <pc:spChg chg="del">
          <ac:chgData name="Nadine" userId="a45fc509-57f6-426d-9598-d8f508bc1586" providerId="ADAL" clId="{2E2E429A-62BD-44AA-B2FB-A1E5DCCF024D}" dt="2022-01-05T16:16:54.116" v="4265" actId="478"/>
          <ac:spMkLst>
            <pc:docMk/>
            <pc:sldMk cId="2083097156" sldId="291"/>
            <ac:spMk id="7" creationId="{8B34711F-4456-4868-879D-16EEE1D9ADF5}"/>
          </ac:spMkLst>
        </pc:spChg>
        <pc:spChg chg="del">
          <ac:chgData name="Nadine" userId="a45fc509-57f6-426d-9598-d8f508bc1586" providerId="ADAL" clId="{2E2E429A-62BD-44AA-B2FB-A1E5DCCF024D}" dt="2022-01-05T16:06:15.799" v="3830" actId="478"/>
          <ac:spMkLst>
            <pc:docMk/>
            <pc:sldMk cId="2083097156" sldId="291"/>
            <ac:spMk id="8" creationId="{E563E436-0F51-463A-A0A4-2468FA93BCCF}"/>
          </ac:spMkLst>
        </pc:spChg>
        <pc:spChg chg="del mod">
          <ac:chgData name="Nadine" userId="a45fc509-57f6-426d-9598-d8f508bc1586" providerId="ADAL" clId="{2E2E429A-62BD-44AA-B2FB-A1E5DCCF024D}" dt="2022-01-05T16:06:15.267" v="3829" actId="478"/>
          <ac:spMkLst>
            <pc:docMk/>
            <pc:sldMk cId="2083097156" sldId="291"/>
            <ac:spMk id="24" creationId="{026421D9-B947-4438-8E22-FA5A850295FE}"/>
          </ac:spMkLst>
        </pc:spChg>
        <pc:spChg chg="del">
          <ac:chgData name="Nadine" userId="a45fc509-57f6-426d-9598-d8f508bc1586" providerId="ADAL" clId="{2E2E429A-62BD-44AA-B2FB-A1E5DCCF024D}" dt="2022-01-05T16:16:46.360" v="4254" actId="478"/>
          <ac:spMkLst>
            <pc:docMk/>
            <pc:sldMk cId="2083097156" sldId="291"/>
            <ac:spMk id="26" creationId="{976F2A12-5F13-4ECB-BFAC-0E13435783CE}"/>
          </ac:spMkLst>
        </pc:spChg>
        <pc:spChg chg="del">
          <ac:chgData name="Nadine" userId="a45fc509-57f6-426d-9598-d8f508bc1586" providerId="ADAL" clId="{2E2E429A-62BD-44AA-B2FB-A1E5DCCF024D}" dt="2022-01-05T16:16:47.596" v="4256" actId="478"/>
          <ac:spMkLst>
            <pc:docMk/>
            <pc:sldMk cId="2083097156" sldId="291"/>
            <ac:spMk id="27" creationId="{39C0A9ED-51C8-48ED-9BF0-018CE672AE91}"/>
          </ac:spMkLst>
        </pc:spChg>
        <pc:spChg chg="add mod">
          <ac:chgData name="Nadine" userId="a45fc509-57f6-426d-9598-d8f508bc1586" providerId="ADAL" clId="{2E2E429A-62BD-44AA-B2FB-A1E5DCCF024D}" dt="2022-01-14T19:03:51.481" v="5063"/>
          <ac:spMkLst>
            <pc:docMk/>
            <pc:sldMk cId="2083097156" sldId="291"/>
            <ac:spMk id="27" creationId="{620B0131-FB31-45C9-AA99-8900DA62E8A9}"/>
          </ac:spMkLst>
        </pc:spChg>
        <pc:spChg chg="add mod">
          <ac:chgData name="Nadine" userId="a45fc509-57f6-426d-9598-d8f508bc1586" providerId="ADAL" clId="{2E2E429A-62BD-44AA-B2FB-A1E5DCCF024D}" dt="2022-01-14T21:18:37.211" v="6146"/>
          <ac:spMkLst>
            <pc:docMk/>
            <pc:sldMk cId="2083097156" sldId="291"/>
            <ac:spMk id="28" creationId="{02A883DA-2A27-411F-8441-C3F23C88D006}"/>
          </ac:spMkLst>
        </pc:spChg>
        <pc:spChg chg="del">
          <ac:chgData name="Nadine" userId="a45fc509-57f6-426d-9598-d8f508bc1586" providerId="ADAL" clId="{2E2E429A-62BD-44AA-B2FB-A1E5DCCF024D}" dt="2022-01-05T16:16:48.953" v="4257" actId="478"/>
          <ac:spMkLst>
            <pc:docMk/>
            <pc:sldMk cId="2083097156" sldId="291"/>
            <ac:spMk id="28" creationId="{7F632E6C-800F-4778-941F-C1FEABD7B694}"/>
          </ac:spMkLst>
        </pc:spChg>
        <pc:spChg chg="del">
          <ac:chgData name="Nadine" userId="a45fc509-57f6-426d-9598-d8f508bc1586" providerId="ADAL" clId="{2E2E429A-62BD-44AA-B2FB-A1E5DCCF024D}" dt="2022-01-05T16:16:50.943" v="4260" actId="478"/>
          <ac:spMkLst>
            <pc:docMk/>
            <pc:sldMk cId="2083097156" sldId="291"/>
            <ac:spMk id="29" creationId="{3081A45F-CA32-49A9-810B-CC55A87B35AB}"/>
          </ac:spMkLst>
        </pc:spChg>
        <pc:spChg chg="del">
          <ac:chgData name="Nadine" userId="a45fc509-57f6-426d-9598-d8f508bc1586" providerId="ADAL" clId="{2E2E429A-62BD-44AA-B2FB-A1E5DCCF024D}" dt="2022-01-05T16:16:52.265" v="4262" actId="478"/>
          <ac:spMkLst>
            <pc:docMk/>
            <pc:sldMk cId="2083097156" sldId="291"/>
            <ac:spMk id="30" creationId="{FA79ECDC-8E74-44CD-8A71-BE1DB3663895}"/>
          </ac:spMkLst>
        </pc:spChg>
        <pc:spChg chg="del mod">
          <ac:chgData name="Nadine" userId="a45fc509-57f6-426d-9598-d8f508bc1586" providerId="ADAL" clId="{2E2E429A-62BD-44AA-B2FB-A1E5DCCF024D}" dt="2022-01-05T16:16:53.676" v="4264" actId="478"/>
          <ac:spMkLst>
            <pc:docMk/>
            <pc:sldMk cId="2083097156" sldId="291"/>
            <ac:spMk id="31" creationId="{116E48D4-9D8C-4467-8D1B-7EDAAF7A93DA}"/>
          </ac:spMkLst>
        </pc:spChg>
        <pc:spChg chg="add mod">
          <ac:chgData name="Nadine" userId="a45fc509-57f6-426d-9598-d8f508bc1586" providerId="ADAL" clId="{2E2E429A-62BD-44AA-B2FB-A1E5DCCF024D}" dt="2022-01-05T16:07:09.275" v="3858"/>
          <ac:spMkLst>
            <pc:docMk/>
            <pc:sldMk cId="2083097156" sldId="291"/>
            <ac:spMk id="33" creationId="{42947B2F-CCAB-4AD8-A19A-20248D347145}"/>
          </ac:spMkLst>
        </pc:spChg>
        <pc:spChg chg="add del mod">
          <ac:chgData name="Nadine" userId="a45fc509-57f6-426d-9598-d8f508bc1586" providerId="ADAL" clId="{2E2E429A-62BD-44AA-B2FB-A1E5DCCF024D}" dt="2022-01-05T16:10:26.822" v="4049" actId="478"/>
          <ac:spMkLst>
            <pc:docMk/>
            <pc:sldMk cId="2083097156" sldId="291"/>
            <ac:spMk id="34" creationId="{BFA26F78-B488-4869-8C98-5B6496551035}"/>
          </ac:spMkLst>
        </pc:spChg>
        <pc:spChg chg="add del mod">
          <ac:chgData name="Nadine" userId="a45fc509-57f6-426d-9598-d8f508bc1586" providerId="ADAL" clId="{2E2E429A-62BD-44AA-B2FB-A1E5DCCF024D}" dt="2022-01-05T16:10:24.261" v="4047" actId="478"/>
          <ac:spMkLst>
            <pc:docMk/>
            <pc:sldMk cId="2083097156" sldId="291"/>
            <ac:spMk id="35" creationId="{5D8FFAA7-6894-44E3-B129-AB84A035F393}"/>
          </ac:spMkLst>
        </pc:spChg>
        <pc:spChg chg="add del mod">
          <ac:chgData name="Nadine" userId="a45fc509-57f6-426d-9598-d8f508bc1586" providerId="ADAL" clId="{2E2E429A-62BD-44AA-B2FB-A1E5DCCF024D}" dt="2022-01-05T16:10:23.846" v="4046" actId="478"/>
          <ac:spMkLst>
            <pc:docMk/>
            <pc:sldMk cId="2083097156" sldId="291"/>
            <ac:spMk id="36" creationId="{4394BB60-8BF6-4AA7-8307-AE6484AC67E8}"/>
          </ac:spMkLst>
        </pc:spChg>
        <pc:spChg chg="add del mod">
          <ac:chgData name="Nadine" userId="a45fc509-57f6-426d-9598-d8f508bc1586" providerId="ADAL" clId="{2E2E429A-62BD-44AA-B2FB-A1E5DCCF024D}" dt="2022-01-05T16:10:22.879" v="4044" actId="478"/>
          <ac:spMkLst>
            <pc:docMk/>
            <pc:sldMk cId="2083097156" sldId="291"/>
            <ac:spMk id="37" creationId="{93DF3ABB-CE1A-401F-986C-AC85E894D48D}"/>
          </ac:spMkLst>
        </pc:spChg>
        <pc:spChg chg="add del mod">
          <ac:chgData name="Nadine" userId="a45fc509-57f6-426d-9598-d8f508bc1586" providerId="ADAL" clId="{2E2E429A-62BD-44AA-B2FB-A1E5DCCF024D}" dt="2022-01-05T16:10:23.312" v="4045" actId="478"/>
          <ac:spMkLst>
            <pc:docMk/>
            <pc:sldMk cId="2083097156" sldId="291"/>
            <ac:spMk id="38" creationId="{00A412E4-48B8-4D5D-AE27-93E9005BECBC}"/>
          </ac:spMkLst>
        </pc:spChg>
        <pc:spChg chg="add del mod">
          <ac:chgData name="Nadine" userId="a45fc509-57f6-426d-9598-d8f508bc1586" providerId="ADAL" clId="{2E2E429A-62BD-44AA-B2FB-A1E5DCCF024D}" dt="2022-01-05T16:10:20.149" v="4041" actId="478"/>
          <ac:spMkLst>
            <pc:docMk/>
            <pc:sldMk cId="2083097156" sldId="291"/>
            <ac:spMk id="39" creationId="{99AA9518-2BE2-4262-BDBA-14D33516F128}"/>
          </ac:spMkLst>
        </pc:spChg>
        <pc:spChg chg="add del mod">
          <ac:chgData name="Nadine" userId="a45fc509-57f6-426d-9598-d8f508bc1586" providerId="ADAL" clId="{2E2E429A-62BD-44AA-B2FB-A1E5DCCF024D}" dt="2022-01-05T16:10:19.648" v="4040" actId="478"/>
          <ac:spMkLst>
            <pc:docMk/>
            <pc:sldMk cId="2083097156" sldId="291"/>
            <ac:spMk id="40" creationId="{31B25EEE-341C-43A7-A02C-94BD905CAEA0}"/>
          </ac:spMkLst>
        </pc:spChg>
        <pc:spChg chg="add del mod">
          <ac:chgData name="Nadine" userId="a45fc509-57f6-426d-9598-d8f508bc1586" providerId="ADAL" clId="{2E2E429A-62BD-44AA-B2FB-A1E5DCCF024D}" dt="2022-01-05T16:10:19.136" v="4039" actId="478"/>
          <ac:spMkLst>
            <pc:docMk/>
            <pc:sldMk cId="2083097156" sldId="291"/>
            <ac:spMk id="41" creationId="{7D8DE9F8-6990-4ADA-8C1F-F1EF563F4DF3}"/>
          </ac:spMkLst>
        </pc:spChg>
        <pc:spChg chg="add del mod">
          <ac:chgData name="Nadine" userId="a45fc509-57f6-426d-9598-d8f508bc1586" providerId="ADAL" clId="{2E2E429A-62BD-44AA-B2FB-A1E5DCCF024D}" dt="2022-01-05T16:10:18.647" v="4038" actId="478"/>
          <ac:spMkLst>
            <pc:docMk/>
            <pc:sldMk cId="2083097156" sldId="291"/>
            <ac:spMk id="42" creationId="{B5EEE06F-C58E-45D4-8409-9CF6BBB9FF95}"/>
          </ac:spMkLst>
        </pc:spChg>
        <pc:spChg chg="add del mod">
          <ac:chgData name="Nadine" userId="a45fc509-57f6-426d-9598-d8f508bc1586" providerId="ADAL" clId="{2E2E429A-62BD-44AA-B2FB-A1E5DCCF024D}" dt="2022-01-05T16:10:18.261" v="4037" actId="478"/>
          <ac:spMkLst>
            <pc:docMk/>
            <pc:sldMk cId="2083097156" sldId="291"/>
            <ac:spMk id="43" creationId="{88A69B2F-D8E1-4E69-B136-EF8146D1BAB5}"/>
          </ac:spMkLst>
        </pc:spChg>
        <pc:spChg chg="add mod">
          <ac:chgData name="Nadine" userId="a45fc509-57f6-426d-9598-d8f508bc1586" providerId="ADAL" clId="{2E2E429A-62BD-44AA-B2FB-A1E5DCCF024D}" dt="2022-01-05T16:07:09.275" v="3858"/>
          <ac:spMkLst>
            <pc:docMk/>
            <pc:sldMk cId="2083097156" sldId="291"/>
            <ac:spMk id="44" creationId="{ACD67EC6-3D22-4BD8-9A7F-C4AA53ADFD2A}"/>
          </ac:spMkLst>
        </pc:spChg>
        <pc:spChg chg="add del mod">
          <ac:chgData name="Nadine" userId="a45fc509-57f6-426d-9598-d8f508bc1586" providerId="ADAL" clId="{2E2E429A-62BD-44AA-B2FB-A1E5DCCF024D}" dt="2022-01-05T16:10:21.548" v="4043" actId="478"/>
          <ac:spMkLst>
            <pc:docMk/>
            <pc:sldMk cId="2083097156" sldId="291"/>
            <ac:spMk id="45" creationId="{B459D6C0-7582-4949-BC36-216C1D408267}"/>
          </ac:spMkLst>
        </pc:spChg>
        <pc:spChg chg="add del mod">
          <ac:chgData name="Nadine" userId="a45fc509-57f6-426d-9598-d8f508bc1586" providerId="ADAL" clId="{2E2E429A-62BD-44AA-B2FB-A1E5DCCF024D}" dt="2022-01-05T16:10:20.696" v="4042" actId="478"/>
          <ac:spMkLst>
            <pc:docMk/>
            <pc:sldMk cId="2083097156" sldId="291"/>
            <ac:spMk id="46" creationId="{7EE2C1A4-E2B3-4B32-ACC2-102EAB6DF500}"/>
          </ac:spMkLst>
        </pc:spChg>
        <pc:spChg chg="add del mod">
          <ac:chgData name="Nadine" userId="a45fc509-57f6-426d-9598-d8f508bc1586" providerId="ADAL" clId="{2E2E429A-62BD-44AA-B2FB-A1E5DCCF024D}" dt="2022-01-05T16:20:55.994" v="4485" actId="478"/>
          <ac:spMkLst>
            <pc:docMk/>
            <pc:sldMk cId="2083097156" sldId="291"/>
            <ac:spMk id="47" creationId="{9F936723-8F31-4D51-BB2D-34C20A0A12E6}"/>
          </ac:spMkLst>
        </pc:spChg>
        <pc:spChg chg="add mod">
          <ac:chgData name="Nadine" userId="a45fc509-57f6-426d-9598-d8f508bc1586" providerId="ADAL" clId="{2E2E429A-62BD-44AA-B2FB-A1E5DCCF024D}" dt="2022-01-05T16:17:46.368" v="4325"/>
          <ac:spMkLst>
            <pc:docMk/>
            <pc:sldMk cId="2083097156" sldId="291"/>
            <ac:spMk id="48" creationId="{92CD3BA2-4CAE-4F6E-BB34-508967846CD2}"/>
          </ac:spMkLst>
        </pc:spChg>
        <pc:spChg chg="add mod">
          <ac:chgData name="Nadine" userId="a45fc509-57f6-426d-9598-d8f508bc1586" providerId="ADAL" clId="{2E2E429A-62BD-44AA-B2FB-A1E5DCCF024D}" dt="2022-01-05T16:17:46.368" v="4325"/>
          <ac:spMkLst>
            <pc:docMk/>
            <pc:sldMk cId="2083097156" sldId="291"/>
            <ac:spMk id="49" creationId="{2AB02CF2-29E7-4DF3-8B81-B015EB97BAE0}"/>
          </ac:spMkLst>
        </pc:spChg>
        <pc:spChg chg="add mod">
          <ac:chgData name="Nadine" userId="a45fc509-57f6-426d-9598-d8f508bc1586" providerId="ADAL" clId="{2E2E429A-62BD-44AA-B2FB-A1E5DCCF024D}" dt="2022-01-05T16:17:46.368" v="4325"/>
          <ac:spMkLst>
            <pc:docMk/>
            <pc:sldMk cId="2083097156" sldId="291"/>
            <ac:spMk id="50" creationId="{EC41CDE2-934D-4BDC-953A-B9E06313B1DD}"/>
          </ac:spMkLst>
        </pc:spChg>
        <pc:spChg chg="add mod">
          <ac:chgData name="Nadine" userId="a45fc509-57f6-426d-9598-d8f508bc1586" providerId="ADAL" clId="{2E2E429A-62BD-44AA-B2FB-A1E5DCCF024D}" dt="2022-01-05T16:17:46.368" v="4325"/>
          <ac:spMkLst>
            <pc:docMk/>
            <pc:sldMk cId="2083097156" sldId="291"/>
            <ac:spMk id="51" creationId="{838EC999-F59F-409A-B31C-F80251FC9BCD}"/>
          </ac:spMkLst>
        </pc:spChg>
        <pc:spChg chg="add mod">
          <ac:chgData name="Nadine" userId="a45fc509-57f6-426d-9598-d8f508bc1586" providerId="ADAL" clId="{2E2E429A-62BD-44AA-B2FB-A1E5DCCF024D}" dt="2022-01-05T16:17:46.368" v="4325"/>
          <ac:spMkLst>
            <pc:docMk/>
            <pc:sldMk cId="2083097156" sldId="291"/>
            <ac:spMk id="52" creationId="{E5241385-4575-4BF5-929D-976D451915D3}"/>
          </ac:spMkLst>
        </pc:spChg>
        <pc:spChg chg="add mod">
          <ac:chgData name="Nadine" userId="a45fc509-57f6-426d-9598-d8f508bc1586" providerId="ADAL" clId="{2E2E429A-62BD-44AA-B2FB-A1E5DCCF024D}" dt="2022-01-05T16:17:46.368" v="4325"/>
          <ac:spMkLst>
            <pc:docMk/>
            <pc:sldMk cId="2083097156" sldId="291"/>
            <ac:spMk id="53" creationId="{1E7EE3D7-48FC-459B-95FA-2518BD600977}"/>
          </ac:spMkLst>
        </pc:spChg>
        <pc:spChg chg="add mod">
          <ac:chgData name="Nadine" userId="a45fc509-57f6-426d-9598-d8f508bc1586" providerId="ADAL" clId="{2E2E429A-62BD-44AA-B2FB-A1E5DCCF024D}" dt="2022-01-05T16:17:46.368" v="4325"/>
          <ac:spMkLst>
            <pc:docMk/>
            <pc:sldMk cId="2083097156" sldId="291"/>
            <ac:spMk id="54" creationId="{2B292A3F-E71A-4C26-88D7-3B636B389C95}"/>
          </ac:spMkLst>
        </pc:spChg>
        <pc:spChg chg="add mod">
          <ac:chgData name="Nadine" userId="a45fc509-57f6-426d-9598-d8f508bc1586" providerId="ADAL" clId="{2E2E429A-62BD-44AA-B2FB-A1E5DCCF024D}" dt="2022-01-05T16:17:46.368" v="4325"/>
          <ac:spMkLst>
            <pc:docMk/>
            <pc:sldMk cId="2083097156" sldId="291"/>
            <ac:spMk id="55" creationId="{DDB938CE-7C13-446F-AF15-77BF616A233B}"/>
          </ac:spMkLst>
        </pc:spChg>
        <pc:spChg chg="add mod">
          <ac:chgData name="Nadine" userId="a45fc509-57f6-426d-9598-d8f508bc1586" providerId="ADAL" clId="{2E2E429A-62BD-44AA-B2FB-A1E5DCCF024D}" dt="2022-01-05T16:17:46.368" v="4325"/>
          <ac:spMkLst>
            <pc:docMk/>
            <pc:sldMk cId="2083097156" sldId="291"/>
            <ac:spMk id="56" creationId="{60FCADAA-E442-4ED4-99B8-4698F1518B7D}"/>
          </ac:spMkLst>
        </pc:spChg>
        <pc:spChg chg="add mod">
          <ac:chgData name="Nadine" userId="a45fc509-57f6-426d-9598-d8f508bc1586" providerId="ADAL" clId="{2E2E429A-62BD-44AA-B2FB-A1E5DCCF024D}" dt="2022-01-05T16:17:46.368" v="4325"/>
          <ac:spMkLst>
            <pc:docMk/>
            <pc:sldMk cId="2083097156" sldId="291"/>
            <ac:spMk id="57" creationId="{A71C8E9B-C3B9-4340-AA7E-E7AC0CFC605F}"/>
          </ac:spMkLst>
        </pc:spChg>
        <pc:spChg chg="add mod">
          <ac:chgData name="Nadine" userId="a45fc509-57f6-426d-9598-d8f508bc1586" providerId="ADAL" clId="{2E2E429A-62BD-44AA-B2FB-A1E5DCCF024D}" dt="2022-01-05T16:17:46.368" v="4325"/>
          <ac:spMkLst>
            <pc:docMk/>
            <pc:sldMk cId="2083097156" sldId="291"/>
            <ac:spMk id="58" creationId="{17BE5CCC-BD45-47A2-8ED1-C0DD66E3CB6F}"/>
          </ac:spMkLst>
        </pc:spChg>
        <pc:spChg chg="add del mod">
          <ac:chgData name="Nadine" userId="a45fc509-57f6-426d-9598-d8f508bc1586" providerId="ADAL" clId="{2E2E429A-62BD-44AA-B2FB-A1E5DCCF024D}" dt="2022-01-05T16:20:55.458" v="4484" actId="478"/>
          <ac:spMkLst>
            <pc:docMk/>
            <pc:sldMk cId="2083097156" sldId="291"/>
            <ac:spMk id="59" creationId="{95A9E2F4-F246-4B69-9C3C-0109E2C6AFFD}"/>
          </ac:spMkLst>
        </pc:spChg>
        <pc:spChg chg="add mod">
          <ac:chgData name="Nadine" userId="a45fc509-57f6-426d-9598-d8f508bc1586" providerId="ADAL" clId="{2E2E429A-62BD-44AA-B2FB-A1E5DCCF024D}" dt="2022-01-05T16:17:46.368" v="4325"/>
          <ac:spMkLst>
            <pc:docMk/>
            <pc:sldMk cId="2083097156" sldId="291"/>
            <ac:spMk id="60" creationId="{A91A4DD5-DAC9-4366-9214-AEB549699C33}"/>
          </ac:spMkLst>
        </pc:spChg>
        <pc:spChg chg="mod">
          <ac:chgData name="Nadine" userId="a45fc509-57f6-426d-9598-d8f508bc1586" providerId="ADAL" clId="{2E2E429A-62BD-44AA-B2FB-A1E5DCCF024D}" dt="2022-01-03T20:00:30.936" v="1715" actId="20577"/>
          <ac:spMkLst>
            <pc:docMk/>
            <pc:sldMk cId="2083097156" sldId="291"/>
            <ac:spMk id="1899" creationId="{00000000-0000-0000-0000-000000000000}"/>
          </ac:spMkLst>
        </pc:spChg>
        <pc:spChg chg="del mod">
          <ac:chgData name="Nadine" userId="a45fc509-57f6-426d-9598-d8f508bc1586" providerId="ADAL" clId="{2E2E429A-62BD-44AA-B2FB-A1E5DCCF024D}" dt="2022-01-14T21:18:37.211" v="6146"/>
          <ac:spMkLst>
            <pc:docMk/>
            <pc:sldMk cId="2083097156" sldId="291"/>
            <ac:spMk id="1900" creationId="{00000000-0000-0000-0000-000000000000}"/>
          </ac:spMkLst>
        </pc:spChg>
        <pc:graphicFrameChg chg="add mod">
          <ac:chgData name="Nadine" userId="a45fc509-57f6-426d-9598-d8f508bc1586" providerId="ADAL" clId="{2E2E429A-62BD-44AA-B2FB-A1E5DCCF024D}" dt="2022-01-16T14:20:11.863" v="7449"/>
          <ac:graphicFrameMkLst>
            <pc:docMk/>
            <pc:sldMk cId="2083097156" sldId="291"/>
            <ac:graphicFrameMk id="25" creationId="{A1951464-118F-4E8D-95ED-AFBBD34D3400}"/>
          </ac:graphicFrameMkLst>
        </pc:graphicFrameChg>
        <pc:graphicFrameChg chg="add mod">
          <ac:chgData name="Nadine" userId="a45fc509-57f6-426d-9598-d8f508bc1586" providerId="ADAL" clId="{2E2E429A-62BD-44AA-B2FB-A1E5DCCF024D}" dt="2022-01-16T14:21:16.024" v="7463"/>
          <ac:graphicFrameMkLst>
            <pc:docMk/>
            <pc:sldMk cId="2083097156" sldId="291"/>
            <ac:graphicFrameMk id="32" creationId="{3A79B209-33EB-467F-9690-A51D6D924F4F}"/>
          </ac:graphicFrameMkLst>
        </pc:graphicFrameChg>
        <pc:picChg chg="add mod">
          <ac:chgData name="Nadine" userId="a45fc509-57f6-426d-9598-d8f508bc1586" providerId="ADAL" clId="{2E2E429A-62BD-44AA-B2FB-A1E5DCCF024D}" dt="2022-01-14T19:03:51.481" v="5063"/>
          <ac:picMkLst>
            <pc:docMk/>
            <pc:sldMk cId="2083097156" sldId="291"/>
            <ac:picMk id="26" creationId="{B4D1FA83-80AB-49E1-9AAB-0C51731A7A0F}"/>
          </ac:picMkLst>
        </pc:picChg>
      </pc:sldChg>
      <pc:sldChg chg="addSp delSp modSp add mod modAnim">
        <pc:chgData name="Nadine" userId="a45fc509-57f6-426d-9598-d8f508bc1586" providerId="ADAL" clId="{2E2E429A-62BD-44AA-B2FB-A1E5DCCF024D}" dt="2022-01-16T14:22:41.792" v="7482"/>
        <pc:sldMkLst>
          <pc:docMk/>
          <pc:sldMk cId="1994900952" sldId="292"/>
        </pc:sldMkLst>
        <pc:spChg chg="del">
          <ac:chgData name="Nadine" userId="a45fc509-57f6-426d-9598-d8f508bc1586" providerId="ADAL" clId="{2E2E429A-62BD-44AA-B2FB-A1E5DCCF024D}" dt="2022-01-05T16:17:03.848" v="4277" actId="478"/>
          <ac:spMkLst>
            <pc:docMk/>
            <pc:sldMk cId="1994900952" sldId="292"/>
            <ac:spMk id="2" creationId="{D6A9AA2C-B546-442E-A324-1B977BF9B528}"/>
          </ac:spMkLst>
        </pc:spChg>
        <pc:spChg chg="del">
          <ac:chgData name="Nadine" userId="a45fc509-57f6-426d-9598-d8f508bc1586" providerId="ADAL" clId="{2E2E429A-62BD-44AA-B2FB-A1E5DCCF024D}" dt="2022-01-05T16:17:03.322" v="4276" actId="478"/>
          <ac:spMkLst>
            <pc:docMk/>
            <pc:sldMk cId="1994900952" sldId="292"/>
            <ac:spMk id="3" creationId="{8B41481A-1E36-423B-BD3F-25A01CF5A358}"/>
          </ac:spMkLst>
        </pc:spChg>
        <pc:spChg chg="del">
          <ac:chgData name="Nadine" userId="a45fc509-57f6-426d-9598-d8f508bc1586" providerId="ADAL" clId="{2E2E429A-62BD-44AA-B2FB-A1E5DCCF024D}" dt="2022-01-05T16:17:02.785" v="4275" actId="478"/>
          <ac:spMkLst>
            <pc:docMk/>
            <pc:sldMk cId="1994900952" sldId="292"/>
            <ac:spMk id="4" creationId="{6968CC48-EBC9-49E6-B3AE-D9E90E1987C8}"/>
          </ac:spMkLst>
        </pc:spChg>
        <pc:spChg chg="del">
          <ac:chgData name="Nadine" userId="a45fc509-57f6-426d-9598-d8f508bc1586" providerId="ADAL" clId="{2E2E429A-62BD-44AA-B2FB-A1E5DCCF024D}" dt="2022-01-05T16:17:02.397" v="4274" actId="478"/>
          <ac:spMkLst>
            <pc:docMk/>
            <pc:sldMk cId="1994900952" sldId="292"/>
            <ac:spMk id="5" creationId="{7B52D59A-82AF-47A4-9165-D7451CD40CF3}"/>
          </ac:spMkLst>
        </pc:spChg>
        <pc:spChg chg="del">
          <ac:chgData name="Nadine" userId="a45fc509-57f6-426d-9598-d8f508bc1586" providerId="ADAL" clId="{2E2E429A-62BD-44AA-B2FB-A1E5DCCF024D}" dt="2022-01-05T16:17:02.012" v="4273" actId="478"/>
          <ac:spMkLst>
            <pc:docMk/>
            <pc:sldMk cId="1994900952" sldId="292"/>
            <ac:spMk id="6" creationId="{3B6FD120-7AAF-4F7F-8EEA-62A4C5032E8E}"/>
          </ac:spMkLst>
        </pc:spChg>
        <pc:spChg chg="del">
          <ac:chgData name="Nadine" userId="a45fc509-57f6-426d-9598-d8f508bc1586" providerId="ADAL" clId="{2E2E429A-62BD-44AA-B2FB-A1E5DCCF024D}" dt="2022-01-05T16:17:01.664" v="4272" actId="478"/>
          <ac:spMkLst>
            <pc:docMk/>
            <pc:sldMk cId="1994900952" sldId="292"/>
            <ac:spMk id="7" creationId="{8B34711F-4456-4868-879D-16EEE1D9ADF5}"/>
          </ac:spMkLst>
        </pc:spChg>
        <pc:spChg chg="del">
          <ac:chgData name="Nadine" userId="a45fc509-57f6-426d-9598-d8f508bc1586" providerId="ADAL" clId="{2E2E429A-62BD-44AA-B2FB-A1E5DCCF024D}" dt="2022-01-05T16:06:20.037" v="3832" actId="478"/>
          <ac:spMkLst>
            <pc:docMk/>
            <pc:sldMk cId="1994900952" sldId="292"/>
            <ac:spMk id="8" creationId="{E563E436-0F51-463A-A0A4-2468FA93BCCF}"/>
          </ac:spMkLst>
        </pc:spChg>
        <pc:spChg chg="del mod">
          <ac:chgData name="Nadine" userId="a45fc509-57f6-426d-9598-d8f508bc1586" providerId="ADAL" clId="{2E2E429A-62BD-44AA-B2FB-A1E5DCCF024D}" dt="2022-01-05T16:06:19.600" v="3831" actId="478"/>
          <ac:spMkLst>
            <pc:docMk/>
            <pc:sldMk cId="1994900952" sldId="292"/>
            <ac:spMk id="24" creationId="{026421D9-B947-4438-8E22-FA5A850295FE}"/>
          </ac:spMkLst>
        </pc:spChg>
        <pc:spChg chg="del">
          <ac:chgData name="Nadine" userId="a45fc509-57f6-426d-9598-d8f508bc1586" providerId="ADAL" clId="{2E2E429A-62BD-44AA-B2FB-A1E5DCCF024D}" dt="2022-01-05T16:16:56.838" v="4267" actId="478"/>
          <ac:spMkLst>
            <pc:docMk/>
            <pc:sldMk cId="1994900952" sldId="292"/>
            <ac:spMk id="26" creationId="{976F2A12-5F13-4ECB-BFAC-0E13435783CE}"/>
          </ac:spMkLst>
        </pc:spChg>
        <pc:spChg chg="add mod">
          <ac:chgData name="Nadine" userId="a45fc509-57f6-426d-9598-d8f508bc1586" providerId="ADAL" clId="{2E2E429A-62BD-44AA-B2FB-A1E5DCCF024D}" dt="2022-01-14T19:04:15.681" v="5069"/>
          <ac:spMkLst>
            <pc:docMk/>
            <pc:sldMk cId="1994900952" sldId="292"/>
            <ac:spMk id="27" creationId="{1EE649FD-9661-4F56-BF48-BFA65802FA7A}"/>
          </ac:spMkLst>
        </pc:spChg>
        <pc:spChg chg="del">
          <ac:chgData name="Nadine" userId="a45fc509-57f6-426d-9598-d8f508bc1586" providerId="ADAL" clId="{2E2E429A-62BD-44AA-B2FB-A1E5DCCF024D}" dt="2022-01-05T16:16:56.002" v="4266" actId="478"/>
          <ac:spMkLst>
            <pc:docMk/>
            <pc:sldMk cId="1994900952" sldId="292"/>
            <ac:spMk id="27" creationId="{39C0A9ED-51C8-48ED-9BF0-018CE672AE91}"/>
          </ac:spMkLst>
        </pc:spChg>
        <pc:spChg chg="del">
          <ac:chgData name="Nadine" userId="a45fc509-57f6-426d-9598-d8f508bc1586" providerId="ADAL" clId="{2E2E429A-62BD-44AA-B2FB-A1E5DCCF024D}" dt="2022-01-05T16:16:58.298" v="4268" actId="478"/>
          <ac:spMkLst>
            <pc:docMk/>
            <pc:sldMk cId="1994900952" sldId="292"/>
            <ac:spMk id="28" creationId="{7F632E6C-800F-4778-941F-C1FEABD7B694}"/>
          </ac:spMkLst>
        </pc:spChg>
        <pc:spChg chg="del">
          <ac:chgData name="Nadine" userId="a45fc509-57f6-426d-9598-d8f508bc1586" providerId="ADAL" clId="{2E2E429A-62BD-44AA-B2FB-A1E5DCCF024D}" dt="2022-01-05T16:16:58.710" v="4269" actId="478"/>
          <ac:spMkLst>
            <pc:docMk/>
            <pc:sldMk cId="1994900952" sldId="292"/>
            <ac:spMk id="29" creationId="{3081A45F-CA32-49A9-810B-CC55A87B35AB}"/>
          </ac:spMkLst>
        </pc:spChg>
        <pc:spChg chg="del">
          <ac:chgData name="Nadine" userId="a45fc509-57f6-426d-9598-d8f508bc1586" providerId="ADAL" clId="{2E2E429A-62BD-44AA-B2FB-A1E5DCCF024D}" dt="2022-01-05T16:16:59.303" v="4270" actId="478"/>
          <ac:spMkLst>
            <pc:docMk/>
            <pc:sldMk cId="1994900952" sldId="292"/>
            <ac:spMk id="30" creationId="{FA79ECDC-8E74-44CD-8A71-BE1DB3663895}"/>
          </ac:spMkLst>
        </pc:spChg>
        <pc:spChg chg="del mod">
          <ac:chgData name="Nadine" userId="a45fc509-57f6-426d-9598-d8f508bc1586" providerId="ADAL" clId="{2E2E429A-62BD-44AA-B2FB-A1E5DCCF024D}" dt="2022-01-05T16:17:00.708" v="4271" actId="478"/>
          <ac:spMkLst>
            <pc:docMk/>
            <pc:sldMk cId="1994900952" sldId="292"/>
            <ac:spMk id="31" creationId="{116E48D4-9D8C-4467-8D1B-7EDAAF7A93DA}"/>
          </ac:spMkLst>
        </pc:spChg>
        <pc:spChg chg="add mod">
          <ac:chgData name="Nadine" userId="a45fc509-57f6-426d-9598-d8f508bc1586" providerId="ADAL" clId="{2E2E429A-62BD-44AA-B2FB-A1E5DCCF024D}" dt="2022-01-05T16:07:10.232" v="3859"/>
          <ac:spMkLst>
            <pc:docMk/>
            <pc:sldMk cId="1994900952" sldId="292"/>
            <ac:spMk id="33" creationId="{0640B7EE-8F1A-48FF-9500-02C42CBEDC61}"/>
          </ac:spMkLst>
        </pc:spChg>
        <pc:spChg chg="add del mod">
          <ac:chgData name="Nadine" userId="a45fc509-57f6-426d-9598-d8f508bc1586" providerId="ADAL" clId="{2E2E429A-62BD-44AA-B2FB-A1E5DCCF024D}" dt="2022-01-05T16:10:36.764" v="4060" actId="478"/>
          <ac:spMkLst>
            <pc:docMk/>
            <pc:sldMk cId="1994900952" sldId="292"/>
            <ac:spMk id="34" creationId="{E90C6003-4872-4B2A-AF26-9BB6366311CD}"/>
          </ac:spMkLst>
        </pc:spChg>
        <pc:spChg chg="add del mod">
          <ac:chgData name="Nadine" userId="a45fc509-57f6-426d-9598-d8f508bc1586" providerId="ADAL" clId="{2E2E429A-62BD-44AA-B2FB-A1E5DCCF024D}" dt="2022-01-05T16:10:37.431" v="4061" actId="478"/>
          <ac:spMkLst>
            <pc:docMk/>
            <pc:sldMk cId="1994900952" sldId="292"/>
            <ac:spMk id="35" creationId="{CFACC938-589C-4F4D-A355-A44C9DA87092}"/>
          </ac:spMkLst>
        </pc:spChg>
        <pc:spChg chg="add del mod">
          <ac:chgData name="Nadine" userId="a45fc509-57f6-426d-9598-d8f508bc1586" providerId="ADAL" clId="{2E2E429A-62BD-44AA-B2FB-A1E5DCCF024D}" dt="2022-01-05T16:10:35.794" v="4059" actId="478"/>
          <ac:spMkLst>
            <pc:docMk/>
            <pc:sldMk cId="1994900952" sldId="292"/>
            <ac:spMk id="36" creationId="{AB416DF2-BE6E-4378-B2C3-8E6039A80635}"/>
          </ac:spMkLst>
        </pc:spChg>
        <pc:spChg chg="add del mod">
          <ac:chgData name="Nadine" userId="a45fc509-57f6-426d-9598-d8f508bc1586" providerId="ADAL" clId="{2E2E429A-62BD-44AA-B2FB-A1E5DCCF024D}" dt="2022-01-05T16:10:35.346" v="4058" actId="478"/>
          <ac:spMkLst>
            <pc:docMk/>
            <pc:sldMk cId="1994900952" sldId="292"/>
            <ac:spMk id="37" creationId="{322BC3BF-00C4-49BB-BC07-1E7469B4DC4A}"/>
          </ac:spMkLst>
        </pc:spChg>
        <pc:spChg chg="add del mod">
          <ac:chgData name="Nadine" userId="a45fc509-57f6-426d-9598-d8f508bc1586" providerId="ADAL" clId="{2E2E429A-62BD-44AA-B2FB-A1E5DCCF024D}" dt="2022-01-05T16:10:34.939" v="4057" actId="478"/>
          <ac:spMkLst>
            <pc:docMk/>
            <pc:sldMk cId="1994900952" sldId="292"/>
            <ac:spMk id="38" creationId="{FEB16C5B-8FD4-433F-B004-F5275478623B}"/>
          </ac:spMkLst>
        </pc:spChg>
        <pc:spChg chg="add del mod">
          <ac:chgData name="Nadine" userId="a45fc509-57f6-426d-9598-d8f508bc1586" providerId="ADAL" clId="{2E2E429A-62BD-44AA-B2FB-A1E5DCCF024D}" dt="2022-01-05T16:10:32.247" v="4054" actId="478"/>
          <ac:spMkLst>
            <pc:docMk/>
            <pc:sldMk cId="1994900952" sldId="292"/>
            <ac:spMk id="39" creationId="{AC27528E-CFF4-42FA-81C0-F666EC0E20CD}"/>
          </ac:spMkLst>
        </pc:spChg>
        <pc:spChg chg="add del mod">
          <ac:chgData name="Nadine" userId="a45fc509-57f6-426d-9598-d8f508bc1586" providerId="ADAL" clId="{2E2E429A-62BD-44AA-B2FB-A1E5DCCF024D}" dt="2022-01-05T16:10:31.619" v="4053" actId="478"/>
          <ac:spMkLst>
            <pc:docMk/>
            <pc:sldMk cId="1994900952" sldId="292"/>
            <ac:spMk id="40" creationId="{3EDB0523-A75E-48A0-9853-6E7D06DF25FD}"/>
          </ac:spMkLst>
        </pc:spChg>
        <pc:spChg chg="add del mod">
          <ac:chgData name="Nadine" userId="a45fc509-57f6-426d-9598-d8f508bc1586" providerId="ADAL" clId="{2E2E429A-62BD-44AA-B2FB-A1E5DCCF024D}" dt="2022-01-05T16:10:30.834" v="4052" actId="478"/>
          <ac:spMkLst>
            <pc:docMk/>
            <pc:sldMk cId="1994900952" sldId="292"/>
            <ac:spMk id="41" creationId="{A29CD8C4-9EF6-4B8F-9B35-A2094714D150}"/>
          </ac:spMkLst>
        </pc:spChg>
        <pc:spChg chg="add del mod">
          <ac:chgData name="Nadine" userId="a45fc509-57f6-426d-9598-d8f508bc1586" providerId="ADAL" clId="{2E2E429A-62BD-44AA-B2FB-A1E5DCCF024D}" dt="2022-01-05T16:10:30.327" v="4051" actId="478"/>
          <ac:spMkLst>
            <pc:docMk/>
            <pc:sldMk cId="1994900952" sldId="292"/>
            <ac:spMk id="42" creationId="{6937D893-DE8B-4519-AECB-6C415109C1AD}"/>
          </ac:spMkLst>
        </pc:spChg>
        <pc:spChg chg="add del mod">
          <ac:chgData name="Nadine" userId="a45fc509-57f6-426d-9598-d8f508bc1586" providerId="ADAL" clId="{2E2E429A-62BD-44AA-B2FB-A1E5DCCF024D}" dt="2022-01-05T16:10:29.799" v="4050" actId="478"/>
          <ac:spMkLst>
            <pc:docMk/>
            <pc:sldMk cId="1994900952" sldId="292"/>
            <ac:spMk id="43" creationId="{A1C27855-4EAE-4657-ABA2-FB05112E6DDA}"/>
          </ac:spMkLst>
        </pc:spChg>
        <pc:spChg chg="add mod">
          <ac:chgData name="Nadine" userId="a45fc509-57f6-426d-9598-d8f508bc1586" providerId="ADAL" clId="{2E2E429A-62BD-44AA-B2FB-A1E5DCCF024D}" dt="2022-01-05T16:07:10.232" v="3859"/>
          <ac:spMkLst>
            <pc:docMk/>
            <pc:sldMk cId="1994900952" sldId="292"/>
            <ac:spMk id="44" creationId="{8E5A27EA-65BE-426A-B91D-E6DFD1D2B41B}"/>
          </ac:spMkLst>
        </pc:spChg>
        <pc:spChg chg="add del mod">
          <ac:chgData name="Nadine" userId="a45fc509-57f6-426d-9598-d8f508bc1586" providerId="ADAL" clId="{2E2E429A-62BD-44AA-B2FB-A1E5DCCF024D}" dt="2022-01-05T16:10:34.510" v="4056" actId="478"/>
          <ac:spMkLst>
            <pc:docMk/>
            <pc:sldMk cId="1994900952" sldId="292"/>
            <ac:spMk id="45" creationId="{684D2C1A-4992-44BB-A4AF-339E34CC4A10}"/>
          </ac:spMkLst>
        </pc:spChg>
        <pc:spChg chg="add del mod">
          <ac:chgData name="Nadine" userId="a45fc509-57f6-426d-9598-d8f508bc1586" providerId="ADAL" clId="{2E2E429A-62BD-44AA-B2FB-A1E5DCCF024D}" dt="2022-01-05T16:10:34.020" v="4055" actId="478"/>
          <ac:spMkLst>
            <pc:docMk/>
            <pc:sldMk cId="1994900952" sldId="292"/>
            <ac:spMk id="46" creationId="{F8C03203-63CD-4907-A706-F66AC146209C}"/>
          </ac:spMkLst>
        </pc:spChg>
        <pc:spChg chg="add del mod">
          <ac:chgData name="Nadine" userId="a45fc509-57f6-426d-9598-d8f508bc1586" providerId="ADAL" clId="{2E2E429A-62BD-44AA-B2FB-A1E5DCCF024D}" dt="2022-01-05T16:20:58.786" v="4487" actId="478"/>
          <ac:spMkLst>
            <pc:docMk/>
            <pc:sldMk cId="1994900952" sldId="292"/>
            <ac:spMk id="47" creationId="{9210D324-6509-425A-9084-F0C9583B7E2F}"/>
          </ac:spMkLst>
        </pc:spChg>
        <pc:spChg chg="add mod">
          <ac:chgData name="Nadine" userId="a45fc509-57f6-426d-9598-d8f508bc1586" providerId="ADAL" clId="{2E2E429A-62BD-44AA-B2FB-A1E5DCCF024D}" dt="2022-01-05T16:17:45.614" v="4324"/>
          <ac:spMkLst>
            <pc:docMk/>
            <pc:sldMk cId="1994900952" sldId="292"/>
            <ac:spMk id="48" creationId="{26BC1CDE-7001-45C7-B7E9-A1DE0AD861C3}"/>
          </ac:spMkLst>
        </pc:spChg>
        <pc:spChg chg="add mod">
          <ac:chgData name="Nadine" userId="a45fc509-57f6-426d-9598-d8f508bc1586" providerId="ADAL" clId="{2E2E429A-62BD-44AA-B2FB-A1E5DCCF024D}" dt="2022-01-05T16:17:45.614" v="4324"/>
          <ac:spMkLst>
            <pc:docMk/>
            <pc:sldMk cId="1994900952" sldId="292"/>
            <ac:spMk id="49" creationId="{9ACA15FF-5DCA-4742-A0E9-02198F658647}"/>
          </ac:spMkLst>
        </pc:spChg>
        <pc:spChg chg="add mod">
          <ac:chgData name="Nadine" userId="a45fc509-57f6-426d-9598-d8f508bc1586" providerId="ADAL" clId="{2E2E429A-62BD-44AA-B2FB-A1E5DCCF024D}" dt="2022-01-05T16:17:45.614" v="4324"/>
          <ac:spMkLst>
            <pc:docMk/>
            <pc:sldMk cId="1994900952" sldId="292"/>
            <ac:spMk id="50" creationId="{41F97F88-9AEC-48B3-A305-367EB396C725}"/>
          </ac:spMkLst>
        </pc:spChg>
        <pc:spChg chg="add mod">
          <ac:chgData name="Nadine" userId="a45fc509-57f6-426d-9598-d8f508bc1586" providerId="ADAL" clId="{2E2E429A-62BD-44AA-B2FB-A1E5DCCF024D}" dt="2022-01-05T16:17:45.614" v="4324"/>
          <ac:spMkLst>
            <pc:docMk/>
            <pc:sldMk cId="1994900952" sldId="292"/>
            <ac:spMk id="51" creationId="{B6594706-A4AE-4A09-BBF4-DFBF58033D7C}"/>
          </ac:spMkLst>
        </pc:spChg>
        <pc:spChg chg="add mod">
          <ac:chgData name="Nadine" userId="a45fc509-57f6-426d-9598-d8f508bc1586" providerId="ADAL" clId="{2E2E429A-62BD-44AA-B2FB-A1E5DCCF024D}" dt="2022-01-05T16:17:45.614" v="4324"/>
          <ac:spMkLst>
            <pc:docMk/>
            <pc:sldMk cId="1994900952" sldId="292"/>
            <ac:spMk id="52" creationId="{44313689-D9C3-462B-AB5F-34FF1F8FA1F3}"/>
          </ac:spMkLst>
        </pc:spChg>
        <pc:spChg chg="add mod">
          <ac:chgData name="Nadine" userId="a45fc509-57f6-426d-9598-d8f508bc1586" providerId="ADAL" clId="{2E2E429A-62BD-44AA-B2FB-A1E5DCCF024D}" dt="2022-01-05T16:17:45.614" v="4324"/>
          <ac:spMkLst>
            <pc:docMk/>
            <pc:sldMk cId="1994900952" sldId="292"/>
            <ac:spMk id="53" creationId="{9B623760-9A4B-4CAA-8DE4-DE473C78A31B}"/>
          </ac:spMkLst>
        </pc:spChg>
        <pc:spChg chg="add mod">
          <ac:chgData name="Nadine" userId="a45fc509-57f6-426d-9598-d8f508bc1586" providerId="ADAL" clId="{2E2E429A-62BD-44AA-B2FB-A1E5DCCF024D}" dt="2022-01-05T16:17:45.614" v="4324"/>
          <ac:spMkLst>
            <pc:docMk/>
            <pc:sldMk cId="1994900952" sldId="292"/>
            <ac:spMk id="54" creationId="{B17DF762-E021-45E6-A234-01194E0B57CB}"/>
          </ac:spMkLst>
        </pc:spChg>
        <pc:spChg chg="add mod">
          <ac:chgData name="Nadine" userId="a45fc509-57f6-426d-9598-d8f508bc1586" providerId="ADAL" clId="{2E2E429A-62BD-44AA-B2FB-A1E5DCCF024D}" dt="2022-01-05T16:17:45.614" v="4324"/>
          <ac:spMkLst>
            <pc:docMk/>
            <pc:sldMk cId="1994900952" sldId="292"/>
            <ac:spMk id="55" creationId="{BA14D029-E57B-4457-9D25-69BB5953CE28}"/>
          </ac:spMkLst>
        </pc:spChg>
        <pc:spChg chg="add mod">
          <ac:chgData name="Nadine" userId="a45fc509-57f6-426d-9598-d8f508bc1586" providerId="ADAL" clId="{2E2E429A-62BD-44AA-B2FB-A1E5DCCF024D}" dt="2022-01-05T16:17:45.614" v="4324"/>
          <ac:spMkLst>
            <pc:docMk/>
            <pc:sldMk cId="1994900952" sldId="292"/>
            <ac:spMk id="56" creationId="{B94CC8B6-6669-4DDD-8B07-67260D2383F3}"/>
          </ac:spMkLst>
        </pc:spChg>
        <pc:spChg chg="add mod">
          <ac:chgData name="Nadine" userId="a45fc509-57f6-426d-9598-d8f508bc1586" providerId="ADAL" clId="{2E2E429A-62BD-44AA-B2FB-A1E5DCCF024D}" dt="2022-01-05T16:17:45.614" v="4324"/>
          <ac:spMkLst>
            <pc:docMk/>
            <pc:sldMk cId="1994900952" sldId="292"/>
            <ac:spMk id="57" creationId="{DCF183AA-453A-4AB3-BAC0-3F2319A34478}"/>
          </ac:spMkLst>
        </pc:spChg>
        <pc:spChg chg="add mod">
          <ac:chgData name="Nadine" userId="a45fc509-57f6-426d-9598-d8f508bc1586" providerId="ADAL" clId="{2E2E429A-62BD-44AA-B2FB-A1E5DCCF024D}" dt="2022-01-05T16:17:45.614" v="4324"/>
          <ac:spMkLst>
            <pc:docMk/>
            <pc:sldMk cId="1994900952" sldId="292"/>
            <ac:spMk id="58" creationId="{B60116F7-A8B8-4AEE-A274-2D2F9E72C560}"/>
          </ac:spMkLst>
        </pc:spChg>
        <pc:spChg chg="add del mod">
          <ac:chgData name="Nadine" userId="a45fc509-57f6-426d-9598-d8f508bc1586" providerId="ADAL" clId="{2E2E429A-62BD-44AA-B2FB-A1E5DCCF024D}" dt="2022-01-05T16:20:58.158" v="4486" actId="478"/>
          <ac:spMkLst>
            <pc:docMk/>
            <pc:sldMk cId="1994900952" sldId="292"/>
            <ac:spMk id="59" creationId="{785E6F5F-7F07-47DF-B74A-4C087B1F99DF}"/>
          </ac:spMkLst>
        </pc:spChg>
        <pc:spChg chg="add mod">
          <ac:chgData name="Nadine" userId="a45fc509-57f6-426d-9598-d8f508bc1586" providerId="ADAL" clId="{2E2E429A-62BD-44AA-B2FB-A1E5DCCF024D}" dt="2022-01-05T16:17:45.614" v="4324"/>
          <ac:spMkLst>
            <pc:docMk/>
            <pc:sldMk cId="1994900952" sldId="292"/>
            <ac:spMk id="60" creationId="{60624D51-F83A-42ED-8D05-2072E1244299}"/>
          </ac:spMkLst>
        </pc:spChg>
        <pc:spChg chg="mod">
          <ac:chgData name="Nadine" userId="a45fc509-57f6-426d-9598-d8f508bc1586" providerId="ADAL" clId="{2E2E429A-62BD-44AA-B2FB-A1E5DCCF024D}" dt="2022-01-03T19:49:20.409" v="1619" actId="20577"/>
          <ac:spMkLst>
            <pc:docMk/>
            <pc:sldMk cId="1994900952" sldId="292"/>
            <ac:spMk id="1898" creationId="{00000000-0000-0000-0000-000000000000}"/>
          </ac:spMkLst>
        </pc:spChg>
        <pc:spChg chg="mod">
          <ac:chgData name="Nadine" userId="a45fc509-57f6-426d-9598-d8f508bc1586" providerId="ADAL" clId="{2E2E429A-62BD-44AA-B2FB-A1E5DCCF024D}" dt="2022-01-03T20:03:39.097" v="1762" actId="20577"/>
          <ac:spMkLst>
            <pc:docMk/>
            <pc:sldMk cId="1994900952" sldId="292"/>
            <ac:spMk id="1899" creationId="{00000000-0000-0000-0000-000000000000}"/>
          </ac:spMkLst>
        </pc:spChg>
        <pc:spChg chg="mod">
          <ac:chgData name="Nadine" userId="a45fc509-57f6-426d-9598-d8f508bc1586" providerId="ADAL" clId="{2E2E429A-62BD-44AA-B2FB-A1E5DCCF024D}" dt="2022-01-14T21:20:58.123" v="6272" actId="20577"/>
          <ac:spMkLst>
            <pc:docMk/>
            <pc:sldMk cId="1994900952" sldId="292"/>
            <ac:spMk id="1900" creationId="{00000000-0000-0000-0000-000000000000}"/>
          </ac:spMkLst>
        </pc:spChg>
        <pc:graphicFrameChg chg="add mod">
          <ac:chgData name="Nadine" userId="a45fc509-57f6-426d-9598-d8f508bc1586" providerId="ADAL" clId="{2E2E429A-62BD-44AA-B2FB-A1E5DCCF024D}" dt="2022-01-03T20:03:59.109" v="1767" actId="14100"/>
          <ac:graphicFrameMkLst>
            <pc:docMk/>
            <pc:sldMk cId="1994900952" sldId="292"/>
            <ac:graphicFrameMk id="25" creationId="{5A5E1C20-7286-4DFD-849E-9A22A30534BD}"/>
          </ac:graphicFrameMkLst>
        </pc:graphicFrameChg>
        <pc:graphicFrameChg chg="add mod">
          <ac:chgData name="Nadine" userId="a45fc509-57f6-426d-9598-d8f508bc1586" providerId="ADAL" clId="{2E2E429A-62BD-44AA-B2FB-A1E5DCCF024D}" dt="2022-01-16T14:22:41.792" v="7482"/>
          <ac:graphicFrameMkLst>
            <pc:docMk/>
            <pc:sldMk cId="1994900952" sldId="292"/>
            <ac:graphicFrameMk id="32" creationId="{53D0B756-2C7B-442A-A767-37DA488D87F7}"/>
          </ac:graphicFrameMkLst>
        </pc:graphicFrameChg>
        <pc:picChg chg="add mod">
          <ac:chgData name="Nadine" userId="a45fc509-57f6-426d-9598-d8f508bc1586" providerId="ADAL" clId="{2E2E429A-62BD-44AA-B2FB-A1E5DCCF024D}" dt="2022-01-14T19:04:15.681" v="5069"/>
          <ac:picMkLst>
            <pc:docMk/>
            <pc:sldMk cId="1994900952" sldId="292"/>
            <ac:picMk id="26" creationId="{03D50E38-65ED-4FE1-9904-01AACB832AED}"/>
          </ac:picMkLst>
        </pc:picChg>
      </pc:sldChg>
      <pc:sldChg chg="addSp delSp modSp add mod delAnim modAnim">
        <pc:chgData name="Nadine" userId="a45fc509-57f6-426d-9598-d8f508bc1586" providerId="ADAL" clId="{2E2E429A-62BD-44AA-B2FB-A1E5DCCF024D}" dt="2022-01-16T14:14:03.538" v="7369"/>
        <pc:sldMkLst>
          <pc:docMk/>
          <pc:sldMk cId="4206166296" sldId="293"/>
        </pc:sldMkLst>
        <pc:spChg chg="del">
          <ac:chgData name="Nadine" userId="a45fc509-57f6-426d-9598-d8f508bc1586" providerId="ADAL" clId="{2E2E429A-62BD-44AA-B2FB-A1E5DCCF024D}" dt="2022-01-05T16:15:52.747" v="4192" actId="478"/>
          <ac:spMkLst>
            <pc:docMk/>
            <pc:sldMk cId="4206166296" sldId="293"/>
            <ac:spMk id="2" creationId="{357EAC2A-95B3-47EA-8DD4-D48A6AA51C00}"/>
          </ac:spMkLst>
        </pc:spChg>
        <pc:spChg chg="del">
          <ac:chgData name="Nadine" userId="a45fc509-57f6-426d-9598-d8f508bc1586" providerId="ADAL" clId="{2E2E429A-62BD-44AA-B2FB-A1E5DCCF024D}" dt="2022-01-05T16:15:52.281" v="4191" actId="478"/>
          <ac:spMkLst>
            <pc:docMk/>
            <pc:sldMk cId="4206166296" sldId="293"/>
            <ac:spMk id="3" creationId="{42F0825D-1809-4407-9C16-E84AF3B24121}"/>
          </ac:spMkLst>
        </pc:spChg>
        <pc:spChg chg="del">
          <ac:chgData name="Nadine" userId="a45fc509-57f6-426d-9598-d8f508bc1586" providerId="ADAL" clId="{2E2E429A-62BD-44AA-B2FB-A1E5DCCF024D}" dt="2022-01-05T16:15:51.769" v="4190" actId="478"/>
          <ac:spMkLst>
            <pc:docMk/>
            <pc:sldMk cId="4206166296" sldId="293"/>
            <ac:spMk id="4" creationId="{563C061F-4AF2-4250-AC8E-B530CA388050}"/>
          </ac:spMkLst>
        </pc:spChg>
        <pc:spChg chg="del">
          <ac:chgData name="Nadine" userId="a45fc509-57f6-426d-9598-d8f508bc1586" providerId="ADAL" clId="{2E2E429A-62BD-44AA-B2FB-A1E5DCCF024D}" dt="2022-01-05T16:15:51.336" v="4189" actId="478"/>
          <ac:spMkLst>
            <pc:docMk/>
            <pc:sldMk cId="4206166296" sldId="293"/>
            <ac:spMk id="5" creationId="{FEF5B4D7-555C-4180-B7E2-DB8042D0FC00}"/>
          </ac:spMkLst>
        </pc:spChg>
        <pc:spChg chg="del">
          <ac:chgData name="Nadine" userId="a45fc509-57f6-426d-9598-d8f508bc1586" providerId="ADAL" clId="{2E2E429A-62BD-44AA-B2FB-A1E5DCCF024D}" dt="2022-01-05T16:15:50.928" v="4188" actId="478"/>
          <ac:spMkLst>
            <pc:docMk/>
            <pc:sldMk cId="4206166296" sldId="293"/>
            <ac:spMk id="6" creationId="{DBEAA1FB-6060-4CE9-9327-53EB25BB856F}"/>
          </ac:spMkLst>
        </pc:spChg>
        <pc:spChg chg="del">
          <ac:chgData name="Nadine" userId="a45fc509-57f6-426d-9598-d8f508bc1586" providerId="ADAL" clId="{2E2E429A-62BD-44AA-B2FB-A1E5DCCF024D}" dt="2022-01-05T16:05:52.201" v="3817" actId="478"/>
          <ac:spMkLst>
            <pc:docMk/>
            <pc:sldMk cId="4206166296" sldId="293"/>
            <ac:spMk id="7" creationId="{19097C8A-EF02-4186-80EC-1470995D5689}"/>
          </ac:spMkLst>
        </pc:spChg>
        <pc:spChg chg="del">
          <ac:chgData name="Nadine" userId="a45fc509-57f6-426d-9598-d8f508bc1586" providerId="ADAL" clId="{2E2E429A-62BD-44AA-B2FB-A1E5DCCF024D}" dt="2022-01-05T16:05:52.623" v="3818" actId="478"/>
          <ac:spMkLst>
            <pc:docMk/>
            <pc:sldMk cId="4206166296" sldId="293"/>
            <ac:spMk id="8" creationId="{A178916D-EC82-4ADE-A909-D034189CD5AA}"/>
          </ac:spMkLst>
        </pc:spChg>
        <pc:spChg chg="del">
          <ac:chgData name="Nadine" userId="a45fc509-57f6-426d-9598-d8f508bc1586" providerId="ADAL" clId="{2E2E429A-62BD-44AA-B2FB-A1E5DCCF024D}" dt="2022-01-03T20:57:30.797" v="2189" actId="478"/>
          <ac:spMkLst>
            <pc:docMk/>
            <pc:sldMk cId="4206166296" sldId="293"/>
            <ac:spMk id="9" creationId="{33792E83-E70D-4946-B93D-38063D3D0E36}"/>
          </ac:spMkLst>
        </pc:spChg>
        <pc:spChg chg="del">
          <ac:chgData name="Nadine" userId="a45fc509-57f6-426d-9598-d8f508bc1586" providerId="ADAL" clId="{2E2E429A-62BD-44AA-B2FB-A1E5DCCF024D}" dt="2022-01-03T20:57:29.512" v="2188" actId="478"/>
          <ac:spMkLst>
            <pc:docMk/>
            <pc:sldMk cId="4206166296" sldId="293"/>
            <ac:spMk id="10" creationId="{A02E2DB4-842C-4C29-BBD7-140638CAC775}"/>
          </ac:spMkLst>
        </pc:spChg>
        <pc:spChg chg="mod">
          <ac:chgData name="Nadine" userId="a45fc509-57f6-426d-9598-d8f508bc1586" providerId="ADAL" clId="{2E2E429A-62BD-44AA-B2FB-A1E5DCCF024D}" dt="2022-01-03T20:57:42.822" v="2191" actId="1076"/>
          <ac:spMkLst>
            <pc:docMk/>
            <pc:sldMk cId="4206166296" sldId="293"/>
            <ac:spMk id="17" creationId="{6D10E479-314D-4271-841B-77456F4862C5}"/>
          </ac:spMkLst>
        </pc:spChg>
        <pc:spChg chg="del mod">
          <ac:chgData name="Nadine" userId="a45fc509-57f6-426d-9598-d8f508bc1586" providerId="ADAL" clId="{2E2E429A-62BD-44AA-B2FB-A1E5DCCF024D}" dt="2022-01-05T16:05:50.830" v="3815" actId="478"/>
          <ac:spMkLst>
            <pc:docMk/>
            <pc:sldMk cId="4206166296" sldId="293"/>
            <ac:spMk id="20" creationId="{E5E738DE-343E-408F-B7E5-C56FA99EDC2C}"/>
          </ac:spMkLst>
        </pc:spChg>
        <pc:spChg chg="del mod">
          <ac:chgData name="Nadine" userId="a45fc509-57f6-426d-9598-d8f508bc1586" providerId="ADAL" clId="{2E2E429A-62BD-44AA-B2FB-A1E5DCCF024D}" dt="2022-01-05T16:05:51.704" v="3816" actId="478"/>
          <ac:spMkLst>
            <pc:docMk/>
            <pc:sldMk cId="4206166296" sldId="293"/>
            <ac:spMk id="21" creationId="{E7DC463C-D94B-4874-929B-F5FBCEA24890}"/>
          </ac:spMkLst>
        </pc:spChg>
        <pc:spChg chg="del">
          <ac:chgData name="Nadine" userId="a45fc509-57f6-426d-9598-d8f508bc1586" providerId="ADAL" clId="{2E2E429A-62BD-44AA-B2FB-A1E5DCCF024D}" dt="2022-01-05T16:15:46.227" v="4181" actId="478"/>
          <ac:spMkLst>
            <pc:docMk/>
            <pc:sldMk cId="4206166296" sldId="293"/>
            <ac:spMk id="23" creationId="{1BABC8AC-EEBF-4825-A26E-E00AB8094AB8}"/>
          </ac:spMkLst>
        </pc:spChg>
        <pc:spChg chg="del">
          <ac:chgData name="Nadine" userId="a45fc509-57f6-426d-9598-d8f508bc1586" providerId="ADAL" clId="{2E2E429A-62BD-44AA-B2FB-A1E5DCCF024D}" dt="2022-01-05T16:15:46.580" v="4182" actId="478"/>
          <ac:spMkLst>
            <pc:docMk/>
            <pc:sldMk cId="4206166296" sldId="293"/>
            <ac:spMk id="24" creationId="{3EC1017F-0087-4DE1-A0B4-EE91CDA34FEA}"/>
          </ac:spMkLst>
        </pc:spChg>
        <pc:spChg chg="del mod">
          <ac:chgData name="Nadine" userId="a45fc509-57f6-426d-9598-d8f508bc1586" providerId="ADAL" clId="{2E2E429A-62BD-44AA-B2FB-A1E5DCCF024D}" dt="2022-01-05T16:15:47.969" v="4184" actId="478"/>
          <ac:spMkLst>
            <pc:docMk/>
            <pc:sldMk cId="4206166296" sldId="293"/>
            <ac:spMk id="25" creationId="{EF9EE499-37BE-42E4-9FA3-C09823300A0C}"/>
          </ac:spMkLst>
        </pc:spChg>
        <pc:spChg chg="del mod">
          <ac:chgData name="Nadine" userId="a45fc509-57f6-426d-9598-d8f508bc1586" providerId="ADAL" clId="{2E2E429A-62BD-44AA-B2FB-A1E5DCCF024D}" dt="2022-01-05T16:15:49.442" v="4186" actId="478"/>
          <ac:spMkLst>
            <pc:docMk/>
            <pc:sldMk cId="4206166296" sldId="293"/>
            <ac:spMk id="26" creationId="{9623921F-0B7D-40A0-B773-A7E3F77C05AD}"/>
          </ac:spMkLst>
        </pc:spChg>
        <pc:spChg chg="del">
          <ac:chgData name="Nadine" userId="a45fc509-57f6-426d-9598-d8f508bc1586" providerId="ADAL" clId="{2E2E429A-62BD-44AA-B2FB-A1E5DCCF024D}" dt="2022-01-05T16:15:50.163" v="4187" actId="478"/>
          <ac:spMkLst>
            <pc:docMk/>
            <pc:sldMk cId="4206166296" sldId="293"/>
            <ac:spMk id="27" creationId="{5077C5B4-EA39-443D-9BB7-CA136A95FD87}"/>
          </ac:spMkLst>
        </pc:spChg>
        <pc:spChg chg="add mod">
          <ac:chgData name="Nadine" userId="a45fc509-57f6-426d-9598-d8f508bc1586" providerId="ADAL" clId="{2E2E429A-62BD-44AA-B2FB-A1E5DCCF024D}" dt="2022-01-05T16:07:03.212" v="3852"/>
          <ac:spMkLst>
            <pc:docMk/>
            <pc:sldMk cId="4206166296" sldId="293"/>
            <ac:spMk id="28" creationId="{58AF5F2B-9FCA-4293-856A-FE27AAC0834C}"/>
          </ac:spMkLst>
        </pc:spChg>
        <pc:spChg chg="add mod">
          <ac:chgData name="Nadine" userId="a45fc509-57f6-426d-9598-d8f508bc1586" providerId="ADAL" clId="{2E2E429A-62BD-44AA-B2FB-A1E5DCCF024D}" dt="2022-01-03T20:58:31.502" v="2216" actId="1076"/>
          <ac:spMkLst>
            <pc:docMk/>
            <pc:sldMk cId="4206166296" sldId="293"/>
            <ac:spMk id="29" creationId="{9FC3D6AF-C865-44BF-A191-5AD1B482B452}"/>
          </ac:spMkLst>
        </pc:spChg>
        <pc:spChg chg="add mod">
          <ac:chgData name="Nadine" userId="a45fc509-57f6-426d-9598-d8f508bc1586" providerId="ADAL" clId="{2E2E429A-62BD-44AA-B2FB-A1E5DCCF024D}" dt="2022-01-05T16:07:03.212" v="3852"/>
          <ac:spMkLst>
            <pc:docMk/>
            <pc:sldMk cId="4206166296" sldId="293"/>
            <ac:spMk id="30" creationId="{39B6B18B-EDC0-4917-B0B1-B3DB45F1AF36}"/>
          </ac:spMkLst>
        </pc:spChg>
        <pc:spChg chg="add del mod">
          <ac:chgData name="Nadine" userId="a45fc509-57f6-426d-9598-d8f508bc1586" providerId="ADAL" clId="{2E2E429A-62BD-44AA-B2FB-A1E5DCCF024D}" dt="2022-01-05T16:09:23.291" v="3971" actId="478"/>
          <ac:spMkLst>
            <pc:docMk/>
            <pc:sldMk cId="4206166296" sldId="293"/>
            <ac:spMk id="31" creationId="{3BFFBFD0-D97A-4C56-8A93-91178BDCDFE1}"/>
          </ac:spMkLst>
        </pc:spChg>
        <pc:spChg chg="add del mod">
          <ac:chgData name="Nadine" userId="a45fc509-57f6-426d-9598-d8f508bc1586" providerId="ADAL" clId="{2E2E429A-62BD-44AA-B2FB-A1E5DCCF024D}" dt="2022-01-05T16:09:25.085" v="3973" actId="478"/>
          <ac:spMkLst>
            <pc:docMk/>
            <pc:sldMk cId="4206166296" sldId="293"/>
            <ac:spMk id="32" creationId="{BC7F76F7-A00A-440E-9D8B-FE8C6F14C184}"/>
          </ac:spMkLst>
        </pc:spChg>
        <pc:spChg chg="add del mod">
          <ac:chgData name="Nadine" userId="a45fc509-57f6-426d-9598-d8f508bc1586" providerId="ADAL" clId="{2E2E429A-62BD-44AA-B2FB-A1E5DCCF024D}" dt="2022-01-05T16:09:26.411" v="3975" actId="478"/>
          <ac:spMkLst>
            <pc:docMk/>
            <pc:sldMk cId="4206166296" sldId="293"/>
            <ac:spMk id="33" creationId="{42C5D209-8671-41DF-9B6C-F4B910A463F0}"/>
          </ac:spMkLst>
        </pc:spChg>
        <pc:spChg chg="add del mod">
          <ac:chgData name="Nadine" userId="a45fc509-57f6-426d-9598-d8f508bc1586" providerId="ADAL" clId="{2E2E429A-62BD-44AA-B2FB-A1E5DCCF024D}" dt="2022-01-05T16:09:27.754" v="3977" actId="478"/>
          <ac:spMkLst>
            <pc:docMk/>
            <pc:sldMk cId="4206166296" sldId="293"/>
            <ac:spMk id="34" creationId="{86C9F4B1-F571-4204-BD6F-97BCF40C9630}"/>
          </ac:spMkLst>
        </pc:spChg>
        <pc:spChg chg="add del mod">
          <ac:chgData name="Nadine" userId="a45fc509-57f6-426d-9598-d8f508bc1586" providerId="ADAL" clId="{2E2E429A-62BD-44AA-B2FB-A1E5DCCF024D}" dt="2022-01-05T16:09:27.200" v="3976" actId="478"/>
          <ac:spMkLst>
            <pc:docMk/>
            <pc:sldMk cId="4206166296" sldId="293"/>
            <ac:spMk id="35" creationId="{CE2147B6-4D1B-4454-964B-4A2BEA121BF9}"/>
          </ac:spMkLst>
        </pc:spChg>
        <pc:spChg chg="mod">
          <ac:chgData name="Nadine" userId="a45fc509-57f6-426d-9598-d8f508bc1586" providerId="ADAL" clId="{2E2E429A-62BD-44AA-B2FB-A1E5DCCF024D}" dt="2022-01-05T16:05:45.432" v="3814" actId="207"/>
          <ac:spMkLst>
            <pc:docMk/>
            <pc:sldMk cId="4206166296" sldId="293"/>
            <ac:spMk id="36" creationId="{902546B4-9FD3-4EEC-B84D-C837E7D4D7C1}"/>
          </ac:spMkLst>
        </pc:spChg>
        <pc:spChg chg="mod">
          <ac:chgData name="Nadine" userId="a45fc509-57f6-426d-9598-d8f508bc1586" providerId="ADAL" clId="{2E2E429A-62BD-44AA-B2FB-A1E5DCCF024D}" dt="2022-01-03T20:57:57.293" v="2193" actId="1076"/>
          <ac:spMkLst>
            <pc:docMk/>
            <pc:sldMk cId="4206166296" sldId="293"/>
            <ac:spMk id="40" creationId="{4E24C035-79FF-4C3D-B9D4-2C09160942DD}"/>
          </ac:spMkLst>
        </pc:spChg>
        <pc:spChg chg="add del mod">
          <ac:chgData name="Nadine" userId="a45fc509-57f6-426d-9598-d8f508bc1586" providerId="ADAL" clId="{2E2E429A-62BD-44AA-B2FB-A1E5DCCF024D}" dt="2022-01-05T16:09:25.698" v="3974" actId="478"/>
          <ac:spMkLst>
            <pc:docMk/>
            <pc:sldMk cId="4206166296" sldId="293"/>
            <ac:spMk id="41" creationId="{4DF6DA53-5486-4D32-B9AC-E0B3D2A59A1B}"/>
          </ac:spMkLst>
        </pc:spChg>
        <pc:spChg chg="add del mod">
          <ac:chgData name="Nadine" userId="a45fc509-57f6-426d-9598-d8f508bc1586" providerId="ADAL" clId="{2E2E429A-62BD-44AA-B2FB-A1E5DCCF024D}" dt="2022-01-05T16:09:24.336" v="3972" actId="478"/>
          <ac:spMkLst>
            <pc:docMk/>
            <pc:sldMk cId="4206166296" sldId="293"/>
            <ac:spMk id="42" creationId="{D1D50141-0FE5-45AF-8250-681BEE53075B}"/>
          </ac:spMkLst>
        </pc:spChg>
        <pc:spChg chg="add del mod">
          <ac:chgData name="Nadine" userId="a45fc509-57f6-426d-9598-d8f508bc1586" providerId="ADAL" clId="{2E2E429A-62BD-44AA-B2FB-A1E5DCCF024D}" dt="2022-01-05T16:09:22.849" v="3970" actId="478"/>
          <ac:spMkLst>
            <pc:docMk/>
            <pc:sldMk cId="4206166296" sldId="293"/>
            <ac:spMk id="43" creationId="{768836D1-A885-446B-AEE2-77E7081BCA1B}"/>
          </ac:spMkLst>
        </pc:spChg>
        <pc:spChg chg="add mod">
          <ac:chgData name="Nadine" userId="a45fc509-57f6-426d-9598-d8f508bc1586" providerId="ADAL" clId="{2E2E429A-62BD-44AA-B2FB-A1E5DCCF024D}" dt="2022-01-05T16:07:03.212" v="3852"/>
          <ac:spMkLst>
            <pc:docMk/>
            <pc:sldMk cId="4206166296" sldId="293"/>
            <ac:spMk id="44" creationId="{BF86D780-75FC-414F-9972-5216CA68E488}"/>
          </ac:spMkLst>
        </pc:spChg>
        <pc:spChg chg="add mod">
          <ac:chgData name="Nadine" userId="a45fc509-57f6-426d-9598-d8f508bc1586" providerId="ADAL" clId="{2E2E429A-62BD-44AA-B2FB-A1E5DCCF024D}" dt="2022-01-05T16:07:03.212" v="3852"/>
          <ac:spMkLst>
            <pc:docMk/>
            <pc:sldMk cId="4206166296" sldId="293"/>
            <ac:spMk id="45" creationId="{810154F6-1753-440C-9D9A-F3E787B03B5B}"/>
          </ac:spMkLst>
        </pc:spChg>
        <pc:spChg chg="add del mod">
          <ac:chgData name="Nadine" userId="a45fc509-57f6-426d-9598-d8f508bc1586" providerId="ADAL" clId="{2E2E429A-62BD-44AA-B2FB-A1E5DCCF024D}" dt="2022-01-05T16:09:29.167" v="3979" actId="478"/>
          <ac:spMkLst>
            <pc:docMk/>
            <pc:sldMk cId="4206166296" sldId="293"/>
            <ac:spMk id="46" creationId="{68F9710F-C452-43F0-8D52-8D65CA1012F7}"/>
          </ac:spMkLst>
        </pc:spChg>
        <pc:spChg chg="add del mod">
          <ac:chgData name="Nadine" userId="a45fc509-57f6-426d-9598-d8f508bc1586" providerId="ADAL" clId="{2E2E429A-62BD-44AA-B2FB-A1E5DCCF024D}" dt="2022-01-05T16:09:28.718" v="3978" actId="478"/>
          <ac:spMkLst>
            <pc:docMk/>
            <pc:sldMk cId="4206166296" sldId="293"/>
            <ac:spMk id="47" creationId="{1D6468BE-591B-40C0-AF51-70CACC733238}"/>
          </ac:spMkLst>
        </pc:spChg>
        <pc:spChg chg="add del mod">
          <ac:chgData name="Nadine" userId="a45fc509-57f6-426d-9598-d8f508bc1586" providerId="ADAL" clId="{2E2E429A-62BD-44AA-B2FB-A1E5DCCF024D}" dt="2022-01-05T16:20:40.071" v="4473" actId="478"/>
          <ac:spMkLst>
            <pc:docMk/>
            <pc:sldMk cId="4206166296" sldId="293"/>
            <ac:spMk id="48" creationId="{25999A7E-BD56-4223-B829-33EA3D23E007}"/>
          </ac:spMkLst>
        </pc:spChg>
        <pc:spChg chg="add del mod">
          <ac:chgData name="Nadine" userId="a45fc509-57f6-426d-9598-d8f508bc1586" providerId="ADAL" clId="{2E2E429A-62BD-44AA-B2FB-A1E5DCCF024D}" dt="2022-01-05T16:20:36.125" v="4471" actId="478"/>
          <ac:spMkLst>
            <pc:docMk/>
            <pc:sldMk cId="4206166296" sldId="293"/>
            <ac:spMk id="49" creationId="{03C86F7A-3D0E-4E45-836D-55D5DC32DCA1}"/>
          </ac:spMkLst>
        </pc:spChg>
        <pc:spChg chg="add mod">
          <ac:chgData name="Nadine" userId="a45fc509-57f6-426d-9598-d8f508bc1586" providerId="ADAL" clId="{2E2E429A-62BD-44AA-B2FB-A1E5DCCF024D}" dt="2022-01-05T16:17:59.093" v="4333"/>
          <ac:spMkLst>
            <pc:docMk/>
            <pc:sldMk cId="4206166296" sldId="293"/>
            <ac:spMk id="50" creationId="{9E076882-D9AC-4AB7-9D54-336B6DD43A59}"/>
          </ac:spMkLst>
        </pc:spChg>
        <pc:spChg chg="add mod">
          <ac:chgData name="Nadine" userId="a45fc509-57f6-426d-9598-d8f508bc1586" providerId="ADAL" clId="{2E2E429A-62BD-44AA-B2FB-A1E5DCCF024D}" dt="2022-01-05T16:17:59.093" v="4333"/>
          <ac:spMkLst>
            <pc:docMk/>
            <pc:sldMk cId="4206166296" sldId="293"/>
            <ac:spMk id="51" creationId="{C97F43DC-932E-4DF8-8596-117BB341C629}"/>
          </ac:spMkLst>
        </pc:spChg>
        <pc:spChg chg="add mod">
          <ac:chgData name="Nadine" userId="a45fc509-57f6-426d-9598-d8f508bc1586" providerId="ADAL" clId="{2E2E429A-62BD-44AA-B2FB-A1E5DCCF024D}" dt="2022-01-05T16:17:59.093" v="4333"/>
          <ac:spMkLst>
            <pc:docMk/>
            <pc:sldMk cId="4206166296" sldId="293"/>
            <ac:spMk id="52" creationId="{14A6B50E-35B3-455B-856F-D8F14A737EC8}"/>
          </ac:spMkLst>
        </pc:spChg>
        <pc:spChg chg="add mod">
          <ac:chgData name="Nadine" userId="a45fc509-57f6-426d-9598-d8f508bc1586" providerId="ADAL" clId="{2E2E429A-62BD-44AA-B2FB-A1E5DCCF024D}" dt="2022-01-05T16:17:59.093" v="4333"/>
          <ac:spMkLst>
            <pc:docMk/>
            <pc:sldMk cId="4206166296" sldId="293"/>
            <ac:spMk id="53" creationId="{A715FBDC-4A35-405A-A7E1-C65F4D696384}"/>
          </ac:spMkLst>
        </pc:spChg>
        <pc:spChg chg="add mod">
          <ac:chgData name="Nadine" userId="a45fc509-57f6-426d-9598-d8f508bc1586" providerId="ADAL" clId="{2E2E429A-62BD-44AA-B2FB-A1E5DCCF024D}" dt="2022-01-05T16:17:59.093" v="4333"/>
          <ac:spMkLst>
            <pc:docMk/>
            <pc:sldMk cId="4206166296" sldId="293"/>
            <ac:spMk id="54" creationId="{E90BA3D9-3D4D-4A78-A97B-15A13B3E5B7A}"/>
          </ac:spMkLst>
        </pc:spChg>
        <pc:spChg chg="add mod">
          <ac:chgData name="Nadine" userId="a45fc509-57f6-426d-9598-d8f508bc1586" providerId="ADAL" clId="{2E2E429A-62BD-44AA-B2FB-A1E5DCCF024D}" dt="2022-01-05T16:17:59.093" v="4333"/>
          <ac:spMkLst>
            <pc:docMk/>
            <pc:sldMk cId="4206166296" sldId="293"/>
            <ac:spMk id="55" creationId="{AD859F5F-EC41-4EEC-9ECA-DE93E4B1A50A}"/>
          </ac:spMkLst>
        </pc:spChg>
        <pc:spChg chg="add mod">
          <ac:chgData name="Nadine" userId="a45fc509-57f6-426d-9598-d8f508bc1586" providerId="ADAL" clId="{2E2E429A-62BD-44AA-B2FB-A1E5DCCF024D}" dt="2022-01-05T16:17:59.093" v="4333"/>
          <ac:spMkLst>
            <pc:docMk/>
            <pc:sldMk cId="4206166296" sldId="293"/>
            <ac:spMk id="56" creationId="{74FB240E-7D0B-4F04-A430-76F63F34E13C}"/>
          </ac:spMkLst>
        </pc:spChg>
        <pc:spChg chg="add mod">
          <ac:chgData name="Nadine" userId="a45fc509-57f6-426d-9598-d8f508bc1586" providerId="ADAL" clId="{2E2E429A-62BD-44AA-B2FB-A1E5DCCF024D}" dt="2022-01-05T16:17:59.093" v="4333"/>
          <ac:spMkLst>
            <pc:docMk/>
            <pc:sldMk cId="4206166296" sldId="293"/>
            <ac:spMk id="57" creationId="{8D184D5D-F82C-4CD8-857B-B7A141EE769E}"/>
          </ac:spMkLst>
        </pc:spChg>
        <pc:spChg chg="add mod">
          <ac:chgData name="Nadine" userId="a45fc509-57f6-426d-9598-d8f508bc1586" providerId="ADAL" clId="{2E2E429A-62BD-44AA-B2FB-A1E5DCCF024D}" dt="2022-01-05T16:17:59.093" v="4333"/>
          <ac:spMkLst>
            <pc:docMk/>
            <pc:sldMk cId="4206166296" sldId="293"/>
            <ac:spMk id="58" creationId="{25EA8B84-BEDB-42EB-9E48-8D90D0794917}"/>
          </ac:spMkLst>
        </pc:spChg>
        <pc:spChg chg="add del mod">
          <ac:chgData name="Nadine" userId="a45fc509-57f6-426d-9598-d8f508bc1586" providerId="ADAL" clId="{2E2E429A-62BD-44AA-B2FB-A1E5DCCF024D}" dt="2022-01-05T16:20:35.702" v="4470" actId="478"/>
          <ac:spMkLst>
            <pc:docMk/>
            <pc:sldMk cId="4206166296" sldId="293"/>
            <ac:spMk id="59" creationId="{B22C4B04-D103-4077-A078-B17903C5F16B}"/>
          </ac:spMkLst>
        </pc:spChg>
        <pc:spChg chg="add del mod">
          <ac:chgData name="Nadine" userId="a45fc509-57f6-426d-9598-d8f508bc1586" providerId="ADAL" clId="{2E2E429A-62BD-44AA-B2FB-A1E5DCCF024D}" dt="2022-01-05T16:20:37.025" v="4472" actId="478"/>
          <ac:spMkLst>
            <pc:docMk/>
            <pc:sldMk cId="4206166296" sldId="293"/>
            <ac:spMk id="60" creationId="{390B91F5-BBAE-49F0-A023-81500DBC6E21}"/>
          </ac:spMkLst>
        </pc:spChg>
        <pc:spChg chg="add mod">
          <ac:chgData name="Nadine" userId="a45fc509-57f6-426d-9598-d8f508bc1586" providerId="ADAL" clId="{2E2E429A-62BD-44AA-B2FB-A1E5DCCF024D}" dt="2022-01-05T16:17:59.093" v="4333"/>
          <ac:spMkLst>
            <pc:docMk/>
            <pc:sldMk cId="4206166296" sldId="293"/>
            <ac:spMk id="61" creationId="{B6F964EE-32D1-4AD5-AC8B-A625D6A89CE2}"/>
          </ac:spMkLst>
        </pc:spChg>
        <pc:spChg chg="mod">
          <ac:chgData name="Nadine" userId="a45fc509-57f6-426d-9598-d8f508bc1586" providerId="ADAL" clId="{2E2E429A-62BD-44AA-B2FB-A1E5DCCF024D}" dt="2022-01-03T21:01:22.177" v="2229" actId="20577"/>
          <ac:spMkLst>
            <pc:docMk/>
            <pc:sldMk cId="4206166296" sldId="293"/>
            <ac:spMk id="1840" creationId="{00000000-0000-0000-0000-000000000000}"/>
          </ac:spMkLst>
        </pc:spChg>
        <pc:graphicFrameChg chg="mod">
          <ac:chgData name="Nadine" userId="a45fc509-57f6-426d-9598-d8f508bc1586" providerId="ADAL" clId="{2E2E429A-62BD-44AA-B2FB-A1E5DCCF024D}" dt="2022-01-16T14:10:14.648" v="7325"/>
          <ac:graphicFrameMkLst>
            <pc:docMk/>
            <pc:sldMk cId="4206166296" sldId="293"/>
            <ac:graphicFrameMk id="37" creationId="{DCEDF9D7-12A1-46CF-B61A-180D4BBE2A9F}"/>
          </ac:graphicFrameMkLst>
        </pc:graphicFrameChg>
        <pc:graphicFrameChg chg="mod">
          <ac:chgData name="Nadine" userId="a45fc509-57f6-426d-9598-d8f508bc1586" providerId="ADAL" clId="{2E2E429A-62BD-44AA-B2FB-A1E5DCCF024D}" dt="2022-01-16T14:11:49.466" v="7342"/>
          <ac:graphicFrameMkLst>
            <pc:docMk/>
            <pc:sldMk cId="4206166296" sldId="293"/>
            <ac:graphicFrameMk id="38" creationId="{5BD413BB-A0F4-47F5-8194-6939AD266425}"/>
          </ac:graphicFrameMkLst>
        </pc:graphicFrameChg>
        <pc:graphicFrameChg chg="mod">
          <ac:chgData name="Nadine" userId="a45fc509-57f6-426d-9598-d8f508bc1586" providerId="ADAL" clId="{2E2E429A-62BD-44AA-B2FB-A1E5DCCF024D}" dt="2022-01-16T14:14:03.538" v="7369"/>
          <ac:graphicFrameMkLst>
            <pc:docMk/>
            <pc:sldMk cId="4206166296" sldId="293"/>
            <ac:graphicFrameMk id="39" creationId="{D8633F6F-FCCF-45BE-B72E-5A262155BDF0}"/>
          </ac:graphicFrameMkLst>
        </pc:graphicFrameChg>
        <pc:picChg chg="del">
          <ac:chgData name="Nadine" userId="a45fc509-57f6-426d-9598-d8f508bc1586" providerId="ADAL" clId="{2E2E429A-62BD-44AA-B2FB-A1E5DCCF024D}" dt="2022-01-03T20:57:27.507" v="2187" actId="478"/>
          <ac:picMkLst>
            <pc:docMk/>
            <pc:sldMk cId="4206166296" sldId="293"/>
            <ac:picMk id="30" creationId="{452B66D8-1A23-4914-BEC6-12CCE635D382}"/>
          </ac:picMkLst>
        </pc:picChg>
        <pc:picChg chg="del">
          <ac:chgData name="Nadine" userId="a45fc509-57f6-426d-9598-d8f508bc1586" providerId="ADAL" clId="{2E2E429A-62BD-44AA-B2FB-A1E5DCCF024D}" dt="2022-01-03T20:57:26.568" v="2186" actId="478"/>
          <ac:picMkLst>
            <pc:docMk/>
            <pc:sldMk cId="4206166296" sldId="293"/>
            <ac:picMk id="32" creationId="{38726097-F125-4037-81E0-EBC8ABBFCBF4}"/>
          </ac:picMkLst>
        </pc:picChg>
        <pc:picChg chg="del">
          <ac:chgData name="Nadine" userId="a45fc509-57f6-426d-9598-d8f508bc1586" providerId="ADAL" clId="{2E2E429A-62BD-44AA-B2FB-A1E5DCCF024D}" dt="2022-01-03T20:57:23.054" v="2185" actId="478"/>
          <ac:picMkLst>
            <pc:docMk/>
            <pc:sldMk cId="4206166296" sldId="293"/>
            <ac:picMk id="4098" creationId="{36614B93-1C2B-4B6D-A189-B7004F46415E}"/>
          </ac:picMkLst>
        </pc:picChg>
      </pc:sldChg>
      <pc:sldChg chg="addSp delSp modSp mod delAnim modAnim">
        <pc:chgData name="Nadine" userId="a45fc509-57f6-426d-9598-d8f508bc1586" providerId="ADAL" clId="{2E2E429A-62BD-44AA-B2FB-A1E5DCCF024D}" dt="2022-01-14T21:39:52.926" v="6494"/>
        <pc:sldMkLst>
          <pc:docMk/>
          <pc:sldMk cId="2402560813" sldId="294"/>
        </pc:sldMkLst>
        <pc:spChg chg="del">
          <ac:chgData name="Nadine" userId="a45fc509-57f6-426d-9598-d8f508bc1586" providerId="ADAL" clId="{2E2E429A-62BD-44AA-B2FB-A1E5DCCF024D}" dt="2022-01-05T16:16:36.813" v="4241" actId="478"/>
          <ac:spMkLst>
            <pc:docMk/>
            <pc:sldMk cId="2402560813" sldId="294"/>
            <ac:spMk id="2" creationId="{D6A9AA2C-B546-442E-A324-1B977BF9B528}"/>
          </ac:spMkLst>
        </pc:spChg>
        <pc:spChg chg="del">
          <ac:chgData name="Nadine" userId="a45fc509-57f6-426d-9598-d8f508bc1586" providerId="ADAL" clId="{2E2E429A-62BD-44AA-B2FB-A1E5DCCF024D}" dt="2022-01-05T16:16:36.453" v="4240" actId="478"/>
          <ac:spMkLst>
            <pc:docMk/>
            <pc:sldMk cId="2402560813" sldId="294"/>
            <ac:spMk id="3" creationId="{8B41481A-1E36-423B-BD3F-25A01CF5A358}"/>
          </ac:spMkLst>
        </pc:spChg>
        <pc:spChg chg="del">
          <ac:chgData name="Nadine" userId="a45fc509-57f6-426d-9598-d8f508bc1586" providerId="ADAL" clId="{2E2E429A-62BD-44AA-B2FB-A1E5DCCF024D}" dt="2022-01-05T16:16:36.080" v="4239" actId="478"/>
          <ac:spMkLst>
            <pc:docMk/>
            <pc:sldMk cId="2402560813" sldId="294"/>
            <ac:spMk id="4" creationId="{6968CC48-EBC9-49E6-B3AE-D9E90E1987C8}"/>
          </ac:spMkLst>
        </pc:spChg>
        <pc:spChg chg="del">
          <ac:chgData name="Nadine" userId="a45fc509-57f6-426d-9598-d8f508bc1586" providerId="ADAL" clId="{2E2E429A-62BD-44AA-B2FB-A1E5DCCF024D}" dt="2022-01-05T16:16:35.692" v="4238" actId="478"/>
          <ac:spMkLst>
            <pc:docMk/>
            <pc:sldMk cId="2402560813" sldId="294"/>
            <ac:spMk id="5" creationId="{7B52D59A-82AF-47A4-9165-D7451CD40CF3}"/>
          </ac:spMkLst>
        </pc:spChg>
        <pc:spChg chg="del">
          <ac:chgData name="Nadine" userId="a45fc509-57f6-426d-9598-d8f508bc1586" providerId="ADAL" clId="{2E2E429A-62BD-44AA-B2FB-A1E5DCCF024D}" dt="2022-01-05T16:16:35.296" v="4237" actId="478"/>
          <ac:spMkLst>
            <pc:docMk/>
            <pc:sldMk cId="2402560813" sldId="294"/>
            <ac:spMk id="6" creationId="{3B6FD120-7AAF-4F7F-8EEA-62A4C5032E8E}"/>
          </ac:spMkLst>
        </pc:spChg>
        <pc:spChg chg="del">
          <ac:chgData name="Nadine" userId="a45fc509-57f6-426d-9598-d8f508bc1586" providerId="ADAL" clId="{2E2E429A-62BD-44AA-B2FB-A1E5DCCF024D}" dt="2022-01-05T16:16:34.954" v="4236" actId="478"/>
          <ac:spMkLst>
            <pc:docMk/>
            <pc:sldMk cId="2402560813" sldId="294"/>
            <ac:spMk id="7" creationId="{8B34711F-4456-4868-879D-16EEE1D9ADF5}"/>
          </ac:spMkLst>
        </pc:spChg>
        <pc:spChg chg="del">
          <ac:chgData name="Nadine" userId="a45fc509-57f6-426d-9598-d8f508bc1586" providerId="ADAL" clId="{2E2E429A-62BD-44AA-B2FB-A1E5DCCF024D}" dt="2022-01-05T16:06:08.938" v="3826" actId="478"/>
          <ac:spMkLst>
            <pc:docMk/>
            <pc:sldMk cId="2402560813" sldId="294"/>
            <ac:spMk id="8" creationId="{E563E436-0F51-463A-A0A4-2468FA93BCCF}"/>
          </ac:spMkLst>
        </pc:spChg>
        <pc:spChg chg="del">
          <ac:chgData name="Nadine" userId="a45fc509-57f6-426d-9598-d8f508bc1586" providerId="ADAL" clId="{2E2E429A-62BD-44AA-B2FB-A1E5DCCF024D}" dt="2022-01-05T16:06:07.930" v="3825" actId="478"/>
          <ac:spMkLst>
            <pc:docMk/>
            <pc:sldMk cId="2402560813" sldId="294"/>
            <ac:spMk id="24" creationId="{026421D9-B947-4438-8E22-FA5A850295FE}"/>
          </ac:spMkLst>
        </pc:spChg>
        <pc:spChg chg="del">
          <ac:chgData name="Nadine" userId="a45fc509-57f6-426d-9598-d8f508bc1586" providerId="ADAL" clId="{2E2E429A-62BD-44AA-B2FB-A1E5DCCF024D}" dt="2022-01-05T16:16:29.750" v="4230" actId="478"/>
          <ac:spMkLst>
            <pc:docMk/>
            <pc:sldMk cId="2402560813" sldId="294"/>
            <ac:spMk id="26" creationId="{976F2A12-5F13-4ECB-BFAC-0E13435783CE}"/>
          </ac:spMkLst>
        </pc:spChg>
        <pc:spChg chg="del">
          <ac:chgData name="Nadine" userId="a45fc509-57f6-426d-9598-d8f508bc1586" providerId="ADAL" clId="{2E2E429A-62BD-44AA-B2FB-A1E5DCCF024D}" dt="2022-01-05T16:16:30.844" v="4231" actId="478"/>
          <ac:spMkLst>
            <pc:docMk/>
            <pc:sldMk cId="2402560813" sldId="294"/>
            <ac:spMk id="27" creationId="{39C0A9ED-51C8-48ED-9BF0-018CE672AE91}"/>
          </ac:spMkLst>
        </pc:spChg>
        <pc:spChg chg="del">
          <ac:chgData name="Nadine" userId="a45fc509-57f6-426d-9598-d8f508bc1586" providerId="ADAL" clId="{2E2E429A-62BD-44AA-B2FB-A1E5DCCF024D}" dt="2022-01-05T16:16:31.658" v="4232" actId="478"/>
          <ac:spMkLst>
            <pc:docMk/>
            <pc:sldMk cId="2402560813" sldId="294"/>
            <ac:spMk id="28" creationId="{7F632E6C-800F-4778-941F-C1FEABD7B694}"/>
          </ac:spMkLst>
        </pc:spChg>
        <pc:spChg chg="del">
          <ac:chgData name="Nadine" userId="a45fc509-57f6-426d-9598-d8f508bc1586" providerId="ADAL" clId="{2E2E429A-62BD-44AA-B2FB-A1E5DCCF024D}" dt="2022-01-05T16:16:32.413" v="4233" actId="478"/>
          <ac:spMkLst>
            <pc:docMk/>
            <pc:sldMk cId="2402560813" sldId="294"/>
            <ac:spMk id="29" creationId="{3081A45F-CA32-49A9-810B-CC55A87B35AB}"/>
          </ac:spMkLst>
        </pc:spChg>
        <pc:spChg chg="add mod">
          <ac:chgData name="Nadine" userId="a45fc509-57f6-426d-9598-d8f508bc1586" providerId="ADAL" clId="{2E2E429A-62BD-44AA-B2FB-A1E5DCCF024D}" dt="2022-01-14T19:03:01.642" v="5048"/>
          <ac:spMkLst>
            <pc:docMk/>
            <pc:sldMk cId="2402560813" sldId="294"/>
            <ac:spMk id="30" creationId="{DBAF602B-646F-46A9-9FA9-70E68A9CD7C7}"/>
          </ac:spMkLst>
        </pc:spChg>
        <pc:spChg chg="del">
          <ac:chgData name="Nadine" userId="a45fc509-57f6-426d-9598-d8f508bc1586" providerId="ADAL" clId="{2E2E429A-62BD-44AA-B2FB-A1E5DCCF024D}" dt="2022-01-05T16:16:33.477" v="4234" actId="478"/>
          <ac:spMkLst>
            <pc:docMk/>
            <pc:sldMk cId="2402560813" sldId="294"/>
            <ac:spMk id="30" creationId="{FA79ECDC-8E74-44CD-8A71-BE1DB3663895}"/>
          </ac:spMkLst>
        </pc:spChg>
        <pc:spChg chg="del">
          <ac:chgData name="Nadine" userId="a45fc509-57f6-426d-9598-d8f508bc1586" providerId="ADAL" clId="{2E2E429A-62BD-44AA-B2FB-A1E5DCCF024D}" dt="2022-01-05T16:16:34.495" v="4235" actId="478"/>
          <ac:spMkLst>
            <pc:docMk/>
            <pc:sldMk cId="2402560813" sldId="294"/>
            <ac:spMk id="31" creationId="{116E48D4-9D8C-4467-8D1B-7EDAAF7A93DA}"/>
          </ac:spMkLst>
        </pc:spChg>
        <pc:spChg chg="add mod">
          <ac:chgData name="Nadine" userId="a45fc509-57f6-426d-9598-d8f508bc1586" providerId="ADAL" clId="{2E2E429A-62BD-44AA-B2FB-A1E5DCCF024D}" dt="2022-01-14T21:16:43.582" v="6132"/>
          <ac:spMkLst>
            <pc:docMk/>
            <pc:sldMk cId="2402560813" sldId="294"/>
            <ac:spMk id="31" creationId="{77C38DBC-91C1-4FF7-B631-531D0526ADDC}"/>
          </ac:spMkLst>
        </pc:spChg>
        <pc:spChg chg="add mod">
          <ac:chgData name="Nadine" userId="a45fc509-57f6-426d-9598-d8f508bc1586" providerId="ADAL" clId="{2E2E429A-62BD-44AA-B2FB-A1E5DCCF024D}" dt="2022-01-05T16:07:07.148" v="3856"/>
          <ac:spMkLst>
            <pc:docMk/>
            <pc:sldMk cId="2402560813" sldId="294"/>
            <ac:spMk id="32" creationId="{539EB6A3-72E2-4F93-A858-B455469B6A88}"/>
          </ac:spMkLst>
        </pc:spChg>
        <pc:spChg chg="add del mod">
          <ac:chgData name="Nadine" userId="a45fc509-57f6-426d-9598-d8f508bc1586" providerId="ADAL" clId="{2E2E429A-62BD-44AA-B2FB-A1E5DCCF024D}" dt="2022-01-05T16:10:07.261" v="4018" actId="478"/>
          <ac:spMkLst>
            <pc:docMk/>
            <pc:sldMk cId="2402560813" sldId="294"/>
            <ac:spMk id="33" creationId="{4B29A5C9-30E4-4839-9771-0E4C8BBACAE1}"/>
          </ac:spMkLst>
        </pc:spChg>
        <pc:spChg chg="add del mod">
          <ac:chgData name="Nadine" userId="a45fc509-57f6-426d-9598-d8f508bc1586" providerId="ADAL" clId="{2E2E429A-62BD-44AA-B2FB-A1E5DCCF024D}" dt="2022-01-05T16:10:07.638" v="4019" actId="478"/>
          <ac:spMkLst>
            <pc:docMk/>
            <pc:sldMk cId="2402560813" sldId="294"/>
            <ac:spMk id="34" creationId="{62A9FEFA-A74A-403B-BB08-B5219FB60557}"/>
          </ac:spMkLst>
        </pc:spChg>
        <pc:spChg chg="add del mod">
          <ac:chgData name="Nadine" userId="a45fc509-57f6-426d-9598-d8f508bc1586" providerId="ADAL" clId="{2E2E429A-62BD-44AA-B2FB-A1E5DCCF024D}" dt="2022-01-05T16:10:08.025" v="4020" actId="478"/>
          <ac:spMkLst>
            <pc:docMk/>
            <pc:sldMk cId="2402560813" sldId="294"/>
            <ac:spMk id="35" creationId="{E1FCA3D4-A2F0-49F0-8245-984A4B50BC85}"/>
          </ac:spMkLst>
        </pc:spChg>
        <pc:spChg chg="add del mod">
          <ac:chgData name="Nadine" userId="a45fc509-57f6-426d-9598-d8f508bc1586" providerId="ADAL" clId="{2E2E429A-62BD-44AA-B2FB-A1E5DCCF024D}" dt="2022-01-05T16:10:08.427" v="4022" actId="478"/>
          <ac:spMkLst>
            <pc:docMk/>
            <pc:sldMk cId="2402560813" sldId="294"/>
            <ac:spMk id="36" creationId="{C900CC7D-3F81-4B87-BB0A-BF7B6DA26DDB}"/>
          </ac:spMkLst>
        </pc:spChg>
        <pc:spChg chg="add del mod">
          <ac:chgData name="Nadine" userId="a45fc509-57f6-426d-9598-d8f508bc1586" providerId="ADAL" clId="{2E2E429A-62BD-44AA-B2FB-A1E5DCCF024D}" dt="2022-01-05T16:10:08.795" v="4023" actId="478"/>
          <ac:spMkLst>
            <pc:docMk/>
            <pc:sldMk cId="2402560813" sldId="294"/>
            <ac:spMk id="37" creationId="{C1FBEDF9-5DBD-4682-AC61-6BE1BCE35413}"/>
          </ac:spMkLst>
        </pc:spChg>
        <pc:spChg chg="add del mod">
          <ac:chgData name="Nadine" userId="a45fc509-57f6-426d-9598-d8f508bc1586" providerId="ADAL" clId="{2E2E429A-62BD-44AA-B2FB-A1E5DCCF024D}" dt="2022-01-05T16:10:04.111" v="4013" actId="478"/>
          <ac:spMkLst>
            <pc:docMk/>
            <pc:sldMk cId="2402560813" sldId="294"/>
            <ac:spMk id="38" creationId="{3855F0B9-EA00-4831-8134-78A7DBDAA20D}"/>
          </ac:spMkLst>
        </pc:spChg>
        <pc:spChg chg="add del mod">
          <ac:chgData name="Nadine" userId="a45fc509-57f6-426d-9598-d8f508bc1586" providerId="ADAL" clId="{2E2E429A-62BD-44AA-B2FB-A1E5DCCF024D}" dt="2022-01-05T16:10:04.642" v="4014" actId="478"/>
          <ac:spMkLst>
            <pc:docMk/>
            <pc:sldMk cId="2402560813" sldId="294"/>
            <ac:spMk id="39" creationId="{8A3DBFD8-C782-4AFE-93D0-4C1817F080D2}"/>
          </ac:spMkLst>
        </pc:spChg>
        <pc:spChg chg="add del mod">
          <ac:chgData name="Nadine" userId="a45fc509-57f6-426d-9598-d8f508bc1586" providerId="ADAL" clId="{2E2E429A-62BD-44AA-B2FB-A1E5DCCF024D}" dt="2022-01-05T16:10:05.141" v="4015" actId="478"/>
          <ac:spMkLst>
            <pc:docMk/>
            <pc:sldMk cId="2402560813" sldId="294"/>
            <ac:spMk id="40" creationId="{9A2F95B5-BCB7-43A6-A88D-18AFA61D9942}"/>
          </ac:spMkLst>
        </pc:spChg>
        <pc:spChg chg="add del mod">
          <ac:chgData name="Nadine" userId="a45fc509-57f6-426d-9598-d8f508bc1586" providerId="ADAL" clId="{2E2E429A-62BD-44AA-B2FB-A1E5DCCF024D}" dt="2022-01-05T16:10:05.735" v="4016" actId="478"/>
          <ac:spMkLst>
            <pc:docMk/>
            <pc:sldMk cId="2402560813" sldId="294"/>
            <ac:spMk id="41" creationId="{D9E54385-4B6A-4593-9052-53EFA37B46EF}"/>
          </ac:spMkLst>
        </pc:spChg>
        <pc:spChg chg="add del mod">
          <ac:chgData name="Nadine" userId="a45fc509-57f6-426d-9598-d8f508bc1586" providerId="ADAL" clId="{2E2E429A-62BD-44AA-B2FB-A1E5DCCF024D}" dt="2022-01-05T16:10:06.479" v="4017" actId="478"/>
          <ac:spMkLst>
            <pc:docMk/>
            <pc:sldMk cId="2402560813" sldId="294"/>
            <ac:spMk id="42" creationId="{F6CBC9CE-414C-4BB0-80E5-0EDDF0285D82}"/>
          </ac:spMkLst>
        </pc:spChg>
        <pc:spChg chg="add mod">
          <ac:chgData name="Nadine" userId="a45fc509-57f6-426d-9598-d8f508bc1586" providerId="ADAL" clId="{2E2E429A-62BD-44AA-B2FB-A1E5DCCF024D}" dt="2022-01-05T16:07:07.148" v="3856"/>
          <ac:spMkLst>
            <pc:docMk/>
            <pc:sldMk cId="2402560813" sldId="294"/>
            <ac:spMk id="43" creationId="{B0ADC944-E08B-47FF-9D20-839B1CC41A0E}"/>
          </ac:spMkLst>
        </pc:spChg>
        <pc:spChg chg="add del mod">
          <ac:chgData name="Nadine" userId="a45fc509-57f6-426d-9598-d8f508bc1586" providerId="ADAL" clId="{2E2E429A-62BD-44AA-B2FB-A1E5DCCF024D}" dt="2022-01-05T16:10:09.176" v="4024" actId="478"/>
          <ac:spMkLst>
            <pc:docMk/>
            <pc:sldMk cId="2402560813" sldId="294"/>
            <ac:spMk id="44" creationId="{068F8FAE-CA63-4201-85CD-CD30FBC7A7C1}"/>
          </ac:spMkLst>
        </pc:spChg>
        <pc:spChg chg="add del mod">
          <ac:chgData name="Nadine" userId="a45fc509-57f6-426d-9598-d8f508bc1586" providerId="ADAL" clId="{2E2E429A-62BD-44AA-B2FB-A1E5DCCF024D}" dt="2022-01-05T16:10:03.690" v="4012" actId="478"/>
          <ac:spMkLst>
            <pc:docMk/>
            <pc:sldMk cId="2402560813" sldId="294"/>
            <ac:spMk id="45" creationId="{2DC70ABE-743C-434D-B003-AF110847A5AB}"/>
          </ac:spMkLst>
        </pc:spChg>
        <pc:spChg chg="add del mod">
          <ac:chgData name="Nadine" userId="a45fc509-57f6-426d-9598-d8f508bc1586" providerId="ADAL" clId="{2E2E429A-62BD-44AA-B2FB-A1E5DCCF024D}" dt="2022-01-05T16:20:50.944" v="4481" actId="478"/>
          <ac:spMkLst>
            <pc:docMk/>
            <pc:sldMk cId="2402560813" sldId="294"/>
            <ac:spMk id="46" creationId="{907D70BC-3671-453E-8A90-44322D297703}"/>
          </ac:spMkLst>
        </pc:spChg>
        <pc:spChg chg="add mod">
          <ac:chgData name="Nadine" userId="a45fc509-57f6-426d-9598-d8f508bc1586" providerId="ADAL" clId="{2E2E429A-62BD-44AA-B2FB-A1E5DCCF024D}" dt="2022-01-05T16:17:53.692" v="4329" actId="1036"/>
          <ac:spMkLst>
            <pc:docMk/>
            <pc:sldMk cId="2402560813" sldId="294"/>
            <ac:spMk id="47" creationId="{126BDE34-C113-460C-8CB3-928824A05D14}"/>
          </ac:spMkLst>
        </pc:spChg>
        <pc:spChg chg="add mod">
          <ac:chgData name="Nadine" userId="a45fc509-57f6-426d-9598-d8f508bc1586" providerId="ADAL" clId="{2E2E429A-62BD-44AA-B2FB-A1E5DCCF024D}" dt="2022-01-05T16:17:53.692" v="4329" actId="1036"/>
          <ac:spMkLst>
            <pc:docMk/>
            <pc:sldMk cId="2402560813" sldId="294"/>
            <ac:spMk id="48" creationId="{9C7B586E-42A9-4043-86AC-265B97AB1F4C}"/>
          </ac:spMkLst>
        </pc:spChg>
        <pc:spChg chg="add mod">
          <ac:chgData name="Nadine" userId="a45fc509-57f6-426d-9598-d8f508bc1586" providerId="ADAL" clId="{2E2E429A-62BD-44AA-B2FB-A1E5DCCF024D}" dt="2022-01-05T16:17:53.692" v="4329" actId="1036"/>
          <ac:spMkLst>
            <pc:docMk/>
            <pc:sldMk cId="2402560813" sldId="294"/>
            <ac:spMk id="49" creationId="{C37C8563-B806-48ED-BAD3-9080AF18E86E}"/>
          </ac:spMkLst>
        </pc:spChg>
        <pc:spChg chg="add mod">
          <ac:chgData name="Nadine" userId="a45fc509-57f6-426d-9598-d8f508bc1586" providerId="ADAL" clId="{2E2E429A-62BD-44AA-B2FB-A1E5DCCF024D}" dt="2022-01-05T16:17:53.692" v="4329" actId="1036"/>
          <ac:spMkLst>
            <pc:docMk/>
            <pc:sldMk cId="2402560813" sldId="294"/>
            <ac:spMk id="50" creationId="{2885E76A-00BF-40A4-BF54-340976C55239}"/>
          </ac:spMkLst>
        </pc:spChg>
        <pc:spChg chg="add mod">
          <ac:chgData name="Nadine" userId="a45fc509-57f6-426d-9598-d8f508bc1586" providerId="ADAL" clId="{2E2E429A-62BD-44AA-B2FB-A1E5DCCF024D}" dt="2022-01-05T16:17:53.692" v="4329" actId="1036"/>
          <ac:spMkLst>
            <pc:docMk/>
            <pc:sldMk cId="2402560813" sldId="294"/>
            <ac:spMk id="51" creationId="{80541985-BAEB-4FAD-B13C-38D612378C89}"/>
          </ac:spMkLst>
        </pc:spChg>
        <pc:spChg chg="add mod">
          <ac:chgData name="Nadine" userId="a45fc509-57f6-426d-9598-d8f508bc1586" providerId="ADAL" clId="{2E2E429A-62BD-44AA-B2FB-A1E5DCCF024D}" dt="2022-01-05T16:17:53.692" v="4329" actId="1036"/>
          <ac:spMkLst>
            <pc:docMk/>
            <pc:sldMk cId="2402560813" sldId="294"/>
            <ac:spMk id="52" creationId="{37253E55-A2E6-4ECF-BE9F-692360F064C1}"/>
          </ac:spMkLst>
        </pc:spChg>
        <pc:spChg chg="add mod">
          <ac:chgData name="Nadine" userId="a45fc509-57f6-426d-9598-d8f508bc1586" providerId="ADAL" clId="{2E2E429A-62BD-44AA-B2FB-A1E5DCCF024D}" dt="2022-01-05T16:17:53.692" v="4329" actId="1036"/>
          <ac:spMkLst>
            <pc:docMk/>
            <pc:sldMk cId="2402560813" sldId="294"/>
            <ac:spMk id="53" creationId="{292C078B-2413-4A91-813C-CAB647C5B010}"/>
          </ac:spMkLst>
        </pc:spChg>
        <pc:spChg chg="add mod">
          <ac:chgData name="Nadine" userId="a45fc509-57f6-426d-9598-d8f508bc1586" providerId="ADAL" clId="{2E2E429A-62BD-44AA-B2FB-A1E5DCCF024D}" dt="2022-01-05T16:17:53.692" v="4329" actId="1036"/>
          <ac:spMkLst>
            <pc:docMk/>
            <pc:sldMk cId="2402560813" sldId="294"/>
            <ac:spMk id="54" creationId="{30A522B3-661A-4FD7-9BA4-895C0BB3C4C4}"/>
          </ac:spMkLst>
        </pc:spChg>
        <pc:spChg chg="add mod">
          <ac:chgData name="Nadine" userId="a45fc509-57f6-426d-9598-d8f508bc1586" providerId="ADAL" clId="{2E2E429A-62BD-44AA-B2FB-A1E5DCCF024D}" dt="2022-01-05T16:17:53.692" v="4329" actId="1036"/>
          <ac:spMkLst>
            <pc:docMk/>
            <pc:sldMk cId="2402560813" sldId="294"/>
            <ac:spMk id="55" creationId="{D7DE7B32-B916-4665-8A1E-062426B40D2D}"/>
          </ac:spMkLst>
        </pc:spChg>
        <pc:spChg chg="add mod">
          <ac:chgData name="Nadine" userId="a45fc509-57f6-426d-9598-d8f508bc1586" providerId="ADAL" clId="{2E2E429A-62BD-44AA-B2FB-A1E5DCCF024D}" dt="2022-01-05T16:17:53.692" v="4329" actId="1036"/>
          <ac:spMkLst>
            <pc:docMk/>
            <pc:sldMk cId="2402560813" sldId="294"/>
            <ac:spMk id="56" creationId="{1E7BB268-E32B-4C1D-9C48-3201142E9D8A}"/>
          </ac:spMkLst>
        </pc:spChg>
        <pc:spChg chg="add mod">
          <ac:chgData name="Nadine" userId="a45fc509-57f6-426d-9598-d8f508bc1586" providerId="ADAL" clId="{2E2E429A-62BD-44AA-B2FB-A1E5DCCF024D}" dt="2022-01-05T16:17:53.692" v="4329" actId="1036"/>
          <ac:spMkLst>
            <pc:docMk/>
            <pc:sldMk cId="2402560813" sldId="294"/>
            <ac:spMk id="57" creationId="{044BA19D-F8AA-4AB3-B2A7-E1B373BFA5BB}"/>
          </ac:spMkLst>
        </pc:spChg>
        <pc:spChg chg="add del mod">
          <ac:chgData name="Nadine" userId="a45fc509-57f6-426d-9598-d8f508bc1586" providerId="ADAL" clId="{2E2E429A-62BD-44AA-B2FB-A1E5DCCF024D}" dt="2022-01-05T16:20:50.472" v="4480" actId="478"/>
          <ac:spMkLst>
            <pc:docMk/>
            <pc:sldMk cId="2402560813" sldId="294"/>
            <ac:spMk id="58" creationId="{DAF432C4-BE28-47FE-B670-8087752585AF}"/>
          </ac:spMkLst>
        </pc:spChg>
        <pc:spChg chg="add mod">
          <ac:chgData name="Nadine" userId="a45fc509-57f6-426d-9598-d8f508bc1586" providerId="ADAL" clId="{2E2E429A-62BD-44AA-B2FB-A1E5DCCF024D}" dt="2022-01-05T16:17:53.692" v="4329" actId="1036"/>
          <ac:spMkLst>
            <pc:docMk/>
            <pc:sldMk cId="2402560813" sldId="294"/>
            <ac:spMk id="59" creationId="{6EA73D18-F9EF-4EBD-BCA9-4055F479A26A}"/>
          </ac:spMkLst>
        </pc:spChg>
        <pc:spChg chg="del mod">
          <ac:chgData name="Nadine" userId="a45fc509-57f6-426d-9598-d8f508bc1586" providerId="ADAL" clId="{2E2E429A-62BD-44AA-B2FB-A1E5DCCF024D}" dt="2022-01-14T21:16:43.295" v="6131" actId="478"/>
          <ac:spMkLst>
            <pc:docMk/>
            <pc:sldMk cId="2402560813" sldId="294"/>
            <ac:spMk id="1900" creationId="{00000000-0000-0000-0000-000000000000}"/>
          </ac:spMkLst>
        </pc:spChg>
        <pc:picChg chg="add mod">
          <ac:chgData name="Nadine" userId="a45fc509-57f6-426d-9598-d8f508bc1586" providerId="ADAL" clId="{2E2E429A-62BD-44AA-B2FB-A1E5DCCF024D}" dt="2022-01-14T19:03:01.642" v="5048"/>
          <ac:picMkLst>
            <pc:docMk/>
            <pc:sldMk cId="2402560813" sldId="294"/>
            <ac:picMk id="29" creationId="{186CC381-465C-4910-B489-5A89A939BFCC}"/>
          </ac:picMkLst>
        </pc:picChg>
      </pc:sldChg>
      <pc:sldChg chg="addSp delSp modSp add mod">
        <pc:chgData name="Nadine" userId="a45fc509-57f6-426d-9598-d8f508bc1586" providerId="ADAL" clId="{2E2E429A-62BD-44AA-B2FB-A1E5DCCF024D}" dt="2022-01-14T21:42:48.172" v="6506" actId="1076"/>
        <pc:sldMkLst>
          <pc:docMk/>
          <pc:sldMk cId="3482598922" sldId="295"/>
        </pc:sldMkLst>
        <pc:spChg chg="add del mod">
          <ac:chgData name="Nadine" userId="a45fc509-57f6-426d-9598-d8f508bc1586" providerId="ADAL" clId="{2E2E429A-62BD-44AA-B2FB-A1E5DCCF024D}" dt="2022-01-14T21:42:23.190" v="6498" actId="478"/>
          <ac:spMkLst>
            <pc:docMk/>
            <pc:sldMk cId="3482598922" sldId="295"/>
            <ac:spMk id="4" creationId="{803E7611-32ED-484F-8069-1B4DA93640CB}"/>
          </ac:spMkLst>
        </pc:spChg>
        <pc:spChg chg="mod">
          <ac:chgData name="Nadine" userId="a45fc509-57f6-426d-9598-d8f508bc1586" providerId="ADAL" clId="{2E2E429A-62BD-44AA-B2FB-A1E5DCCF024D}" dt="2022-01-14T21:25:36.294" v="6373" actId="1076"/>
          <ac:spMkLst>
            <pc:docMk/>
            <pc:sldMk cId="3482598922" sldId="295"/>
            <ac:spMk id="23" creationId="{F0CF89DC-7833-4F09-ACB4-270A40468BCA}"/>
          </ac:spMkLst>
        </pc:spChg>
        <pc:spChg chg="add mod">
          <ac:chgData name="Nadine" userId="a45fc509-57f6-426d-9598-d8f508bc1586" providerId="ADAL" clId="{2E2E429A-62BD-44AA-B2FB-A1E5DCCF024D}" dt="2022-01-14T21:26:22.693" v="6414" actId="1076"/>
          <ac:spMkLst>
            <pc:docMk/>
            <pc:sldMk cId="3482598922" sldId="295"/>
            <ac:spMk id="26" creationId="{1EC34D7B-E8F4-4D3B-B006-672C66756DAD}"/>
          </ac:spMkLst>
        </pc:spChg>
        <pc:spChg chg="del">
          <ac:chgData name="Nadine" userId="a45fc509-57f6-426d-9598-d8f508bc1586" providerId="ADAL" clId="{2E2E429A-62BD-44AA-B2FB-A1E5DCCF024D}" dt="2022-01-14T21:42:21.906" v="6497" actId="478"/>
          <ac:spMkLst>
            <pc:docMk/>
            <pc:sldMk cId="3482598922" sldId="295"/>
            <ac:spMk id="1942" creationId="{00000000-0000-0000-0000-000000000000}"/>
          </ac:spMkLst>
        </pc:spChg>
        <pc:spChg chg="mod">
          <ac:chgData name="Nadine" userId="a45fc509-57f6-426d-9598-d8f508bc1586" providerId="ADAL" clId="{2E2E429A-62BD-44AA-B2FB-A1E5DCCF024D}" dt="2022-01-14T21:42:48.172" v="6506" actId="1076"/>
          <ac:spMkLst>
            <pc:docMk/>
            <pc:sldMk cId="3482598922" sldId="295"/>
            <ac:spMk id="1943" creationId="{00000000-0000-0000-0000-000000000000}"/>
          </ac:spMkLst>
        </pc:spChg>
        <pc:spChg chg="mod">
          <ac:chgData name="Nadine" userId="a45fc509-57f6-426d-9598-d8f508bc1586" providerId="ADAL" clId="{2E2E429A-62BD-44AA-B2FB-A1E5DCCF024D}" dt="2022-01-14T21:42:40.933" v="6505"/>
          <ac:spMkLst>
            <pc:docMk/>
            <pc:sldMk cId="3482598922" sldId="295"/>
            <ac:spMk id="1944" creationId="{00000000-0000-0000-0000-000000000000}"/>
          </ac:spMkLst>
        </pc:spChg>
      </pc:sldChg>
      <pc:sldMasterChg chg="modTransition delSldLayout modSldLayout">
        <pc:chgData name="Nadine" userId="a45fc509-57f6-426d-9598-d8f508bc1586" providerId="ADAL" clId="{2E2E429A-62BD-44AA-B2FB-A1E5DCCF024D}" dt="2022-01-05T16:24:00.263" v="4497" actId="2696"/>
        <pc:sldMasterMkLst>
          <pc:docMk/>
          <pc:sldMasterMk cId="0" sldId="2147483673"/>
        </pc:sldMasterMkLst>
        <pc:sldLayoutChg chg="modTransition">
          <pc:chgData name="Nadine" userId="a45fc509-57f6-426d-9598-d8f508bc1586" providerId="ADAL" clId="{2E2E429A-62BD-44AA-B2FB-A1E5DCCF024D}" dt="2022-01-02T22:14:33.470" v="1459"/>
          <pc:sldLayoutMkLst>
            <pc:docMk/>
            <pc:sldMasterMk cId="0" sldId="2147483673"/>
            <pc:sldLayoutMk cId="0" sldId="2147483648"/>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49"/>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50"/>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51"/>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52"/>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53"/>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54"/>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55"/>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56"/>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57"/>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58"/>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59"/>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60"/>
          </pc:sldLayoutMkLst>
        </pc:sldLayoutChg>
        <pc:sldLayoutChg chg="del modTransition">
          <pc:chgData name="Nadine" userId="a45fc509-57f6-426d-9598-d8f508bc1586" providerId="ADAL" clId="{2E2E429A-62BD-44AA-B2FB-A1E5DCCF024D}" dt="2022-01-05T16:24:00.263" v="4497" actId="2696"/>
          <pc:sldLayoutMkLst>
            <pc:docMk/>
            <pc:sldMasterMk cId="0" sldId="2147483673"/>
            <pc:sldLayoutMk cId="0" sldId="2147483661"/>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62"/>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63"/>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64"/>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65"/>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66"/>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67"/>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68"/>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69"/>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70"/>
          </pc:sldLayoutMkLst>
        </pc:sldLayoutChg>
        <pc:sldLayoutChg chg="modTransition">
          <pc:chgData name="Nadine" userId="a45fc509-57f6-426d-9598-d8f508bc1586" providerId="ADAL" clId="{2E2E429A-62BD-44AA-B2FB-A1E5DCCF024D}" dt="2022-01-02T22:14:33.470" v="1459"/>
          <pc:sldLayoutMkLst>
            <pc:docMk/>
            <pc:sldMasterMk cId="0" sldId="2147483673"/>
            <pc:sldLayoutMk cId="0" sldId="2147483671"/>
          </pc:sldLayoutMkLst>
        </pc:sldLayoutChg>
      </pc:sldMasterChg>
    </pc:docChg>
  </pc:docChgLst>
  <pc:docChgLst>
    <pc:chgData name="Nadine Bleicher" userId="S::nadiblei@by0889.schule-by.de::a45fc509-57f6-426d-9598-d8f508bc1586" providerId="AD" clId="Web-{17D0C191-6076-0D53-C50D-A0A689136E71}"/>
    <pc:docChg chg="modSld">
      <pc:chgData name="Nadine Bleicher" userId="S::nadiblei@by0889.schule-by.de::a45fc509-57f6-426d-9598-d8f508bc1586" providerId="AD" clId="Web-{17D0C191-6076-0D53-C50D-A0A689136E71}" dt="2022-01-17T15:15:46.984" v="2" actId="1076"/>
      <pc:docMkLst>
        <pc:docMk/>
      </pc:docMkLst>
      <pc:sldChg chg="addSp delSp modSp">
        <pc:chgData name="Nadine Bleicher" userId="S::nadiblei@by0889.schule-by.de::a45fc509-57f6-426d-9598-d8f508bc1586" providerId="AD" clId="Web-{17D0C191-6076-0D53-C50D-A0A689136E71}" dt="2022-01-17T15:15:46.984" v="2" actId="1076"/>
        <pc:sldMkLst>
          <pc:docMk/>
          <pc:sldMk cId="2402560813" sldId="294"/>
        </pc:sldMkLst>
        <pc:picChg chg="add mod">
          <ac:chgData name="Nadine Bleicher" userId="S::nadiblei@by0889.schule-by.de::a45fc509-57f6-426d-9598-d8f508bc1586" providerId="AD" clId="Web-{17D0C191-6076-0D53-C50D-A0A689136E71}" dt="2022-01-17T15:15:46.984" v="2" actId="1076"/>
          <ac:picMkLst>
            <pc:docMk/>
            <pc:sldMk cId="2402560813" sldId="294"/>
            <ac:picMk id="4" creationId="{118A6DD5-166A-4D1A-ADA5-604F13C17CD0}"/>
          </ac:picMkLst>
        </pc:picChg>
        <pc:picChg chg="del">
          <ac:chgData name="Nadine Bleicher" userId="S::nadiblei@by0889.schule-by.de::a45fc509-57f6-426d-9598-d8f508bc1586" providerId="AD" clId="Web-{17D0C191-6076-0D53-C50D-A0A689136E71}" dt="2022-01-17T15:15:43.172" v="0"/>
          <ac:picMkLst>
            <pc:docMk/>
            <pc:sldMk cId="2402560813" sldId="294"/>
            <ac:picMk id="13" creationId="{4DE92828-C960-4B16-B87C-927C5909174F}"/>
          </ac:picMkLst>
        </pc:picChg>
      </pc:sldChg>
    </pc:docChg>
  </pc:docChgLst>
  <pc:docChgLst>
    <pc:chgData name="Nadine Bleicher" userId="S::nadiblei@by0889.schule-by.de::a45fc509-57f6-426d-9598-d8f508bc1586" providerId="AD" clId="Web-{D949480B-113E-F6CE-87FA-8DDE34D9F562}"/>
    <pc:docChg chg="addSld modSld">
      <pc:chgData name="Nadine Bleicher" userId="S::nadiblei@by0889.schule-by.de::a45fc509-57f6-426d-9598-d8f508bc1586" providerId="AD" clId="Web-{D949480B-113E-F6CE-87FA-8DDE34D9F562}" dt="2022-01-03T19:33:08.723" v="43" actId="20577"/>
      <pc:docMkLst>
        <pc:docMk/>
      </pc:docMkLst>
      <pc:sldChg chg="modSp">
        <pc:chgData name="Nadine Bleicher" userId="S::nadiblei@by0889.schule-by.de::a45fc509-57f6-426d-9598-d8f508bc1586" providerId="AD" clId="Web-{D949480B-113E-F6CE-87FA-8DDE34D9F562}" dt="2022-01-03T19:32:09.237" v="7" actId="20577"/>
        <pc:sldMkLst>
          <pc:docMk/>
          <pc:sldMk cId="0" sldId="275"/>
        </pc:sldMkLst>
        <pc:spChg chg="mod">
          <ac:chgData name="Nadine Bleicher" userId="S::nadiblei@by0889.schule-by.de::a45fc509-57f6-426d-9598-d8f508bc1586" providerId="AD" clId="Web-{D949480B-113E-F6CE-87FA-8DDE34D9F562}" dt="2022-01-03T19:32:09.237" v="7" actId="20577"/>
          <ac:spMkLst>
            <pc:docMk/>
            <pc:sldMk cId="0" sldId="275"/>
            <ac:spMk id="1898" creationId="{00000000-0000-0000-0000-000000000000}"/>
          </ac:spMkLst>
        </pc:spChg>
      </pc:sldChg>
      <pc:sldChg chg="modSp add replId">
        <pc:chgData name="Nadine Bleicher" userId="S::nadiblei@by0889.schule-by.de::a45fc509-57f6-426d-9598-d8f508bc1586" providerId="AD" clId="Web-{D949480B-113E-F6CE-87FA-8DDE34D9F562}" dt="2022-01-03T19:32:24.628" v="18" actId="20577"/>
        <pc:sldMkLst>
          <pc:docMk/>
          <pc:sldMk cId="3761513714" sldId="289"/>
        </pc:sldMkLst>
        <pc:spChg chg="mod">
          <ac:chgData name="Nadine Bleicher" userId="S::nadiblei@by0889.schule-by.de::a45fc509-57f6-426d-9598-d8f508bc1586" providerId="AD" clId="Web-{D949480B-113E-F6CE-87FA-8DDE34D9F562}" dt="2022-01-03T19:32:24.628" v="18" actId="20577"/>
          <ac:spMkLst>
            <pc:docMk/>
            <pc:sldMk cId="3761513714" sldId="289"/>
            <ac:spMk id="1898" creationId="{00000000-0000-0000-0000-000000000000}"/>
          </ac:spMkLst>
        </pc:spChg>
      </pc:sldChg>
      <pc:sldChg chg="modSp add replId">
        <pc:chgData name="Nadine Bleicher" userId="S::nadiblei@by0889.schule-by.de::a45fc509-57f6-426d-9598-d8f508bc1586" providerId="AD" clId="Web-{D949480B-113E-F6CE-87FA-8DDE34D9F562}" dt="2022-01-03T19:32:53.426" v="34" actId="20577"/>
        <pc:sldMkLst>
          <pc:docMk/>
          <pc:sldMk cId="2592423955" sldId="290"/>
        </pc:sldMkLst>
        <pc:spChg chg="mod">
          <ac:chgData name="Nadine Bleicher" userId="S::nadiblei@by0889.schule-by.de::a45fc509-57f6-426d-9598-d8f508bc1586" providerId="AD" clId="Web-{D949480B-113E-F6CE-87FA-8DDE34D9F562}" dt="2022-01-03T19:32:53.426" v="34" actId="20577"/>
          <ac:spMkLst>
            <pc:docMk/>
            <pc:sldMk cId="2592423955" sldId="290"/>
            <ac:spMk id="1898" creationId="{00000000-0000-0000-0000-000000000000}"/>
          </ac:spMkLst>
        </pc:spChg>
      </pc:sldChg>
      <pc:sldChg chg="modSp add replId">
        <pc:chgData name="Nadine Bleicher" userId="S::nadiblei@by0889.schule-by.de::a45fc509-57f6-426d-9598-d8f508bc1586" providerId="AD" clId="Web-{D949480B-113E-F6CE-87FA-8DDE34D9F562}" dt="2022-01-03T19:33:08.723" v="43" actId="20577"/>
        <pc:sldMkLst>
          <pc:docMk/>
          <pc:sldMk cId="2083097156" sldId="291"/>
        </pc:sldMkLst>
        <pc:spChg chg="mod">
          <ac:chgData name="Nadine Bleicher" userId="S::nadiblei@by0889.schule-by.de::a45fc509-57f6-426d-9598-d8f508bc1586" providerId="AD" clId="Web-{D949480B-113E-F6CE-87FA-8DDE34D9F562}" dt="2022-01-03T19:33:08.723" v="43" actId="20577"/>
          <ac:spMkLst>
            <pc:docMk/>
            <pc:sldMk cId="2083097156" sldId="291"/>
            <ac:spMk id="1898"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_11A_18B3F527.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_122_9A854013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_123_7C298A44.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_123_7C298A446.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_124_76E7C5D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_124_76E7C5D8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_110_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_110_0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_125_FAB5011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_125_FAB50118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_125_FAB50118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_113_0.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_113_0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_122_9A85401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Tabelle1!$B$1</c:f>
              <c:strCache>
                <c:ptCount val="1"/>
                <c:pt idx="0">
                  <c:v>Deutschland</c:v>
                </c:pt>
              </c:strCache>
            </c:strRef>
          </c:tx>
          <c:marker>
            <c:symbol val="none"/>
          </c:marker>
          <c:dLbls>
            <c:dLbl>
              <c:idx val="0"/>
              <c:layout>
                <c:manualLayout>
                  <c:x val="-2.879710849820814E-2"/>
                  <c:y val="2.7220124153160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2C-4A85-BA8C-3CC601AA9E1B}"/>
                </c:ext>
              </c:extLst>
            </c:dLbl>
            <c:dLbl>
              <c:idx val="1"/>
              <c:layout>
                <c:manualLayout>
                  <c:x val="-3.8396144664277487E-2"/>
                  <c:y val="-2.7220124153160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2C-4A85-BA8C-3CC601AA9E1B}"/>
                </c:ext>
              </c:extLst>
            </c:dLbl>
            <c:dLbl>
              <c:idx val="2"/>
              <c:layout>
                <c:manualLayout>
                  <c:x val="-3.1196867539725458E-2"/>
                  <c:y val="-3.110871331789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2C-4A85-BA8C-3CC601AA9E1B}"/>
                </c:ext>
              </c:extLst>
            </c:dLbl>
            <c:dLbl>
              <c:idx val="3"/>
              <c:layout>
                <c:manualLayout>
                  <c:x val="-9.5990361660693718E-3"/>
                  <c:y val="-7.128997780560778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32C-4A85-BA8C-3CC601AA9E1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pt idx="0">
                  <c:v>2001</c:v>
                </c:pt>
                <c:pt idx="1">
                  <c:v>2006</c:v>
                </c:pt>
                <c:pt idx="2">
                  <c:v>2011</c:v>
                </c:pt>
                <c:pt idx="3">
                  <c:v>2016</c:v>
                </c:pt>
              </c:numCache>
            </c:numRef>
          </c:cat>
          <c:val>
            <c:numRef>
              <c:f>Tabelle1!$B$2:$B$5</c:f>
              <c:numCache>
                <c:formatCode>General</c:formatCode>
                <c:ptCount val="4"/>
                <c:pt idx="0">
                  <c:v>539</c:v>
                </c:pt>
                <c:pt idx="1">
                  <c:v>548</c:v>
                </c:pt>
                <c:pt idx="2">
                  <c:v>541</c:v>
                </c:pt>
                <c:pt idx="3">
                  <c:v>537</c:v>
                </c:pt>
              </c:numCache>
            </c:numRef>
          </c:val>
          <c:smooth val="0"/>
          <c:extLst>
            <c:ext xmlns:c16="http://schemas.microsoft.com/office/drawing/2014/chart" uri="{C3380CC4-5D6E-409C-BE32-E72D297353CC}">
              <c16:uniqueId val="{00000000-522B-4D71-993B-5E8F45F0FA98}"/>
            </c:ext>
          </c:extLst>
        </c:ser>
        <c:ser>
          <c:idx val="1"/>
          <c:order val="1"/>
          <c:tx>
            <c:strRef>
              <c:f>Tabelle1!$C$1</c:f>
              <c:strCache>
                <c:ptCount val="1"/>
                <c:pt idx="0">
                  <c:v>Polen</c:v>
                </c:pt>
              </c:strCache>
            </c:strRef>
          </c:tx>
          <c:marker>
            <c:symbol val="none"/>
          </c:marker>
          <c:dLbls>
            <c:dLbl>
              <c:idx val="1"/>
              <c:layout>
                <c:manualLayout>
                  <c:x val="-3.1196867539725458E-2"/>
                  <c:y val="3.11087133178972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2C-4A85-BA8C-3CC601AA9E1B}"/>
                </c:ext>
              </c:extLst>
            </c:dLbl>
            <c:dLbl>
              <c:idx val="2"/>
              <c:layout>
                <c:manualLayout>
                  <c:x val="-3.1196867539725458E-2"/>
                  <c:y val="3.4997302482634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32C-4A85-BA8C-3CC601AA9E1B}"/>
                </c:ext>
              </c:extLst>
            </c:dLbl>
            <c:dLbl>
              <c:idx val="3"/>
              <c:layout>
                <c:manualLayout>
                  <c:x val="-9.5990361660693718E-3"/>
                  <c:y val="-3.8885891647371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32C-4A85-BA8C-3CC601AA9E1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pt idx="0">
                  <c:v>2001</c:v>
                </c:pt>
                <c:pt idx="1">
                  <c:v>2006</c:v>
                </c:pt>
                <c:pt idx="2">
                  <c:v>2011</c:v>
                </c:pt>
                <c:pt idx="3">
                  <c:v>2016</c:v>
                </c:pt>
              </c:numCache>
            </c:numRef>
          </c:cat>
          <c:val>
            <c:numRef>
              <c:f>Tabelle1!$C$2:$C$5</c:f>
              <c:numCache>
                <c:formatCode>General</c:formatCode>
                <c:ptCount val="4"/>
                <c:pt idx="1">
                  <c:v>519</c:v>
                </c:pt>
                <c:pt idx="2">
                  <c:v>526</c:v>
                </c:pt>
                <c:pt idx="3">
                  <c:v>565</c:v>
                </c:pt>
              </c:numCache>
            </c:numRef>
          </c:val>
          <c:smooth val="0"/>
          <c:extLst>
            <c:ext xmlns:c16="http://schemas.microsoft.com/office/drawing/2014/chart" uri="{C3380CC4-5D6E-409C-BE32-E72D297353CC}">
              <c16:uniqueId val="{00000001-522B-4D71-993B-5E8F45F0FA98}"/>
            </c:ext>
          </c:extLst>
        </c:ser>
        <c:ser>
          <c:idx val="2"/>
          <c:order val="2"/>
          <c:tx>
            <c:strRef>
              <c:f>Tabelle1!$D$1</c:f>
              <c:strCache>
                <c:ptCount val="1"/>
                <c:pt idx="0">
                  <c:v>Slowakei</c:v>
                </c:pt>
              </c:strCache>
            </c:strRef>
          </c:tx>
          <c:marker>
            <c:symbol val="none"/>
          </c:marker>
          <c:dLbls>
            <c:dLbl>
              <c:idx val="0"/>
              <c:layout>
                <c:manualLayout>
                  <c:x val="-3.3596626581242822E-2"/>
                  <c:y val="3.8885891647371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2C-4A85-BA8C-3CC601AA9E1B}"/>
                </c:ext>
              </c:extLst>
            </c:dLbl>
            <c:dLbl>
              <c:idx val="1"/>
              <c:layout>
                <c:manualLayout>
                  <c:x val="-3.5996385622760148E-2"/>
                  <c:y val="3.1108713317897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2C-4A85-BA8C-3CC601AA9E1B}"/>
                </c:ext>
              </c:extLst>
            </c:dLbl>
            <c:dLbl>
              <c:idx val="2"/>
              <c:layout>
                <c:manualLayout>
                  <c:x val="-3.3596626581242801E-2"/>
                  <c:y val="2.3331534988422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2C-4A85-BA8C-3CC601AA9E1B}"/>
                </c:ext>
              </c:extLst>
            </c:dLbl>
            <c:dLbl>
              <c:idx val="3"/>
              <c:layout>
                <c:manualLayout>
                  <c:x val="-9.5990361660693718E-3"/>
                  <c:y val="1.1665767494211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32C-4A85-BA8C-3CC601AA9E1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pt idx="0">
                  <c:v>2001</c:v>
                </c:pt>
                <c:pt idx="1">
                  <c:v>2006</c:v>
                </c:pt>
                <c:pt idx="2">
                  <c:v>2011</c:v>
                </c:pt>
                <c:pt idx="3">
                  <c:v>2016</c:v>
                </c:pt>
              </c:numCache>
            </c:numRef>
          </c:cat>
          <c:val>
            <c:numRef>
              <c:f>Tabelle1!$D$2:$D$5</c:f>
              <c:numCache>
                <c:formatCode>General</c:formatCode>
                <c:ptCount val="4"/>
                <c:pt idx="0">
                  <c:v>518</c:v>
                </c:pt>
                <c:pt idx="1">
                  <c:v>531</c:v>
                </c:pt>
                <c:pt idx="2">
                  <c:v>535</c:v>
                </c:pt>
                <c:pt idx="3">
                  <c:v>535</c:v>
                </c:pt>
              </c:numCache>
            </c:numRef>
          </c:val>
          <c:smooth val="0"/>
          <c:extLst>
            <c:ext xmlns:c16="http://schemas.microsoft.com/office/drawing/2014/chart" uri="{C3380CC4-5D6E-409C-BE32-E72D297353CC}">
              <c16:uniqueId val="{00000002-522B-4D71-993B-5E8F45F0FA98}"/>
            </c:ext>
          </c:extLst>
        </c:ser>
        <c:ser>
          <c:idx val="3"/>
          <c:order val="3"/>
          <c:tx>
            <c:strRef>
              <c:f>Tabelle1!$E$1</c:f>
              <c:strCache>
                <c:ptCount val="1"/>
                <c:pt idx="0">
                  <c:v>OECD-Durchschnitt</c:v>
                </c:pt>
              </c:strCache>
            </c:strRef>
          </c:tx>
          <c:marker>
            <c:symbol val="none"/>
          </c:marker>
          <c:dLbls>
            <c:dLbl>
              <c:idx val="0"/>
              <c:layout>
                <c:manualLayout>
                  <c:x val="-3.1196867539725483E-2"/>
                  <c:y val="2.7220124153160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2C-4A85-BA8C-3CC601AA9E1B}"/>
                </c:ext>
              </c:extLst>
            </c:dLbl>
            <c:dLbl>
              <c:idx val="1"/>
              <c:layout>
                <c:manualLayout>
                  <c:x val="-3.8396144664277487E-2"/>
                  <c:y val="-1.9442945823685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2C-4A85-BA8C-3CC601AA9E1B}"/>
                </c:ext>
              </c:extLst>
            </c:dLbl>
            <c:dLbl>
              <c:idx val="2"/>
              <c:layout>
                <c:manualLayout>
                  <c:x val="-3.8396144664277487E-2"/>
                  <c:y val="-3.8885891647371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32C-4A85-BA8C-3CC601AA9E1B}"/>
                </c:ext>
              </c:extLst>
            </c:dLbl>
            <c:dLbl>
              <c:idx val="3"/>
              <c:layout>
                <c:manualLayout>
                  <c:x val="-9.5990361660693718E-3"/>
                  <c:y val="-3.8885891647371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32C-4A85-BA8C-3CC601AA9E1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pt idx="0">
                  <c:v>2001</c:v>
                </c:pt>
                <c:pt idx="1">
                  <c:v>2006</c:v>
                </c:pt>
                <c:pt idx="2">
                  <c:v>2011</c:v>
                </c:pt>
                <c:pt idx="3">
                  <c:v>2016</c:v>
                </c:pt>
              </c:numCache>
            </c:numRef>
          </c:cat>
          <c:val>
            <c:numRef>
              <c:f>Tabelle1!$E$2:$E$5</c:f>
              <c:numCache>
                <c:formatCode>General</c:formatCode>
                <c:ptCount val="4"/>
                <c:pt idx="0">
                  <c:v>529</c:v>
                </c:pt>
                <c:pt idx="1">
                  <c:v>537</c:v>
                </c:pt>
                <c:pt idx="2">
                  <c:v>538</c:v>
                </c:pt>
                <c:pt idx="3">
                  <c:v>541</c:v>
                </c:pt>
              </c:numCache>
            </c:numRef>
          </c:val>
          <c:smooth val="0"/>
          <c:extLst>
            <c:ext xmlns:c16="http://schemas.microsoft.com/office/drawing/2014/chart" uri="{C3380CC4-5D6E-409C-BE32-E72D297353CC}">
              <c16:uniqueId val="{00000003-522B-4D71-993B-5E8F45F0FA98}"/>
            </c:ext>
          </c:extLst>
        </c:ser>
        <c:dLbls>
          <c:showLegendKey val="0"/>
          <c:showVal val="0"/>
          <c:showCatName val="0"/>
          <c:showSerName val="0"/>
          <c:showPercent val="0"/>
          <c:showBubbleSize val="0"/>
        </c:dLbls>
        <c:smooth val="0"/>
        <c:axId val="180618368"/>
        <c:axId val="180619904"/>
      </c:lineChart>
      <c:catAx>
        <c:axId val="180618368"/>
        <c:scaling>
          <c:orientation val="minMax"/>
        </c:scaling>
        <c:delete val="0"/>
        <c:axPos val="b"/>
        <c:numFmt formatCode="General" sourceLinked="1"/>
        <c:majorTickMark val="out"/>
        <c:minorTickMark val="none"/>
        <c:tickLblPos val="nextTo"/>
        <c:crossAx val="180619904"/>
        <c:crosses val="autoZero"/>
        <c:auto val="1"/>
        <c:lblAlgn val="ctr"/>
        <c:lblOffset val="100"/>
        <c:noMultiLvlLbl val="0"/>
      </c:catAx>
      <c:valAx>
        <c:axId val="180619904"/>
        <c:scaling>
          <c:orientation val="minMax"/>
        </c:scaling>
        <c:delete val="0"/>
        <c:axPos val="l"/>
        <c:majorGridlines/>
        <c:numFmt formatCode="General" sourceLinked="1"/>
        <c:majorTickMark val="out"/>
        <c:minorTickMark val="none"/>
        <c:tickLblPos val="nextTo"/>
        <c:crossAx val="180618368"/>
        <c:crosses val="autoZero"/>
        <c:crossBetween val="between"/>
      </c:valAx>
    </c:plotArea>
    <c:legend>
      <c:legendPos val="r"/>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Tabelle1!$B$1</c:f>
              <c:strCache>
                <c:ptCount val="1"/>
                <c:pt idx="0">
                  <c:v>Deutschland</c:v>
                </c:pt>
              </c:strCache>
            </c:strRef>
          </c:tx>
          <c:marker>
            <c:symbol val="none"/>
          </c:marker>
          <c:dLbls>
            <c:dLbl>
              <c:idx val="0"/>
              <c:layout>
                <c:manualLayout>
                  <c:x val="-7.3404343159111582E-2"/>
                  <c:y val="-1.12986103205757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F3-4E43-AFC3-361C9B9E3547}"/>
                </c:ext>
              </c:extLst>
            </c:dLbl>
            <c:dLbl>
              <c:idx val="1"/>
              <c:layout>
                <c:manualLayout>
                  <c:x val="-3.6702171579555826E-2"/>
                  <c:y val="-1.12986103205757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F3-4E43-AFC3-361C9B9E354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Tabelle1!$A$2:$A$4</c:f>
              <c:numCache>
                <c:formatCode>General</c:formatCode>
                <c:ptCount val="3"/>
                <c:pt idx="0">
                  <c:v>2015</c:v>
                </c:pt>
                <c:pt idx="1">
                  <c:v>2019</c:v>
                </c:pt>
                <c:pt idx="2">
                  <c:v>2021</c:v>
                </c:pt>
              </c:numCache>
            </c:numRef>
          </c:cat>
          <c:val>
            <c:numRef>
              <c:f>Tabelle1!$B$2:$B$4</c:f>
              <c:numCache>
                <c:formatCode>General</c:formatCode>
                <c:ptCount val="3"/>
                <c:pt idx="0">
                  <c:v>188</c:v>
                </c:pt>
                <c:pt idx="1">
                  <c:v>188</c:v>
                </c:pt>
                <c:pt idx="2">
                  <c:v>188</c:v>
                </c:pt>
              </c:numCache>
            </c:numRef>
          </c:val>
          <c:smooth val="0"/>
          <c:extLst>
            <c:ext xmlns:c16="http://schemas.microsoft.com/office/drawing/2014/chart" uri="{C3380CC4-5D6E-409C-BE32-E72D297353CC}">
              <c16:uniqueId val="{00000000-3EBB-4C0B-ABAD-95FB23251254}"/>
            </c:ext>
          </c:extLst>
        </c:ser>
        <c:ser>
          <c:idx val="1"/>
          <c:order val="1"/>
          <c:tx>
            <c:strRef>
              <c:f>Tabelle1!$C$1</c:f>
              <c:strCache>
                <c:ptCount val="1"/>
                <c:pt idx="0">
                  <c:v>Polen</c:v>
                </c:pt>
              </c:strCache>
            </c:strRef>
          </c:tx>
          <c:marker>
            <c:symbol val="none"/>
          </c:marker>
          <c:dLbls>
            <c:dLbl>
              <c:idx val="0"/>
              <c:layout>
                <c:manualLayout>
                  <c:x val="-7.34043431591115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F3-4E43-AFC3-361C9B9E3547}"/>
                </c:ext>
              </c:extLst>
            </c:dLbl>
            <c:dLbl>
              <c:idx val="1"/>
              <c:layout>
                <c:manualLayout>
                  <c:x val="-3.9323755263809809E-2"/>
                  <c:y val="3.9442877124955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F3-4E43-AFC3-361C9B9E354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Tabelle1!$A$2:$A$4</c:f>
              <c:numCache>
                <c:formatCode>General</c:formatCode>
                <c:ptCount val="3"/>
                <c:pt idx="0">
                  <c:v>2015</c:v>
                </c:pt>
                <c:pt idx="1">
                  <c:v>2019</c:v>
                </c:pt>
                <c:pt idx="2">
                  <c:v>2021</c:v>
                </c:pt>
              </c:numCache>
            </c:numRef>
          </c:cat>
          <c:val>
            <c:numRef>
              <c:f>Tabelle1!$C$2:$C$4</c:f>
              <c:numCache>
                <c:formatCode>General</c:formatCode>
                <c:ptCount val="3"/>
                <c:pt idx="0">
                  <c:v>180</c:v>
                </c:pt>
                <c:pt idx="1">
                  <c:v>176</c:v>
                </c:pt>
                <c:pt idx="2">
                  <c:v>180</c:v>
                </c:pt>
              </c:numCache>
            </c:numRef>
          </c:val>
          <c:smooth val="0"/>
          <c:extLst>
            <c:ext xmlns:c16="http://schemas.microsoft.com/office/drawing/2014/chart" uri="{C3380CC4-5D6E-409C-BE32-E72D297353CC}">
              <c16:uniqueId val="{00000001-3EBB-4C0B-ABAD-95FB23251254}"/>
            </c:ext>
          </c:extLst>
        </c:ser>
        <c:ser>
          <c:idx val="2"/>
          <c:order val="2"/>
          <c:tx>
            <c:strRef>
              <c:f>Tabelle1!$D$1</c:f>
              <c:strCache>
                <c:ptCount val="1"/>
                <c:pt idx="0">
                  <c:v>Slowakei</c:v>
                </c:pt>
              </c:strCache>
            </c:strRef>
          </c:tx>
          <c:marker>
            <c:symbol val="none"/>
          </c:marker>
          <c:dLbls>
            <c:dLbl>
              <c:idx val="0"/>
              <c:layout>
                <c:manualLayout>
                  <c:x val="-7.3404343159111582E-2"/>
                  <c:y val="4.93035964061946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F3-4E43-AFC3-361C9B9E3547}"/>
                </c:ext>
              </c:extLst>
            </c:dLbl>
            <c:dLbl>
              <c:idx val="1"/>
              <c:layout>
                <c:manualLayout>
                  <c:x val="-3.932375526380980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F3-4E43-AFC3-361C9B9E354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Tabelle1!$A$2:$A$4</c:f>
              <c:numCache>
                <c:formatCode>General</c:formatCode>
                <c:ptCount val="3"/>
                <c:pt idx="0">
                  <c:v>2015</c:v>
                </c:pt>
                <c:pt idx="1">
                  <c:v>2019</c:v>
                </c:pt>
                <c:pt idx="2">
                  <c:v>2021</c:v>
                </c:pt>
              </c:numCache>
            </c:numRef>
          </c:cat>
          <c:val>
            <c:numRef>
              <c:f>Tabelle1!$D$2:$D$4</c:f>
              <c:numCache>
                <c:formatCode>General</c:formatCode>
                <c:ptCount val="3"/>
                <c:pt idx="0">
                  <c:v>187</c:v>
                </c:pt>
                <c:pt idx="1">
                  <c:v>186</c:v>
                </c:pt>
                <c:pt idx="2">
                  <c:v>187</c:v>
                </c:pt>
              </c:numCache>
            </c:numRef>
          </c:val>
          <c:smooth val="0"/>
          <c:extLst>
            <c:ext xmlns:c16="http://schemas.microsoft.com/office/drawing/2014/chart" uri="{C3380CC4-5D6E-409C-BE32-E72D297353CC}">
              <c16:uniqueId val="{00000002-3EBB-4C0B-ABAD-95FB23251254}"/>
            </c:ext>
          </c:extLst>
        </c:ser>
        <c:ser>
          <c:idx val="3"/>
          <c:order val="3"/>
          <c:tx>
            <c:strRef>
              <c:f>Tabelle1!$E$1</c:f>
              <c:strCache>
                <c:ptCount val="1"/>
                <c:pt idx="0">
                  <c:v>OECD-Durchschnitt</c:v>
                </c:pt>
              </c:strCache>
            </c:strRef>
          </c:tx>
          <c:marker>
            <c:symbol val="none"/>
          </c:marker>
          <c:dLbls>
            <c:dLbl>
              <c:idx val="0"/>
              <c:layout>
                <c:manualLayout>
                  <c:x val="-7.6025926843365538E-2"/>
                  <c:y val="4.93035964061948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F3-4E43-AFC3-361C9B9E3547}"/>
                </c:ext>
              </c:extLst>
            </c:dLbl>
            <c:dLbl>
              <c:idx val="1"/>
              <c:layout>
                <c:manualLayout>
                  <c:x val="-3.1459004211047858E-2"/>
                  <c:y val="-4.51944412823030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F3-4E43-AFC3-361C9B9E354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Tabelle1!$A$2:$A$4</c:f>
              <c:numCache>
                <c:formatCode>General</c:formatCode>
                <c:ptCount val="3"/>
                <c:pt idx="0">
                  <c:v>2015</c:v>
                </c:pt>
                <c:pt idx="1">
                  <c:v>2019</c:v>
                </c:pt>
                <c:pt idx="2">
                  <c:v>2021</c:v>
                </c:pt>
              </c:numCache>
            </c:numRef>
          </c:cat>
          <c:val>
            <c:numRef>
              <c:f>Tabelle1!$E$2:$E$4</c:f>
              <c:numCache>
                <c:formatCode>General</c:formatCode>
                <c:ptCount val="3"/>
                <c:pt idx="0">
                  <c:v>183</c:v>
                </c:pt>
                <c:pt idx="1">
                  <c:v>184</c:v>
                </c:pt>
                <c:pt idx="2">
                  <c:v>184</c:v>
                </c:pt>
              </c:numCache>
            </c:numRef>
          </c:val>
          <c:smooth val="0"/>
          <c:extLst>
            <c:ext xmlns:c16="http://schemas.microsoft.com/office/drawing/2014/chart" uri="{C3380CC4-5D6E-409C-BE32-E72D297353CC}">
              <c16:uniqueId val="{00000003-3EBB-4C0B-ABAD-95FB23251254}"/>
            </c:ext>
          </c:extLst>
        </c:ser>
        <c:dLbls>
          <c:showLegendKey val="0"/>
          <c:showVal val="0"/>
          <c:showCatName val="0"/>
          <c:showSerName val="0"/>
          <c:showPercent val="0"/>
          <c:showBubbleSize val="0"/>
        </c:dLbls>
        <c:smooth val="0"/>
        <c:axId val="220857088"/>
        <c:axId val="222028160"/>
      </c:lineChart>
      <c:catAx>
        <c:axId val="220857088"/>
        <c:scaling>
          <c:orientation val="minMax"/>
        </c:scaling>
        <c:delete val="0"/>
        <c:axPos val="b"/>
        <c:numFmt formatCode="General" sourceLinked="1"/>
        <c:majorTickMark val="out"/>
        <c:minorTickMark val="none"/>
        <c:tickLblPos val="nextTo"/>
        <c:crossAx val="222028160"/>
        <c:crosses val="autoZero"/>
        <c:auto val="1"/>
        <c:lblAlgn val="ctr"/>
        <c:lblOffset val="100"/>
        <c:noMultiLvlLbl val="0"/>
      </c:catAx>
      <c:valAx>
        <c:axId val="222028160"/>
        <c:scaling>
          <c:orientation val="minMax"/>
        </c:scaling>
        <c:delete val="0"/>
        <c:axPos val="l"/>
        <c:majorGridlines/>
        <c:numFmt formatCode="General" sourceLinked="1"/>
        <c:majorTickMark val="out"/>
        <c:minorTickMark val="none"/>
        <c:tickLblPos val="nextTo"/>
        <c:crossAx val="220857088"/>
        <c:crosses val="autoZero"/>
        <c:crossBetween val="between"/>
      </c:valAx>
    </c:plotArea>
    <c:legend>
      <c:legendPos val="r"/>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Tabelle1!$B$1</c:f>
              <c:strCache>
                <c:ptCount val="1"/>
                <c:pt idx="0">
                  <c:v>Deutschland</c:v>
                </c:pt>
              </c:strCache>
            </c:strRef>
          </c:tx>
          <c:marker>
            <c:symbol val="none"/>
          </c:marker>
          <c:dLbls>
            <c:dLbl>
              <c:idx val="0"/>
              <c:layout>
                <c:manualLayout>
                  <c:x val="-7.0583634957954514E-2"/>
                  <c:y val="-2.330244444477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6E-4EB8-B490-F4A10B3A7570}"/>
                </c:ext>
              </c:extLst>
            </c:dLbl>
            <c:dLbl>
              <c:idx val="1"/>
              <c:layout>
                <c:manualLayout>
                  <c:x val="-3.5291817478977298E-2"/>
                  <c:y val="-3.2623422222678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6E-4EB8-B490-F4A10B3A7570}"/>
                </c:ext>
              </c:extLst>
            </c:dLbl>
            <c:dLbl>
              <c:idx val="2"/>
              <c:layout>
                <c:manualLayout>
                  <c:x val="-5.041688211282469E-2"/>
                  <c:y val="-1.3981466666862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4CD-4062-A41E-CA0E32669D9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pt idx="0">
                  <c:v>2013</c:v>
                </c:pt>
                <c:pt idx="1">
                  <c:v>2015</c:v>
                </c:pt>
                <c:pt idx="2">
                  <c:v>2019</c:v>
                </c:pt>
                <c:pt idx="3">
                  <c:v>2021</c:v>
                </c:pt>
              </c:numCache>
            </c:numRef>
          </c:cat>
          <c:val>
            <c:numRef>
              <c:f>Tabelle1!$B$2:$B$5</c:f>
              <c:numCache>
                <c:formatCode>General</c:formatCode>
                <c:ptCount val="4"/>
                <c:pt idx="0">
                  <c:v>702</c:v>
                </c:pt>
                <c:pt idx="1">
                  <c:v>703</c:v>
                </c:pt>
                <c:pt idx="2">
                  <c:v>724</c:v>
                </c:pt>
                <c:pt idx="3">
                  <c:v>725</c:v>
                </c:pt>
              </c:numCache>
            </c:numRef>
          </c:val>
          <c:smooth val="0"/>
          <c:extLst>
            <c:ext xmlns:c16="http://schemas.microsoft.com/office/drawing/2014/chart" uri="{C3380CC4-5D6E-409C-BE32-E72D297353CC}">
              <c16:uniqueId val="{00000000-190B-49D1-8931-73A44DD9E624}"/>
            </c:ext>
          </c:extLst>
        </c:ser>
        <c:ser>
          <c:idx val="1"/>
          <c:order val="1"/>
          <c:tx>
            <c:strRef>
              <c:f>Tabelle1!$C$1</c:f>
              <c:strCache>
                <c:ptCount val="1"/>
                <c:pt idx="0">
                  <c:v>Polen</c:v>
                </c:pt>
              </c:strCache>
            </c:strRef>
          </c:tx>
          <c:marker>
            <c:symbol val="none"/>
          </c:marker>
          <c:dLbls>
            <c:dLbl>
              <c:idx val="0"/>
              <c:layout>
                <c:manualLayout>
                  <c:x val="-7.05836349579545E-2"/>
                  <c:y val="4.66048888895412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CD-4062-A41E-CA0E32669D91}"/>
                </c:ext>
              </c:extLst>
            </c:dLbl>
            <c:dLbl>
              <c:idx val="1"/>
              <c:layout>
                <c:manualLayout>
                  <c:x val="-3.7812661584618532E-2"/>
                  <c:y val="2.3302444444770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4CD-4062-A41E-CA0E32669D91}"/>
                </c:ext>
              </c:extLst>
            </c:dLbl>
            <c:dLbl>
              <c:idx val="2"/>
              <c:layout>
                <c:manualLayout>
                  <c:x val="-4.5375193901542224E-2"/>
                  <c:y val="2.3302444444770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4CD-4062-A41E-CA0E32669D9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pt idx="0">
                  <c:v>2013</c:v>
                </c:pt>
                <c:pt idx="1">
                  <c:v>2015</c:v>
                </c:pt>
                <c:pt idx="2">
                  <c:v>2019</c:v>
                </c:pt>
                <c:pt idx="3">
                  <c:v>2021</c:v>
                </c:pt>
              </c:numCache>
            </c:numRef>
          </c:cat>
          <c:val>
            <c:numRef>
              <c:f>Tabelle1!$C$2:$C$5</c:f>
              <c:numCache>
                <c:formatCode>General</c:formatCode>
                <c:ptCount val="4"/>
                <c:pt idx="0">
                  <c:v>649</c:v>
                </c:pt>
                <c:pt idx="1">
                  <c:v>635</c:v>
                </c:pt>
                <c:pt idx="2">
                  <c:v>603</c:v>
                </c:pt>
                <c:pt idx="3">
                  <c:v>567</c:v>
                </c:pt>
              </c:numCache>
            </c:numRef>
          </c:val>
          <c:smooth val="0"/>
          <c:extLst>
            <c:ext xmlns:c16="http://schemas.microsoft.com/office/drawing/2014/chart" uri="{C3380CC4-5D6E-409C-BE32-E72D297353CC}">
              <c16:uniqueId val="{00000001-190B-49D1-8931-73A44DD9E624}"/>
            </c:ext>
          </c:extLst>
        </c:ser>
        <c:ser>
          <c:idx val="2"/>
          <c:order val="2"/>
          <c:tx>
            <c:strRef>
              <c:f>Tabelle1!$D$1</c:f>
              <c:strCache>
                <c:ptCount val="1"/>
                <c:pt idx="0">
                  <c:v>Slowakei</c:v>
                </c:pt>
              </c:strCache>
            </c:strRef>
          </c:tx>
          <c:marker>
            <c:symbol val="none"/>
          </c:marker>
          <c:dLbls>
            <c:dLbl>
              <c:idx val="0"/>
              <c:layout>
                <c:manualLayout>
                  <c:x val="-7.058363495795451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CD-4062-A41E-CA0E32669D91}"/>
                </c:ext>
              </c:extLst>
            </c:dLbl>
            <c:dLbl>
              <c:idx val="1"/>
              <c:layout>
                <c:manualLayout>
                  <c:x val="-3.2770973373336017E-2"/>
                  <c:y val="-4.66048888895417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4CD-4062-A41E-CA0E32669D91}"/>
                </c:ext>
              </c:extLst>
            </c:dLbl>
            <c:dLbl>
              <c:idx val="2"/>
              <c:layout>
                <c:manualLayout>
                  <c:x val="-5.041688211282469E-2"/>
                  <c:y val="-4.272065463609831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4CD-4062-A41E-CA0E32669D9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pt idx="0">
                  <c:v>2013</c:v>
                </c:pt>
                <c:pt idx="1">
                  <c:v>2015</c:v>
                </c:pt>
                <c:pt idx="2">
                  <c:v>2019</c:v>
                </c:pt>
                <c:pt idx="3">
                  <c:v>2021</c:v>
                </c:pt>
              </c:numCache>
            </c:numRef>
          </c:cat>
          <c:val>
            <c:numRef>
              <c:f>Tabelle1!$D$2:$D$5</c:f>
              <c:numCache>
                <c:formatCode>General</c:formatCode>
                <c:ptCount val="4"/>
                <c:pt idx="0">
                  <c:v>691</c:v>
                </c:pt>
                <c:pt idx="1">
                  <c:v>673</c:v>
                </c:pt>
                <c:pt idx="2">
                  <c:v>670</c:v>
                </c:pt>
                <c:pt idx="3">
                  <c:v>673</c:v>
                </c:pt>
              </c:numCache>
            </c:numRef>
          </c:val>
          <c:smooth val="0"/>
          <c:extLst>
            <c:ext xmlns:c16="http://schemas.microsoft.com/office/drawing/2014/chart" uri="{C3380CC4-5D6E-409C-BE32-E72D297353CC}">
              <c16:uniqueId val="{00000002-190B-49D1-8931-73A44DD9E624}"/>
            </c:ext>
          </c:extLst>
        </c:ser>
        <c:ser>
          <c:idx val="3"/>
          <c:order val="3"/>
          <c:tx>
            <c:strRef>
              <c:f>Tabelle1!$E$1</c:f>
              <c:strCache>
                <c:ptCount val="1"/>
                <c:pt idx="0">
                  <c:v>OECD-Durchschnitt</c:v>
                </c:pt>
              </c:strCache>
            </c:strRef>
          </c:tx>
          <c:marker>
            <c:symbol val="none"/>
          </c:marker>
          <c:dLbls>
            <c:dLbl>
              <c:idx val="0"/>
              <c:layout>
                <c:manualLayout>
                  <c:x val="-6.5541946746672033E-2"/>
                  <c:y val="-4.66048888895412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CD-4062-A41E-CA0E32669D91}"/>
                </c:ext>
              </c:extLst>
            </c:dLbl>
            <c:dLbl>
              <c:idx val="1"/>
              <c:layout>
                <c:manualLayout>
                  <c:x val="-3.7812661584618532E-2"/>
                  <c:y val="-2.3302444444770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CD-4062-A41E-CA0E32669D91}"/>
                </c:ext>
              </c:extLst>
            </c:dLbl>
            <c:dLbl>
              <c:idx val="2"/>
              <c:layout>
                <c:manualLayout>
                  <c:x val="-4.7896038007183457E-2"/>
                  <c:y val="-2.7962933333724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4CD-4062-A41E-CA0E32669D9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pt idx="0">
                  <c:v>2013</c:v>
                </c:pt>
                <c:pt idx="1">
                  <c:v>2015</c:v>
                </c:pt>
                <c:pt idx="2">
                  <c:v>2019</c:v>
                </c:pt>
                <c:pt idx="3">
                  <c:v>2021</c:v>
                </c:pt>
              </c:numCache>
            </c:numRef>
          </c:cat>
          <c:val>
            <c:numRef>
              <c:f>Tabelle1!$E$2:$E$5</c:f>
              <c:numCache>
                <c:formatCode>General</c:formatCode>
                <c:ptCount val="4"/>
                <c:pt idx="0">
                  <c:v>791</c:v>
                </c:pt>
                <c:pt idx="1">
                  <c:v>804</c:v>
                </c:pt>
                <c:pt idx="2">
                  <c:v>799</c:v>
                </c:pt>
                <c:pt idx="3">
                  <c:v>807</c:v>
                </c:pt>
              </c:numCache>
            </c:numRef>
          </c:val>
          <c:smooth val="0"/>
          <c:extLst>
            <c:ext xmlns:c16="http://schemas.microsoft.com/office/drawing/2014/chart" uri="{C3380CC4-5D6E-409C-BE32-E72D297353CC}">
              <c16:uniqueId val="{00000003-190B-49D1-8931-73A44DD9E624}"/>
            </c:ext>
          </c:extLst>
        </c:ser>
        <c:dLbls>
          <c:showLegendKey val="0"/>
          <c:showVal val="0"/>
          <c:showCatName val="0"/>
          <c:showSerName val="0"/>
          <c:showPercent val="0"/>
          <c:showBubbleSize val="0"/>
        </c:dLbls>
        <c:smooth val="0"/>
        <c:axId val="49515136"/>
        <c:axId val="229089664"/>
      </c:lineChart>
      <c:catAx>
        <c:axId val="49515136"/>
        <c:scaling>
          <c:orientation val="minMax"/>
        </c:scaling>
        <c:delete val="0"/>
        <c:axPos val="b"/>
        <c:numFmt formatCode="General" sourceLinked="1"/>
        <c:majorTickMark val="out"/>
        <c:minorTickMark val="none"/>
        <c:tickLblPos val="nextTo"/>
        <c:crossAx val="229089664"/>
        <c:crosses val="autoZero"/>
        <c:auto val="1"/>
        <c:lblAlgn val="ctr"/>
        <c:lblOffset val="100"/>
        <c:noMultiLvlLbl val="0"/>
      </c:catAx>
      <c:valAx>
        <c:axId val="229089664"/>
        <c:scaling>
          <c:orientation val="minMax"/>
        </c:scaling>
        <c:delete val="0"/>
        <c:axPos val="l"/>
        <c:majorGridlines/>
        <c:numFmt formatCode="General" sourceLinked="1"/>
        <c:majorTickMark val="out"/>
        <c:minorTickMark val="none"/>
        <c:tickLblPos val="nextTo"/>
        <c:crossAx val="49515136"/>
        <c:crosses val="autoZero"/>
        <c:crossBetween val="between"/>
      </c:valAx>
    </c:plotArea>
    <c:legend>
      <c:legendPos val="r"/>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Tabelle1!$B$1</c:f>
              <c:strCache>
                <c:ptCount val="1"/>
                <c:pt idx="0">
                  <c:v>Deutschland</c:v>
                </c:pt>
              </c:strCache>
            </c:strRef>
          </c:tx>
          <c:marker>
            <c:symbol val="none"/>
          </c:marker>
          <c:dLbls>
            <c:dLbl>
              <c:idx val="0"/>
              <c:layout>
                <c:manualLayout>
                  <c:x val="-7.3104479063595754E-2"/>
                  <c:y val="-2.136032731804915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9B-4668-B3FD-9A760E306FEB}"/>
                </c:ext>
              </c:extLst>
            </c:dLbl>
            <c:dLbl>
              <c:idx val="1"/>
              <c:layout>
                <c:manualLayout>
                  <c:x val="-3.529181747897725E-2"/>
                  <c:y val="4.66048888895410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9B-4668-B3FD-9A760E306FEB}"/>
                </c:ext>
              </c:extLst>
            </c:dLbl>
            <c:dLbl>
              <c:idx val="2"/>
              <c:layout>
                <c:manualLayout>
                  <c:x val="-3.7812661584618483E-2"/>
                  <c:y val="-2.136032731804915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9B-4668-B3FD-9A760E306FEB}"/>
                </c:ext>
              </c:extLst>
            </c:dLbl>
            <c:dLbl>
              <c:idx val="3"/>
              <c:layout>
                <c:manualLayout>
                  <c:x val="-5.0416882112824645E-3"/>
                  <c:y val="1.39814666668623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850-4A79-BAF8-8A4D482432F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pt idx="0">
                  <c:v>2013</c:v>
                </c:pt>
                <c:pt idx="1">
                  <c:v>2015</c:v>
                </c:pt>
                <c:pt idx="2">
                  <c:v>2019</c:v>
                </c:pt>
                <c:pt idx="3">
                  <c:v>2021</c:v>
                </c:pt>
              </c:numCache>
            </c:numRef>
          </c:cat>
          <c:val>
            <c:numRef>
              <c:f>Tabelle1!$B$2:$B$5</c:f>
              <c:numCache>
                <c:formatCode>General</c:formatCode>
                <c:ptCount val="4"/>
                <c:pt idx="0">
                  <c:v>890</c:v>
                </c:pt>
                <c:pt idx="1">
                  <c:v>906</c:v>
                </c:pt>
                <c:pt idx="2">
                  <c:v>905</c:v>
                </c:pt>
                <c:pt idx="3">
                  <c:v>900</c:v>
                </c:pt>
              </c:numCache>
            </c:numRef>
          </c:val>
          <c:smooth val="0"/>
          <c:extLst>
            <c:ext xmlns:c16="http://schemas.microsoft.com/office/drawing/2014/chart" uri="{C3380CC4-5D6E-409C-BE32-E72D297353CC}">
              <c16:uniqueId val="{00000000-8529-4DBB-BB23-58939DD36F73}"/>
            </c:ext>
          </c:extLst>
        </c:ser>
        <c:ser>
          <c:idx val="1"/>
          <c:order val="1"/>
          <c:tx>
            <c:strRef>
              <c:f>Tabelle1!$C$1</c:f>
              <c:strCache>
                <c:ptCount val="1"/>
                <c:pt idx="0">
                  <c:v>Polen</c:v>
                </c:pt>
              </c:strCache>
            </c:strRef>
          </c:tx>
          <c:marker>
            <c:symbol val="none"/>
          </c:marker>
          <c:dLbls>
            <c:dLbl>
              <c:idx val="0"/>
              <c:layout>
                <c:manualLayout>
                  <c:x val="-7.0583634957954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9B-4668-B3FD-9A760E306FEB}"/>
                </c:ext>
              </c:extLst>
            </c:dLbl>
            <c:dLbl>
              <c:idx val="1"/>
              <c:layout>
                <c:manualLayout>
                  <c:x val="-3.7812661584618483E-2"/>
                  <c:y val="3.7283911111633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50-4A79-BAF8-8A4D482432F2}"/>
                </c:ext>
              </c:extLst>
            </c:dLbl>
            <c:dLbl>
              <c:idx val="2"/>
              <c:layout>
                <c:manualLayout>
                  <c:x val="-4.0333505690259716E-2"/>
                  <c:y val="-2.3302444444770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50-4A79-BAF8-8A4D482432F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pt idx="0">
                  <c:v>2013</c:v>
                </c:pt>
                <c:pt idx="1">
                  <c:v>2015</c:v>
                </c:pt>
                <c:pt idx="2">
                  <c:v>2019</c:v>
                </c:pt>
                <c:pt idx="3">
                  <c:v>2021</c:v>
                </c:pt>
              </c:numCache>
            </c:numRef>
          </c:cat>
          <c:val>
            <c:numRef>
              <c:f>Tabelle1!$C$2:$C$5</c:f>
              <c:numCache>
                <c:formatCode>General</c:formatCode>
                <c:ptCount val="4"/>
                <c:pt idx="0">
                  <c:v>746</c:v>
                </c:pt>
                <c:pt idx="1">
                  <c:v>810</c:v>
                </c:pt>
                <c:pt idx="2">
                  <c:v>829</c:v>
                </c:pt>
                <c:pt idx="3">
                  <c:v>767</c:v>
                </c:pt>
              </c:numCache>
            </c:numRef>
          </c:val>
          <c:smooth val="0"/>
          <c:extLst>
            <c:ext xmlns:c16="http://schemas.microsoft.com/office/drawing/2014/chart" uri="{C3380CC4-5D6E-409C-BE32-E72D297353CC}">
              <c16:uniqueId val="{00000001-8529-4DBB-BB23-58939DD36F73}"/>
            </c:ext>
          </c:extLst>
        </c:ser>
        <c:ser>
          <c:idx val="2"/>
          <c:order val="2"/>
          <c:tx>
            <c:strRef>
              <c:f>Tabelle1!$D$1</c:f>
              <c:strCache>
                <c:ptCount val="1"/>
                <c:pt idx="0">
                  <c:v>Slowakei</c:v>
                </c:pt>
              </c:strCache>
            </c:strRef>
          </c:tx>
          <c:marker>
            <c:symbol val="none"/>
          </c:marker>
          <c:dLbls>
            <c:dLbl>
              <c:idx val="0"/>
              <c:layout>
                <c:manualLayout>
                  <c:x val="-7.05836349579545E-2"/>
                  <c:y val="-2.136032731804915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9B-4668-B3FD-9A760E306FEB}"/>
                </c:ext>
              </c:extLst>
            </c:dLbl>
            <c:dLbl>
              <c:idx val="1"/>
              <c:layout>
                <c:manualLayout>
                  <c:x val="-3.529181747897725E-2"/>
                  <c:y val="-2.330244444477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50-4A79-BAF8-8A4D482432F2}"/>
                </c:ext>
              </c:extLst>
            </c:dLbl>
            <c:dLbl>
              <c:idx val="2"/>
              <c:layout>
                <c:manualLayout>
                  <c:x val="-3.7812661584618483E-2"/>
                  <c:y val="4.1944400000587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50-4A79-BAF8-8A4D482432F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pt idx="0">
                  <c:v>2013</c:v>
                </c:pt>
                <c:pt idx="1">
                  <c:v>2015</c:v>
                </c:pt>
                <c:pt idx="2">
                  <c:v>2019</c:v>
                </c:pt>
                <c:pt idx="3">
                  <c:v>2021</c:v>
                </c:pt>
              </c:numCache>
            </c:numRef>
          </c:cat>
          <c:val>
            <c:numRef>
              <c:f>Tabelle1!$D$2:$D$5</c:f>
              <c:numCache>
                <c:formatCode>General</c:formatCode>
                <c:ptCount val="4"/>
                <c:pt idx="0">
                  <c:v>821</c:v>
                </c:pt>
                <c:pt idx="1">
                  <c:v>819</c:v>
                </c:pt>
                <c:pt idx="2">
                  <c:v>815</c:v>
                </c:pt>
                <c:pt idx="3">
                  <c:v>819</c:v>
                </c:pt>
              </c:numCache>
            </c:numRef>
          </c:val>
          <c:smooth val="0"/>
          <c:extLst>
            <c:ext xmlns:c16="http://schemas.microsoft.com/office/drawing/2014/chart" uri="{C3380CC4-5D6E-409C-BE32-E72D297353CC}">
              <c16:uniqueId val="{00000002-8529-4DBB-BB23-58939DD36F73}"/>
            </c:ext>
          </c:extLst>
        </c:ser>
        <c:ser>
          <c:idx val="3"/>
          <c:order val="3"/>
          <c:tx>
            <c:strRef>
              <c:f>Tabelle1!$E$1</c:f>
              <c:strCache>
                <c:ptCount val="1"/>
                <c:pt idx="0">
                  <c:v>OECD-Durchschnitt</c:v>
                </c:pt>
              </c:strCache>
            </c:strRef>
          </c:tx>
          <c:marker>
            <c:symbol val="none"/>
          </c:marker>
          <c:dLbls>
            <c:dLbl>
              <c:idx val="0"/>
              <c:layout>
                <c:manualLayout>
                  <c:x val="-7.05836349579545E-2"/>
                  <c:y val="-2.3302444444770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850-4A79-BAF8-8A4D482432F2}"/>
                </c:ext>
              </c:extLst>
            </c:dLbl>
            <c:dLbl>
              <c:idx val="1"/>
              <c:layout>
                <c:manualLayout>
                  <c:x val="-3.529181747897725E-2"/>
                  <c:y val="-2.7962933333724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50-4A79-BAF8-8A4D482432F2}"/>
                </c:ext>
              </c:extLst>
            </c:dLbl>
            <c:dLbl>
              <c:idx val="2"/>
              <c:layout>
                <c:manualLayout>
                  <c:x val="-4.0333505690259716E-2"/>
                  <c:y val="-2.7962933333724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50-4A79-BAF8-8A4D482432F2}"/>
                </c:ext>
              </c:extLst>
            </c:dLbl>
            <c:dLbl>
              <c:idx val="3"/>
              <c:layout>
                <c:manualLayout>
                  <c:x val="-7.5625323169236968E-3"/>
                  <c:y val="-9.32097777790825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50-4A79-BAF8-8A4D482432F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pt idx="0">
                  <c:v>2013</c:v>
                </c:pt>
                <c:pt idx="1">
                  <c:v>2015</c:v>
                </c:pt>
                <c:pt idx="2">
                  <c:v>2019</c:v>
                </c:pt>
                <c:pt idx="3">
                  <c:v>2021</c:v>
                </c:pt>
              </c:numCache>
            </c:numRef>
          </c:cat>
          <c:val>
            <c:numRef>
              <c:f>Tabelle1!$E$2:$E$5</c:f>
              <c:numCache>
                <c:formatCode>General</c:formatCode>
                <c:ptCount val="4"/>
                <c:pt idx="0">
                  <c:v>907</c:v>
                </c:pt>
                <c:pt idx="1">
                  <c:v>916</c:v>
                </c:pt>
                <c:pt idx="2">
                  <c:v>919</c:v>
                </c:pt>
                <c:pt idx="3">
                  <c:v>923</c:v>
                </c:pt>
              </c:numCache>
            </c:numRef>
          </c:val>
          <c:smooth val="0"/>
          <c:extLst>
            <c:ext xmlns:c16="http://schemas.microsoft.com/office/drawing/2014/chart" uri="{C3380CC4-5D6E-409C-BE32-E72D297353CC}">
              <c16:uniqueId val="{00000003-8529-4DBB-BB23-58939DD36F73}"/>
            </c:ext>
          </c:extLst>
        </c:ser>
        <c:dLbls>
          <c:showLegendKey val="0"/>
          <c:showVal val="0"/>
          <c:showCatName val="0"/>
          <c:showSerName val="0"/>
          <c:showPercent val="0"/>
          <c:showBubbleSize val="0"/>
        </c:dLbls>
        <c:smooth val="0"/>
        <c:axId val="221632768"/>
        <c:axId val="229498880"/>
      </c:lineChart>
      <c:catAx>
        <c:axId val="221632768"/>
        <c:scaling>
          <c:orientation val="minMax"/>
        </c:scaling>
        <c:delete val="0"/>
        <c:axPos val="b"/>
        <c:numFmt formatCode="General" sourceLinked="1"/>
        <c:majorTickMark val="out"/>
        <c:minorTickMark val="none"/>
        <c:tickLblPos val="nextTo"/>
        <c:crossAx val="229498880"/>
        <c:crosses val="autoZero"/>
        <c:auto val="1"/>
        <c:lblAlgn val="ctr"/>
        <c:lblOffset val="100"/>
        <c:noMultiLvlLbl val="0"/>
      </c:catAx>
      <c:valAx>
        <c:axId val="229498880"/>
        <c:scaling>
          <c:orientation val="minMax"/>
        </c:scaling>
        <c:delete val="0"/>
        <c:axPos val="l"/>
        <c:majorGridlines/>
        <c:numFmt formatCode="General" sourceLinked="1"/>
        <c:majorTickMark val="out"/>
        <c:minorTickMark val="none"/>
        <c:tickLblPos val="nextTo"/>
        <c:crossAx val="221632768"/>
        <c:crosses val="autoZero"/>
        <c:crossBetween val="between"/>
      </c:valAx>
    </c:plotArea>
    <c:legend>
      <c:legendPos val="r"/>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Tabelle1!$B$1</c:f>
              <c:strCache>
                <c:ptCount val="1"/>
                <c:pt idx="0">
                  <c:v>Deutschland = OECD-Durchschnitt</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Tabelle1!$A$2:$A$4</c:f>
              <c:numCache>
                <c:formatCode>General</c:formatCode>
                <c:ptCount val="3"/>
                <c:pt idx="0">
                  <c:v>2015</c:v>
                </c:pt>
                <c:pt idx="1">
                  <c:v>2019</c:v>
                </c:pt>
                <c:pt idx="2">
                  <c:v>2021</c:v>
                </c:pt>
              </c:numCache>
            </c:numRef>
          </c:cat>
          <c:val>
            <c:numRef>
              <c:f>Tabelle1!$B$2:$B$4</c:f>
              <c:numCache>
                <c:formatCode>General</c:formatCode>
                <c:ptCount val="3"/>
                <c:pt idx="0">
                  <c:v>14</c:v>
                </c:pt>
                <c:pt idx="1">
                  <c:v>13</c:v>
                </c:pt>
                <c:pt idx="2">
                  <c:v>13</c:v>
                </c:pt>
              </c:numCache>
            </c:numRef>
          </c:val>
          <c:smooth val="0"/>
          <c:extLst>
            <c:ext xmlns:c16="http://schemas.microsoft.com/office/drawing/2014/chart" uri="{C3380CC4-5D6E-409C-BE32-E72D297353CC}">
              <c16:uniqueId val="{00000000-E78B-412B-945A-E38CDAE6450E}"/>
            </c:ext>
          </c:extLst>
        </c:ser>
        <c:ser>
          <c:idx val="1"/>
          <c:order val="1"/>
          <c:tx>
            <c:strRef>
              <c:f>Tabelle1!$C$1</c:f>
              <c:strCache>
                <c:ptCount val="1"/>
                <c:pt idx="0">
                  <c:v>Polen</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Tabelle1!$A$2:$A$4</c:f>
              <c:numCache>
                <c:formatCode>General</c:formatCode>
                <c:ptCount val="3"/>
                <c:pt idx="0">
                  <c:v>2015</c:v>
                </c:pt>
                <c:pt idx="1">
                  <c:v>2019</c:v>
                </c:pt>
                <c:pt idx="2">
                  <c:v>2021</c:v>
                </c:pt>
              </c:numCache>
            </c:numRef>
          </c:cat>
          <c:val>
            <c:numRef>
              <c:f>Tabelle1!$C$2:$C$4</c:f>
              <c:numCache>
                <c:formatCode>General</c:formatCode>
                <c:ptCount val="3"/>
                <c:pt idx="0">
                  <c:v>10</c:v>
                </c:pt>
                <c:pt idx="1">
                  <c:v>10</c:v>
                </c:pt>
                <c:pt idx="2">
                  <c:v>10</c:v>
                </c:pt>
              </c:numCache>
            </c:numRef>
          </c:val>
          <c:smooth val="0"/>
          <c:extLst>
            <c:ext xmlns:c16="http://schemas.microsoft.com/office/drawing/2014/chart" uri="{C3380CC4-5D6E-409C-BE32-E72D297353CC}">
              <c16:uniqueId val="{00000001-E78B-412B-945A-E38CDAE6450E}"/>
            </c:ext>
          </c:extLst>
        </c:ser>
        <c:ser>
          <c:idx val="2"/>
          <c:order val="2"/>
          <c:tx>
            <c:strRef>
              <c:f>Tabelle1!$D$1</c:f>
              <c:strCache>
                <c:ptCount val="1"/>
                <c:pt idx="0">
                  <c:v>Slowakei</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Tabelle1!$A$2:$A$4</c:f>
              <c:numCache>
                <c:formatCode>General</c:formatCode>
                <c:ptCount val="3"/>
                <c:pt idx="0">
                  <c:v>2015</c:v>
                </c:pt>
                <c:pt idx="1">
                  <c:v>2019</c:v>
                </c:pt>
                <c:pt idx="2">
                  <c:v>2021</c:v>
                </c:pt>
              </c:numCache>
            </c:numRef>
          </c:cat>
          <c:val>
            <c:numRef>
              <c:f>Tabelle1!$D$2:$D$4</c:f>
              <c:numCache>
                <c:formatCode>General</c:formatCode>
                <c:ptCount val="3"/>
                <c:pt idx="0">
                  <c:v>13</c:v>
                </c:pt>
                <c:pt idx="1">
                  <c:v>12</c:v>
                </c:pt>
                <c:pt idx="2">
                  <c:v>13</c:v>
                </c:pt>
              </c:numCache>
            </c:numRef>
          </c:val>
          <c:smooth val="0"/>
          <c:extLst>
            <c:ext xmlns:c16="http://schemas.microsoft.com/office/drawing/2014/chart" uri="{C3380CC4-5D6E-409C-BE32-E72D297353CC}">
              <c16:uniqueId val="{00000002-E78B-412B-945A-E38CDAE6450E}"/>
            </c:ext>
          </c:extLst>
        </c:ser>
        <c:dLbls>
          <c:showLegendKey val="0"/>
          <c:showVal val="0"/>
          <c:showCatName val="0"/>
          <c:showSerName val="0"/>
          <c:showPercent val="0"/>
          <c:showBubbleSize val="0"/>
        </c:dLbls>
        <c:smooth val="0"/>
        <c:axId val="223332992"/>
        <c:axId val="223363072"/>
      </c:lineChart>
      <c:catAx>
        <c:axId val="223332992"/>
        <c:scaling>
          <c:orientation val="minMax"/>
        </c:scaling>
        <c:delete val="0"/>
        <c:axPos val="b"/>
        <c:numFmt formatCode="General" sourceLinked="1"/>
        <c:majorTickMark val="out"/>
        <c:minorTickMark val="none"/>
        <c:tickLblPos val="nextTo"/>
        <c:crossAx val="223363072"/>
        <c:crosses val="autoZero"/>
        <c:auto val="1"/>
        <c:lblAlgn val="ctr"/>
        <c:lblOffset val="100"/>
        <c:noMultiLvlLbl val="0"/>
      </c:catAx>
      <c:valAx>
        <c:axId val="223363072"/>
        <c:scaling>
          <c:orientation val="minMax"/>
        </c:scaling>
        <c:delete val="0"/>
        <c:axPos val="l"/>
        <c:majorGridlines/>
        <c:numFmt formatCode="General" sourceLinked="1"/>
        <c:majorTickMark val="out"/>
        <c:minorTickMark val="none"/>
        <c:tickLblPos val="nextTo"/>
        <c:crossAx val="223332992"/>
        <c:crosses val="autoZero"/>
        <c:crossBetween val="between"/>
      </c:valAx>
    </c:plotArea>
    <c:legend>
      <c:legendPos val="r"/>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Tabelle1!$B$1</c:f>
              <c:strCache>
                <c:ptCount val="1"/>
                <c:pt idx="0">
                  <c:v>Deutschland</c:v>
                </c:pt>
              </c:strCache>
            </c:strRef>
          </c:tx>
          <c:marker>
            <c:symbol val="none"/>
          </c:marker>
          <c:dLbls>
            <c:dLbl>
              <c:idx val="0"/>
              <c:layout>
                <c:manualLayout>
                  <c:x val="-7.4218745434378355E-2"/>
                  <c:y val="-9.14977680308239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E2-4F44-AF5F-EB70EC451A46}"/>
                </c:ext>
              </c:extLst>
            </c:dLbl>
            <c:dLbl>
              <c:idx val="1"/>
              <c:layout>
                <c:manualLayout>
                  <c:x val="-3.9583330898335121E-2"/>
                  <c:y val="-3.6599107212329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E2-4F44-AF5F-EB70EC451A46}"/>
                </c:ext>
              </c:extLst>
            </c:dLbl>
            <c:dLbl>
              <c:idx val="2"/>
              <c:layout>
                <c:manualLayout>
                  <c:x val="-3.4635414536043234E-2"/>
                  <c:y val="-3.20242188107883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E2-4F44-AF5F-EB70EC451A46}"/>
                </c:ext>
              </c:extLst>
            </c:dLbl>
            <c:dLbl>
              <c:idx val="3"/>
              <c:layout>
                <c:manualLayout>
                  <c:x val="-2.2265623630313508E-2"/>
                  <c:y val="-3.20242188107883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1E2-4F44-AF5F-EB70EC451A4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Tabelle1!$A$2:$A$6</c:f>
              <c:numCache>
                <c:formatCode>General</c:formatCode>
                <c:ptCount val="5"/>
                <c:pt idx="0">
                  <c:v>2010</c:v>
                </c:pt>
                <c:pt idx="1">
                  <c:v>2013</c:v>
                </c:pt>
                <c:pt idx="2">
                  <c:v>2015</c:v>
                </c:pt>
                <c:pt idx="3">
                  <c:v>2019</c:v>
                </c:pt>
                <c:pt idx="4">
                  <c:v>2021</c:v>
                </c:pt>
              </c:numCache>
            </c:numRef>
          </c:cat>
          <c:val>
            <c:numRef>
              <c:f>Tabelle1!$B$2:$B$6</c:f>
              <c:numCache>
                <c:formatCode>General</c:formatCode>
                <c:ptCount val="5"/>
                <c:pt idx="0">
                  <c:v>15.1</c:v>
                </c:pt>
                <c:pt idx="1">
                  <c:v>14</c:v>
                </c:pt>
                <c:pt idx="2">
                  <c:v>13</c:v>
                </c:pt>
                <c:pt idx="3">
                  <c:v>13</c:v>
                </c:pt>
                <c:pt idx="4">
                  <c:v>13</c:v>
                </c:pt>
              </c:numCache>
            </c:numRef>
          </c:val>
          <c:smooth val="0"/>
          <c:extLst>
            <c:ext xmlns:c16="http://schemas.microsoft.com/office/drawing/2014/chart" uri="{C3380CC4-5D6E-409C-BE32-E72D297353CC}">
              <c16:uniqueId val="{00000000-3E34-409A-A833-3E8F69CFCB8B}"/>
            </c:ext>
          </c:extLst>
        </c:ser>
        <c:ser>
          <c:idx val="1"/>
          <c:order val="1"/>
          <c:tx>
            <c:strRef>
              <c:f>Tabelle1!$C$1</c:f>
              <c:strCache>
                <c:ptCount val="1"/>
                <c:pt idx="0">
                  <c:v>Polen</c:v>
                </c:pt>
              </c:strCache>
            </c:strRef>
          </c:tx>
          <c:marker>
            <c:symbol val="none"/>
          </c:marker>
          <c:dLbls>
            <c:dLbl>
              <c:idx val="0"/>
              <c:layout>
                <c:manualLayout>
                  <c:x val="-7.1744787253232425E-2"/>
                  <c:y val="1.372466520462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80-47EE-AE0F-AC4D8B092B15}"/>
                </c:ext>
              </c:extLst>
            </c:dLbl>
            <c:dLbl>
              <c:idx val="1"/>
              <c:layout>
                <c:manualLayout>
                  <c:x val="-3.7109372717189226E-2"/>
                  <c:y val="2.7449330409247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1E2-4F44-AF5F-EB70EC451A46}"/>
                </c:ext>
              </c:extLst>
            </c:dLbl>
            <c:dLbl>
              <c:idx val="2"/>
              <c:layout>
                <c:manualLayout>
                  <c:x val="-2.7213539992605399E-2"/>
                  <c:y val="3.20242188107882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E2-4F44-AF5F-EB70EC451A46}"/>
                </c:ext>
              </c:extLst>
            </c:dLbl>
            <c:dLbl>
              <c:idx val="3"/>
              <c:layout>
                <c:manualLayout>
                  <c:x val="-1.4843749086875671E-2"/>
                  <c:y val="3.6599107212329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1E2-4F44-AF5F-EB70EC451A4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Tabelle1!$A$2:$A$6</c:f>
              <c:numCache>
                <c:formatCode>General</c:formatCode>
                <c:ptCount val="5"/>
                <c:pt idx="0">
                  <c:v>2010</c:v>
                </c:pt>
                <c:pt idx="1">
                  <c:v>2013</c:v>
                </c:pt>
                <c:pt idx="2">
                  <c:v>2015</c:v>
                </c:pt>
                <c:pt idx="3">
                  <c:v>2019</c:v>
                </c:pt>
                <c:pt idx="4">
                  <c:v>2021</c:v>
                </c:pt>
              </c:numCache>
            </c:numRef>
          </c:cat>
          <c:val>
            <c:numRef>
              <c:f>Tabelle1!$C$2:$C$6</c:f>
              <c:numCache>
                <c:formatCode>General</c:formatCode>
                <c:ptCount val="5"/>
                <c:pt idx="0">
                  <c:v>13.1</c:v>
                </c:pt>
                <c:pt idx="1">
                  <c:v>10</c:v>
                </c:pt>
                <c:pt idx="2">
                  <c:v>9</c:v>
                </c:pt>
                <c:pt idx="3">
                  <c:v>9</c:v>
                </c:pt>
                <c:pt idx="4">
                  <c:v>10</c:v>
                </c:pt>
              </c:numCache>
            </c:numRef>
          </c:val>
          <c:smooth val="0"/>
          <c:extLst>
            <c:ext xmlns:c16="http://schemas.microsoft.com/office/drawing/2014/chart" uri="{C3380CC4-5D6E-409C-BE32-E72D297353CC}">
              <c16:uniqueId val="{00000001-3E34-409A-A833-3E8F69CFCB8B}"/>
            </c:ext>
          </c:extLst>
        </c:ser>
        <c:ser>
          <c:idx val="2"/>
          <c:order val="2"/>
          <c:tx>
            <c:strRef>
              <c:f>Tabelle1!$D$1</c:f>
              <c:strCache>
                <c:ptCount val="1"/>
                <c:pt idx="0">
                  <c:v>Slowakei</c:v>
                </c:pt>
              </c:strCache>
            </c:strRef>
          </c:tx>
          <c:marker>
            <c:symbol val="none"/>
          </c:marker>
          <c:dLbls>
            <c:dLbl>
              <c:idx val="0"/>
              <c:layout>
                <c:manualLayout>
                  <c:x val="-7.4218745434378355E-2"/>
                  <c:y val="4.5748884015411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80-47EE-AE0F-AC4D8B092B15}"/>
                </c:ext>
              </c:extLst>
            </c:dLbl>
            <c:dLbl>
              <c:idx val="1"/>
              <c:delete val="1"/>
              <c:extLst>
                <c:ext xmlns:c15="http://schemas.microsoft.com/office/drawing/2012/chart" uri="{CE6537A1-D6FC-4f65-9D91-7224C49458BB}"/>
                <c:ext xmlns:c16="http://schemas.microsoft.com/office/drawing/2014/chart" uri="{C3380CC4-5D6E-409C-BE32-E72D297353CC}">
                  <c16:uniqueId val="{00000003-B1E2-4F44-AF5F-EB70EC451A46}"/>
                </c:ext>
              </c:extLst>
            </c:dLbl>
            <c:dLbl>
              <c:idx val="2"/>
              <c:delete val="1"/>
              <c:extLst>
                <c:ext xmlns:c15="http://schemas.microsoft.com/office/drawing/2012/chart" uri="{CE6537A1-D6FC-4f65-9D91-7224C49458BB}"/>
                <c:ext xmlns:c16="http://schemas.microsoft.com/office/drawing/2014/chart" uri="{C3380CC4-5D6E-409C-BE32-E72D297353CC}">
                  <c16:uniqueId val="{00000008-B1E2-4F44-AF5F-EB70EC451A46}"/>
                </c:ext>
              </c:extLst>
            </c:dLbl>
            <c:dLbl>
              <c:idx val="3"/>
              <c:delete val="1"/>
              <c:extLst>
                <c:ext xmlns:c15="http://schemas.microsoft.com/office/drawing/2012/chart" uri="{CE6537A1-D6FC-4f65-9D91-7224C49458BB}"/>
                <c:ext xmlns:c16="http://schemas.microsoft.com/office/drawing/2014/chart" uri="{C3380CC4-5D6E-409C-BE32-E72D297353CC}">
                  <c16:uniqueId val="{0000000A-B1E2-4F44-AF5F-EB70EC451A4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Tabelle1!$A$2:$A$6</c:f>
              <c:numCache>
                <c:formatCode>General</c:formatCode>
                <c:ptCount val="5"/>
                <c:pt idx="0">
                  <c:v>2010</c:v>
                </c:pt>
                <c:pt idx="1">
                  <c:v>2013</c:v>
                </c:pt>
                <c:pt idx="2">
                  <c:v>2015</c:v>
                </c:pt>
                <c:pt idx="3">
                  <c:v>2019</c:v>
                </c:pt>
                <c:pt idx="4">
                  <c:v>2021</c:v>
                </c:pt>
              </c:numCache>
            </c:numRef>
          </c:cat>
          <c:val>
            <c:numRef>
              <c:f>Tabelle1!$D$2:$D$6</c:f>
              <c:numCache>
                <c:formatCode>General</c:formatCode>
                <c:ptCount val="5"/>
                <c:pt idx="0">
                  <c:v>14.5</c:v>
                </c:pt>
                <c:pt idx="1">
                  <c:v>13</c:v>
                </c:pt>
                <c:pt idx="2">
                  <c:v>12</c:v>
                </c:pt>
                <c:pt idx="3">
                  <c:v>12</c:v>
                </c:pt>
                <c:pt idx="4">
                  <c:v>12</c:v>
                </c:pt>
              </c:numCache>
            </c:numRef>
          </c:val>
          <c:smooth val="0"/>
          <c:extLst>
            <c:ext xmlns:c16="http://schemas.microsoft.com/office/drawing/2014/chart" uri="{C3380CC4-5D6E-409C-BE32-E72D297353CC}">
              <c16:uniqueId val="{00000002-3E34-409A-A833-3E8F69CFCB8B}"/>
            </c:ext>
          </c:extLst>
        </c:ser>
        <c:ser>
          <c:idx val="3"/>
          <c:order val="3"/>
          <c:tx>
            <c:strRef>
              <c:f>Tabelle1!$E$1</c:f>
              <c:strCache>
                <c:ptCount val="1"/>
                <c:pt idx="0">
                  <c:v>OECD-Durchschnitt</c:v>
                </c:pt>
              </c:strCache>
            </c:strRef>
          </c:tx>
          <c:marker>
            <c:symbol val="none"/>
          </c:marker>
          <c:dLbls>
            <c:dLbl>
              <c:idx val="0"/>
              <c:layout>
                <c:manualLayout>
                  <c:x val="-7.6692703615524313E-2"/>
                  <c:y val="4.5748884015411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80-47EE-AE0F-AC4D8B092B15}"/>
                </c:ext>
              </c:extLst>
            </c:dLbl>
            <c:dLbl>
              <c:idx val="1"/>
              <c:layout>
                <c:manualLayout>
                  <c:x val="-4.2057289079481072E-2"/>
                  <c:y val="-1.372466520462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E2-4F44-AF5F-EB70EC451A46}"/>
                </c:ext>
              </c:extLst>
            </c:dLbl>
            <c:dLbl>
              <c:idx val="2"/>
              <c:layout>
                <c:manualLayout>
                  <c:x val="-3.216145635489729E-2"/>
                  <c:y val="4.5748884015411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1E2-4F44-AF5F-EB70EC451A46}"/>
                </c:ext>
              </c:extLst>
            </c:dLbl>
            <c:dLbl>
              <c:idx val="3"/>
              <c:layout>
                <c:manualLayout>
                  <c:x val="-2.4739581811459452E-2"/>
                  <c:y val="4.5748884015411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1E2-4F44-AF5F-EB70EC451A4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Tabelle1!$A$2:$A$6</c:f>
              <c:numCache>
                <c:formatCode>General</c:formatCode>
                <c:ptCount val="5"/>
                <c:pt idx="0">
                  <c:v>2010</c:v>
                </c:pt>
                <c:pt idx="1">
                  <c:v>2013</c:v>
                </c:pt>
                <c:pt idx="2">
                  <c:v>2015</c:v>
                </c:pt>
                <c:pt idx="3">
                  <c:v>2019</c:v>
                </c:pt>
                <c:pt idx="4">
                  <c:v>2021</c:v>
                </c:pt>
              </c:numCache>
            </c:numRef>
          </c:cat>
          <c:val>
            <c:numRef>
              <c:f>Tabelle1!$E$2:$E$6</c:f>
              <c:numCache>
                <c:formatCode>General</c:formatCode>
                <c:ptCount val="5"/>
                <c:pt idx="0">
                  <c:v>13.8</c:v>
                </c:pt>
                <c:pt idx="1">
                  <c:v>13</c:v>
                </c:pt>
                <c:pt idx="2">
                  <c:v>12</c:v>
                </c:pt>
                <c:pt idx="3">
                  <c:v>12</c:v>
                </c:pt>
                <c:pt idx="4">
                  <c:v>12</c:v>
                </c:pt>
              </c:numCache>
            </c:numRef>
          </c:val>
          <c:smooth val="0"/>
          <c:extLst>
            <c:ext xmlns:c16="http://schemas.microsoft.com/office/drawing/2014/chart" uri="{C3380CC4-5D6E-409C-BE32-E72D297353CC}">
              <c16:uniqueId val="{00000003-3E34-409A-A833-3E8F69CFCB8B}"/>
            </c:ext>
          </c:extLst>
        </c:ser>
        <c:dLbls>
          <c:showLegendKey val="0"/>
          <c:showVal val="0"/>
          <c:showCatName val="0"/>
          <c:showSerName val="0"/>
          <c:showPercent val="0"/>
          <c:showBubbleSize val="0"/>
        </c:dLbls>
        <c:smooth val="0"/>
        <c:axId val="226934144"/>
        <c:axId val="226935936"/>
      </c:lineChart>
      <c:catAx>
        <c:axId val="226934144"/>
        <c:scaling>
          <c:orientation val="minMax"/>
        </c:scaling>
        <c:delete val="0"/>
        <c:axPos val="b"/>
        <c:numFmt formatCode="General" sourceLinked="1"/>
        <c:majorTickMark val="out"/>
        <c:minorTickMark val="none"/>
        <c:tickLblPos val="nextTo"/>
        <c:crossAx val="226935936"/>
        <c:crosses val="autoZero"/>
        <c:auto val="1"/>
        <c:lblAlgn val="ctr"/>
        <c:lblOffset val="100"/>
        <c:noMultiLvlLbl val="0"/>
      </c:catAx>
      <c:valAx>
        <c:axId val="226935936"/>
        <c:scaling>
          <c:orientation val="minMax"/>
        </c:scaling>
        <c:delete val="0"/>
        <c:axPos val="l"/>
        <c:majorGridlines/>
        <c:numFmt formatCode="General" sourceLinked="1"/>
        <c:majorTickMark val="out"/>
        <c:minorTickMark val="none"/>
        <c:tickLblPos val="nextTo"/>
        <c:crossAx val="226934144"/>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Tabelle1!$B$1</c:f>
              <c:strCache>
                <c:ptCount val="1"/>
                <c:pt idx="0">
                  <c:v>Deutschland</c:v>
                </c:pt>
              </c:strCache>
            </c:strRef>
          </c:tx>
          <c:marker>
            <c:symbol val="none"/>
          </c:marker>
          <c:dLbls>
            <c:dLbl>
              <c:idx val="0"/>
              <c:layout>
                <c:manualLayout>
                  <c:x val="-7.2375527220912034E-2"/>
                  <c:y val="-8.97144185198816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A74-4520-8961-75863F8EE0FE}"/>
                </c:ext>
              </c:extLst>
            </c:dLbl>
            <c:dLbl>
              <c:idx val="1"/>
              <c:layout>
                <c:manualLayout>
                  <c:x val="-3.3602923352566309E-2"/>
                  <c:y val="4.0371488333946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74-4520-8961-75863F8EE0FE}"/>
                </c:ext>
              </c:extLst>
            </c:dLbl>
            <c:dLbl>
              <c:idx val="2"/>
              <c:layout>
                <c:manualLayout>
                  <c:x val="-3.6187763610456024E-2"/>
                  <c:y val="-3.1400046481958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74-4520-8961-75863F8EE0F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pt idx="0">
                  <c:v>2007</c:v>
                </c:pt>
                <c:pt idx="1">
                  <c:v>2011</c:v>
                </c:pt>
                <c:pt idx="2">
                  <c:v>2015</c:v>
                </c:pt>
                <c:pt idx="3">
                  <c:v>2018</c:v>
                </c:pt>
              </c:numCache>
            </c:numRef>
          </c:cat>
          <c:val>
            <c:numRef>
              <c:f>Tabelle1!$B$2:$B$5</c:f>
              <c:numCache>
                <c:formatCode>General</c:formatCode>
                <c:ptCount val="4"/>
                <c:pt idx="0">
                  <c:v>528</c:v>
                </c:pt>
                <c:pt idx="1">
                  <c:v>528</c:v>
                </c:pt>
                <c:pt idx="2">
                  <c:v>528</c:v>
                </c:pt>
                <c:pt idx="3">
                  <c:v>518</c:v>
                </c:pt>
              </c:numCache>
            </c:numRef>
          </c:val>
          <c:smooth val="0"/>
          <c:extLst>
            <c:ext xmlns:c16="http://schemas.microsoft.com/office/drawing/2014/chart" uri="{C3380CC4-5D6E-409C-BE32-E72D297353CC}">
              <c16:uniqueId val="{00000000-7E87-454D-9D51-1E52A791E33D}"/>
            </c:ext>
          </c:extLst>
        </c:ser>
        <c:ser>
          <c:idx val="1"/>
          <c:order val="1"/>
          <c:tx>
            <c:strRef>
              <c:f>Tabelle1!$C$1</c:f>
              <c:strCache>
                <c:ptCount val="1"/>
                <c:pt idx="0">
                  <c:v>Polen</c:v>
                </c:pt>
              </c:strCache>
            </c:strRef>
          </c:tx>
          <c:marker>
            <c:symbol val="none"/>
          </c:marker>
          <c:dLbls>
            <c:dLbl>
              <c:idx val="1"/>
              <c:layout>
                <c:manualLayout>
                  <c:x val="-4.135744412623546E-2"/>
                  <c:y val="4.93429301859347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74-4520-8961-75863F8EE0FE}"/>
                </c:ext>
              </c:extLst>
            </c:dLbl>
            <c:dLbl>
              <c:idx val="2"/>
              <c:layout>
                <c:manualLayout>
                  <c:x val="-3.6187763610456024E-2"/>
                  <c:y val="-3.1400046481958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74-4520-8961-75863F8EE0F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pt idx="0">
                  <c:v>2007</c:v>
                </c:pt>
                <c:pt idx="1">
                  <c:v>2011</c:v>
                </c:pt>
                <c:pt idx="2">
                  <c:v>2015</c:v>
                </c:pt>
                <c:pt idx="3">
                  <c:v>2018</c:v>
                </c:pt>
              </c:numCache>
            </c:numRef>
          </c:cat>
          <c:val>
            <c:numRef>
              <c:f>Tabelle1!$C$2:$C$5</c:f>
              <c:numCache>
                <c:formatCode>General</c:formatCode>
                <c:ptCount val="4"/>
                <c:pt idx="1">
                  <c:v>505</c:v>
                </c:pt>
                <c:pt idx="2">
                  <c:v>547</c:v>
                </c:pt>
                <c:pt idx="3">
                  <c:v>531</c:v>
                </c:pt>
              </c:numCache>
            </c:numRef>
          </c:val>
          <c:smooth val="0"/>
          <c:extLst>
            <c:ext xmlns:c16="http://schemas.microsoft.com/office/drawing/2014/chart" uri="{C3380CC4-5D6E-409C-BE32-E72D297353CC}">
              <c16:uniqueId val="{00000001-7E87-454D-9D51-1E52A791E33D}"/>
            </c:ext>
          </c:extLst>
        </c:ser>
        <c:ser>
          <c:idx val="2"/>
          <c:order val="2"/>
          <c:tx>
            <c:strRef>
              <c:f>Tabelle1!$D$1</c:f>
              <c:strCache>
                <c:ptCount val="1"/>
                <c:pt idx="0">
                  <c:v>Slowakei</c:v>
                </c:pt>
              </c:strCache>
            </c:strRef>
          </c:tx>
          <c:marker>
            <c:symbol val="none"/>
          </c:marker>
          <c:dLbls>
            <c:dLbl>
              <c:idx val="0"/>
              <c:layout>
                <c:manualLayout>
                  <c:x val="-7.2375527220912034E-2"/>
                  <c:y val="4.48572092599408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A74-4520-8961-75863F8EE0FE}"/>
                </c:ext>
              </c:extLst>
            </c:dLbl>
            <c:dLbl>
              <c:idx val="1"/>
              <c:layout>
                <c:manualLayout>
                  <c:x val="-4.135744412623546E-2"/>
                  <c:y val="-3.140004648195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74-4520-8961-75863F8EE0FE}"/>
                </c:ext>
              </c:extLst>
            </c:dLbl>
            <c:dLbl>
              <c:idx val="2"/>
              <c:layout>
                <c:manualLayout>
                  <c:x val="-3.6187763610456024E-2"/>
                  <c:y val="4.0371488333946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A74-4520-8961-75863F8EE0F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pt idx="0">
                  <c:v>2007</c:v>
                </c:pt>
                <c:pt idx="1">
                  <c:v>2011</c:v>
                </c:pt>
                <c:pt idx="2">
                  <c:v>2015</c:v>
                </c:pt>
                <c:pt idx="3">
                  <c:v>2018</c:v>
                </c:pt>
              </c:numCache>
            </c:numRef>
          </c:cat>
          <c:val>
            <c:numRef>
              <c:f>Tabelle1!$D$2:$D$5</c:f>
              <c:numCache>
                <c:formatCode>General</c:formatCode>
                <c:ptCount val="4"/>
                <c:pt idx="0">
                  <c:v>526</c:v>
                </c:pt>
                <c:pt idx="1">
                  <c:v>532</c:v>
                </c:pt>
                <c:pt idx="2">
                  <c:v>520</c:v>
                </c:pt>
                <c:pt idx="3">
                  <c:v>521</c:v>
                </c:pt>
              </c:numCache>
            </c:numRef>
          </c:val>
          <c:smooth val="0"/>
          <c:extLst>
            <c:ext xmlns:c16="http://schemas.microsoft.com/office/drawing/2014/chart" uri="{C3380CC4-5D6E-409C-BE32-E72D297353CC}">
              <c16:uniqueId val="{00000002-7E87-454D-9D51-1E52A791E33D}"/>
            </c:ext>
          </c:extLst>
        </c:ser>
        <c:ser>
          <c:idx val="3"/>
          <c:order val="3"/>
          <c:tx>
            <c:strRef>
              <c:f>Tabelle1!$E$1</c:f>
              <c:strCache>
                <c:ptCount val="1"/>
                <c:pt idx="0">
                  <c:v>OECD-Durchschnitt</c:v>
                </c:pt>
              </c:strCache>
            </c:strRef>
          </c:tx>
          <c:marker>
            <c:symbol val="none"/>
          </c:marker>
          <c:dLbls>
            <c:dLbl>
              <c:idx val="0"/>
              <c:layout>
                <c:manualLayout>
                  <c:x val="-7.7545207736691477E-2"/>
                  <c:y val="8.97144185198816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A74-4520-8961-75863F8EE0FE}"/>
                </c:ext>
              </c:extLst>
            </c:dLbl>
            <c:dLbl>
              <c:idx val="1"/>
              <c:layout>
                <c:manualLayout>
                  <c:x val="-3.6187763610456024E-2"/>
                  <c:y val="3.5885767407952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74-4520-8961-75863F8EE0FE}"/>
                </c:ext>
              </c:extLst>
            </c:dLbl>
            <c:dLbl>
              <c:idx val="2"/>
              <c:layout>
                <c:manualLayout>
                  <c:x val="-4.0907234153758965E-2"/>
                  <c:y val="4.3231400329047057E-2"/>
                </c:manualLayout>
              </c:layout>
              <c:showLegendKey val="0"/>
              <c:showVal val="1"/>
              <c:showCatName val="0"/>
              <c:showSerName val="0"/>
              <c:showPercent val="0"/>
              <c:showBubbleSize val="0"/>
              <c:extLst>
                <c:ext xmlns:c15="http://schemas.microsoft.com/office/drawing/2012/chart" uri="{CE6537A1-D6FC-4f65-9D91-7224C49458BB}">
                  <c15:layout>
                    <c:manualLayout>
                      <c:w val="5.8624177048938762E-2"/>
                      <c:h val="6.5042953426914185E-2"/>
                    </c:manualLayout>
                  </c15:layout>
                </c:ext>
                <c:ext xmlns:c16="http://schemas.microsoft.com/office/drawing/2014/chart" uri="{C3380CC4-5D6E-409C-BE32-E72D297353CC}">
                  <c16:uniqueId val="{00000001-5398-4D8E-85F0-7807F3EC4A9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pt idx="0">
                  <c:v>2007</c:v>
                </c:pt>
                <c:pt idx="1">
                  <c:v>2011</c:v>
                </c:pt>
                <c:pt idx="2">
                  <c:v>2015</c:v>
                </c:pt>
                <c:pt idx="3">
                  <c:v>2018</c:v>
                </c:pt>
              </c:numCache>
            </c:numRef>
          </c:cat>
          <c:val>
            <c:numRef>
              <c:f>Tabelle1!$E$2:$E$5</c:f>
              <c:numCache>
                <c:formatCode>General</c:formatCode>
                <c:ptCount val="4"/>
                <c:pt idx="0">
                  <c:v>523</c:v>
                </c:pt>
                <c:pt idx="1">
                  <c:v>523</c:v>
                </c:pt>
                <c:pt idx="2">
                  <c:v>527</c:v>
                </c:pt>
                <c:pt idx="3">
                  <c:v>526</c:v>
                </c:pt>
              </c:numCache>
            </c:numRef>
          </c:val>
          <c:smooth val="0"/>
          <c:extLst>
            <c:ext xmlns:c16="http://schemas.microsoft.com/office/drawing/2014/chart" uri="{C3380CC4-5D6E-409C-BE32-E72D297353CC}">
              <c16:uniqueId val="{00000003-7E87-454D-9D51-1E52A791E33D}"/>
            </c:ext>
          </c:extLst>
        </c:ser>
        <c:dLbls>
          <c:showLegendKey val="0"/>
          <c:showVal val="0"/>
          <c:showCatName val="0"/>
          <c:showSerName val="0"/>
          <c:showPercent val="0"/>
          <c:showBubbleSize val="0"/>
        </c:dLbls>
        <c:smooth val="0"/>
        <c:axId val="49176960"/>
        <c:axId val="49178496"/>
      </c:lineChart>
      <c:catAx>
        <c:axId val="49176960"/>
        <c:scaling>
          <c:orientation val="minMax"/>
        </c:scaling>
        <c:delete val="0"/>
        <c:axPos val="b"/>
        <c:numFmt formatCode="General" sourceLinked="1"/>
        <c:majorTickMark val="out"/>
        <c:minorTickMark val="none"/>
        <c:tickLblPos val="nextTo"/>
        <c:crossAx val="49178496"/>
        <c:crosses val="autoZero"/>
        <c:auto val="1"/>
        <c:lblAlgn val="ctr"/>
        <c:lblOffset val="100"/>
        <c:noMultiLvlLbl val="0"/>
      </c:catAx>
      <c:valAx>
        <c:axId val="49178496"/>
        <c:scaling>
          <c:orientation val="minMax"/>
          <c:max val="550"/>
          <c:min val="500"/>
        </c:scaling>
        <c:delete val="0"/>
        <c:axPos val="l"/>
        <c:majorGridlines/>
        <c:numFmt formatCode="General" sourceLinked="1"/>
        <c:majorTickMark val="out"/>
        <c:minorTickMark val="none"/>
        <c:tickLblPos val="nextTo"/>
        <c:crossAx val="49176960"/>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Tabelle1!$B$1</c:f>
              <c:strCache>
                <c:ptCount val="1"/>
                <c:pt idx="0">
                  <c:v>Deutschland</c:v>
                </c:pt>
              </c:strCache>
            </c:strRef>
          </c:tx>
          <c:marker>
            <c:symbol val="none"/>
          </c:marker>
          <c:dLbls>
            <c:dLbl>
              <c:idx val="0"/>
              <c:layout>
                <c:manualLayout>
                  <c:x val="-3.1091038395800342E-2"/>
                  <c:y val="3.81193646372357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74-4FED-A61A-BE3CD33D8594}"/>
                </c:ext>
              </c:extLst>
            </c:dLbl>
            <c:dLbl>
              <c:idx val="1"/>
              <c:layout>
                <c:manualLayout>
                  <c:x val="-4.1454717861067122E-2"/>
                  <c:y val="-1.42947617389634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74-4FED-A61A-BE3CD33D8594}"/>
                </c:ext>
              </c:extLst>
            </c:dLbl>
            <c:dLbl>
              <c:idx val="2"/>
              <c:layout>
                <c:manualLayout>
                  <c:x val="-4.1454717861067171E-2"/>
                  <c:y val="4.7649205796544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74-4FED-A61A-BE3CD33D8594}"/>
                </c:ext>
              </c:extLst>
            </c:dLbl>
            <c:dLbl>
              <c:idx val="3"/>
              <c:layout>
                <c:manualLayout>
                  <c:x val="-9.9389318147414772E-3"/>
                  <c:y val="-9.05372429194034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B9-4795-B681-EDB207D17E2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pt idx="0">
                  <c:v>2007</c:v>
                </c:pt>
                <c:pt idx="1">
                  <c:v>2011</c:v>
                </c:pt>
                <c:pt idx="2">
                  <c:v>2015</c:v>
                </c:pt>
                <c:pt idx="3">
                  <c:v>2018</c:v>
                </c:pt>
              </c:numCache>
            </c:numRef>
          </c:cat>
          <c:val>
            <c:numRef>
              <c:f>Tabelle1!$B$2:$B$5</c:f>
              <c:numCache>
                <c:formatCode>General</c:formatCode>
                <c:ptCount val="4"/>
                <c:pt idx="0">
                  <c:v>525</c:v>
                </c:pt>
                <c:pt idx="1">
                  <c:v>528</c:v>
                </c:pt>
                <c:pt idx="2">
                  <c:v>522</c:v>
                </c:pt>
                <c:pt idx="3">
                  <c:v>521</c:v>
                </c:pt>
              </c:numCache>
            </c:numRef>
          </c:val>
          <c:smooth val="0"/>
          <c:extLst>
            <c:ext xmlns:c16="http://schemas.microsoft.com/office/drawing/2014/chart" uri="{C3380CC4-5D6E-409C-BE32-E72D297353CC}">
              <c16:uniqueId val="{00000000-6104-4886-A6D5-4F3EF04A4260}"/>
            </c:ext>
          </c:extLst>
        </c:ser>
        <c:ser>
          <c:idx val="1"/>
          <c:order val="1"/>
          <c:tx>
            <c:strRef>
              <c:f>Tabelle1!$C$1</c:f>
              <c:strCache>
                <c:ptCount val="1"/>
                <c:pt idx="0">
                  <c:v>Polen</c:v>
                </c:pt>
              </c:strCache>
            </c:strRef>
          </c:tx>
          <c:marker>
            <c:symbol val="none"/>
          </c:marker>
          <c:dLbls>
            <c:dLbl>
              <c:idx val="1"/>
              <c:layout>
                <c:manualLayout>
                  <c:x val="-4.1454717861067122E-2"/>
                  <c:y val="4.2884285216890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74-4FED-A61A-BE3CD33D8594}"/>
                </c:ext>
              </c:extLst>
            </c:dLbl>
            <c:dLbl>
              <c:idx val="2"/>
              <c:layout>
                <c:manualLayout>
                  <c:x val="-3.8863797994750475E-2"/>
                  <c:y val="-2.8589523477926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374-4FED-A61A-BE3CD33D8594}"/>
                </c:ext>
              </c:extLst>
            </c:dLbl>
            <c:dLbl>
              <c:idx val="3"/>
              <c:layout>
                <c:manualLayout>
                  <c:x val="-9.9389318147414772E-3"/>
                  <c:y val="3.2243879890984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B9-4795-B681-EDB207D17E2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pt idx="0">
                  <c:v>2007</c:v>
                </c:pt>
                <c:pt idx="1">
                  <c:v>2011</c:v>
                </c:pt>
                <c:pt idx="2">
                  <c:v>2015</c:v>
                </c:pt>
                <c:pt idx="3">
                  <c:v>2018</c:v>
                </c:pt>
              </c:numCache>
            </c:numRef>
          </c:cat>
          <c:val>
            <c:numRef>
              <c:f>Tabelle1!$C$2:$C$5</c:f>
              <c:numCache>
                <c:formatCode>General</c:formatCode>
                <c:ptCount val="4"/>
                <c:pt idx="1">
                  <c:v>481</c:v>
                </c:pt>
                <c:pt idx="2">
                  <c:v>535</c:v>
                </c:pt>
                <c:pt idx="3">
                  <c:v>520</c:v>
                </c:pt>
              </c:numCache>
            </c:numRef>
          </c:val>
          <c:smooth val="0"/>
          <c:extLst>
            <c:ext xmlns:c16="http://schemas.microsoft.com/office/drawing/2014/chart" uri="{C3380CC4-5D6E-409C-BE32-E72D297353CC}">
              <c16:uniqueId val="{00000001-6104-4886-A6D5-4F3EF04A4260}"/>
            </c:ext>
          </c:extLst>
        </c:ser>
        <c:ser>
          <c:idx val="2"/>
          <c:order val="2"/>
          <c:tx>
            <c:strRef>
              <c:f>Tabelle1!$D$1</c:f>
              <c:strCache>
                <c:ptCount val="1"/>
                <c:pt idx="0">
                  <c:v>Slowakei</c:v>
                </c:pt>
              </c:strCache>
            </c:strRef>
          </c:tx>
          <c:marker>
            <c:symbol val="none"/>
          </c:marker>
          <c:dLbls>
            <c:dLbl>
              <c:idx val="0"/>
              <c:layout>
                <c:manualLayout>
                  <c:x val="-3.8863797994750426E-2"/>
                  <c:y val="2.3824602898272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74-4FED-A61A-BE3CD33D8594}"/>
                </c:ext>
              </c:extLst>
            </c:dLbl>
            <c:dLbl>
              <c:idx val="1"/>
              <c:layout>
                <c:manualLayout>
                  <c:x val="-4.1454717861067122E-2"/>
                  <c:y val="-2.8589523477926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74-4FED-A61A-BE3CD33D8594}"/>
                </c:ext>
              </c:extLst>
            </c:dLbl>
            <c:dLbl>
              <c:idx val="2"/>
              <c:layout>
                <c:manualLayout>
                  <c:x val="-3.8863797994750475E-2"/>
                  <c:y val="4.2884285216890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74-4FED-A61A-BE3CD33D8594}"/>
                </c:ext>
              </c:extLst>
            </c:dLbl>
            <c:dLbl>
              <c:idx val="3"/>
              <c:layout>
                <c:manualLayout>
                  <c:x val="-7.77275959895018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374-4FED-A61A-BE3CD33D859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pt idx="0">
                  <c:v>2007</c:v>
                </c:pt>
                <c:pt idx="1">
                  <c:v>2011</c:v>
                </c:pt>
                <c:pt idx="2">
                  <c:v>2015</c:v>
                </c:pt>
                <c:pt idx="3">
                  <c:v>2018</c:v>
                </c:pt>
              </c:numCache>
            </c:numRef>
          </c:cat>
          <c:val>
            <c:numRef>
              <c:f>Tabelle1!$D$2:$D$5</c:f>
              <c:numCache>
                <c:formatCode>General</c:formatCode>
                <c:ptCount val="4"/>
                <c:pt idx="0">
                  <c:v>496</c:v>
                </c:pt>
                <c:pt idx="1">
                  <c:v>507</c:v>
                </c:pt>
                <c:pt idx="2">
                  <c:v>498</c:v>
                </c:pt>
                <c:pt idx="3">
                  <c:v>510</c:v>
                </c:pt>
              </c:numCache>
            </c:numRef>
          </c:val>
          <c:smooth val="0"/>
          <c:extLst>
            <c:ext xmlns:c16="http://schemas.microsoft.com/office/drawing/2014/chart" uri="{C3380CC4-5D6E-409C-BE32-E72D297353CC}">
              <c16:uniqueId val="{00000002-6104-4886-A6D5-4F3EF04A4260}"/>
            </c:ext>
          </c:extLst>
        </c:ser>
        <c:ser>
          <c:idx val="3"/>
          <c:order val="3"/>
          <c:tx>
            <c:strRef>
              <c:f>Tabelle1!$E$1</c:f>
              <c:strCache>
                <c:ptCount val="1"/>
                <c:pt idx="0">
                  <c:v>OECD-Durchschnitt</c:v>
                </c:pt>
              </c:strCache>
            </c:strRef>
          </c:tx>
          <c:marker>
            <c:symbol val="none"/>
          </c:marker>
          <c:dLbls>
            <c:dLbl>
              <c:idx val="0"/>
              <c:layout>
                <c:manualLayout>
                  <c:x val="-3.8863797994750426E-2"/>
                  <c:y val="4.2884285216890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74-4FED-A61A-BE3CD33D8594}"/>
                </c:ext>
              </c:extLst>
            </c:dLbl>
            <c:dLbl>
              <c:idx val="1"/>
              <c:layout>
                <c:manualLayout>
                  <c:x val="-4.1454717861067122E-2"/>
                  <c:y val="3.3354444057581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74-4FED-A61A-BE3CD33D8594}"/>
                </c:ext>
              </c:extLst>
            </c:dLbl>
            <c:dLbl>
              <c:idx val="2"/>
              <c:layout>
                <c:manualLayout>
                  <c:x val="-4.1454717861067171E-2"/>
                  <c:y val="3.8119364637235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74-4FED-A61A-BE3CD33D8594}"/>
                </c:ext>
              </c:extLst>
            </c:dLbl>
            <c:dLbl>
              <c:idx val="3"/>
              <c:layout>
                <c:manualLayout>
                  <c:x val="-1.29545993315835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374-4FED-A61A-BE3CD33D859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Tabelle1!$A$2:$A$5</c:f>
              <c:numCache>
                <c:formatCode>General</c:formatCode>
                <c:ptCount val="4"/>
                <c:pt idx="0">
                  <c:v>2007</c:v>
                </c:pt>
                <c:pt idx="1">
                  <c:v>2011</c:v>
                </c:pt>
                <c:pt idx="2">
                  <c:v>2015</c:v>
                </c:pt>
                <c:pt idx="3">
                  <c:v>2018</c:v>
                </c:pt>
              </c:numCache>
            </c:numRef>
          </c:cat>
          <c:val>
            <c:numRef>
              <c:f>Tabelle1!$E$2:$E$5</c:f>
              <c:numCache>
                <c:formatCode>General</c:formatCode>
                <c:ptCount val="4"/>
                <c:pt idx="0">
                  <c:v>513</c:v>
                </c:pt>
                <c:pt idx="1">
                  <c:v>521</c:v>
                </c:pt>
                <c:pt idx="2">
                  <c:v>528</c:v>
                </c:pt>
                <c:pt idx="3">
                  <c:v>529</c:v>
                </c:pt>
              </c:numCache>
            </c:numRef>
          </c:val>
          <c:smooth val="0"/>
          <c:extLst>
            <c:ext xmlns:c16="http://schemas.microsoft.com/office/drawing/2014/chart" uri="{C3380CC4-5D6E-409C-BE32-E72D297353CC}">
              <c16:uniqueId val="{00000003-6104-4886-A6D5-4F3EF04A4260}"/>
            </c:ext>
          </c:extLst>
        </c:ser>
        <c:dLbls>
          <c:showLegendKey val="0"/>
          <c:showVal val="0"/>
          <c:showCatName val="0"/>
          <c:showSerName val="0"/>
          <c:showPercent val="0"/>
          <c:showBubbleSize val="0"/>
        </c:dLbls>
        <c:smooth val="0"/>
        <c:axId val="49152768"/>
        <c:axId val="49154304"/>
      </c:lineChart>
      <c:catAx>
        <c:axId val="49152768"/>
        <c:scaling>
          <c:orientation val="minMax"/>
        </c:scaling>
        <c:delete val="0"/>
        <c:axPos val="b"/>
        <c:numFmt formatCode="General" sourceLinked="1"/>
        <c:majorTickMark val="out"/>
        <c:minorTickMark val="none"/>
        <c:tickLblPos val="nextTo"/>
        <c:crossAx val="49154304"/>
        <c:crosses val="autoZero"/>
        <c:auto val="1"/>
        <c:lblAlgn val="ctr"/>
        <c:lblOffset val="100"/>
        <c:noMultiLvlLbl val="0"/>
      </c:catAx>
      <c:valAx>
        <c:axId val="49154304"/>
        <c:scaling>
          <c:orientation val="minMax"/>
        </c:scaling>
        <c:delete val="0"/>
        <c:axPos val="l"/>
        <c:majorGridlines/>
        <c:numFmt formatCode="General" sourceLinked="1"/>
        <c:majorTickMark val="out"/>
        <c:minorTickMark val="none"/>
        <c:tickLblPos val="nextTo"/>
        <c:crossAx val="49152768"/>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Tabelle1!$B$1</c:f>
              <c:strCache>
                <c:ptCount val="1"/>
                <c:pt idx="0">
                  <c:v>Deutschland</c:v>
                </c:pt>
              </c:strCache>
            </c:strRef>
          </c:tx>
          <c:marker>
            <c:symbol val="none"/>
          </c:marker>
          <c:dLbls>
            <c:dLbl>
              <c:idx val="0"/>
              <c:layout>
                <c:manualLayout>
                  <c:x val="-6.420134836986204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F0-4B57-A3D4-CA4A25F19638}"/>
                </c:ext>
              </c:extLst>
            </c:dLbl>
            <c:dLbl>
              <c:idx val="1"/>
              <c:layout>
                <c:manualLayout>
                  <c:x val="-3.3384701152328312E-2"/>
                  <c:y val="-4.63119969951901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2F0-4B57-A3D4-CA4A25F19638}"/>
                </c:ext>
              </c:extLst>
            </c:dLbl>
            <c:dLbl>
              <c:idx val="2"/>
              <c:layout>
                <c:manualLayout>
                  <c:x val="-3.3384701152328264E-2"/>
                  <c:y val="-2.77871981971140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2F0-4B57-A3D4-CA4A25F19638}"/>
                </c:ext>
              </c:extLst>
            </c:dLbl>
            <c:dLbl>
              <c:idx val="3"/>
              <c:layout>
                <c:manualLayout>
                  <c:x val="-2.5680539347944818E-2"/>
                  <c:y val="-2.3155998497595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2F0-4B57-A3D4-CA4A25F19638}"/>
                </c:ext>
              </c:extLst>
            </c:dLbl>
            <c:dLbl>
              <c:idx val="4"/>
              <c:layout>
                <c:manualLayout>
                  <c:x val="-4.6224970826300671E-2"/>
                  <c:y val="4.1680797295671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2F0-4B57-A3D4-CA4A25F19638}"/>
                </c:ext>
              </c:extLst>
            </c:dLbl>
            <c:dLbl>
              <c:idx val="5"/>
              <c:layout>
                <c:manualLayout>
                  <c:x val="-3.595275508712284E-2"/>
                  <c:y val="-2.3155998497595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F0-4B57-A3D4-CA4A25F1963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Tabelle1!$A$2:$A$8</c:f>
              <c:numCache>
                <c:formatCode>General</c:formatCode>
                <c:ptCount val="7"/>
                <c:pt idx="0">
                  <c:v>2000</c:v>
                </c:pt>
                <c:pt idx="1">
                  <c:v>2003</c:v>
                </c:pt>
                <c:pt idx="2">
                  <c:v>2006</c:v>
                </c:pt>
                <c:pt idx="3">
                  <c:v>2009</c:v>
                </c:pt>
                <c:pt idx="4">
                  <c:v>2012</c:v>
                </c:pt>
                <c:pt idx="5">
                  <c:v>2015</c:v>
                </c:pt>
                <c:pt idx="6">
                  <c:v>2018</c:v>
                </c:pt>
              </c:numCache>
            </c:numRef>
          </c:cat>
          <c:val>
            <c:numRef>
              <c:f>Tabelle1!$B$2:$B$8</c:f>
              <c:numCache>
                <c:formatCode>General</c:formatCode>
                <c:ptCount val="7"/>
                <c:pt idx="0">
                  <c:v>487</c:v>
                </c:pt>
                <c:pt idx="1">
                  <c:v>502</c:v>
                </c:pt>
                <c:pt idx="2">
                  <c:v>516</c:v>
                </c:pt>
                <c:pt idx="3">
                  <c:v>520</c:v>
                </c:pt>
                <c:pt idx="4">
                  <c:v>524</c:v>
                </c:pt>
                <c:pt idx="5">
                  <c:v>509</c:v>
                </c:pt>
                <c:pt idx="6">
                  <c:v>503</c:v>
                </c:pt>
              </c:numCache>
            </c:numRef>
          </c:val>
          <c:smooth val="0"/>
          <c:extLst>
            <c:ext xmlns:c16="http://schemas.microsoft.com/office/drawing/2014/chart" uri="{C3380CC4-5D6E-409C-BE32-E72D297353CC}">
              <c16:uniqueId val="{00000000-B949-401D-9CBB-A2DFE021C355}"/>
            </c:ext>
          </c:extLst>
        </c:ser>
        <c:ser>
          <c:idx val="1"/>
          <c:order val="1"/>
          <c:tx>
            <c:strRef>
              <c:f>Tabelle1!$C$1</c:f>
              <c:strCache>
                <c:ptCount val="1"/>
                <c:pt idx="0">
                  <c:v>Polen</c:v>
                </c:pt>
              </c:strCache>
            </c:strRef>
          </c:tx>
          <c:marker>
            <c:symbol val="none"/>
          </c:marker>
          <c:dLbls>
            <c:dLbl>
              <c:idx val="0"/>
              <c:layout>
                <c:manualLayout>
                  <c:x val="-6.6769402304656542E-2"/>
                  <c:y val="2.77871981971140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F0-4B57-A3D4-CA4A25F19638}"/>
                </c:ext>
              </c:extLst>
            </c:dLbl>
            <c:dLbl>
              <c:idx val="1"/>
              <c:layout>
                <c:manualLayout>
                  <c:x val="-3.33847011523283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2F0-4B57-A3D4-CA4A25F19638}"/>
                </c:ext>
              </c:extLst>
            </c:dLbl>
            <c:dLbl>
              <c:idx val="2"/>
              <c:layout>
                <c:manualLayout>
                  <c:x val="-3.3384701152328264E-2"/>
                  <c:y val="1.389359909855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2F0-4B57-A3D4-CA4A25F19638}"/>
                </c:ext>
              </c:extLst>
            </c:dLbl>
            <c:dLbl>
              <c:idx val="3"/>
              <c:layout>
                <c:manualLayout>
                  <c:x val="-2.5680539347944818E-2"/>
                  <c:y val="4.63119969951901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2F0-4B57-A3D4-CA4A25F19638}"/>
                </c:ext>
              </c:extLst>
            </c:dLbl>
            <c:dLbl>
              <c:idx val="4"/>
              <c:layout>
                <c:manualLayout>
                  <c:x val="-3.8520809021917228E-2"/>
                  <c:y val="-3.2418397896633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F0-4B57-A3D4-CA4A25F19638}"/>
                </c:ext>
              </c:extLst>
            </c:dLbl>
            <c:dLbl>
              <c:idx val="5"/>
              <c:layout>
                <c:manualLayout>
                  <c:x val="-3.595275508712284E-2"/>
                  <c:y val="1.8524798798076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F0-4B57-A3D4-CA4A25F1963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Tabelle1!$A$2:$A$8</c:f>
              <c:numCache>
                <c:formatCode>General</c:formatCode>
                <c:ptCount val="7"/>
                <c:pt idx="0">
                  <c:v>2000</c:v>
                </c:pt>
                <c:pt idx="1">
                  <c:v>2003</c:v>
                </c:pt>
                <c:pt idx="2">
                  <c:v>2006</c:v>
                </c:pt>
                <c:pt idx="3">
                  <c:v>2009</c:v>
                </c:pt>
                <c:pt idx="4">
                  <c:v>2012</c:v>
                </c:pt>
                <c:pt idx="5">
                  <c:v>2015</c:v>
                </c:pt>
                <c:pt idx="6">
                  <c:v>2018</c:v>
                </c:pt>
              </c:numCache>
            </c:numRef>
          </c:cat>
          <c:val>
            <c:numRef>
              <c:f>Tabelle1!$C$2:$C$8</c:f>
              <c:numCache>
                <c:formatCode>General</c:formatCode>
                <c:ptCount val="7"/>
                <c:pt idx="0">
                  <c:v>483</c:v>
                </c:pt>
                <c:pt idx="1">
                  <c:v>498</c:v>
                </c:pt>
                <c:pt idx="2">
                  <c:v>498</c:v>
                </c:pt>
                <c:pt idx="3">
                  <c:v>508</c:v>
                </c:pt>
                <c:pt idx="4">
                  <c:v>526</c:v>
                </c:pt>
                <c:pt idx="5">
                  <c:v>501</c:v>
                </c:pt>
                <c:pt idx="6">
                  <c:v>511</c:v>
                </c:pt>
              </c:numCache>
            </c:numRef>
          </c:val>
          <c:smooth val="0"/>
          <c:extLst>
            <c:ext xmlns:c16="http://schemas.microsoft.com/office/drawing/2014/chart" uri="{C3380CC4-5D6E-409C-BE32-E72D297353CC}">
              <c16:uniqueId val="{00000001-B949-401D-9CBB-A2DFE021C355}"/>
            </c:ext>
          </c:extLst>
        </c:ser>
        <c:ser>
          <c:idx val="2"/>
          <c:order val="2"/>
          <c:tx>
            <c:strRef>
              <c:f>Tabelle1!$D$1</c:f>
              <c:strCache>
                <c:ptCount val="1"/>
                <c:pt idx="0">
                  <c:v>Slowakei</c:v>
                </c:pt>
              </c:strCache>
            </c:strRef>
          </c:tx>
          <c:marker>
            <c:symbol val="none"/>
          </c:marker>
          <c:dLbls>
            <c:dLbl>
              <c:idx val="1"/>
              <c:layout>
                <c:manualLayout>
                  <c:x val="-3.3384701152328312E-2"/>
                  <c:y val="4.631199699519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F0-4B57-A3D4-CA4A25F19638}"/>
                </c:ext>
              </c:extLst>
            </c:dLbl>
            <c:dLbl>
              <c:idx val="2"/>
              <c:layout>
                <c:manualLayout>
                  <c:x val="-3.5952755087122749E-2"/>
                  <c:y val="3.704959759615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2F0-4B57-A3D4-CA4A25F19638}"/>
                </c:ext>
              </c:extLst>
            </c:dLbl>
            <c:dLbl>
              <c:idx val="3"/>
              <c:layout>
                <c:manualLayout>
                  <c:x val="-2.5680539347944818E-2"/>
                  <c:y val="-9.26239939903802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2F0-4B57-A3D4-CA4A25F19638}"/>
                </c:ext>
              </c:extLst>
            </c:dLbl>
            <c:dLbl>
              <c:idx val="4"/>
              <c:layout>
                <c:manualLayout>
                  <c:x val="-2.82485932827393E-2"/>
                  <c:y val="0"/>
                </c:manualLayout>
              </c:layout>
              <c:showLegendKey val="0"/>
              <c:showVal val="1"/>
              <c:showCatName val="0"/>
              <c:showSerName val="0"/>
              <c:showPercent val="0"/>
              <c:showBubbleSize val="0"/>
              <c:extLst>
                <c:ext xmlns:c15="http://schemas.microsoft.com/office/drawing/2012/chart" uri="{CE6537A1-D6FC-4f65-9D91-7224C49458BB}">
                  <c15:layout>
                    <c:manualLayout>
                      <c:w val="5.8243463241138847E-2"/>
                      <c:h val="6.7152395643025664E-2"/>
                    </c:manualLayout>
                  </c15:layout>
                </c:ext>
                <c:ext xmlns:c16="http://schemas.microsoft.com/office/drawing/2014/chart" uri="{C3380CC4-5D6E-409C-BE32-E72D297353CC}">
                  <c16:uniqueId val="{00000015-C2F0-4B57-A3D4-CA4A25F19638}"/>
                </c:ext>
              </c:extLst>
            </c:dLbl>
            <c:dLbl>
              <c:idx val="5"/>
              <c:layout>
                <c:manualLayout>
                  <c:x val="-3.595275508712284E-2"/>
                  <c:y val="2.3155998497594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2F0-4B57-A3D4-CA4A25F1963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Tabelle1!$A$2:$A$8</c:f>
              <c:numCache>
                <c:formatCode>General</c:formatCode>
                <c:ptCount val="7"/>
                <c:pt idx="0">
                  <c:v>2000</c:v>
                </c:pt>
                <c:pt idx="1">
                  <c:v>2003</c:v>
                </c:pt>
                <c:pt idx="2">
                  <c:v>2006</c:v>
                </c:pt>
                <c:pt idx="3">
                  <c:v>2009</c:v>
                </c:pt>
                <c:pt idx="4">
                  <c:v>2012</c:v>
                </c:pt>
                <c:pt idx="5">
                  <c:v>2015</c:v>
                </c:pt>
                <c:pt idx="6">
                  <c:v>2018</c:v>
                </c:pt>
              </c:numCache>
            </c:numRef>
          </c:cat>
          <c:val>
            <c:numRef>
              <c:f>Tabelle1!$D$2:$D$8</c:f>
              <c:numCache>
                <c:formatCode>General</c:formatCode>
                <c:ptCount val="7"/>
                <c:pt idx="1">
                  <c:v>495</c:v>
                </c:pt>
                <c:pt idx="2">
                  <c:v>488</c:v>
                </c:pt>
                <c:pt idx="3">
                  <c:v>490</c:v>
                </c:pt>
                <c:pt idx="4">
                  <c:v>471</c:v>
                </c:pt>
                <c:pt idx="5">
                  <c:v>461</c:v>
                </c:pt>
                <c:pt idx="6">
                  <c:v>464</c:v>
                </c:pt>
              </c:numCache>
            </c:numRef>
          </c:val>
          <c:smooth val="0"/>
          <c:extLst>
            <c:ext xmlns:c16="http://schemas.microsoft.com/office/drawing/2014/chart" uri="{C3380CC4-5D6E-409C-BE32-E72D297353CC}">
              <c16:uniqueId val="{00000002-B949-401D-9CBB-A2DFE021C355}"/>
            </c:ext>
          </c:extLst>
        </c:ser>
        <c:ser>
          <c:idx val="3"/>
          <c:order val="3"/>
          <c:tx>
            <c:strRef>
              <c:f>Tabelle1!$E$1</c:f>
              <c:strCache>
                <c:ptCount val="1"/>
                <c:pt idx="0">
                  <c:v>OECD-Durchschnitt</c:v>
                </c:pt>
              </c:strCache>
            </c:strRef>
          </c:tx>
          <c:marker>
            <c:symbol val="none"/>
          </c:marker>
          <c:dLbls>
            <c:dLbl>
              <c:idx val="0"/>
              <c:layout>
                <c:manualLayout>
                  <c:x val="-6.933745623945100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2F0-4B57-A3D4-CA4A25F19638}"/>
                </c:ext>
              </c:extLst>
            </c:dLbl>
            <c:dLbl>
              <c:idx val="1"/>
              <c:layout>
                <c:manualLayout>
                  <c:x val="-3.3384701152328264E-2"/>
                  <c:y val="-2.3155998497595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2F0-4B57-A3D4-CA4A25F19638}"/>
                </c:ext>
              </c:extLst>
            </c:dLbl>
            <c:dLbl>
              <c:idx val="2"/>
              <c:layout>
                <c:manualLayout>
                  <c:x val="-3.3384701152328264E-2"/>
                  <c:y val="-1.8524798798076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F0-4B57-A3D4-CA4A25F19638}"/>
                </c:ext>
              </c:extLst>
            </c:dLbl>
            <c:dLbl>
              <c:idx val="3"/>
              <c:layout>
                <c:manualLayout>
                  <c:x val="-2.56805393479448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2F0-4B57-A3D4-CA4A25F19638}"/>
                </c:ext>
              </c:extLst>
            </c:dLbl>
            <c:dLbl>
              <c:idx val="4"/>
              <c:layout>
                <c:manualLayout>
                  <c:x val="-3.595275508712265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2F0-4B57-A3D4-CA4A25F19638}"/>
                </c:ext>
              </c:extLst>
            </c:dLbl>
            <c:dLbl>
              <c:idx val="5"/>
              <c:layout>
                <c:manualLayout>
                  <c:x val="-3.595275508712284E-2"/>
                  <c:y val="4.63119969951905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F0-4B57-A3D4-CA4A25F1963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Tabelle1!$A$2:$A$8</c:f>
              <c:numCache>
                <c:formatCode>General</c:formatCode>
                <c:ptCount val="7"/>
                <c:pt idx="0">
                  <c:v>2000</c:v>
                </c:pt>
                <c:pt idx="1">
                  <c:v>2003</c:v>
                </c:pt>
                <c:pt idx="2">
                  <c:v>2006</c:v>
                </c:pt>
                <c:pt idx="3">
                  <c:v>2009</c:v>
                </c:pt>
                <c:pt idx="4">
                  <c:v>2012</c:v>
                </c:pt>
                <c:pt idx="5">
                  <c:v>2015</c:v>
                </c:pt>
                <c:pt idx="6">
                  <c:v>2018</c:v>
                </c:pt>
              </c:numCache>
            </c:numRef>
          </c:cat>
          <c:val>
            <c:numRef>
              <c:f>Tabelle1!$E$2:$E$8</c:f>
              <c:numCache>
                <c:formatCode>General</c:formatCode>
                <c:ptCount val="7"/>
                <c:pt idx="0">
                  <c:v>500</c:v>
                </c:pt>
                <c:pt idx="1">
                  <c:v>500</c:v>
                </c:pt>
                <c:pt idx="2">
                  <c:v>500</c:v>
                </c:pt>
                <c:pt idx="3">
                  <c:v>501</c:v>
                </c:pt>
                <c:pt idx="4">
                  <c:v>501</c:v>
                </c:pt>
                <c:pt idx="5">
                  <c:v>493</c:v>
                </c:pt>
                <c:pt idx="6">
                  <c:v>489</c:v>
                </c:pt>
              </c:numCache>
            </c:numRef>
          </c:val>
          <c:smooth val="0"/>
          <c:extLst>
            <c:ext xmlns:c16="http://schemas.microsoft.com/office/drawing/2014/chart" uri="{C3380CC4-5D6E-409C-BE32-E72D297353CC}">
              <c16:uniqueId val="{00000003-B949-401D-9CBB-A2DFE021C355}"/>
            </c:ext>
          </c:extLst>
        </c:ser>
        <c:dLbls>
          <c:showLegendKey val="0"/>
          <c:showVal val="0"/>
          <c:showCatName val="0"/>
          <c:showSerName val="0"/>
          <c:showPercent val="0"/>
          <c:showBubbleSize val="0"/>
        </c:dLbls>
        <c:smooth val="0"/>
        <c:axId val="49580672"/>
        <c:axId val="49586560"/>
      </c:lineChart>
      <c:catAx>
        <c:axId val="49580672"/>
        <c:scaling>
          <c:orientation val="minMax"/>
        </c:scaling>
        <c:delete val="0"/>
        <c:axPos val="b"/>
        <c:numFmt formatCode="General" sourceLinked="1"/>
        <c:majorTickMark val="out"/>
        <c:minorTickMark val="none"/>
        <c:tickLblPos val="nextTo"/>
        <c:crossAx val="49586560"/>
        <c:crosses val="autoZero"/>
        <c:auto val="1"/>
        <c:lblAlgn val="ctr"/>
        <c:lblOffset val="100"/>
        <c:noMultiLvlLbl val="0"/>
      </c:catAx>
      <c:valAx>
        <c:axId val="49586560"/>
        <c:scaling>
          <c:orientation val="minMax"/>
        </c:scaling>
        <c:delete val="0"/>
        <c:axPos val="l"/>
        <c:majorGridlines/>
        <c:numFmt formatCode="General" sourceLinked="1"/>
        <c:majorTickMark val="out"/>
        <c:minorTickMark val="none"/>
        <c:tickLblPos val="nextTo"/>
        <c:crossAx val="49580672"/>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464453802328468E-2"/>
          <c:y val="4.7735176040973659E-2"/>
          <c:w val="0.56330753034431513"/>
          <c:h val="0.84936630443287908"/>
        </c:manualLayout>
      </c:layout>
      <c:lineChart>
        <c:grouping val="standard"/>
        <c:varyColors val="0"/>
        <c:ser>
          <c:idx val="0"/>
          <c:order val="0"/>
          <c:tx>
            <c:strRef>
              <c:f>Tabelle1!$B$1</c:f>
              <c:strCache>
                <c:ptCount val="1"/>
                <c:pt idx="0">
                  <c:v>Deutschland</c:v>
                </c:pt>
              </c:strCache>
            </c:strRef>
          </c:tx>
          <c:marker>
            <c:symbol val="none"/>
          </c:marker>
          <c:dLbls>
            <c:dLbl>
              <c:idx val="0"/>
              <c:layout>
                <c:manualLayout>
                  <c:x val="-6.8161175790603587E-2"/>
                  <c:y val="-7.955770767752809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3B8-47E2-84B4-BDA2980C5B52}"/>
                </c:ext>
              </c:extLst>
            </c:dLbl>
            <c:dLbl>
              <c:idx val="1"/>
              <c:layout>
                <c:manualLayout>
                  <c:x val="-3.6702171579555798E-2"/>
                  <c:y val="3.0376930207892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3B8-47E2-84B4-BDA2980C5B52}"/>
                </c:ext>
              </c:extLst>
            </c:dLbl>
            <c:dLbl>
              <c:idx val="2"/>
              <c:layout>
                <c:manualLayout>
                  <c:x val="-3.6702171579555777E-2"/>
                  <c:y val="-2.60373687496220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B7-4485-A71D-6A5065D715D3}"/>
                </c:ext>
              </c:extLst>
            </c:dLbl>
            <c:dLbl>
              <c:idx val="3"/>
              <c:layout>
                <c:manualLayout>
                  <c:x val="-3.9323755263809809E-2"/>
                  <c:y val="4.33956145827025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B7-4485-A71D-6A5065D715D3}"/>
                </c:ext>
              </c:extLst>
            </c:dLbl>
            <c:dLbl>
              <c:idx val="4"/>
              <c:layout>
                <c:manualLayout>
                  <c:x val="-3.1459004211047858E-2"/>
                  <c:y val="3.0376930207892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B8-47E2-84B4-BDA2980C5B52}"/>
                </c:ext>
              </c:extLst>
            </c:dLbl>
            <c:dLbl>
              <c:idx val="5"/>
              <c:layout>
                <c:manualLayout>
                  <c:x val="-3.1459004211047907E-2"/>
                  <c:y val="-3.0376930207892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B8-47E2-84B4-BDA2980C5B5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Tabelle1!$A$2:$A$8</c:f>
              <c:numCache>
                <c:formatCode>General</c:formatCode>
                <c:ptCount val="7"/>
                <c:pt idx="0">
                  <c:v>2000</c:v>
                </c:pt>
                <c:pt idx="1">
                  <c:v>2003</c:v>
                </c:pt>
                <c:pt idx="2">
                  <c:v>2006</c:v>
                </c:pt>
                <c:pt idx="3">
                  <c:v>2009</c:v>
                </c:pt>
                <c:pt idx="4">
                  <c:v>2012</c:v>
                </c:pt>
                <c:pt idx="5">
                  <c:v>2015</c:v>
                </c:pt>
                <c:pt idx="6">
                  <c:v>2018</c:v>
                </c:pt>
              </c:numCache>
            </c:numRef>
          </c:cat>
          <c:val>
            <c:numRef>
              <c:f>Tabelle1!$B$2:$B$8</c:f>
              <c:numCache>
                <c:formatCode>General</c:formatCode>
                <c:ptCount val="7"/>
                <c:pt idx="0">
                  <c:v>484</c:v>
                </c:pt>
                <c:pt idx="1">
                  <c:v>491</c:v>
                </c:pt>
                <c:pt idx="2">
                  <c:v>495</c:v>
                </c:pt>
                <c:pt idx="3">
                  <c:v>497</c:v>
                </c:pt>
                <c:pt idx="4">
                  <c:v>508</c:v>
                </c:pt>
                <c:pt idx="5">
                  <c:v>509</c:v>
                </c:pt>
                <c:pt idx="6">
                  <c:v>498</c:v>
                </c:pt>
              </c:numCache>
            </c:numRef>
          </c:val>
          <c:smooth val="0"/>
          <c:extLst>
            <c:ext xmlns:c16="http://schemas.microsoft.com/office/drawing/2014/chart" uri="{C3380CC4-5D6E-409C-BE32-E72D297353CC}">
              <c16:uniqueId val="{00000000-9FAF-4910-98E8-5D4C854C7D4D}"/>
            </c:ext>
          </c:extLst>
        </c:ser>
        <c:ser>
          <c:idx val="1"/>
          <c:order val="1"/>
          <c:tx>
            <c:strRef>
              <c:f>Tabelle1!$C$1</c:f>
              <c:strCache>
                <c:ptCount val="1"/>
                <c:pt idx="0">
                  <c:v>Polen</c:v>
                </c:pt>
              </c:strCache>
            </c:strRef>
          </c:tx>
          <c:marker>
            <c:symbol val="none"/>
          </c:marker>
          <c:dLbls>
            <c:dLbl>
              <c:idx val="0"/>
              <c:layout>
                <c:manualLayout>
                  <c:x val="-6.291800842209562E-2"/>
                  <c:y val="2.60373687496219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3B8-47E2-84B4-BDA2980C5B52}"/>
                </c:ext>
              </c:extLst>
            </c:dLbl>
            <c:dLbl>
              <c:idx val="1"/>
              <c:layout>
                <c:manualLayout>
                  <c:x val="-3.4080587895301814E-2"/>
                  <c:y val="-3.9056053124433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3B8-47E2-84B4-BDA2980C5B52}"/>
                </c:ext>
              </c:extLst>
            </c:dLbl>
            <c:dLbl>
              <c:idx val="2"/>
              <c:layout>
                <c:manualLayout>
                  <c:x val="-3.6702171579555777E-2"/>
                  <c:y val="-2.1697807291351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3B8-47E2-84B4-BDA2980C5B52}"/>
                </c:ext>
              </c:extLst>
            </c:dLbl>
            <c:dLbl>
              <c:idx val="3"/>
              <c:layout>
                <c:manualLayout>
                  <c:x val="-4.4566922632317776E-2"/>
                  <c:y val="-3.47164916661626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B7-4485-A71D-6A5065D715D3}"/>
                </c:ext>
              </c:extLst>
            </c:dLbl>
            <c:dLbl>
              <c:idx val="4"/>
              <c:layout>
                <c:manualLayout>
                  <c:x val="-3.1459004211047761E-2"/>
                  <c:y val="-2.1697807291351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B8-47E2-84B4-BDA2980C5B52}"/>
                </c:ext>
              </c:extLst>
            </c:dLbl>
            <c:dLbl>
              <c:idx val="5"/>
              <c:layout>
                <c:manualLayout>
                  <c:x val="-3.6702171579555874E-2"/>
                  <c:y val="3.47164916661626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B8-47E2-84B4-BDA2980C5B5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Tabelle1!$A$2:$A$8</c:f>
              <c:numCache>
                <c:formatCode>General</c:formatCode>
                <c:ptCount val="7"/>
                <c:pt idx="0">
                  <c:v>2000</c:v>
                </c:pt>
                <c:pt idx="1">
                  <c:v>2003</c:v>
                </c:pt>
                <c:pt idx="2">
                  <c:v>2006</c:v>
                </c:pt>
                <c:pt idx="3">
                  <c:v>2009</c:v>
                </c:pt>
                <c:pt idx="4">
                  <c:v>2012</c:v>
                </c:pt>
                <c:pt idx="5">
                  <c:v>2015</c:v>
                </c:pt>
                <c:pt idx="6">
                  <c:v>2018</c:v>
                </c:pt>
              </c:numCache>
            </c:numRef>
          </c:cat>
          <c:val>
            <c:numRef>
              <c:f>Tabelle1!$C$2:$C$8</c:f>
              <c:numCache>
                <c:formatCode>General</c:formatCode>
                <c:ptCount val="7"/>
                <c:pt idx="0">
                  <c:v>479</c:v>
                </c:pt>
                <c:pt idx="1">
                  <c:v>497</c:v>
                </c:pt>
                <c:pt idx="2">
                  <c:v>508</c:v>
                </c:pt>
                <c:pt idx="3">
                  <c:v>500</c:v>
                </c:pt>
                <c:pt idx="4">
                  <c:v>518</c:v>
                </c:pt>
                <c:pt idx="5">
                  <c:v>506</c:v>
                </c:pt>
                <c:pt idx="6">
                  <c:v>512</c:v>
                </c:pt>
              </c:numCache>
            </c:numRef>
          </c:val>
          <c:smooth val="0"/>
          <c:extLst>
            <c:ext xmlns:c16="http://schemas.microsoft.com/office/drawing/2014/chart" uri="{C3380CC4-5D6E-409C-BE32-E72D297353CC}">
              <c16:uniqueId val="{00000001-9FAF-4910-98E8-5D4C854C7D4D}"/>
            </c:ext>
          </c:extLst>
        </c:ser>
        <c:ser>
          <c:idx val="2"/>
          <c:order val="2"/>
          <c:tx>
            <c:strRef>
              <c:f>Tabelle1!$D$1</c:f>
              <c:strCache>
                <c:ptCount val="1"/>
                <c:pt idx="0">
                  <c:v>Slowakei</c:v>
                </c:pt>
              </c:strCache>
            </c:strRef>
          </c:tx>
          <c:marker>
            <c:symbol val="none"/>
          </c:marker>
          <c:dLbls>
            <c:dLbl>
              <c:idx val="1"/>
              <c:layout>
                <c:manualLayout>
                  <c:x val="-3.9323755263809761E-2"/>
                  <c:y val="4.7735176040973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3B8-47E2-84B4-BDA2980C5B52}"/>
                </c:ext>
              </c:extLst>
            </c:dLbl>
            <c:dLbl>
              <c:idx val="2"/>
              <c:layout>
                <c:manualLayout>
                  <c:x val="-4.1945338948063744E-2"/>
                  <c:y val="3.47164916661626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B8-47E2-84B4-BDA2980C5B52}"/>
                </c:ext>
              </c:extLst>
            </c:dLbl>
            <c:dLbl>
              <c:idx val="3"/>
              <c:layout>
                <c:manualLayout>
                  <c:x val="-4.1945338948063744E-2"/>
                  <c:y val="4.339561458270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3B8-47E2-84B4-BDA2980C5B52}"/>
                </c:ext>
              </c:extLst>
            </c:dLbl>
            <c:dLbl>
              <c:idx val="4"/>
              <c:layout>
                <c:manualLayout>
                  <c:x val="-4.4566922632317728E-2"/>
                  <c:y val="-4.33956145827041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B8-47E2-84B4-BDA2980C5B52}"/>
                </c:ext>
              </c:extLst>
            </c:dLbl>
            <c:dLbl>
              <c:idx val="5"/>
              <c:layout>
                <c:manualLayout>
                  <c:x val="-3.6702171579555777E-2"/>
                  <c:y val="3.0376930207892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B8-47E2-84B4-BDA2980C5B5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Tabelle1!$A$2:$A$8</c:f>
              <c:numCache>
                <c:formatCode>General</c:formatCode>
                <c:ptCount val="7"/>
                <c:pt idx="0">
                  <c:v>2000</c:v>
                </c:pt>
                <c:pt idx="1">
                  <c:v>2003</c:v>
                </c:pt>
                <c:pt idx="2">
                  <c:v>2006</c:v>
                </c:pt>
                <c:pt idx="3">
                  <c:v>2009</c:v>
                </c:pt>
                <c:pt idx="4">
                  <c:v>2012</c:v>
                </c:pt>
                <c:pt idx="5">
                  <c:v>2015</c:v>
                </c:pt>
                <c:pt idx="6">
                  <c:v>2018</c:v>
                </c:pt>
              </c:numCache>
            </c:numRef>
          </c:cat>
          <c:val>
            <c:numRef>
              <c:f>Tabelle1!$D$2:$D$8</c:f>
              <c:numCache>
                <c:formatCode>General</c:formatCode>
                <c:ptCount val="7"/>
                <c:pt idx="1">
                  <c:v>469</c:v>
                </c:pt>
                <c:pt idx="2">
                  <c:v>466</c:v>
                </c:pt>
                <c:pt idx="3">
                  <c:v>477</c:v>
                </c:pt>
                <c:pt idx="4">
                  <c:v>463</c:v>
                </c:pt>
                <c:pt idx="5">
                  <c:v>453</c:v>
                </c:pt>
                <c:pt idx="6">
                  <c:v>458</c:v>
                </c:pt>
              </c:numCache>
            </c:numRef>
          </c:val>
          <c:smooth val="0"/>
          <c:extLst>
            <c:ext xmlns:c16="http://schemas.microsoft.com/office/drawing/2014/chart" uri="{C3380CC4-5D6E-409C-BE32-E72D297353CC}">
              <c16:uniqueId val="{00000002-9FAF-4910-98E8-5D4C854C7D4D}"/>
            </c:ext>
          </c:extLst>
        </c:ser>
        <c:ser>
          <c:idx val="3"/>
          <c:order val="3"/>
          <c:tx>
            <c:strRef>
              <c:f>Tabelle1!$E$1</c:f>
              <c:strCache>
                <c:ptCount val="1"/>
                <c:pt idx="0">
                  <c:v>OECD-Durchschnitt</c:v>
                </c:pt>
              </c:strCache>
            </c:strRef>
          </c:tx>
          <c:marker>
            <c:symbol val="none"/>
          </c:marker>
          <c:dLbls>
            <c:dLbl>
              <c:idx val="0"/>
              <c:layout>
                <c:manualLayout>
                  <c:x val="-7.078275947485757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B7-4485-A71D-6A5065D715D3}"/>
                </c:ext>
              </c:extLst>
            </c:dLbl>
            <c:dLbl>
              <c:idx val="1"/>
              <c:layout>
                <c:manualLayout>
                  <c:x val="-3.4080587895301814E-2"/>
                  <c:y val="-8.67912291654062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3B8-47E2-84B4-BDA2980C5B52}"/>
                </c:ext>
              </c:extLst>
            </c:dLbl>
            <c:dLbl>
              <c:idx val="2"/>
              <c:layout>
                <c:manualLayout>
                  <c:x val="-4.1945338948063744E-2"/>
                  <c:y val="2.6037368749621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B7-4485-A71D-6A5065D715D3}"/>
                </c:ext>
              </c:extLst>
            </c:dLbl>
            <c:dLbl>
              <c:idx val="3"/>
              <c:layout>
                <c:manualLayout>
                  <c:x val="-3.6702171579555826E-2"/>
                  <c:y val="3.47164916661626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B7-4485-A71D-6A5065D715D3}"/>
                </c:ext>
              </c:extLst>
            </c:dLbl>
            <c:dLbl>
              <c:idx val="4"/>
              <c:layout>
                <c:manualLayout>
                  <c:x val="-3.4080587895301793E-2"/>
                  <c:y val="3.9056053124432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B7-4485-A71D-6A5065D715D3}"/>
                </c:ext>
              </c:extLst>
            </c:dLbl>
            <c:dLbl>
              <c:idx val="5"/>
              <c:layout>
                <c:manualLayout>
                  <c:x val="-3.1459004211047907E-2"/>
                  <c:y val="3.47164916661626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B7-4485-A71D-6A5065D715D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Tabelle1!$A$2:$A$8</c:f>
              <c:numCache>
                <c:formatCode>General</c:formatCode>
                <c:ptCount val="7"/>
                <c:pt idx="0">
                  <c:v>2000</c:v>
                </c:pt>
                <c:pt idx="1">
                  <c:v>2003</c:v>
                </c:pt>
                <c:pt idx="2">
                  <c:v>2006</c:v>
                </c:pt>
                <c:pt idx="3">
                  <c:v>2009</c:v>
                </c:pt>
                <c:pt idx="4">
                  <c:v>2012</c:v>
                </c:pt>
                <c:pt idx="5">
                  <c:v>2015</c:v>
                </c:pt>
                <c:pt idx="6">
                  <c:v>2018</c:v>
                </c:pt>
              </c:numCache>
            </c:numRef>
          </c:cat>
          <c:val>
            <c:numRef>
              <c:f>Tabelle1!$E$2:$E$8</c:f>
              <c:numCache>
                <c:formatCode>General</c:formatCode>
                <c:ptCount val="7"/>
                <c:pt idx="0">
                  <c:v>500</c:v>
                </c:pt>
                <c:pt idx="1">
                  <c:v>494</c:v>
                </c:pt>
                <c:pt idx="2">
                  <c:v>492</c:v>
                </c:pt>
                <c:pt idx="3">
                  <c:v>493</c:v>
                </c:pt>
                <c:pt idx="4">
                  <c:v>496</c:v>
                </c:pt>
                <c:pt idx="5">
                  <c:v>493</c:v>
                </c:pt>
                <c:pt idx="6">
                  <c:v>487</c:v>
                </c:pt>
              </c:numCache>
            </c:numRef>
          </c:val>
          <c:smooth val="0"/>
          <c:extLst>
            <c:ext xmlns:c16="http://schemas.microsoft.com/office/drawing/2014/chart" uri="{C3380CC4-5D6E-409C-BE32-E72D297353CC}">
              <c16:uniqueId val="{00000003-9FAF-4910-98E8-5D4C854C7D4D}"/>
            </c:ext>
          </c:extLst>
        </c:ser>
        <c:dLbls>
          <c:showLegendKey val="0"/>
          <c:showVal val="0"/>
          <c:showCatName val="0"/>
          <c:showSerName val="0"/>
          <c:showPercent val="0"/>
          <c:showBubbleSize val="0"/>
        </c:dLbls>
        <c:smooth val="0"/>
        <c:axId val="49242112"/>
        <c:axId val="49243648"/>
      </c:lineChart>
      <c:catAx>
        <c:axId val="49242112"/>
        <c:scaling>
          <c:orientation val="minMax"/>
        </c:scaling>
        <c:delete val="0"/>
        <c:axPos val="b"/>
        <c:numFmt formatCode="General" sourceLinked="1"/>
        <c:majorTickMark val="out"/>
        <c:minorTickMark val="none"/>
        <c:tickLblPos val="nextTo"/>
        <c:crossAx val="49243648"/>
        <c:crosses val="autoZero"/>
        <c:auto val="1"/>
        <c:lblAlgn val="ctr"/>
        <c:lblOffset val="100"/>
        <c:noMultiLvlLbl val="0"/>
      </c:catAx>
      <c:valAx>
        <c:axId val="49243648"/>
        <c:scaling>
          <c:orientation val="minMax"/>
        </c:scaling>
        <c:delete val="0"/>
        <c:axPos val="l"/>
        <c:majorGridlines/>
        <c:numFmt formatCode="General" sourceLinked="1"/>
        <c:majorTickMark val="out"/>
        <c:minorTickMark val="none"/>
        <c:tickLblPos val="nextTo"/>
        <c:crossAx val="49242112"/>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Tabelle1!$B$1</c:f>
              <c:strCache>
                <c:ptCount val="1"/>
                <c:pt idx="0">
                  <c:v>Deutschland</c:v>
                </c:pt>
              </c:strCache>
            </c:strRef>
          </c:tx>
          <c:marker>
            <c:symbol val="none"/>
          </c:marker>
          <c:dLbls>
            <c:dLbl>
              <c:idx val="0"/>
              <c:layout>
                <c:manualLayout>
                  <c:x val="-6.6595455428238498E-2"/>
                  <c:y val="1.7358245833081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EE-45A1-85C8-E70B9A5215D0}"/>
                </c:ext>
              </c:extLst>
            </c:dLbl>
            <c:dLbl>
              <c:idx val="1"/>
              <c:layout>
                <c:manualLayout>
                  <c:x val="-4.1930471936298334E-2"/>
                  <c:y val="-3.0376930207892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EE-45A1-85C8-E70B9A5215D0}"/>
                </c:ext>
              </c:extLst>
            </c:dLbl>
            <c:dLbl>
              <c:idx val="2"/>
              <c:layout>
                <c:manualLayout>
                  <c:x val="-4.1930471936298355E-2"/>
                  <c:y val="-3.0376930207892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9EE-45A1-85C8-E70B9A5215D0}"/>
                </c:ext>
              </c:extLst>
            </c:dLbl>
            <c:dLbl>
              <c:idx val="3"/>
              <c:layout>
                <c:manualLayout>
                  <c:x val="-4.1930471936298355E-2"/>
                  <c:y val="-2.6037368749622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9EE-45A1-85C8-E70B9A5215D0}"/>
                </c:ext>
              </c:extLst>
            </c:dLbl>
            <c:dLbl>
              <c:idx val="4"/>
              <c:layout>
                <c:manualLayout>
                  <c:x val="-3.4530976888716258E-2"/>
                  <c:y val="3.9056053124432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9EE-45A1-85C8-E70B9A5215D0}"/>
                </c:ext>
              </c:extLst>
            </c:dLbl>
            <c:dLbl>
              <c:idx val="5"/>
              <c:layout>
                <c:manualLayout>
                  <c:x val="-3.9463973587104385E-2"/>
                  <c:y val="-3.0376930207892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9EE-45A1-85C8-E70B9A5215D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Tabelle1!$A$2:$A$8</c:f>
              <c:numCache>
                <c:formatCode>General</c:formatCode>
                <c:ptCount val="7"/>
                <c:pt idx="0">
                  <c:v>2000</c:v>
                </c:pt>
                <c:pt idx="1">
                  <c:v>2003</c:v>
                </c:pt>
                <c:pt idx="2">
                  <c:v>2006</c:v>
                </c:pt>
                <c:pt idx="3">
                  <c:v>2009</c:v>
                </c:pt>
                <c:pt idx="4">
                  <c:v>2012</c:v>
                </c:pt>
                <c:pt idx="5">
                  <c:v>2015</c:v>
                </c:pt>
                <c:pt idx="6">
                  <c:v>2018</c:v>
                </c:pt>
              </c:numCache>
            </c:numRef>
          </c:cat>
          <c:val>
            <c:numRef>
              <c:f>Tabelle1!$B$2:$B$8</c:f>
              <c:numCache>
                <c:formatCode>General</c:formatCode>
                <c:ptCount val="7"/>
                <c:pt idx="0">
                  <c:v>490</c:v>
                </c:pt>
                <c:pt idx="1">
                  <c:v>503</c:v>
                </c:pt>
                <c:pt idx="2">
                  <c:v>504</c:v>
                </c:pt>
                <c:pt idx="3">
                  <c:v>513</c:v>
                </c:pt>
                <c:pt idx="4">
                  <c:v>514</c:v>
                </c:pt>
                <c:pt idx="5">
                  <c:v>506</c:v>
                </c:pt>
                <c:pt idx="6">
                  <c:v>500</c:v>
                </c:pt>
              </c:numCache>
            </c:numRef>
          </c:val>
          <c:smooth val="0"/>
          <c:extLst>
            <c:ext xmlns:c16="http://schemas.microsoft.com/office/drawing/2014/chart" uri="{C3380CC4-5D6E-409C-BE32-E72D297353CC}">
              <c16:uniqueId val="{00000000-E1A6-489A-A56A-EBA2B43DFB2B}"/>
            </c:ext>
          </c:extLst>
        </c:ser>
        <c:ser>
          <c:idx val="1"/>
          <c:order val="1"/>
          <c:tx>
            <c:strRef>
              <c:f>Tabelle1!$C$1</c:f>
              <c:strCache>
                <c:ptCount val="1"/>
                <c:pt idx="0">
                  <c:v>Polen</c:v>
                </c:pt>
              </c:strCache>
            </c:strRef>
          </c:tx>
          <c:marker>
            <c:symbol val="none"/>
          </c:marker>
          <c:dLbls>
            <c:dLbl>
              <c:idx val="0"/>
              <c:layout>
                <c:manualLayout>
                  <c:x val="-6.6595455428238498E-2"/>
                  <c:y val="4.33956145827033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EE-45A1-85C8-E70B9A5215D0}"/>
                </c:ext>
              </c:extLst>
            </c:dLbl>
            <c:dLbl>
              <c:idx val="1"/>
              <c:layout>
                <c:manualLayout>
                  <c:x val="-4.1930471936298334E-2"/>
                  <c:y val="2.16978072913515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EE-45A1-85C8-E70B9A5215D0}"/>
                </c:ext>
              </c:extLst>
            </c:dLbl>
            <c:dLbl>
              <c:idx val="2"/>
              <c:layout>
                <c:manualLayout>
                  <c:x val="-3.9463973587104337E-2"/>
                  <c:y val="8.67912291654058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9EE-45A1-85C8-E70B9A5215D0}"/>
                </c:ext>
              </c:extLst>
            </c:dLbl>
            <c:dLbl>
              <c:idx val="3"/>
              <c:layout>
                <c:manualLayout>
                  <c:x val="-3.45309768887163E-2"/>
                  <c:y val="3.9056053124432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9EE-45A1-85C8-E70B9A5215D0}"/>
                </c:ext>
              </c:extLst>
            </c:dLbl>
            <c:dLbl>
              <c:idx val="4"/>
              <c:layout>
                <c:manualLayout>
                  <c:x val="-3.4530976888716258E-2"/>
                  <c:y val="-2.6037368749621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9EE-45A1-85C8-E70B9A5215D0}"/>
                </c:ext>
              </c:extLst>
            </c:dLbl>
            <c:dLbl>
              <c:idx val="5"/>
              <c:layout>
                <c:manualLayout>
                  <c:x val="-3.6997475237910367E-2"/>
                  <c:y val="2.1697807291351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9EE-45A1-85C8-E70B9A5215D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Tabelle1!$A$2:$A$8</c:f>
              <c:numCache>
                <c:formatCode>General</c:formatCode>
                <c:ptCount val="7"/>
                <c:pt idx="0">
                  <c:v>2000</c:v>
                </c:pt>
                <c:pt idx="1">
                  <c:v>2003</c:v>
                </c:pt>
                <c:pt idx="2">
                  <c:v>2006</c:v>
                </c:pt>
                <c:pt idx="3">
                  <c:v>2009</c:v>
                </c:pt>
                <c:pt idx="4">
                  <c:v>2012</c:v>
                </c:pt>
                <c:pt idx="5">
                  <c:v>2015</c:v>
                </c:pt>
                <c:pt idx="6">
                  <c:v>2018</c:v>
                </c:pt>
              </c:numCache>
            </c:numRef>
          </c:cat>
          <c:val>
            <c:numRef>
              <c:f>Tabelle1!$C$2:$C$8</c:f>
              <c:numCache>
                <c:formatCode>General</c:formatCode>
                <c:ptCount val="7"/>
                <c:pt idx="0">
                  <c:v>470</c:v>
                </c:pt>
                <c:pt idx="1">
                  <c:v>490</c:v>
                </c:pt>
                <c:pt idx="2">
                  <c:v>495</c:v>
                </c:pt>
                <c:pt idx="3">
                  <c:v>495</c:v>
                </c:pt>
                <c:pt idx="4">
                  <c:v>518</c:v>
                </c:pt>
                <c:pt idx="5">
                  <c:v>504</c:v>
                </c:pt>
                <c:pt idx="6">
                  <c:v>516</c:v>
                </c:pt>
              </c:numCache>
            </c:numRef>
          </c:val>
          <c:smooth val="0"/>
          <c:extLst>
            <c:ext xmlns:c16="http://schemas.microsoft.com/office/drawing/2014/chart" uri="{C3380CC4-5D6E-409C-BE32-E72D297353CC}">
              <c16:uniqueId val="{00000001-E1A6-489A-A56A-EBA2B43DFB2B}"/>
            </c:ext>
          </c:extLst>
        </c:ser>
        <c:ser>
          <c:idx val="2"/>
          <c:order val="2"/>
          <c:tx>
            <c:strRef>
              <c:f>Tabelle1!$D$1</c:f>
              <c:strCache>
                <c:ptCount val="1"/>
                <c:pt idx="0">
                  <c:v>Slowakei</c:v>
                </c:pt>
              </c:strCache>
            </c:strRef>
          </c:tx>
          <c:marker>
            <c:symbol val="none"/>
          </c:marker>
          <c:dLbls>
            <c:dLbl>
              <c:idx val="1"/>
              <c:layout>
                <c:manualLayout>
                  <c:x val="-4.1930471936298334E-2"/>
                  <c:y val="3.0376930207892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EE-45A1-85C8-E70B9A5215D0}"/>
                </c:ext>
              </c:extLst>
            </c:dLbl>
            <c:dLbl>
              <c:idx val="2"/>
              <c:layout>
                <c:manualLayout>
                  <c:x val="-3.9463973587104337E-2"/>
                  <c:y val="3.0376930207892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EE-45A1-85C8-E70B9A5215D0}"/>
                </c:ext>
              </c:extLst>
            </c:dLbl>
            <c:dLbl>
              <c:idx val="3"/>
              <c:layout>
                <c:manualLayout>
                  <c:x val="-3.45309768887163E-2"/>
                  <c:y val="-3.0376930207892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9EE-45A1-85C8-E70B9A5215D0}"/>
                </c:ext>
              </c:extLst>
            </c:dLbl>
            <c:dLbl>
              <c:idx val="4"/>
              <c:layout>
                <c:manualLayout>
                  <c:x val="-2.713148184113429E-2"/>
                  <c:y val="-7.955770767752809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9EE-45A1-85C8-E70B9A5215D0}"/>
                </c:ext>
              </c:extLst>
            </c:dLbl>
            <c:dLbl>
              <c:idx val="5"/>
              <c:layout>
                <c:manualLayout>
                  <c:x val="-3.206447853952224E-2"/>
                  <c:y val="3.0376930207892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9EE-45A1-85C8-E70B9A5215D0}"/>
                </c:ext>
              </c:extLst>
            </c:dLbl>
            <c:dLbl>
              <c:idx val="6"/>
              <c:layout>
                <c:manualLayout>
                  <c:x val="-2.4664983491940184E-3"/>
                  <c:y val="8.67912291654066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B6-4636-842E-E1F84178E42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Tabelle1!$A$2:$A$8</c:f>
              <c:numCache>
                <c:formatCode>General</c:formatCode>
                <c:ptCount val="7"/>
                <c:pt idx="0">
                  <c:v>2000</c:v>
                </c:pt>
                <c:pt idx="1">
                  <c:v>2003</c:v>
                </c:pt>
                <c:pt idx="2">
                  <c:v>2006</c:v>
                </c:pt>
                <c:pt idx="3">
                  <c:v>2009</c:v>
                </c:pt>
                <c:pt idx="4">
                  <c:v>2012</c:v>
                </c:pt>
                <c:pt idx="5">
                  <c:v>2015</c:v>
                </c:pt>
                <c:pt idx="6">
                  <c:v>2018</c:v>
                </c:pt>
              </c:numCache>
            </c:numRef>
          </c:cat>
          <c:val>
            <c:numRef>
              <c:f>Tabelle1!$D$2:$D$8</c:f>
              <c:numCache>
                <c:formatCode>General</c:formatCode>
                <c:ptCount val="7"/>
                <c:pt idx="1">
                  <c:v>498</c:v>
                </c:pt>
                <c:pt idx="2">
                  <c:v>492</c:v>
                </c:pt>
                <c:pt idx="3">
                  <c:v>497</c:v>
                </c:pt>
                <c:pt idx="4">
                  <c:v>482</c:v>
                </c:pt>
                <c:pt idx="5">
                  <c:v>475</c:v>
                </c:pt>
                <c:pt idx="6">
                  <c:v>486</c:v>
                </c:pt>
              </c:numCache>
            </c:numRef>
          </c:val>
          <c:smooth val="0"/>
          <c:extLst>
            <c:ext xmlns:c16="http://schemas.microsoft.com/office/drawing/2014/chart" uri="{C3380CC4-5D6E-409C-BE32-E72D297353CC}">
              <c16:uniqueId val="{00000002-E1A6-489A-A56A-EBA2B43DFB2B}"/>
            </c:ext>
          </c:extLst>
        </c:ser>
        <c:ser>
          <c:idx val="3"/>
          <c:order val="3"/>
          <c:tx>
            <c:strRef>
              <c:f>Tabelle1!$E$1</c:f>
              <c:strCache>
                <c:ptCount val="1"/>
                <c:pt idx="0">
                  <c:v>OECD-Durchschnitt</c:v>
                </c:pt>
              </c:strCache>
            </c:strRef>
          </c:tx>
          <c:marker>
            <c:symbol val="none"/>
          </c:marker>
          <c:dLbls>
            <c:dLbl>
              <c:idx val="0"/>
              <c:layout>
                <c:manualLayout>
                  <c:x val="-6.6595455428238498E-2"/>
                  <c:y val="8.67912291654070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EE-45A1-85C8-E70B9A5215D0}"/>
                </c:ext>
              </c:extLst>
            </c:dLbl>
            <c:dLbl>
              <c:idx val="1"/>
              <c:layout>
                <c:manualLayout>
                  <c:x val="-4.1930471936298334E-2"/>
                  <c:y val="-4.33956145827033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EE-45A1-85C8-E70B9A5215D0}"/>
                </c:ext>
              </c:extLst>
            </c:dLbl>
            <c:dLbl>
              <c:idx val="2"/>
              <c:layout>
                <c:manualLayout>
                  <c:x val="-3.9463973587104337E-2"/>
                  <c:y val="-3.977885383876404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9EE-45A1-85C8-E70B9A5215D0}"/>
                </c:ext>
              </c:extLst>
            </c:dLbl>
            <c:dLbl>
              <c:idx val="3"/>
              <c:layout>
                <c:manualLayout>
                  <c:x val="-3.4530976888716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9EE-45A1-85C8-E70B9A5215D0}"/>
                </c:ext>
              </c:extLst>
            </c:dLbl>
            <c:dLbl>
              <c:idx val="4"/>
              <c:layout>
                <c:manualLayout>
                  <c:x val="-2.95979801903282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9EE-45A1-85C8-E70B9A5215D0}"/>
                </c:ext>
              </c:extLst>
            </c:dLbl>
            <c:dLbl>
              <c:idx val="5"/>
              <c:layout>
                <c:manualLayout>
                  <c:x val="-3.6997475237910367E-2"/>
                  <c:y val="-2.1697807291351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9EE-45A1-85C8-E70B9A5215D0}"/>
                </c:ext>
              </c:extLst>
            </c:dLbl>
            <c:dLbl>
              <c:idx val="6"/>
              <c:layout>
                <c:manualLayout>
                  <c:x val="-2.4664983491940184E-3"/>
                  <c:y val="-4.33956145827033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B6-4636-842E-E1F84178E42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Tabelle1!$A$2:$A$8</c:f>
              <c:numCache>
                <c:formatCode>General</c:formatCode>
                <c:ptCount val="7"/>
                <c:pt idx="0">
                  <c:v>2000</c:v>
                </c:pt>
                <c:pt idx="1">
                  <c:v>2003</c:v>
                </c:pt>
                <c:pt idx="2">
                  <c:v>2006</c:v>
                </c:pt>
                <c:pt idx="3">
                  <c:v>2009</c:v>
                </c:pt>
                <c:pt idx="4">
                  <c:v>2012</c:v>
                </c:pt>
                <c:pt idx="5">
                  <c:v>2015</c:v>
                </c:pt>
                <c:pt idx="6">
                  <c:v>2018</c:v>
                </c:pt>
              </c:numCache>
            </c:numRef>
          </c:cat>
          <c:val>
            <c:numRef>
              <c:f>Tabelle1!$E$2:$E$8</c:f>
              <c:numCache>
                <c:formatCode>General</c:formatCode>
                <c:ptCount val="7"/>
                <c:pt idx="0">
                  <c:v>500</c:v>
                </c:pt>
                <c:pt idx="1">
                  <c:v>500</c:v>
                </c:pt>
                <c:pt idx="2">
                  <c:v>498</c:v>
                </c:pt>
                <c:pt idx="3">
                  <c:v>496</c:v>
                </c:pt>
                <c:pt idx="4">
                  <c:v>494</c:v>
                </c:pt>
                <c:pt idx="5">
                  <c:v>490</c:v>
                </c:pt>
                <c:pt idx="6">
                  <c:v>489</c:v>
                </c:pt>
              </c:numCache>
            </c:numRef>
          </c:val>
          <c:smooth val="0"/>
          <c:extLst>
            <c:ext xmlns:c16="http://schemas.microsoft.com/office/drawing/2014/chart" uri="{C3380CC4-5D6E-409C-BE32-E72D297353CC}">
              <c16:uniqueId val="{00000003-E1A6-489A-A56A-EBA2B43DFB2B}"/>
            </c:ext>
          </c:extLst>
        </c:ser>
        <c:dLbls>
          <c:showLegendKey val="0"/>
          <c:showVal val="0"/>
          <c:showCatName val="0"/>
          <c:showSerName val="0"/>
          <c:showPercent val="0"/>
          <c:showBubbleSize val="0"/>
        </c:dLbls>
        <c:smooth val="0"/>
        <c:axId val="49266048"/>
        <c:axId val="49271936"/>
      </c:lineChart>
      <c:catAx>
        <c:axId val="49266048"/>
        <c:scaling>
          <c:orientation val="minMax"/>
        </c:scaling>
        <c:delete val="0"/>
        <c:axPos val="b"/>
        <c:numFmt formatCode="General" sourceLinked="1"/>
        <c:majorTickMark val="out"/>
        <c:minorTickMark val="none"/>
        <c:tickLblPos val="nextTo"/>
        <c:crossAx val="49271936"/>
        <c:crosses val="autoZero"/>
        <c:auto val="1"/>
        <c:lblAlgn val="ctr"/>
        <c:lblOffset val="100"/>
        <c:noMultiLvlLbl val="0"/>
      </c:catAx>
      <c:valAx>
        <c:axId val="49271936"/>
        <c:scaling>
          <c:orientation val="minMax"/>
        </c:scaling>
        <c:delete val="0"/>
        <c:axPos val="l"/>
        <c:majorGridlines/>
        <c:numFmt formatCode="General" sourceLinked="1"/>
        <c:majorTickMark val="out"/>
        <c:minorTickMark val="none"/>
        <c:tickLblPos val="nextTo"/>
        <c:crossAx val="49266048"/>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Tabelle1!$B$1</c:f>
              <c:strCache>
                <c:ptCount val="1"/>
                <c:pt idx="0">
                  <c:v>Deutschland</c:v>
                </c:pt>
              </c:strCache>
            </c:strRef>
          </c:tx>
          <c:marker>
            <c:symbol val="none"/>
          </c:marker>
          <c:dLbls>
            <c:dLbl>
              <c:idx val="0"/>
              <c:layout>
                <c:manualLayout>
                  <c:x val="-7.0583634957954514E-2"/>
                  <c:y val="-2.3574206031878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87-4402-83E7-1BB33F324C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Tabelle1!$A$2:$A$6</c:f>
              <c:numCache>
                <c:formatCode>General</c:formatCode>
                <c:ptCount val="5"/>
                <c:pt idx="0">
                  <c:v>2010</c:v>
                </c:pt>
                <c:pt idx="1">
                  <c:v>2013</c:v>
                </c:pt>
                <c:pt idx="2">
                  <c:v>2015</c:v>
                </c:pt>
                <c:pt idx="3">
                  <c:v>2019</c:v>
                </c:pt>
                <c:pt idx="4">
                  <c:v>2021</c:v>
                </c:pt>
              </c:numCache>
            </c:numRef>
          </c:cat>
          <c:val>
            <c:numRef>
              <c:f>Tabelle1!$B$2:$B$6</c:f>
              <c:numCache>
                <c:formatCode>General</c:formatCode>
                <c:ptCount val="5"/>
                <c:pt idx="0">
                  <c:v>21.9</c:v>
                </c:pt>
                <c:pt idx="1">
                  <c:v>21</c:v>
                </c:pt>
                <c:pt idx="2">
                  <c:v>21</c:v>
                </c:pt>
                <c:pt idx="3">
                  <c:v>21</c:v>
                </c:pt>
                <c:pt idx="4">
                  <c:v>21</c:v>
                </c:pt>
              </c:numCache>
            </c:numRef>
          </c:val>
          <c:smooth val="0"/>
          <c:extLst>
            <c:ext xmlns:c16="http://schemas.microsoft.com/office/drawing/2014/chart" uri="{C3380CC4-5D6E-409C-BE32-E72D297353CC}">
              <c16:uniqueId val="{00000000-4CA9-457E-B997-5CE90AD24504}"/>
            </c:ext>
          </c:extLst>
        </c:ser>
        <c:ser>
          <c:idx val="1"/>
          <c:order val="1"/>
          <c:tx>
            <c:strRef>
              <c:f>Tabelle1!$C$1</c:f>
              <c:strCache>
                <c:ptCount val="1"/>
                <c:pt idx="0">
                  <c:v>Polen</c:v>
                </c:pt>
              </c:strCache>
            </c:strRef>
          </c:tx>
          <c:marker>
            <c:symbol val="none"/>
          </c:marker>
          <c:dLbls>
            <c:dLbl>
              <c:idx val="0"/>
              <c:layout>
                <c:manualLayout>
                  <c:x val="-7.3104479063595754E-2"/>
                  <c:y val="1.8859364825502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C3-4CD2-87BF-F3893CDA85F7}"/>
                </c:ext>
              </c:extLst>
            </c:dLbl>
            <c:dLbl>
              <c:idx val="1"/>
              <c:delete val="1"/>
              <c:extLst>
                <c:ext xmlns:c15="http://schemas.microsoft.com/office/drawing/2012/chart" uri="{CE6537A1-D6FC-4f65-9D91-7224C49458BB}"/>
                <c:ext xmlns:c16="http://schemas.microsoft.com/office/drawing/2014/chart" uri="{C3380CC4-5D6E-409C-BE32-E72D297353CC}">
                  <c16:uniqueId val="{00000005-B5C3-4CD2-87BF-F3893CDA85F7}"/>
                </c:ext>
              </c:extLst>
            </c:dLbl>
            <c:dLbl>
              <c:idx val="2"/>
              <c:layout>
                <c:manualLayout>
                  <c:x val="-2.5208441056412324E-2"/>
                  <c:y val="-2.8289047238253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C3-4CD2-87BF-F3893CDA85F7}"/>
                </c:ext>
              </c:extLst>
            </c:dLbl>
            <c:dLbl>
              <c:idx val="3"/>
              <c:layout>
                <c:manualLayout>
                  <c:x val="-3.0250129267694787E-2"/>
                  <c:y val="-2.8289047238253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5C3-4CD2-87BF-F3893CDA85F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Tabelle1!$A$2:$A$6</c:f>
              <c:numCache>
                <c:formatCode>General</c:formatCode>
                <c:ptCount val="5"/>
                <c:pt idx="0">
                  <c:v>2010</c:v>
                </c:pt>
                <c:pt idx="1">
                  <c:v>2013</c:v>
                </c:pt>
                <c:pt idx="2">
                  <c:v>2015</c:v>
                </c:pt>
                <c:pt idx="3">
                  <c:v>2019</c:v>
                </c:pt>
                <c:pt idx="4">
                  <c:v>2021</c:v>
                </c:pt>
              </c:numCache>
            </c:numRef>
          </c:cat>
          <c:val>
            <c:numRef>
              <c:f>Tabelle1!$C$2:$C$6</c:f>
              <c:numCache>
                <c:formatCode>General</c:formatCode>
                <c:ptCount val="5"/>
                <c:pt idx="0">
                  <c:v>19.3</c:v>
                </c:pt>
                <c:pt idx="1">
                  <c:v>18</c:v>
                </c:pt>
                <c:pt idx="2">
                  <c:v>19</c:v>
                </c:pt>
                <c:pt idx="3">
                  <c:v>19</c:v>
                </c:pt>
                <c:pt idx="4">
                  <c:v>18</c:v>
                </c:pt>
              </c:numCache>
            </c:numRef>
          </c:val>
          <c:smooth val="0"/>
          <c:extLst>
            <c:ext xmlns:c16="http://schemas.microsoft.com/office/drawing/2014/chart" uri="{C3380CC4-5D6E-409C-BE32-E72D297353CC}">
              <c16:uniqueId val="{00000001-4CA9-457E-B997-5CE90AD24504}"/>
            </c:ext>
          </c:extLst>
        </c:ser>
        <c:ser>
          <c:idx val="2"/>
          <c:order val="2"/>
          <c:tx>
            <c:strRef>
              <c:f>Tabelle1!$D$1</c:f>
              <c:strCache>
                <c:ptCount val="1"/>
                <c:pt idx="0">
                  <c:v>Slowakei</c:v>
                </c:pt>
              </c:strCache>
            </c:strRef>
          </c:tx>
          <c:marker>
            <c:symbol val="none"/>
          </c:marker>
          <c:dLbls>
            <c:dLbl>
              <c:idx val="0"/>
              <c:layout>
                <c:manualLayout>
                  <c:x val="-7.0583634957954514E-2"/>
                  <c:y val="-1.88593648255026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87-4402-83E7-1BB33F324C68}"/>
                </c:ext>
              </c:extLst>
            </c:dLbl>
            <c:dLbl>
              <c:idx val="1"/>
              <c:layout>
                <c:manualLayout>
                  <c:x val="-3.2770973373336017E-2"/>
                  <c:y val="-3.3003888444629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C3-4CD2-87BF-F3893CDA85F7}"/>
                </c:ext>
              </c:extLst>
            </c:dLbl>
            <c:dLbl>
              <c:idx val="2"/>
              <c:layout>
                <c:manualLayout>
                  <c:x val="-2.5208441056412324E-2"/>
                  <c:y val="3.77187296510052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C3-4CD2-87BF-F3893CDA85F7}"/>
                </c:ext>
              </c:extLst>
            </c:dLbl>
            <c:dLbl>
              <c:idx val="3"/>
              <c:layout>
                <c:manualLayout>
                  <c:x val="-2.2687596950771181E-2"/>
                  <c:y val="3.3003888444629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5C3-4CD2-87BF-F3893CDA85F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Tabelle1!$A$2:$A$6</c:f>
              <c:numCache>
                <c:formatCode>General</c:formatCode>
                <c:ptCount val="5"/>
                <c:pt idx="0">
                  <c:v>2010</c:v>
                </c:pt>
                <c:pt idx="1">
                  <c:v>2013</c:v>
                </c:pt>
                <c:pt idx="2">
                  <c:v>2015</c:v>
                </c:pt>
                <c:pt idx="3">
                  <c:v>2019</c:v>
                </c:pt>
                <c:pt idx="4">
                  <c:v>2021</c:v>
                </c:pt>
              </c:numCache>
            </c:numRef>
          </c:cat>
          <c:val>
            <c:numRef>
              <c:f>Tabelle1!$D$2:$D$6</c:f>
              <c:numCache>
                <c:formatCode>General</c:formatCode>
                <c:ptCount val="5"/>
                <c:pt idx="0">
                  <c:v>19.399999999999999</c:v>
                </c:pt>
                <c:pt idx="1">
                  <c:v>18</c:v>
                </c:pt>
                <c:pt idx="2">
                  <c:v>18</c:v>
                </c:pt>
                <c:pt idx="3">
                  <c:v>18</c:v>
                </c:pt>
                <c:pt idx="4">
                  <c:v>18</c:v>
                </c:pt>
              </c:numCache>
            </c:numRef>
          </c:val>
          <c:smooth val="0"/>
          <c:extLst>
            <c:ext xmlns:c16="http://schemas.microsoft.com/office/drawing/2014/chart" uri="{C3380CC4-5D6E-409C-BE32-E72D297353CC}">
              <c16:uniqueId val="{00000002-4CA9-457E-B997-5CE90AD24504}"/>
            </c:ext>
          </c:extLst>
        </c:ser>
        <c:ser>
          <c:idx val="3"/>
          <c:order val="3"/>
          <c:tx>
            <c:strRef>
              <c:f>Tabelle1!$E$1</c:f>
              <c:strCache>
                <c:ptCount val="1"/>
                <c:pt idx="0">
                  <c:v>OECD-Durchschnitt</c:v>
                </c:pt>
              </c:strCache>
            </c:strRef>
          </c:tx>
          <c:marker>
            <c:symbol val="none"/>
          </c:marker>
          <c:dLbls>
            <c:dLbl>
              <c:idx val="0"/>
              <c:layout>
                <c:manualLayout>
                  <c:x val="-7.3104479063595754E-2"/>
                  <c:y val="4.71484120637563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87-4402-83E7-1BB33F324C68}"/>
                </c:ext>
              </c:extLst>
            </c:dLbl>
            <c:dLbl>
              <c:idx val="1"/>
              <c:layout>
                <c:manualLayout>
                  <c:x val="-3.2770973373336017E-2"/>
                  <c:y val="-3.3003888444629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C3-4CD2-87BF-F3893CDA85F7}"/>
                </c:ext>
              </c:extLst>
            </c:dLbl>
            <c:dLbl>
              <c:idx val="2"/>
              <c:layout>
                <c:manualLayout>
                  <c:x val="-2.7729285162053603E-2"/>
                  <c:y val="-3.3003888444629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C3-4CD2-87BF-F3893CDA85F7}"/>
                </c:ext>
              </c:extLst>
            </c:dLbl>
            <c:dLbl>
              <c:idx val="3"/>
              <c:layout>
                <c:manualLayout>
                  <c:x val="-3.0250129267694787E-2"/>
                  <c:y val="-2.8289047238253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C3-4CD2-87BF-F3893CDA85F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Tabelle1!$A$2:$A$6</c:f>
              <c:numCache>
                <c:formatCode>General</c:formatCode>
                <c:ptCount val="5"/>
                <c:pt idx="0">
                  <c:v>2010</c:v>
                </c:pt>
                <c:pt idx="1">
                  <c:v>2013</c:v>
                </c:pt>
                <c:pt idx="2">
                  <c:v>2015</c:v>
                </c:pt>
                <c:pt idx="3">
                  <c:v>2019</c:v>
                </c:pt>
                <c:pt idx="4">
                  <c:v>2021</c:v>
                </c:pt>
              </c:numCache>
            </c:numRef>
          </c:cat>
          <c:val>
            <c:numRef>
              <c:f>Tabelle1!$E$2:$E$6</c:f>
              <c:numCache>
                <c:formatCode>General</c:formatCode>
                <c:ptCount val="5"/>
                <c:pt idx="0">
                  <c:v>21.6</c:v>
                </c:pt>
                <c:pt idx="1">
                  <c:v>21</c:v>
                </c:pt>
                <c:pt idx="2">
                  <c:v>21</c:v>
                </c:pt>
                <c:pt idx="3">
                  <c:v>21</c:v>
                </c:pt>
                <c:pt idx="4">
                  <c:v>21</c:v>
                </c:pt>
              </c:numCache>
            </c:numRef>
          </c:val>
          <c:smooth val="0"/>
          <c:extLst>
            <c:ext xmlns:c16="http://schemas.microsoft.com/office/drawing/2014/chart" uri="{C3380CC4-5D6E-409C-BE32-E72D297353CC}">
              <c16:uniqueId val="{00000003-4CA9-457E-B997-5CE90AD24504}"/>
            </c:ext>
          </c:extLst>
        </c:ser>
        <c:dLbls>
          <c:showLegendKey val="0"/>
          <c:showVal val="0"/>
          <c:showCatName val="0"/>
          <c:showSerName val="0"/>
          <c:showPercent val="0"/>
          <c:showBubbleSize val="0"/>
        </c:dLbls>
        <c:smooth val="0"/>
        <c:axId val="221985792"/>
        <c:axId val="222061312"/>
      </c:lineChart>
      <c:catAx>
        <c:axId val="221985792"/>
        <c:scaling>
          <c:orientation val="minMax"/>
        </c:scaling>
        <c:delete val="0"/>
        <c:axPos val="b"/>
        <c:numFmt formatCode="General" sourceLinked="1"/>
        <c:majorTickMark val="out"/>
        <c:minorTickMark val="none"/>
        <c:tickLblPos val="nextTo"/>
        <c:crossAx val="222061312"/>
        <c:crosses val="autoZero"/>
        <c:auto val="1"/>
        <c:lblAlgn val="ctr"/>
        <c:lblOffset val="100"/>
        <c:noMultiLvlLbl val="0"/>
      </c:catAx>
      <c:valAx>
        <c:axId val="222061312"/>
        <c:scaling>
          <c:orientation val="minMax"/>
        </c:scaling>
        <c:delete val="0"/>
        <c:axPos val="l"/>
        <c:majorGridlines/>
        <c:numFmt formatCode="General" sourceLinked="1"/>
        <c:majorTickMark val="out"/>
        <c:minorTickMark val="none"/>
        <c:tickLblPos val="nextTo"/>
        <c:crossAx val="221985792"/>
        <c:crosses val="autoZero"/>
        <c:crossBetween val="between"/>
      </c:valAx>
    </c:plotArea>
    <c:legend>
      <c:legendPos val="r"/>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Tabelle1!$B$1</c:f>
              <c:strCache>
                <c:ptCount val="1"/>
                <c:pt idx="0">
                  <c:v>Deutschland</c:v>
                </c:pt>
              </c:strCache>
            </c:strRef>
          </c:tx>
          <c:marker>
            <c:symbol val="none"/>
          </c:marker>
          <c:dLbls>
            <c:dLbl>
              <c:idx val="0"/>
              <c:layout>
                <c:manualLayout>
                  <c:x val="-7.562532316923698E-2"/>
                  <c:y val="-3.0296235156037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CF-477A-B64A-F3E19BB865C8}"/>
                </c:ext>
              </c:extLst>
            </c:dLbl>
            <c:dLbl>
              <c:idx val="1"/>
              <c:layout>
                <c:manualLayout>
                  <c:x val="-3.2770973373336017E-2"/>
                  <c:y val="-2.596820156231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CF-477A-B64A-F3E19BB865C8}"/>
                </c:ext>
              </c:extLst>
            </c:dLbl>
            <c:dLbl>
              <c:idx val="2"/>
              <c:delete val="1"/>
              <c:extLst>
                <c:ext xmlns:c15="http://schemas.microsoft.com/office/drawing/2012/chart" uri="{CE6537A1-D6FC-4f65-9D91-7224C49458BB}"/>
                <c:ext xmlns:c16="http://schemas.microsoft.com/office/drawing/2014/chart" uri="{C3380CC4-5D6E-409C-BE32-E72D297353CC}">
                  <c16:uniqueId val="{00000009-20CF-477A-B64A-F3E19BB865C8}"/>
                </c:ext>
              </c:extLst>
            </c:dLbl>
            <c:dLbl>
              <c:idx val="3"/>
              <c:layout>
                <c:manualLayout>
                  <c:x val="-3.7812661584618573E-2"/>
                  <c:y val="-2.1640167968598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0CF-477A-B64A-F3E19BB865C8}"/>
                </c:ext>
              </c:extLst>
            </c:dLbl>
            <c:dLbl>
              <c:idx val="4"/>
              <c:layout>
                <c:manualLayout>
                  <c:x val="-2.5208441056412323E-3"/>
                  <c:y val="-4.32803359371964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0CF-477A-B64A-F3E19BB865C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Tabelle1!$A$2:$A$6</c:f>
              <c:numCache>
                <c:formatCode>General</c:formatCode>
                <c:ptCount val="5"/>
                <c:pt idx="0">
                  <c:v>2010</c:v>
                </c:pt>
                <c:pt idx="1">
                  <c:v>2013</c:v>
                </c:pt>
                <c:pt idx="2">
                  <c:v>2015</c:v>
                </c:pt>
                <c:pt idx="3">
                  <c:v>2019</c:v>
                </c:pt>
                <c:pt idx="4">
                  <c:v>2021</c:v>
                </c:pt>
              </c:numCache>
            </c:numRef>
          </c:cat>
          <c:val>
            <c:numRef>
              <c:f>Tabelle1!$B$2:$B$6</c:f>
              <c:numCache>
                <c:formatCode>General</c:formatCode>
                <c:ptCount val="5"/>
                <c:pt idx="0">
                  <c:v>24.7</c:v>
                </c:pt>
                <c:pt idx="1">
                  <c:v>24</c:v>
                </c:pt>
                <c:pt idx="2">
                  <c:v>24</c:v>
                </c:pt>
                <c:pt idx="3">
                  <c:v>24</c:v>
                </c:pt>
                <c:pt idx="4">
                  <c:v>24</c:v>
                </c:pt>
              </c:numCache>
            </c:numRef>
          </c:val>
          <c:smooth val="0"/>
          <c:extLst>
            <c:ext xmlns:c16="http://schemas.microsoft.com/office/drawing/2014/chart" uri="{C3380CC4-5D6E-409C-BE32-E72D297353CC}">
              <c16:uniqueId val="{00000000-4B70-4975-ACDF-606C467D0680}"/>
            </c:ext>
          </c:extLst>
        </c:ser>
        <c:ser>
          <c:idx val="1"/>
          <c:order val="1"/>
          <c:tx>
            <c:strRef>
              <c:f>Tabelle1!$C$1</c:f>
              <c:strCache>
                <c:ptCount val="1"/>
                <c:pt idx="0">
                  <c:v>Polen</c:v>
                </c:pt>
              </c:strCache>
            </c:strRef>
          </c:tx>
          <c:marker>
            <c:symbol val="none"/>
          </c:marker>
          <c:dLbls>
            <c:dLbl>
              <c:idx val="0"/>
              <c:layout>
                <c:manualLayout>
                  <c:x val="-5.7979414429748341E-2"/>
                  <c:y val="-1.2984100781158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CF-477A-B64A-F3E19BB865C8}"/>
                </c:ext>
              </c:extLst>
            </c:dLbl>
            <c:dLbl>
              <c:idx val="1"/>
              <c:layout>
                <c:manualLayout>
                  <c:x val="-3.0250129267694787E-2"/>
                  <c:y val="3.02962351560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CF-477A-B64A-F3E19BB865C8}"/>
                </c:ext>
              </c:extLst>
            </c:dLbl>
            <c:dLbl>
              <c:idx val="2"/>
              <c:layout>
                <c:manualLayout>
                  <c:x val="-3.2770973373336017E-2"/>
                  <c:y val="2.596820156231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CF-477A-B64A-F3E19BB865C8}"/>
                </c:ext>
              </c:extLst>
            </c:dLbl>
            <c:dLbl>
              <c:idx val="3"/>
              <c:layout>
                <c:manualLayout>
                  <c:x val="-4.0333505690259806E-2"/>
                  <c:y val="2.1640167968598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0CF-477A-B64A-F3E19BB865C8}"/>
                </c:ext>
              </c:extLst>
            </c:dLbl>
            <c:dLbl>
              <c:idx val="4"/>
              <c:layout>
                <c:manualLayout>
                  <c:x val="-2.5208441056412323E-3"/>
                  <c:y val="1.29841007811589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0CF-477A-B64A-F3E19BB865C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Tabelle1!$A$2:$A$6</c:f>
              <c:numCache>
                <c:formatCode>General</c:formatCode>
                <c:ptCount val="5"/>
                <c:pt idx="0">
                  <c:v>2010</c:v>
                </c:pt>
                <c:pt idx="1">
                  <c:v>2013</c:v>
                </c:pt>
                <c:pt idx="2">
                  <c:v>2015</c:v>
                </c:pt>
                <c:pt idx="3">
                  <c:v>2019</c:v>
                </c:pt>
                <c:pt idx="4">
                  <c:v>2021</c:v>
                </c:pt>
              </c:numCache>
            </c:numRef>
          </c:cat>
          <c:val>
            <c:numRef>
              <c:f>Tabelle1!$C$2:$C$6</c:f>
              <c:numCache>
                <c:formatCode>General</c:formatCode>
                <c:ptCount val="5"/>
                <c:pt idx="0">
                  <c:v>24</c:v>
                </c:pt>
                <c:pt idx="1">
                  <c:v>22</c:v>
                </c:pt>
                <c:pt idx="2">
                  <c:v>23</c:v>
                </c:pt>
                <c:pt idx="3">
                  <c:v>22</c:v>
                </c:pt>
                <c:pt idx="4">
                  <c:v>19</c:v>
                </c:pt>
              </c:numCache>
            </c:numRef>
          </c:val>
          <c:smooth val="0"/>
          <c:extLst>
            <c:ext xmlns:c16="http://schemas.microsoft.com/office/drawing/2014/chart" uri="{C3380CC4-5D6E-409C-BE32-E72D297353CC}">
              <c16:uniqueId val="{00000001-4B70-4975-ACDF-606C467D0680}"/>
            </c:ext>
          </c:extLst>
        </c:ser>
        <c:ser>
          <c:idx val="2"/>
          <c:order val="2"/>
          <c:tx>
            <c:strRef>
              <c:f>Tabelle1!$D$1</c:f>
              <c:strCache>
                <c:ptCount val="1"/>
                <c:pt idx="0">
                  <c:v>Slowakei</c:v>
                </c:pt>
              </c:strCache>
            </c:strRef>
          </c:tx>
          <c:marker>
            <c:symbol val="none"/>
          </c:marker>
          <c:dLbls>
            <c:dLbl>
              <c:idx val="0"/>
              <c:layout>
                <c:manualLayout>
                  <c:x val="-6.0500258535389574E-2"/>
                  <c:y val="8.6560671874392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CF-477A-B64A-F3E19BB865C8}"/>
                </c:ext>
              </c:extLst>
            </c:dLbl>
            <c:dLbl>
              <c:idx val="1"/>
              <c:layout>
                <c:manualLayout>
                  <c:x val="-4.0333505690259716E-2"/>
                  <c:y val="2.5968201562317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CF-477A-B64A-F3E19BB865C8}"/>
                </c:ext>
              </c:extLst>
            </c:dLbl>
            <c:dLbl>
              <c:idx val="2"/>
              <c:layout>
                <c:manualLayout>
                  <c:x val="-2.7729285162053603E-2"/>
                  <c:y val="2.5968201562317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0CF-477A-B64A-F3E19BB865C8}"/>
                </c:ext>
              </c:extLst>
            </c:dLbl>
            <c:dLbl>
              <c:idx val="3"/>
              <c:layout>
                <c:manualLayout>
                  <c:x val="-3.7812661584618573E-2"/>
                  <c:y val="2.5968201562317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0CF-477A-B64A-F3E19BB865C8}"/>
                </c:ext>
              </c:extLst>
            </c:dLbl>
            <c:dLbl>
              <c:idx val="4"/>
              <c:layout>
                <c:manualLayout>
                  <c:x val="-2.5208441056412323E-3"/>
                  <c:y val="-3.967318296776835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0CF-477A-B64A-F3E19BB865C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Tabelle1!$A$2:$A$6</c:f>
              <c:numCache>
                <c:formatCode>General</c:formatCode>
                <c:ptCount val="5"/>
                <c:pt idx="0">
                  <c:v>2010</c:v>
                </c:pt>
                <c:pt idx="1">
                  <c:v>2013</c:v>
                </c:pt>
                <c:pt idx="2">
                  <c:v>2015</c:v>
                </c:pt>
                <c:pt idx="3">
                  <c:v>2019</c:v>
                </c:pt>
                <c:pt idx="4">
                  <c:v>2021</c:v>
                </c:pt>
              </c:numCache>
            </c:numRef>
          </c:cat>
          <c:val>
            <c:numRef>
              <c:f>Tabelle1!$D$2:$D$6</c:f>
              <c:numCache>
                <c:formatCode>General</c:formatCode>
                <c:ptCount val="5"/>
                <c:pt idx="0">
                  <c:v>22</c:v>
                </c:pt>
                <c:pt idx="1">
                  <c:v>19</c:v>
                </c:pt>
                <c:pt idx="2">
                  <c:v>19</c:v>
                </c:pt>
                <c:pt idx="3">
                  <c:v>19</c:v>
                </c:pt>
                <c:pt idx="4">
                  <c:v>20</c:v>
                </c:pt>
              </c:numCache>
            </c:numRef>
          </c:val>
          <c:smooth val="0"/>
          <c:extLst>
            <c:ext xmlns:c16="http://schemas.microsoft.com/office/drawing/2014/chart" uri="{C3380CC4-5D6E-409C-BE32-E72D297353CC}">
              <c16:uniqueId val="{00000002-4B70-4975-ACDF-606C467D0680}"/>
            </c:ext>
          </c:extLst>
        </c:ser>
        <c:ser>
          <c:idx val="3"/>
          <c:order val="3"/>
          <c:tx>
            <c:strRef>
              <c:f>Tabelle1!$E$1</c:f>
              <c:strCache>
                <c:ptCount val="1"/>
                <c:pt idx="0">
                  <c:v>OECD-Durchschnitt</c:v>
                </c:pt>
              </c:strCache>
            </c:strRef>
          </c:tx>
          <c:marker>
            <c:symbol val="none"/>
          </c:marker>
          <c:dLbls>
            <c:dLbl>
              <c:idx val="0"/>
              <c:layout>
                <c:manualLayout>
                  <c:x val="-7.562532316923698E-2"/>
                  <c:y val="1.29841007811589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CF-477A-B64A-F3E19BB865C8}"/>
                </c:ext>
              </c:extLst>
            </c:dLbl>
            <c:dLbl>
              <c:idx val="1"/>
              <c:layout>
                <c:manualLayout>
                  <c:x val="-3.025012926769478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CF-477A-B64A-F3E19BB865C8}"/>
                </c:ext>
              </c:extLst>
            </c:dLbl>
            <c:dLbl>
              <c:idx val="2"/>
              <c:layout>
                <c:manualLayout>
                  <c:x val="-3.2770973373336017E-2"/>
                  <c:y val="-8.65606718743931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CF-477A-B64A-F3E19BB865C8}"/>
                </c:ext>
              </c:extLst>
            </c:dLbl>
            <c:dLbl>
              <c:idx val="3"/>
              <c:layout>
                <c:manualLayout>
                  <c:x val="-3.781266158461857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0CF-477A-B64A-F3E19BB865C8}"/>
                </c:ext>
              </c:extLst>
            </c:dLbl>
            <c:dLbl>
              <c:idx val="4"/>
              <c:layout>
                <c:manualLayout>
                  <c:x val="-2.5208441056412323E-3"/>
                  <c:y val="4.32803359371964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0CF-477A-B64A-F3E19BB865C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Tabelle1!$A$2:$A$6</c:f>
              <c:numCache>
                <c:formatCode>General</c:formatCode>
                <c:ptCount val="5"/>
                <c:pt idx="0">
                  <c:v>2010</c:v>
                </c:pt>
                <c:pt idx="1">
                  <c:v>2013</c:v>
                </c:pt>
                <c:pt idx="2">
                  <c:v>2015</c:v>
                </c:pt>
                <c:pt idx="3">
                  <c:v>2019</c:v>
                </c:pt>
                <c:pt idx="4">
                  <c:v>2021</c:v>
                </c:pt>
              </c:numCache>
            </c:numRef>
          </c:cat>
          <c:val>
            <c:numRef>
              <c:f>Tabelle1!$E$2:$E$6</c:f>
              <c:numCache>
                <c:formatCode>General</c:formatCode>
                <c:ptCount val="5"/>
                <c:pt idx="0">
                  <c:v>23.7</c:v>
                </c:pt>
                <c:pt idx="1">
                  <c:v>23</c:v>
                </c:pt>
                <c:pt idx="2">
                  <c:v>24</c:v>
                </c:pt>
                <c:pt idx="3">
                  <c:v>23</c:v>
                </c:pt>
                <c:pt idx="4">
                  <c:v>23</c:v>
                </c:pt>
              </c:numCache>
            </c:numRef>
          </c:val>
          <c:smooth val="0"/>
          <c:extLst>
            <c:ext xmlns:c16="http://schemas.microsoft.com/office/drawing/2014/chart" uri="{C3380CC4-5D6E-409C-BE32-E72D297353CC}">
              <c16:uniqueId val="{00000003-4B70-4975-ACDF-606C467D0680}"/>
            </c:ext>
          </c:extLst>
        </c:ser>
        <c:dLbls>
          <c:showLegendKey val="0"/>
          <c:showVal val="0"/>
          <c:showCatName val="0"/>
          <c:showSerName val="0"/>
          <c:showPercent val="0"/>
          <c:showBubbleSize val="0"/>
        </c:dLbls>
        <c:smooth val="0"/>
        <c:axId val="221800320"/>
        <c:axId val="221801856"/>
      </c:lineChart>
      <c:catAx>
        <c:axId val="221800320"/>
        <c:scaling>
          <c:orientation val="minMax"/>
        </c:scaling>
        <c:delete val="0"/>
        <c:axPos val="b"/>
        <c:numFmt formatCode="General" sourceLinked="1"/>
        <c:majorTickMark val="out"/>
        <c:minorTickMark val="none"/>
        <c:tickLblPos val="nextTo"/>
        <c:crossAx val="221801856"/>
        <c:crosses val="autoZero"/>
        <c:auto val="1"/>
        <c:lblAlgn val="ctr"/>
        <c:lblOffset val="100"/>
        <c:noMultiLvlLbl val="0"/>
      </c:catAx>
      <c:valAx>
        <c:axId val="221801856"/>
        <c:scaling>
          <c:orientation val="minMax"/>
        </c:scaling>
        <c:delete val="0"/>
        <c:axPos val="l"/>
        <c:majorGridlines/>
        <c:numFmt formatCode="General" sourceLinked="1"/>
        <c:majorTickMark val="out"/>
        <c:minorTickMark val="none"/>
        <c:tickLblPos val="nextTo"/>
        <c:crossAx val="221800320"/>
        <c:crosses val="autoZero"/>
        <c:crossBetween val="between"/>
      </c:valAx>
    </c:plotArea>
    <c:legend>
      <c:legendPos val="r"/>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Tabelle1!$B$1</c:f>
              <c:strCache>
                <c:ptCount val="1"/>
                <c:pt idx="0">
                  <c:v>Deutschland</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Tabelle1!$A$2:$A$4</c:f>
              <c:numCache>
                <c:formatCode>General</c:formatCode>
                <c:ptCount val="3"/>
                <c:pt idx="0">
                  <c:v>2015</c:v>
                </c:pt>
                <c:pt idx="1">
                  <c:v>2019</c:v>
                </c:pt>
                <c:pt idx="2">
                  <c:v>2021</c:v>
                </c:pt>
              </c:numCache>
            </c:numRef>
          </c:cat>
          <c:val>
            <c:numRef>
              <c:f>Tabelle1!$B$2:$B$4</c:f>
              <c:numCache>
                <c:formatCode>General</c:formatCode>
                <c:ptCount val="3"/>
                <c:pt idx="0">
                  <c:v>188</c:v>
                </c:pt>
                <c:pt idx="1">
                  <c:v>188</c:v>
                </c:pt>
                <c:pt idx="2">
                  <c:v>188</c:v>
                </c:pt>
              </c:numCache>
            </c:numRef>
          </c:val>
          <c:smooth val="0"/>
          <c:extLst>
            <c:ext xmlns:c16="http://schemas.microsoft.com/office/drawing/2014/chart" uri="{C3380CC4-5D6E-409C-BE32-E72D297353CC}">
              <c16:uniqueId val="{00000000-8014-4793-8300-D97E3EAEBEF8}"/>
            </c:ext>
          </c:extLst>
        </c:ser>
        <c:ser>
          <c:idx val="1"/>
          <c:order val="1"/>
          <c:tx>
            <c:strRef>
              <c:f>Tabelle1!$C$1</c:f>
              <c:strCache>
                <c:ptCount val="1"/>
                <c:pt idx="0">
                  <c:v>Polen</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Tabelle1!$A$2:$A$4</c:f>
              <c:numCache>
                <c:formatCode>General</c:formatCode>
                <c:ptCount val="3"/>
                <c:pt idx="0">
                  <c:v>2015</c:v>
                </c:pt>
                <c:pt idx="1">
                  <c:v>2019</c:v>
                </c:pt>
                <c:pt idx="2">
                  <c:v>2021</c:v>
                </c:pt>
              </c:numCache>
            </c:numRef>
          </c:cat>
          <c:val>
            <c:numRef>
              <c:f>Tabelle1!$C$2:$C$4</c:f>
              <c:numCache>
                <c:formatCode>General</c:formatCode>
                <c:ptCount val="3"/>
                <c:pt idx="0">
                  <c:v>182</c:v>
                </c:pt>
                <c:pt idx="1">
                  <c:v>176</c:v>
                </c:pt>
                <c:pt idx="2">
                  <c:v>180</c:v>
                </c:pt>
              </c:numCache>
            </c:numRef>
          </c:val>
          <c:smooth val="0"/>
          <c:extLst>
            <c:ext xmlns:c16="http://schemas.microsoft.com/office/drawing/2014/chart" uri="{C3380CC4-5D6E-409C-BE32-E72D297353CC}">
              <c16:uniqueId val="{00000001-8014-4793-8300-D97E3EAEBEF8}"/>
            </c:ext>
          </c:extLst>
        </c:ser>
        <c:ser>
          <c:idx val="2"/>
          <c:order val="2"/>
          <c:tx>
            <c:strRef>
              <c:f>Tabelle1!$D$1</c:f>
              <c:strCache>
                <c:ptCount val="1"/>
                <c:pt idx="0">
                  <c:v>Slowakei</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Tabelle1!$A$2:$A$4</c:f>
              <c:numCache>
                <c:formatCode>General</c:formatCode>
                <c:ptCount val="3"/>
                <c:pt idx="0">
                  <c:v>2015</c:v>
                </c:pt>
                <c:pt idx="1">
                  <c:v>2019</c:v>
                </c:pt>
                <c:pt idx="2">
                  <c:v>2021</c:v>
                </c:pt>
              </c:numCache>
            </c:numRef>
          </c:cat>
          <c:val>
            <c:numRef>
              <c:f>Tabelle1!$D$2:$D$4</c:f>
              <c:numCache>
                <c:formatCode>General</c:formatCode>
                <c:ptCount val="3"/>
                <c:pt idx="0">
                  <c:v>187</c:v>
                </c:pt>
                <c:pt idx="1">
                  <c:v>186</c:v>
                </c:pt>
                <c:pt idx="2">
                  <c:v>187</c:v>
                </c:pt>
              </c:numCache>
            </c:numRef>
          </c:val>
          <c:smooth val="0"/>
          <c:extLst>
            <c:ext xmlns:c16="http://schemas.microsoft.com/office/drawing/2014/chart" uri="{C3380CC4-5D6E-409C-BE32-E72D297353CC}">
              <c16:uniqueId val="{00000002-8014-4793-8300-D97E3EAEBEF8}"/>
            </c:ext>
          </c:extLst>
        </c:ser>
        <c:ser>
          <c:idx val="3"/>
          <c:order val="3"/>
          <c:tx>
            <c:strRef>
              <c:f>Tabelle1!$E$1</c:f>
              <c:strCache>
                <c:ptCount val="1"/>
                <c:pt idx="0">
                  <c:v>OECD-Durchschnitt</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Tabelle1!$A$2:$A$4</c:f>
              <c:numCache>
                <c:formatCode>General</c:formatCode>
                <c:ptCount val="3"/>
                <c:pt idx="0">
                  <c:v>2015</c:v>
                </c:pt>
                <c:pt idx="1">
                  <c:v>2019</c:v>
                </c:pt>
                <c:pt idx="2">
                  <c:v>2021</c:v>
                </c:pt>
              </c:numCache>
            </c:numRef>
          </c:cat>
          <c:val>
            <c:numRef>
              <c:f>Tabelle1!$E$2:$E$4</c:f>
              <c:numCache>
                <c:formatCode>General</c:formatCode>
                <c:ptCount val="3"/>
                <c:pt idx="0">
                  <c:v>185</c:v>
                </c:pt>
                <c:pt idx="1">
                  <c:v>185</c:v>
                </c:pt>
                <c:pt idx="2">
                  <c:v>186</c:v>
                </c:pt>
              </c:numCache>
            </c:numRef>
          </c:val>
          <c:smooth val="0"/>
          <c:extLst>
            <c:ext xmlns:c16="http://schemas.microsoft.com/office/drawing/2014/chart" uri="{C3380CC4-5D6E-409C-BE32-E72D297353CC}">
              <c16:uniqueId val="{00000003-8014-4793-8300-D97E3EAEBEF8}"/>
            </c:ext>
          </c:extLst>
        </c:ser>
        <c:dLbls>
          <c:showLegendKey val="0"/>
          <c:showVal val="0"/>
          <c:showCatName val="0"/>
          <c:showSerName val="0"/>
          <c:showPercent val="0"/>
          <c:showBubbleSize val="0"/>
        </c:dLbls>
        <c:smooth val="0"/>
        <c:axId val="216294528"/>
        <c:axId val="216296064"/>
      </c:lineChart>
      <c:catAx>
        <c:axId val="216294528"/>
        <c:scaling>
          <c:orientation val="minMax"/>
        </c:scaling>
        <c:delete val="0"/>
        <c:axPos val="b"/>
        <c:numFmt formatCode="General" sourceLinked="1"/>
        <c:majorTickMark val="out"/>
        <c:minorTickMark val="none"/>
        <c:tickLblPos val="nextTo"/>
        <c:crossAx val="216296064"/>
        <c:crosses val="autoZero"/>
        <c:auto val="1"/>
        <c:lblAlgn val="ctr"/>
        <c:lblOffset val="100"/>
        <c:noMultiLvlLbl val="0"/>
      </c:catAx>
      <c:valAx>
        <c:axId val="216296064"/>
        <c:scaling>
          <c:orientation val="minMax"/>
        </c:scaling>
        <c:delete val="0"/>
        <c:axPos val="l"/>
        <c:majorGridlines/>
        <c:numFmt formatCode="General" sourceLinked="1"/>
        <c:majorTickMark val="out"/>
        <c:minorTickMark val="none"/>
        <c:tickLblPos val="nextTo"/>
        <c:crossAx val="216294528"/>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369140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g8cee744244_0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4" name="Google Shape;1534;g8cee744244_0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g8d36c46290_0_2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4" name="Google Shape;1824;g8d36c46290_0_2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8d36c46290_0_2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8d36c46290_0_2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9122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8d36c46290_0_2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8d36c46290_0_2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1339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8d36c46290_0_2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8d36c46290_0_2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0928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8d36c46290_0_2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8d36c46290_0_2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8d36c46290_0_2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8d36c46290_0_2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5365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8d36c46290_0_2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8d36c46290_0_2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375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8d36c46290_0_2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8d36c46290_0_2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417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0"/>
        <p:cNvGrpSpPr/>
        <p:nvPr/>
      </p:nvGrpSpPr>
      <p:grpSpPr>
        <a:xfrm>
          <a:off x="0" y="0"/>
          <a:ext cx="0" cy="0"/>
          <a:chOff x="0" y="0"/>
          <a:chExt cx="0" cy="0"/>
        </a:xfrm>
      </p:grpSpPr>
      <p:sp>
        <p:nvSpPr>
          <p:cNvPr id="1881" name="Google Shape;1881;g8d36c46290_0_2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2" name="Google Shape;1882;g8d36c46290_0_2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8d36c46290_0_2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8d36c46290_0_2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8cee744244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8cee744244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8d36c46290_0_2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8d36c46290_0_2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216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8d36c46290_0_2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8d36c46290_0_2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085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8d36c46290_0_2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8d36c46290_0_2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5400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8d36c46290_0_2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8d36c46290_0_2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9191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8d36c46290_0_2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8d36c46290_0_2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347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8d36c46290_0_2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8d36c46290_0_2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8d36c46290_0_2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8d36c46290_0_2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8197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g8d36c46290_0_2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4" name="Google Shape;1954;g8d36c46290_0_2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g8d36c46290_0_2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4" name="Google Shape;1954;g8d36c46290_0_2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3647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8cee744244_1_1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8cee744244_1_1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8d36c46290_0_2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8d36c46290_0_2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g8d36c46290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6" name="Google Shape;1606;g8d36c46290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g8d36c46290_0_2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0" name="Google Shape;1650;g8d36c46290_0_2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g8d36c46290_0_2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4" name="Google Shape;1664;g8d36c46290_0_2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g8d36c46290_0_2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8" name="Google Shape;1708;g8d36c46290_0_2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8d36c46290_0_2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8d36c46290_0_2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p:cNvGrpSpPr/>
        <p:nvPr/>
      </p:nvGrpSpPr>
      <p:grpSpPr>
        <a:xfrm>
          <a:off x="0" y="0"/>
          <a:ext cx="0" cy="0"/>
          <a:chOff x="0" y="0"/>
          <a:chExt cx="0" cy="0"/>
        </a:xfrm>
      </p:grpSpPr>
      <p:sp>
        <p:nvSpPr>
          <p:cNvPr id="1765" name="Google Shape;1765;g8d36c46290_0_2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6" name="Google Shape;1766;g8d36c46290_0_2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5.xml"/><Relationship Id="rId7" Type="http://schemas.openxmlformats.org/officeDocument/2006/relationships/slide" Target="../slides/slide27.xml"/><Relationship Id="rId2"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0.xml"/><Relationship Id="rId4" Type="http://schemas.openxmlformats.org/officeDocument/2006/relationships/slide" Target="../slides/slide8.xml"/></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16.xml"/><Relationship Id="rId7" Type="http://schemas.openxmlformats.org/officeDocument/2006/relationships/slide" Target="../slides/slide8.xml"/><Relationship Id="rId2"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29.xml"/><Relationship Id="rId4" Type="http://schemas.openxmlformats.org/officeDocument/2006/relationships/slide" Target="../slides/slide27.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16.xml"/><Relationship Id="rId7" Type="http://schemas.openxmlformats.org/officeDocument/2006/relationships/slide" Target="../slides/slide8.xml"/><Relationship Id="rId2"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29.xml"/><Relationship Id="rId4" Type="http://schemas.openxmlformats.org/officeDocument/2006/relationships/slide" Target="../slides/slide27.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5.xml"/><Relationship Id="rId7" Type="http://schemas.openxmlformats.org/officeDocument/2006/relationships/slide" Target="../slides/slide27.xml"/><Relationship Id="rId2"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0.xml"/><Relationship Id="rId4" Type="http://schemas.openxmlformats.org/officeDocument/2006/relationships/slide" Target="../slides/slide8.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27.xml"/><Relationship Id="rId7" Type="http://schemas.openxmlformats.org/officeDocument/2006/relationships/slide" Target="../slides/slide10.xml"/><Relationship Id="rId2"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slide" Target="../slides/slide5.xml"/><Relationship Id="rId4" Type="http://schemas.openxmlformats.org/officeDocument/2006/relationships/slide" Target="../slides/slide29.xml"/></Relationships>
</file>

<file path=ppt/slideLayouts/_rels/slideLayout15.xml.rels><?xml version="1.0" encoding="UTF-8" standalone="yes"?>
<Relationships xmlns="http://schemas.openxmlformats.org/package/2006/relationships"><Relationship Id="rId3" Type="http://schemas.openxmlformats.org/officeDocument/2006/relationships/slide" Target="../slides/slide5.xml"/><Relationship Id="rId7" Type="http://schemas.openxmlformats.org/officeDocument/2006/relationships/slide" Target="../slides/slide27.xml"/><Relationship Id="rId2"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0.xml"/><Relationship Id="rId4" Type="http://schemas.openxmlformats.org/officeDocument/2006/relationships/slide" Target="../slides/slide8.xml"/></Relationships>
</file>

<file path=ppt/slideLayouts/_rels/slideLayout16.xml.rels><?xml version="1.0" encoding="UTF-8" standalone="yes"?>
<Relationships xmlns="http://schemas.openxmlformats.org/package/2006/relationships"><Relationship Id="rId3" Type="http://schemas.openxmlformats.org/officeDocument/2006/relationships/slide" Target="../slides/slide29.xml"/><Relationship Id="rId7" Type="http://schemas.openxmlformats.org/officeDocument/2006/relationships/slide" Target="../slides/slide16.xml"/><Relationship Id="rId2"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10.xml"/><Relationship Id="rId5" Type="http://schemas.openxmlformats.org/officeDocument/2006/relationships/slide" Target="../slides/slide8.xml"/><Relationship Id="rId4" Type="http://schemas.openxmlformats.org/officeDocument/2006/relationships/slide" Target="../slides/slide5.xml"/></Relationships>
</file>

<file path=ppt/slideLayouts/_rels/slideLayout17.xml.rels><?xml version="1.0" encoding="UTF-8" standalone="yes"?>
<Relationships xmlns="http://schemas.openxmlformats.org/package/2006/relationships"><Relationship Id="rId3" Type="http://schemas.openxmlformats.org/officeDocument/2006/relationships/slide" Target="../slides/slide29.xml"/><Relationship Id="rId7" Type="http://schemas.openxmlformats.org/officeDocument/2006/relationships/slide" Target="../slides/slide16.xml"/><Relationship Id="rId2"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10.xml"/><Relationship Id="rId5" Type="http://schemas.openxmlformats.org/officeDocument/2006/relationships/slide" Target="../slides/slide8.xml"/><Relationship Id="rId4" Type="http://schemas.openxmlformats.org/officeDocument/2006/relationships/slide" Target="../slides/slide5.xml"/></Relationships>
</file>

<file path=ppt/slideLayouts/_rels/slideLayout18.xml.rels><?xml version="1.0" encoding="UTF-8" standalone="yes"?>
<Relationships xmlns="http://schemas.openxmlformats.org/package/2006/relationships"><Relationship Id="rId3" Type="http://schemas.openxmlformats.org/officeDocument/2006/relationships/slide" Target="../slides/slide5.xml"/><Relationship Id="rId7" Type="http://schemas.openxmlformats.org/officeDocument/2006/relationships/slide" Target="../slides/slide27.xml"/><Relationship Id="rId2"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0.xml"/><Relationship Id="rId4" Type="http://schemas.openxmlformats.org/officeDocument/2006/relationships/slide" Target="../slides/slide8.xml"/></Relationships>
</file>

<file path=ppt/slideLayouts/_rels/slideLayout19.xml.rels><?xml version="1.0" encoding="UTF-8" standalone="yes"?>
<Relationships xmlns="http://schemas.openxmlformats.org/package/2006/relationships"><Relationship Id="rId3" Type="http://schemas.openxmlformats.org/officeDocument/2006/relationships/slide" Target="../slides/slide5.xml"/><Relationship Id="rId7" Type="http://schemas.openxmlformats.org/officeDocument/2006/relationships/slide" Target="../slides/slide27.xml"/><Relationship Id="rId2"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0.xml"/><Relationship Id="rId4" Type="http://schemas.openxmlformats.org/officeDocument/2006/relationships/slide" Target="../slides/slide8.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5.xml"/><Relationship Id="rId7" Type="http://schemas.openxmlformats.org/officeDocument/2006/relationships/slide" Target="../slides/slide27.xml"/><Relationship Id="rId2"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0.xml"/><Relationship Id="rId4" Type="http://schemas.openxmlformats.org/officeDocument/2006/relationships/slide" Target="../slides/slide8.xml"/></Relationships>
</file>

<file path=ppt/slideLayouts/_rels/slideLayout20.xml.rels><?xml version="1.0" encoding="UTF-8" standalone="yes"?>
<Relationships xmlns="http://schemas.openxmlformats.org/package/2006/relationships"><Relationship Id="rId3" Type="http://schemas.openxmlformats.org/officeDocument/2006/relationships/slide" Target="../slides/slide5.xml"/><Relationship Id="rId7" Type="http://schemas.openxmlformats.org/officeDocument/2006/relationships/slide" Target="../slides/slide27.xml"/><Relationship Id="rId2"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0.xml"/><Relationship Id="rId4" Type="http://schemas.openxmlformats.org/officeDocument/2006/relationships/slide" Target="../slides/slide8.xml"/></Relationships>
</file>

<file path=ppt/slideLayouts/_rels/slideLayout21.xml.rels><?xml version="1.0" encoding="UTF-8" standalone="yes"?>
<Relationships xmlns="http://schemas.openxmlformats.org/package/2006/relationships"><Relationship Id="rId3" Type="http://schemas.openxmlformats.org/officeDocument/2006/relationships/slide" Target="../slides/slide5.xml"/><Relationship Id="rId7" Type="http://schemas.openxmlformats.org/officeDocument/2006/relationships/slide" Target="../slides/slide27.xml"/><Relationship Id="rId2"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0.xml"/><Relationship Id="rId4" Type="http://schemas.openxmlformats.org/officeDocument/2006/relationships/slide" Target="../slides/slide8.xml"/></Relationships>
</file>

<file path=ppt/slideLayouts/_rels/slideLayout22.xml.rels><?xml version="1.0" encoding="UTF-8" standalone="yes"?>
<Relationships xmlns="http://schemas.openxmlformats.org/package/2006/relationships"><Relationship Id="rId3" Type="http://schemas.openxmlformats.org/officeDocument/2006/relationships/slide" Target="../slides/slide5.xml"/><Relationship Id="rId7" Type="http://schemas.openxmlformats.org/officeDocument/2006/relationships/slide" Target="../slides/slide27.xml"/><Relationship Id="rId2"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0.xml"/><Relationship Id="rId4" Type="http://schemas.openxmlformats.org/officeDocument/2006/relationships/slide" Target="../slides/slide8.xml"/></Relationships>
</file>

<file path=ppt/slideLayouts/_rels/slideLayout23.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5.xml"/><Relationship Id="rId7" Type="http://schemas.openxmlformats.org/officeDocument/2006/relationships/slide" Target="../slides/slide27.xml"/><Relationship Id="rId2"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0.xml"/><Relationship Id="rId4" Type="http://schemas.openxmlformats.org/officeDocument/2006/relationships/slide" Target="../slides/slide8.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5.xml"/><Relationship Id="rId7" Type="http://schemas.openxmlformats.org/officeDocument/2006/relationships/slide" Target="../slides/slide27.xml"/><Relationship Id="rId2"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0.xml"/><Relationship Id="rId4" Type="http://schemas.openxmlformats.org/officeDocument/2006/relationships/slide" Target="../slides/slide8.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8.xml"/><Relationship Id="rId7" Type="http://schemas.openxmlformats.org/officeDocument/2006/relationships/slide" Target="../slides/slide29.xml"/><Relationship Id="rId2" Type="http://schemas.openxmlformats.org/officeDocument/2006/relationships/slide" Target="../slides/slide5.xml"/><Relationship Id="rId1" Type="http://schemas.openxmlformats.org/officeDocument/2006/relationships/slideMaster" Target="../slideMasters/slideMaster1.xml"/><Relationship Id="rId6" Type="http://schemas.openxmlformats.org/officeDocument/2006/relationships/slide" Target="../slides/slide27.xml"/><Relationship Id="rId5" Type="http://schemas.openxmlformats.org/officeDocument/2006/relationships/slide" Target="../slides/slide16.xml"/><Relationship Id="rId4" Type="http://schemas.openxmlformats.org/officeDocument/2006/relationships/slide" Target="../slides/slide10.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8.xml"/><Relationship Id="rId7" Type="http://schemas.openxmlformats.org/officeDocument/2006/relationships/slide" Target="../slides/slide29.xml"/><Relationship Id="rId2" Type="http://schemas.openxmlformats.org/officeDocument/2006/relationships/slide" Target="../slides/slide5.xml"/><Relationship Id="rId1" Type="http://schemas.openxmlformats.org/officeDocument/2006/relationships/slideMaster" Target="../slideMasters/slideMaster1.xml"/><Relationship Id="rId6" Type="http://schemas.openxmlformats.org/officeDocument/2006/relationships/slide" Target="../slides/slide27.xml"/><Relationship Id="rId5" Type="http://schemas.openxmlformats.org/officeDocument/2006/relationships/slide" Target="../slides/slide16.xml"/><Relationship Id="rId4" Type="http://schemas.openxmlformats.org/officeDocument/2006/relationships/slide" Target="../slides/slide10.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5.xml"/><Relationship Id="rId7" Type="http://schemas.openxmlformats.org/officeDocument/2006/relationships/slide" Target="../slides/slide27.xml"/><Relationship Id="rId2"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10.xml"/><Relationship Id="rId4" Type="http://schemas.openxmlformats.org/officeDocument/2006/relationships/slide" Target="../slides/slide8.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10.xml"/><Relationship Id="rId7" Type="http://schemas.openxmlformats.org/officeDocument/2006/relationships/slide" Target="../slides/slide5.xml"/><Relationship Id="rId2"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 Target="../slides/slide29.xml"/><Relationship Id="rId5" Type="http://schemas.openxmlformats.org/officeDocument/2006/relationships/slide" Target="../slides/slide27.xml"/><Relationship Id="rId4" Type="http://schemas.openxmlformats.org/officeDocument/2006/relationships/slide" Target="../slides/slide16.xml"/></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10.xml"/><Relationship Id="rId7" Type="http://schemas.openxmlformats.org/officeDocument/2006/relationships/slide" Target="../slides/slide5.xml"/><Relationship Id="rId2"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 Target="../slides/slide29.xml"/><Relationship Id="rId5" Type="http://schemas.openxmlformats.org/officeDocument/2006/relationships/slide" Target="../slides/slide27.xml"/><Relationship Id="rId4" Type="http://schemas.openxmlformats.org/officeDocument/2006/relationships/slide" Target="../slides/slide1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Cover">
  <p:cSld name="CUSTOM_14">
    <p:spTree>
      <p:nvGrpSpPr>
        <p:cNvPr id="1" name="Shape 10"/>
        <p:cNvGrpSpPr/>
        <p:nvPr/>
      </p:nvGrpSpPr>
      <p:grpSpPr>
        <a:xfrm>
          <a:off x="0" y="0"/>
          <a:ext cx="0" cy="0"/>
          <a:chOff x="0" y="0"/>
          <a:chExt cx="0" cy="0"/>
        </a:xfrm>
      </p:grpSpPr>
      <p:sp>
        <p:nvSpPr>
          <p:cNvPr id="11" name="Google Shape;11;p2"/>
          <p:cNvSpPr/>
          <p:nvPr/>
        </p:nvSpPr>
        <p:spPr>
          <a:xfrm rot="-398920">
            <a:off x="970370" y="418635"/>
            <a:ext cx="4153533" cy="5782068"/>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398920">
            <a:off x="1122770" y="571035"/>
            <a:ext cx="4153533" cy="5782068"/>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79047">
            <a:off x="853829" y="570991"/>
            <a:ext cx="4153481" cy="5782175"/>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53820" y="481441"/>
            <a:ext cx="4153500" cy="57822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rot="614478">
            <a:off x="856417" y="467800"/>
            <a:ext cx="309037" cy="6224002"/>
            <a:chOff x="1057141" y="849352"/>
            <a:chExt cx="309027" cy="6223798"/>
          </a:xfrm>
        </p:grpSpPr>
        <p:grpSp>
          <p:nvGrpSpPr>
            <p:cNvPr id="16" name="Google Shape;16;p2"/>
            <p:cNvGrpSpPr/>
            <p:nvPr/>
          </p:nvGrpSpPr>
          <p:grpSpPr>
            <a:xfrm>
              <a:off x="1057141" y="849352"/>
              <a:ext cx="309027" cy="5875123"/>
              <a:chOff x="1057141" y="849352"/>
              <a:chExt cx="309027" cy="5875123"/>
            </a:xfrm>
          </p:grpSpPr>
          <p:sp>
            <p:nvSpPr>
              <p:cNvPr id="17" name="Google Shape;17;p2"/>
              <p:cNvSpPr/>
              <p:nvPr/>
            </p:nvSpPr>
            <p:spPr>
              <a:xfrm rot="-17275">
                <a:off x="1057889" y="850101"/>
                <a:ext cx="298504" cy="738902"/>
              </a:xfrm>
              <a:prstGeom prst="triangle">
                <a:avLst>
                  <a:gd name="adj" fmla="val 50000"/>
                </a:avLst>
              </a:prstGeom>
              <a:solidFill>
                <a:srgbClr val="FCECD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8" name="Google Shape;18;p2"/>
              <p:cNvSpPr/>
              <p:nvPr/>
            </p:nvSpPr>
            <p:spPr>
              <a:xfrm rot="-17539">
                <a:off x="1132204" y="850036"/>
                <a:ext cx="149354" cy="369455"/>
              </a:xfrm>
              <a:custGeom>
                <a:avLst/>
                <a:gdLst/>
                <a:ahLst/>
                <a:cxnLst/>
                <a:rect l="l" t="t" r="r" b="b"/>
                <a:pathLst>
                  <a:path w="304800" h="369454" extrusionOk="0">
                    <a:moveTo>
                      <a:pt x="0" y="369454"/>
                    </a:moveTo>
                    <a:lnTo>
                      <a:pt x="152400" y="0"/>
                    </a:lnTo>
                    <a:lnTo>
                      <a:pt x="304800" y="369454"/>
                    </a:lnTo>
                    <a:close/>
                  </a:path>
                </a:pathLst>
              </a:custGeom>
              <a:solidFill>
                <a:srgbClr val="0C0D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 name="Google Shape;19;p2"/>
              <p:cNvSpPr/>
              <p:nvPr/>
            </p:nvSpPr>
            <p:spPr>
              <a:xfrm rot="-5406226">
                <a:off x="-1355137" y="4007073"/>
                <a:ext cx="5134808" cy="298504"/>
              </a:xfrm>
              <a:prstGeom prst="rect">
                <a:avLst/>
              </a:prstGeom>
              <a:gradFill>
                <a:gsLst>
                  <a:gs pos="0">
                    <a:srgbClr val="FFCB25"/>
                  </a:gs>
                  <a:gs pos="47000">
                    <a:srgbClr val="FFCB25"/>
                  </a:gs>
                  <a:gs pos="76000">
                    <a:srgbClr val="FFE599"/>
                  </a:gs>
                  <a:gs pos="100000">
                    <a:srgbClr val="FFE599"/>
                  </a:gs>
                </a:gsLst>
                <a:lin ang="540001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 name="Google Shape;20;p2"/>
              <p:cNvCxnSpPr/>
              <p:nvPr/>
            </p:nvCxnSpPr>
            <p:spPr>
              <a:xfrm rot="10800000">
                <a:off x="1149000" y="1587443"/>
                <a:ext cx="0" cy="5136005"/>
              </a:xfrm>
              <a:prstGeom prst="straightConnector1">
                <a:avLst/>
              </a:prstGeom>
              <a:noFill/>
              <a:ln w="9525" cap="flat" cmpd="sng">
                <a:solidFill>
                  <a:srgbClr val="000000"/>
                </a:solidFill>
                <a:prstDash val="solid"/>
                <a:round/>
                <a:headEnd type="none" w="sm" len="sm"/>
                <a:tailEnd type="none" w="sm" len="sm"/>
              </a:ln>
            </p:spPr>
          </p:cxnSp>
          <p:cxnSp>
            <p:nvCxnSpPr>
              <p:cNvPr id="21" name="Google Shape;21;p2"/>
              <p:cNvCxnSpPr/>
              <p:nvPr/>
            </p:nvCxnSpPr>
            <p:spPr>
              <a:xfrm rot="-10729852">
                <a:off x="1260248" y="1588873"/>
                <a:ext cx="14703" cy="5134805"/>
              </a:xfrm>
              <a:prstGeom prst="straightConnector1">
                <a:avLst/>
              </a:prstGeom>
              <a:noFill/>
              <a:ln w="9525" cap="flat" cmpd="sng">
                <a:solidFill>
                  <a:srgbClr val="000000"/>
                </a:solidFill>
                <a:prstDash val="solid"/>
                <a:round/>
                <a:headEnd type="none" w="sm" len="sm"/>
                <a:tailEnd type="none" w="sm" len="sm"/>
              </a:ln>
            </p:spPr>
          </p:cxnSp>
        </p:grpSp>
        <p:sp>
          <p:nvSpPr>
            <p:cNvPr id="22" name="Google Shape;22;p2"/>
            <p:cNvSpPr/>
            <p:nvPr/>
          </p:nvSpPr>
          <p:spPr>
            <a:xfrm>
              <a:off x="1060625" y="6798950"/>
              <a:ext cx="301800" cy="274200"/>
            </a:xfrm>
            <a:prstGeom prst="roundRect">
              <a:avLst>
                <a:gd name="adj" fmla="val 16667"/>
              </a:avLst>
            </a:prstGeom>
            <a:solidFill>
              <a:srgbClr val="F4CCC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061368" y="6713150"/>
              <a:ext cx="301800" cy="137100"/>
            </a:xfrm>
            <a:prstGeom prst="rect">
              <a:avLst/>
            </a:prstGeom>
            <a:gradFill>
              <a:gsLst>
                <a:gs pos="0">
                  <a:srgbClr val="CCCCCC"/>
                </a:gs>
                <a:gs pos="13000">
                  <a:srgbClr val="F3F3F3"/>
                </a:gs>
                <a:gs pos="25000">
                  <a:srgbClr val="666666"/>
                </a:gs>
                <a:gs pos="76000">
                  <a:srgbClr val="B7B7B7"/>
                </a:gs>
                <a:gs pos="100000">
                  <a:srgbClr val="F3F3F3"/>
                </a:gs>
              </a:gsLst>
              <a:lin ang="10800025"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4" name="Google Shape;24;p2"/>
          <p:cNvSpPr txBox="1">
            <a:spLocks noGrp="1"/>
          </p:cNvSpPr>
          <p:nvPr>
            <p:ph type="subTitle" idx="1"/>
          </p:nvPr>
        </p:nvSpPr>
        <p:spPr>
          <a:xfrm>
            <a:off x="1338700" y="1025150"/>
            <a:ext cx="3350100" cy="4802100"/>
          </a:xfrm>
          <a:prstGeom prst="rect">
            <a:avLst/>
          </a:prstGeom>
        </p:spPr>
        <p:txBody>
          <a:bodyPr spcFirstLastPara="1" wrap="square" lIns="121900" tIns="121900" rIns="121900" bIns="121900" anchor="ctr" anchorCtr="0">
            <a:noAutofit/>
          </a:bodyPr>
          <a:lstStyle>
            <a:lvl1pPr lvl="0" rtl="0">
              <a:spcBef>
                <a:spcPts val="0"/>
              </a:spcBef>
              <a:spcAft>
                <a:spcPts val="0"/>
              </a:spcAft>
              <a:buSzPts val="2700"/>
              <a:buFont typeface="Architects Daughter"/>
              <a:buNone/>
              <a:defRPr sz="2700">
                <a:latin typeface="Architects Daughter"/>
                <a:ea typeface="Architects Daughter"/>
                <a:cs typeface="Architects Daughter"/>
                <a:sym typeface="Architects Daughter"/>
              </a:defRPr>
            </a:lvl1pPr>
            <a:lvl2pPr lvl="1" rtl="0">
              <a:spcBef>
                <a:spcPts val="2100"/>
              </a:spcBef>
              <a:spcAft>
                <a:spcPts val="0"/>
              </a:spcAft>
              <a:buSzPts val="1800"/>
              <a:buNone/>
              <a:defRPr/>
            </a:lvl2pPr>
            <a:lvl3pPr lvl="2" rtl="0">
              <a:spcBef>
                <a:spcPts val="2100"/>
              </a:spcBef>
              <a:spcAft>
                <a:spcPts val="0"/>
              </a:spcAft>
              <a:buSzPts val="1800"/>
              <a:buNone/>
              <a:defRPr/>
            </a:lvl3pPr>
            <a:lvl4pPr lvl="3" rtl="0">
              <a:spcBef>
                <a:spcPts val="2100"/>
              </a:spcBef>
              <a:spcAft>
                <a:spcPts val="0"/>
              </a:spcAft>
              <a:buSzPts val="1800"/>
              <a:buNone/>
              <a:defRPr/>
            </a:lvl4pPr>
            <a:lvl5pPr lvl="4" rtl="0">
              <a:spcBef>
                <a:spcPts val="2100"/>
              </a:spcBef>
              <a:spcAft>
                <a:spcPts val="0"/>
              </a:spcAft>
              <a:buSzPts val="1800"/>
              <a:buNone/>
              <a:defRPr/>
            </a:lvl5pPr>
            <a:lvl6pPr lvl="5" rtl="0">
              <a:spcBef>
                <a:spcPts val="2100"/>
              </a:spcBef>
              <a:spcAft>
                <a:spcPts val="0"/>
              </a:spcAft>
              <a:buSzPts val="1800"/>
              <a:buNone/>
              <a:defRPr/>
            </a:lvl6pPr>
            <a:lvl7pPr lvl="6" rtl="0">
              <a:spcBef>
                <a:spcPts val="2100"/>
              </a:spcBef>
              <a:spcAft>
                <a:spcPts val="0"/>
              </a:spcAft>
              <a:buSzPts val="1800"/>
              <a:buNone/>
              <a:defRPr/>
            </a:lvl7pPr>
            <a:lvl8pPr lvl="7" rtl="0">
              <a:spcBef>
                <a:spcPts val="2100"/>
              </a:spcBef>
              <a:spcAft>
                <a:spcPts val="0"/>
              </a:spcAft>
              <a:buSzPts val="1800"/>
              <a:buNone/>
              <a:defRPr/>
            </a:lvl8pPr>
            <a:lvl9pPr lvl="8" rtl="0">
              <a:spcBef>
                <a:spcPts val="2100"/>
              </a:spcBef>
              <a:spcAft>
                <a:spcPts val="2100"/>
              </a:spcAft>
              <a:buSzPts val="1800"/>
              <a:buNone/>
              <a:defRPr/>
            </a:lvl9pPr>
          </a:lstStyle>
          <a:p>
            <a:endParaRPr/>
          </a:p>
        </p:txBody>
      </p:sp>
      <p:sp>
        <p:nvSpPr>
          <p:cNvPr id="25" name="Google Shape;25;p2"/>
          <p:cNvSpPr/>
          <p:nvPr/>
        </p:nvSpPr>
        <p:spPr>
          <a:xfrm rot="5740847">
            <a:off x="10344395" y="6007483"/>
            <a:ext cx="860727" cy="346094"/>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6" name="Google Shape;26;p2"/>
          <p:cNvSpPr/>
          <p:nvPr/>
        </p:nvSpPr>
        <p:spPr>
          <a:xfrm rot="327331" flipH="1">
            <a:off x="5926074" y="325980"/>
            <a:ext cx="4942652" cy="6057823"/>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dk1"/>
              </a:solidFill>
              <a:latin typeface="Barlow Semi Condensed"/>
              <a:ea typeface="Barlow Semi Condensed"/>
              <a:cs typeface="Barlow Semi Condensed"/>
              <a:sym typeface="Barlow Semi Condensed"/>
            </a:endParaRPr>
          </a:p>
        </p:txBody>
      </p:sp>
      <p:sp>
        <p:nvSpPr>
          <p:cNvPr id="27" name="Google Shape;27;p2"/>
          <p:cNvSpPr/>
          <p:nvPr/>
        </p:nvSpPr>
        <p:spPr>
          <a:xfrm rot="5740847">
            <a:off x="10430208" y="5150653"/>
            <a:ext cx="860727" cy="346094"/>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8" name="Google Shape;28;p2"/>
          <p:cNvSpPr/>
          <p:nvPr/>
        </p:nvSpPr>
        <p:spPr>
          <a:xfrm rot="5740847">
            <a:off x="10516021" y="4293822"/>
            <a:ext cx="860727" cy="346094"/>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9" name="Google Shape;29;p2"/>
          <p:cNvSpPr/>
          <p:nvPr/>
        </p:nvSpPr>
        <p:spPr>
          <a:xfrm rot="5740847">
            <a:off x="10601834" y="3436992"/>
            <a:ext cx="860727" cy="346094"/>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0" name="Google Shape;30;p2"/>
          <p:cNvSpPr/>
          <p:nvPr/>
        </p:nvSpPr>
        <p:spPr>
          <a:xfrm rot="5740847">
            <a:off x="10687646" y="2580162"/>
            <a:ext cx="860727" cy="346094"/>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1" name="Google Shape;31;p2"/>
          <p:cNvSpPr/>
          <p:nvPr/>
        </p:nvSpPr>
        <p:spPr>
          <a:xfrm rot="5740847">
            <a:off x="10773459" y="1723332"/>
            <a:ext cx="860727" cy="346094"/>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2" name="Google Shape;32;p2"/>
          <p:cNvSpPr/>
          <p:nvPr/>
        </p:nvSpPr>
        <p:spPr>
          <a:xfrm rot="5740847">
            <a:off x="10859272" y="866502"/>
            <a:ext cx="860727" cy="346094"/>
          </a:xfrm>
          <a:prstGeom prst="round2SameRect">
            <a:avLst>
              <a:gd name="adj1" fmla="val 19819"/>
              <a:gd name="adj2" fmla="val 0"/>
            </a:avLst>
          </a:prstGeom>
          <a:solidFill>
            <a:schemeClr val="l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3" name="Google Shape;33;p2"/>
          <p:cNvSpPr/>
          <p:nvPr/>
        </p:nvSpPr>
        <p:spPr>
          <a:xfrm rot="328263">
            <a:off x="6016428" y="154872"/>
            <a:ext cx="371291" cy="6025977"/>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4" name="Google Shape;34;p2"/>
          <p:cNvSpPr/>
          <p:nvPr/>
        </p:nvSpPr>
        <p:spPr>
          <a:xfrm rot="326420" flipH="1">
            <a:off x="5945576" y="344520"/>
            <a:ext cx="4956411" cy="6074547"/>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dk1"/>
              </a:solidFill>
              <a:latin typeface="Barlow Semi Condensed"/>
              <a:ea typeface="Barlow Semi Condensed"/>
              <a:cs typeface="Barlow Semi Condensed"/>
              <a:sym typeface="Barlow Semi Condensed"/>
            </a:endParaRPr>
          </a:p>
        </p:txBody>
      </p:sp>
      <p:grpSp>
        <p:nvGrpSpPr>
          <p:cNvPr id="35" name="Google Shape;35;p2"/>
          <p:cNvGrpSpPr/>
          <p:nvPr/>
        </p:nvGrpSpPr>
        <p:grpSpPr>
          <a:xfrm rot="309000">
            <a:off x="5859857" y="216804"/>
            <a:ext cx="282502" cy="5850686"/>
            <a:chOff x="5869732" y="192255"/>
            <a:chExt cx="432000" cy="6472908"/>
          </a:xfrm>
        </p:grpSpPr>
        <p:grpSp>
          <p:nvGrpSpPr>
            <p:cNvPr id="36" name="Google Shape;36;p2"/>
            <p:cNvGrpSpPr/>
            <p:nvPr/>
          </p:nvGrpSpPr>
          <p:grpSpPr>
            <a:xfrm>
              <a:off x="5869732" y="192255"/>
              <a:ext cx="432000" cy="101655"/>
              <a:chOff x="5815912" y="201588"/>
              <a:chExt cx="540000" cy="104994"/>
            </a:xfrm>
          </p:grpSpPr>
          <p:sp>
            <p:nvSpPr>
              <p:cNvPr id="37" name="Google Shape;37;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8" name="Google Shape;38;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9" name="Google Shape;39;p2"/>
            <p:cNvGrpSpPr/>
            <p:nvPr/>
          </p:nvGrpSpPr>
          <p:grpSpPr>
            <a:xfrm>
              <a:off x="5869732" y="6563508"/>
              <a:ext cx="432000" cy="101655"/>
              <a:chOff x="5815912" y="201588"/>
              <a:chExt cx="540000" cy="104994"/>
            </a:xfrm>
          </p:grpSpPr>
          <p:sp>
            <p:nvSpPr>
              <p:cNvPr id="40" name="Google Shape;40;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1" name="Google Shape;41;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2" name="Google Shape;42;p2"/>
            <p:cNvGrpSpPr/>
            <p:nvPr/>
          </p:nvGrpSpPr>
          <p:grpSpPr>
            <a:xfrm>
              <a:off x="5869732" y="723193"/>
              <a:ext cx="432000" cy="101655"/>
              <a:chOff x="5815912" y="201588"/>
              <a:chExt cx="540000" cy="104994"/>
            </a:xfrm>
          </p:grpSpPr>
          <p:sp>
            <p:nvSpPr>
              <p:cNvPr id="43" name="Google Shape;43;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 name="Google Shape;44;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5" name="Google Shape;45;p2"/>
            <p:cNvGrpSpPr/>
            <p:nvPr/>
          </p:nvGrpSpPr>
          <p:grpSpPr>
            <a:xfrm>
              <a:off x="5869732" y="1254131"/>
              <a:ext cx="432000" cy="101655"/>
              <a:chOff x="5815912" y="201588"/>
              <a:chExt cx="540000" cy="104994"/>
            </a:xfrm>
          </p:grpSpPr>
          <p:sp>
            <p:nvSpPr>
              <p:cNvPr id="46" name="Google Shape;46;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 name="Google Shape;47;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8" name="Google Shape;48;p2"/>
            <p:cNvGrpSpPr/>
            <p:nvPr/>
          </p:nvGrpSpPr>
          <p:grpSpPr>
            <a:xfrm>
              <a:off x="5869732" y="1785069"/>
              <a:ext cx="432000" cy="101655"/>
              <a:chOff x="5815912" y="201588"/>
              <a:chExt cx="540000" cy="104994"/>
            </a:xfrm>
          </p:grpSpPr>
          <p:sp>
            <p:nvSpPr>
              <p:cNvPr id="49" name="Google Shape;49;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0" name="Google Shape;50;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1" name="Google Shape;51;p2"/>
            <p:cNvGrpSpPr/>
            <p:nvPr/>
          </p:nvGrpSpPr>
          <p:grpSpPr>
            <a:xfrm>
              <a:off x="5869732" y="2316007"/>
              <a:ext cx="432000" cy="101655"/>
              <a:chOff x="5815912" y="201588"/>
              <a:chExt cx="540000" cy="104994"/>
            </a:xfrm>
          </p:grpSpPr>
          <p:sp>
            <p:nvSpPr>
              <p:cNvPr id="52" name="Google Shape;52;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3" name="Google Shape;53;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4" name="Google Shape;54;p2"/>
            <p:cNvGrpSpPr/>
            <p:nvPr/>
          </p:nvGrpSpPr>
          <p:grpSpPr>
            <a:xfrm>
              <a:off x="5869732" y="2846944"/>
              <a:ext cx="432000" cy="101655"/>
              <a:chOff x="5815912" y="201588"/>
              <a:chExt cx="540000" cy="104994"/>
            </a:xfrm>
          </p:grpSpPr>
          <p:sp>
            <p:nvSpPr>
              <p:cNvPr id="55" name="Google Shape;55;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6" name="Google Shape;56;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7" name="Google Shape;57;p2"/>
            <p:cNvGrpSpPr/>
            <p:nvPr/>
          </p:nvGrpSpPr>
          <p:grpSpPr>
            <a:xfrm>
              <a:off x="5869732" y="3377883"/>
              <a:ext cx="432000" cy="101655"/>
              <a:chOff x="5815912" y="201588"/>
              <a:chExt cx="540000" cy="104994"/>
            </a:xfrm>
          </p:grpSpPr>
          <p:sp>
            <p:nvSpPr>
              <p:cNvPr id="58" name="Google Shape;58;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9" name="Google Shape;59;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0" name="Google Shape;60;p2"/>
            <p:cNvGrpSpPr/>
            <p:nvPr/>
          </p:nvGrpSpPr>
          <p:grpSpPr>
            <a:xfrm>
              <a:off x="5869732" y="3908820"/>
              <a:ext cx="432000" cy="101655"/>
              <a:chOff x="5815912" y="201588"/>
              <a:chExt cx="540000" cy="104994"/>
            </a:xfrm>
          </p:grpSpPr>
          <p:sp>
            <p:nvSpPr>
              <p:cNvPr id="61" name="Google Shape;61;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2" name="Google Shape;62;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3" name="Google Shape;63;p2"/>
            <p:cNvGrpSpPr/>
            <p:nvPr/>
          </p:nvGrpSpPr>
          <p:grpSpPr>
            <a:xfrm>
              <a:off x="5869732" y="4439758"/>
              <a:ext cx="432000" cy="101655"/>
              <a:chOff x="5815912" y="201588"/>
              <a:chExt cx="540000" cy="104994"/>
            </a:xfrm>
          </p:grpSpPr>
          <p:sp>
            <p:nvSpPr>
              <p:cNvPr id="64" name="Google Shape;64;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5" name="Google Shape;65;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6" name="Google Shape;66;p2"/>
            <p:cNvGrpSpPr/>
            <p:nvPr/>
          </p:nvGrpSpPr>
          <p:grpSpPr>
            <a:xfrm>
              <a:off x="5869732" y="4970697"/>
              <a:ext cx="432000" cy="101655"/>
              <a:chOff x="5815912" y="201588"/>
              <a:chExt cx="540000" cy="104994"/>
            </a:xfrm>
          </p:grpSpPr>
          <p:sp>
            <p:nvSpPr>
              <p:cNvPr id="67" name="Google Shape;67;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8" name="Google Shape;68;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9" name="Google Shape;69;p2"/>
            <p:cNvGrpSpPr/>
            <p:nvPr/>
          </p:nvGrpSpPr>
          <p:grpSpPr>
            <a:xfrm>
              <a:off x="5869732" y="5501635"/>
              <a:ext cx="432000" cy="101655"/>
              <a:chOff x="5815912" y="201588"/>
              <a:chExt cx="540000" cy="104994"/>
            </a:xfrm>
          </p:grpSpPr>
          <p:sp>
            <p:nvSpPr>
              <p:cNvPr id="70" name="Google Shape;70;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1" name="Google Shape;71;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2" name="Google Shape;72;p2"/>
            <p:cNvGrpSpPr/>
            <p:nvPr/>
          </p:nvGrpSpPr>
          <p:grpSpPr>
            <a:xfrm>
              <a:off x="5869732" y="6032572"/>
              <a:ext cx="432000" cy="101655"/>
              <a:chOff x="5815912" y="201588"/>
              <a:chExt cx="540000" cy="104994"/>
            </a:xfrm>
          </p:grpSpPr>
          <p:sp>
            <p:nvSpPr>
              <p:cNvPr id="73" name="Google Shape;73;p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4" name="Google Shape;74;p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75" name="Google Shape;75;p2"/>
          <p:cNvSpPr txBox="1">
            <a:spLocks noGrp="1"/>
          </p:cNvSpPr>
          <p:nvPr>
            <p:ph type="title"/>
          </p:nvPr>
        </p:nvSpPr>
        <p:spPr>
          <a:xfrm rot="343062">
            <a:off x="6564317" y="1639994"/>
            <a:ext cx="4089245" cy="1683872"/>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rgbClr val="FFFFFF"/>
              </a:buClr>
              <a:buSzPts val="3700"/>
              <a:buFont typeface="Barlow Semi Condensed Medium"/>
              <a:buNone/>
              <a:defRPr>
                <a:solidFill>
                  <a:srgbClr val="FFFFFF"/>
                </a:solidFill>
              </a:defRPr>
            </a:lvl1pPr>
            <a:lvl2pPr lvl="1" algn="ctr"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2pPr>
            <a:lvl3pPr lvl="2" algn="ctr"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3pPr>
            <a:lvl4pPr lvl="3" algn="ctr"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4pPr>
            <a:lvl5pPr lvl="4" algn="ctr"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5pPr>
            <a:lvl6pPr lvl="5" algn="ctr"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6pPr>
            <a:lvl7pPr lvl="6" algn="ctr"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7pPr>
            <a:lvl8pPr lvl="7" algn="ctr"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8pPr>
            <a:lvl9pPr lvl="8" algn="ctr"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9pPr>
          </a:lstStyle>
          <a:p>
            <a:endParaRPr/>
          </a:p>
        </p:txBody>
      </p:sp>
      <p:sp>
        <p:nvSpPr>
          <p:cNvPr id="76" name="Google Shape;76;p2"/>
          <p:cNvSpPr txBox="1">
            <a:spLocks noGrp="1"/>
          </p:cNvSpPr>
          <p:nvPr>
            <p:ph type="subTitle" idx="2"/>
          </p:nvPr>
        </p:nvSpPr>
        <p:spPr>
          <a:xfrm rot="343120">
            <a:off x="6429340" y="3499888"/>
            <a:ext cx="4022318" cy="1327509"/>
          </a:xfrm>
          <a:prstGeom prst="rect">
            <a:avLst/>
          </a:prstGeom>
        </p:spPr>
        <p:txBody>
          <a:bodyPr spcFirstLastPara="1" wrap="square" lIns="121900" tIns="121900" rIns="121900" bIns="121900" anchor="t" anchorCtr="0">
            <a:noAutofit/>
          </a:bodyPr>
          <a:lstStyle>
            <a:lvl1pPr lvl="0" algn="ctr" rtl="0">
              <a:spcBef>
                <a:spcPts val="0"/>
              </a:spcBef>
              <a:spcAft>
                <a:spcPts val="0"/>
              </a:spcAft>
              <a:buClr>
                <a:srgbClr val="FFFFFF"/>
              </a:buClr>
              <a:buSzPts val="1800"/>
              <a:buNone/>
              <a:defRPr>
                <a:solidFill>
                  <a:srgbClr val="FFFFFF"/>
                </a:solidFill>
              </a:defRPr>
            </a:lvl1pPr>
            <a:lvl2pPr lvl="1" rtl="0">
              <a:spcBef>
                <a:spcPts val="2100"/>
              </a:spcBef>
              <a:spcAft>
                <a:spcPts val="0"/>
              </a:spcAft>
              <a:buClr>
                <a:srgbClr val="FFFFFF"/>
              </a:buClr>
              <a:buSzPts val="1800"/>
              <a:buNone/>
              <a:defRPr>
                <a:solidFill>
                  <a:srgbClr val="FFFFFF"/>
                </a:solidFill>
              </a:defRPr>
            </a:lvl2pPr>
            <a:lvl3pPr lvl="2" rtl="0">
              <a:spcBef>
                <a:spcPts val="2100"/>
              </a:spcBef>
              <a:spcAft>
                <a:spcPts val="0"/>
              </a:spcAft>
              <a:buClr>
                <a:srgbClr val="FFFFFF"/>
              </a:buClr>
              <a:buSzPts val="1800"/>
              <a:buNone/>
              <a:defRPr>
                <a:solidFill>
                  <a:srgbClr val="FFFFFF"/>
                </a:solidFill>
              </a:defRPr>
            </a:lvl3pPr>
            <a:lvl4pPr lvl="3" rtl="0">
              <a:spcBef>
                <a:spcPts val="2100"/>
              </a:spcBef>
              <a:spcAft>
                <a:spcPts val="0"/>
              </a:spcAft>
              <a:buClr>
                <a:srgbClr val="FFFFFF"/>
              </a:buClr>
              <a:buSzPts val="1800"/>
              <a:buNone/>
              <a:defRPr>
                <a:solidFill>
                  <a:srgbClr val="FFFFFF"/>
                </a:solidFill>
              </a:defRPr>
            </a:lvl4pPr>
            <a:lvl5pPr lvl="4" rtl="0">
              <a:spcBef>
                <a:spcPts val="2100"/>
              </a:spcBef>
              <a:spcAft>
                <a:spcPts val="0"/>
              </a:spcAft>
              <a:buClr>
                <a:srgbClr val="FFFFFF"/>
              </a:buClr>
              <a:buSzPts val="1800"/>
              <a:buNone/>
              <a:defRPr>
                <a:solidFill>
                  <a:srgbClr val="FFFFFF"/>
                </a:solidFill>
              </a:defRPr>
            </a:lvl5pPr>
            <a:lvl6pPr lvl="5" rtl="0">
              <a:spcBef>
                <a:spcPts val="2100"/>
              </a:spcBef>
              <a:spcAft>
                <a:spcPts val="0"/>
              </a:spcAft>
              <a:buClr>
                <a:srgbClr val="FFFFFF"/>
              </a:buClr>
              <a:buSzPts val="1800"/>
              <a:buNone/>
              <a:defRPr>
                <a:solidFill>
                  <a:srgbClr val="FFFFFF"/>
                </a:solidFill>
              </a:defRPr>
            </a:lvl6pPr>
            <a:lvl7pPr lvl="6" rtl="0">
              <a:spcBef>
                <a:spcPts val="2100"/>
              </a:spcBef>
              <a:spcAft>
                <a:spcPts val="0"/>
              </a:spcAft>
              <a:buClr>
                <a:srgbClr val="FFFFFF"/>
              </a:buClr>
              <a:buSzPts val="1800"/>
              <a:buNone/>
              <a:defRPr>
                <a:solidFill>
                  <a:srgbClr val="FFFFFF"/>
                </a:solidFill>
              </a:defRPr>
            </a:lvl7pPr>
            <a:lvl8pPr lvl="7" rtl="0">
              <a:spcBef>
                <a:spcPts val="2100"/>
              </a:spcBef>
              <a:spcAft>
                <a:spcPts val="0"/>
              </a:spcAft>
              <a:buClr>
                <a:srgbClr val="FFFFFF"/>
              </a:buClr>
              <a:buSzPts val="1800"/>
              <a:buNone/>
              <a:defRPr>
                <a:solidFill>
                  <a:srgbClr val="FFFFFF"/>
                </a:solidFill>
              </a:defRPr>
            </a:lvl8pPr>
            <a:lvl9pPr lvl="8" rtl="0">
              <a:spcBef>
                <a:spcPts val="2100"/>
              </a:spcBef>
              <a:spcAft>
                <a:spcPts val="2100"/>
              </a:spcAft>
              <a:buClr>
                <a:srgbClr val="FFFFFF"/>
              </a:buClr>
              <a:buSzPts val="1800"/>
              <a:buNone/>
              <a:defRPr>
                <a:solidFill>
                  <a:srgbClr val="FFFFFF"/>
                </a:solidFill>
              </a:defRPr>
            </a:lvl9pPr>
          </a:lstStyle>
          <a:p>
            <a:endParaRPr/>
          </a:p>
        </p:txBody>
      </p:sp>
      <p:cxnSp>
        <p:nvCxnSpPr>
          <p:cNvPr id="77" name="Google Shape;77;p2"/>
          <p:cNvCxnSpPr/>
          <p:nvPr/>
        </p:nvCxnSpPr>
        <p:spPr>
          <a:xfrm rot="343278">
            <a:off x="6438552" y="3375111"/>
            <a:ext cx="4152887" cy="0"/>
          </a:xfrm>
          <a:prstGeom prst="straightConnector1">
            <a:avLst/>
          </a:prstGeom>
          <a:noFill/>
          <a:ln w="9525" cap="flat" cmpd="sng">
            <a:solidFill>
              <a:srgbClr val="FFFFFF"/>
            </a:solidFill>
            <a:prstDash val="solid"/>
            <a:round/>
            <a:headEnd type="oval" w="med" len="med"/>
            <a:tailEnd type="oval" w="med" len="med"/>
          </a:ln>
        </p:spPr>
      </p:cxnSp>
      <p:sp>
        <p:nvSpPr>
          <p:cNvPr id="78" name="Google Shape;78;p2">
            <a:hlinkClick r:id="rId2" action="ppaction://hlinksldjump"/>
          </p:cNvPr>
          <p:cNvSpPr/>
          <p:nvPr/>
        </p:nvSpPr>
        <p:spPr>
          <a:xfrm rot="343128">
            <a:off x="6006199" y="465465"/>
            <a:ext cx="5205408" cy="59139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Barlow Semi Condensed"/>
              <a:ea typeface="Barlow Semi Condensed"/>
              <a:cs typeface="Barlow Semi Condensed"/>
              <a:sym typeface="Barlow Semi Condense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5 Explain 2">
  <p:cSld name="CUSTOM_16_1_1">
    <p:spTree>
      <p:nvGrpSpPr>
        <p:cNvPr id="1" name="Shape 582"/>
        <p:cNvGrpSpPr/>
        <p:nvPr/>
      </p:nvGrpSpPr>
      <p:grpSpPr>
        <a:xfrm>
          <a:off x="0" y="0"/>
          <a:ext cx="0" cy="0"/>
          <a:chOff x="0" y="0"/>
          <a:chExt cx="0" cy="0"/>
        </a:xfrm>
      </p:grpSpPr>
      <p:sp>
        <p:nvSpPr>
          <p:cNvPr id="583" name="Google Shape;583;p11"/>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84" name="Google Shape;584;p11"/>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85" name="Google Shape;585;p11"/>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86" name="Google Shape;586;p11"/>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87" name="Google Shape;587;p11"/>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88" name="Google Shape;588;p11"/>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89" name="Google Shape;589;p11"/>
          <p:cNvSpPr/>
          <p:nvPr/>
        </p:nvSpPr>
        <p:spPr>
          <a:xfrm rot="5397851">
            <a:off x="11332255" y="3221877"/>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90" name="Google Shape;590;p11"/>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91" name="Google Shape;591;p11"/>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92" name="Google Shape;592;p11"/>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93" name="Google Shape;593;p11"/>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94" name="Google Shape;594;p11"/>
          <p:cNvSpPr txBox="1">
            <a:spLocks noGrp="1"/>
          </p:cNvSpPr>
          <p:nvPr>
            <p:ph type="title"/>
          </p:nvPr>
        </p:nvSpPr>
        <p:spPr>
          <a:xfrm>
            <a:off x="795575" y="359550"/>
            <a:ext cx="4844400" cy="731400"/>
          </a:xfrm>
          <a:prstGeom prst="rect">
            <a:avLst/>
          </a:prstGeom>
          <a:solidFill>
            <a:schemeClr val="accent2"/>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595" name="Google Shape;595;p11"/>
          <p:cNvGrpSpPr/>
          <p:nvPr/>
        </p:nvGrpSpPr>
        <p:grpSpPr>
          <a:xfrm>
            <a:off x="5869732" y="192255"/>
            <a:ext cx="432000" cy="6472908"/>
            <a:chOff x="5869732" y="192255"/>
            <a:chExt cx="432000" cy="6472908"/>
          </a:xfrm>
        </p:grpSpPr>
        <p:grpSp>
          <p:nvGrpSpPr>
            <p:cNvPr id="596" name="Google Shape;596;p11"/>
            <p:cNvGrpSpPr/>
            <p:nvPr/>
          </p:nvGrpSpPr>
          <p:grpSpPr>
            <a:xfrm>
              <a:off x="5869732" y="192255"/>
              <a:ext cx="432000" cy="101655"/>
              <a:chOff x="5815912" y="201588"/>
              <a:chExt cx="540000" cy="104994"/>
            </a:xfrm>
          </p:grpSpPr>
          <p:sp>
            <p:nvSpPr>
              <p:cNvPr id="597" name="Google Shape;597;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98" name="Google Shape;598;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99" name="Google Shape;599;p11"/>
            <p:cNvGrpSpPr/>
            <p:nvPr/>
          </p:nvGrpSpPr>
          <p:grpSpPr>
            <a:xfrm>
              <a:off x="5869732" y="6563508"/>
              <a:ext cx="432000" cy="101655"/>
              <a:chOff x="5815912" y="201588"/>
              <a:chExt cx="540000" cy="104994"/>
            </a:xfrm>
          </p:grpSpPr>
          <p:sp>
            <p:nvSpPr>
              <p:cNvPr id="600" name="Google Shape;600;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01" name="Google Shape;601;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02" name="Google Shape;602;p11"/>
            <p:cNvGrpSpPr/>
            <p:nvPr/>
          </p:nvGrpSpPr>
          <p:grpSpPr>
            <a:xfrm>
              <a:off x="5869732" y="723193"/>
              <a:ext cx="432000" cy="101655"/>
              <a:chOff x="5815912" y="201588"/>
              <a:chExt cx="540000" cy="104994"/>
            </a:xfrm>
          </p:grpSpPr>
          <p:sp>
            <p:nvSpPr>
              <p:cNvPr id="603" name="Google Shape;603;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04" name="Google Shape;604;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05" name="Google Shape;605;p11"/>
            <p:cNvGrpSpPr/>
            <p:nvPr/>
          </p:nvGrpSpPr>
          <p:grpSpPr>
            <a:xfrm>
              <a:off x="5869732" y="1254131"/>
              <a:ext cx="432000" cy="101655"/>
              <a:chOff x="5815912" y="201588"/>
              <a:chExt cx="540000" cy="104994"/>
            </a:xfrm>
          </p:grpSpPr>
          <p:sp>
            <p:nvSpPr>
              <p:cNvPr id="606" name="Google Shape;606;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07" name="Google Shape;607;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08" name="Google Shape;608;p11"/>
            <p:cNvGrpSpPr/>
            <p:nvPr/>
          </p:nvGrpSpPr>
          <p:grpSpPr>
            <a:xfrm>
              <a:off x="5869732" y="1785069"/>
              <a:ext cx="432000" cy="101655"/>
              <a:chOff x="5815912" y="201588"/>
              <a:chExt cx="540000" cy="104994"/>
            </a:xfrm>
          </p:grpSpPr>
          <p:sp>
            <p:nvSpPr>
              <p:cNvPr id="609" name="Google Shape;609;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10" name="Google Shape;610;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11" name="Google Shape;611;p11"/>
            <p:cNvGrpSpPr/>
            <p:nvPr/>
          </p:nvGrpSpPr>
          <p:grpSpPr>
            <a:xfrm>
              <a:off x="5869732" y="2316007"/>
              <a:ext cx="432000" cy="101655"/>
              <a:chOff x="5815912" y="201588"/>
              <a:chExt cx="540000" cy="104994"/>
            </a:xfrm>
          </p:grpSpPr>
          <p:sp>
            <p:nvSpPr>
              <p:cNvPr id="612" name="Google Shape;612;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13" name="Google Shape;613;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14" name="Google Shape;614;p11"/>
            <p:cNvGrpSpPr/>
            <p:nvPr/>
          </p:nvGrpSpPr>
          <p:grpSpPr>
            <a:xfrm>
              <a:off x="5869732" y="2846944"/>
              <a:ext cx="432000" cy="101655"/>
              <a:chOff x="5815912" y="201588"/>
              <a:chExt cx="540000" cy="104994"/>
            </a:xfrm>
          </p:grpSpPr>
          <p:sp>
            <p:nvSpPr>
              <p:cNvPr id="615" name="Google Shape;615;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16" name="Google Shape;616;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17" name="Google Shape;617;p11"/>
            <p:cNvGrpSpPr/>
            <p:nvPr/>
          </p:nvGrpSpPr>
          <p:grpSpPr>
            <a:xfrm>
              <a:off x="5869732" y="3377883"/>
              <a:ext cx="432000" cy="101655"/>
              <a:chOff x="5815912" y="201588"/>
              <a:chExt cx="540000" cy="104994"/>
            </a:xfrm>
          </p:grpSpPr>
          <p:sp>
            <p:nvSpPr>
              <p:cNvPr id="618" name="Google Shape;618;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19" name="Google Shape;619;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20" name="Google Shape;620;p11"/>
            <p:cNvGrpSpPr/>
            <p:nvPr/>
          </p:nvGrpSpPr>
          <p:grpSpPr>
            <a:xfrm>
              <a:off x="5869732" y="3908820"/>
              <a:ext cx="432000" cy="101655"/>
              <a:chOff x="5815912" y="201588"/>
              <a:chExt cx="540000" cy="104994"/>
            </a:xfrm>
          </p:grpSpPr>
          <p:sp>
            <p:nvSpPr>
              <p:cNvPr id="621" name="Google Shape;621;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22" name="Google Shape;622;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23" name="Google Shape;623;p11"/>
            <p:cNvGrpSpPr/>
            <p:nvPr/>
          </p:nvGrpSpPr>
          <p:grpSpPr>
            <a:xfrm>
              <a:off x="5869732" y="4439758"/>
              <a:ext cx="432000" cy="101655"/>
              <a:chOff x="5815912" y="201588"/>
              <a:chExt cx="540000" cy="104994"/>
            </a:xfrm>
          </p:grpSpPr>
          <p:sp>
            <p:nvSpPr>
              <p:cNvPr id="624" name="Google Shape;624;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25" name="Google Shape;625;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26" name="Google Shape;626;p11"/>
            <p:cNvGrpSpPr/>
            <p:nvPr/>
          </p:nvGrpSpPr>
          <p:grpSpPr>
            <a:xfrm>
              <a:off x="5869732" y="4970697"/>
              <a:ext cx="432000" cy="101655"/>
              <a:chOff x="5815912" y="201588"/>
              <a:chExt cx="540000" cy="104994"/>
            </a:xfrm>
          </p:grpSpPr>
          <p:sp>
            <p:nvSpPr>
              <p:cNvPr id="627" name="Google Shape;627;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28" name="Google Shape;628;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29" name="Google Shape;629;p11"/>
            <p:cNvGrpSpPr/>
            <p:nvPr/>
          </p:nvGrpSpPr>
          <p:grpSpPr>
            <a:xfrm>
              <a:off x="5869732" y="5501635"/>
              <a:ext cx="432000" cy="101655"/>
              <a:chOff x="5815912" y="201588"/>
              <a:chExt cx="540000" cy="104994"/>
            </a:xfrm>
          </p:grpSpPr>
          <p:sp>
            <p:nvSpPr>
              <p:cNvPr id="630" name="Google Shape;630;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31" name="Google Shape;631;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32" name="Google Shape;632;p11"/>
            <p:cNvGrpSpPr/>
            <p:nvPr/>
          </p:nvGrpSpPr>
          <p:grpSpPr>
            <a:xfrm>
              <a:off x="5869732" y="6032572"/>
              <a:ext cx="432000" cy="101655"/>
              <a:chOff x="5815912" y="201588"/>
              <a:chExt cx="540000" cy="104994"/>
            </a:xfrm>
          </p:grpSpPr>
          <p:sp>
            <p:nvSpPr>
              <p:cNvPr id="633" name="Google Shape;633;p1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34" name="Google Shape;634;p1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635" name="Google Shape;635;p11"/>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636" name="Google Shape;636;p11"/>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637" name="Google Shape;637;p11"/>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638" name="Google Shape;638;p11">
            <a:hlinkClick r:id="rId2" action="ppaction://hlinksldjump"/>
          </p:cNvPr>
          <p:cNvSpPr/>
          <p:nvPr/>
        </p:nvSpPr>
        <p:spPr>
          <a:xfrm rot="5397851">
            <a:off x="-138220" y="3419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639" name="Google Shape;639;p11">
            <a:hlinkClick r:id="rId3" action="ppaction://hlinksldjump"/>
          </p:cNvPr>
          <p:cNvSpPr/>
          <p:nvPr/>
        </p:nvSpPr>
        <p:spPr>
          <a:xfrm rot="5397851">
            <a:off x="-138220" y="13020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640" name="Google Shape;640;p11">
            <a:hlinkClick r:id="rId4" action="ppaction://hlinksldjump"/>
          </p:cNvPr>
          <p:cNvSpPr/>
          <p:nvPr/>
        </p:nvSpPr>
        <p:spPr>
          <a:xfrm rot="5397851">
            <a:off x="-138220" y="22621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641" name="Google Shape;641;p11">
            <a:hlinkClick r:id="rId5" action="ppaction://hlinksldjump"/>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642" name="Google Shape;642;p11">
            <a:hlinkClick r:id="rId6" action="ppaction://hlinksldjump"/>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643" name="Google Shape;643;p11">
            <a:hlinkClick r:id="rId7" action="ppaction://hlinksldjump"/>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644" name="Google Shape;644;p11">
            <a:hlinkClick r:id="" action="ppaction://noaction"/>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5 Explain 3">
  <p:cSld name="CUSTOM_16_1_1_2">
    <p:spTree>
      <p:nvGrpSpPr>
        <p:cNvPr id="1" name="Shape 645"/>
        <p:cNvGrpSpPr/>
        <p:nvPr/>
      </p:nvGrpSpPr>
      <p:grpSpPr>
        <a:xfrm>
          <a:off x="0" y="0"/>
          <a:ext cx="0" cy="0"/>
          <a:chOff x="0" y="0"/>
          <a:chExt cx="0" cy="0"/>
        </a:xfrm>
      </p:grpSpPr>
      <p:sp>
        <p:nvSpPr>
          <p:cNvPr id="646" name="Google Shape;646;p12"/>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47" name="Google Shape;647;p12"/>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648" name="Google Shape;648;p12"/>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649" name="Google Shape;649;p12"/>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650" name="Google Shape;650;p12"/>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51" name="Google Shape;651;p12"/>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52" name="Google Shape;652;p12"/>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653" name="Google Shape;653;p12"/>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654" name="Google Shape;654;p12"/>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655" name="Google Shape;655;p12"/>
          <p:cNvSpPr/>
          <p:nvPr/>
        </p:nvSpPr>
        <p:spPr>
          <a:xfrm rot="5397851">
            <a:off x="11332255" y="3221877"/>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656" name="Google Shape;656;p12"/>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57" name="Google Shape;657;p12"/>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58" name="Google Shape;658;p12"/>
          <p:cNvSpPr txBox="1">
            <a:spLocks noGrp="1"/>
          </p:cNvSpPr>
          <p:nvPr>
            <p:ph type="title"/>
          </p:nvPr>
        </p:nvSpPr>
        <p:spPr>
          <a:xfrm>
            <a:off x="795575" y="359550"/>
            <a:ext cx="4844400" cy="731400"/>
          </a:xfrm>
          <a:prstGeom prst="rect">
            <a:avLst/>
          </a:prstGeom>
          <a:solidFill>
            <a:schemeClr val="accent2"/>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659" name="Google Shape;659;p12"/>
          <p:cNvGrpSpPr/>
          <p:nvPr/>
        </p:nvGrpSpPr>
        <p:grpSpPr>
          <a:xfrm>
            <a:off x="5869732" y="192255"/>
            <a:ext cx="432000" cy="6472908"/>
            <a:chOff x="5869732" y="192255"/>
            <a:chExt cx="432000" cy="6472908"/>
          </a:xfrm>
        </p:grpSpPr>
        <p:grpSp>
          <p:nvGrpSpPr>
            <p:cNvPr id="660" name="Google Shape;660;p12"/>
            <p:cNvGrpSpPr/>
            <p:nvPr/>
          </p:nvGrpSpPr>
          <p:grpSpPr>
            <a:xfrm>
              <a:off x="5869732" y="192255"/>
              <a:ext cx="432000" cy="101655"/>
              <a:chOff x="5815912" y="201588"/>
              <a:chExt cx="540000" cy="104994"/>
            </a:xfrm>
          </p:grpSpPr>
          <p:sp>
            <p:nvSpPr>
              <p:cNvPr id="661" name="Google Shape;661;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62" name="Google Shape;662;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63" name="Google Shape;663;p12"/>
            <p:cNvGrpSpPr/>
            <p:nvPr/>
          </p:nvGrpSpPr>
          <p:grpSpPr>
            <a:xfrm>
              <a:off x="5869732" y="6563508"/>
              <a:ext cx="432000" cy="101655"/>
              <a:chOff x="5815912" y="201588"/>
              <a:chExt cx="540000" cy="104994"/>
            </a:xfrm>
          </p:grpSpPr>
          <p:sp>
            <p:nvSpPr>
              <p:cNvPr id="664" name="Google Shape;664;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65" name="Google Shape;665;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66" name="Google Shape;666;p12"/>
            <p:cNvGrpSpPr/>
            <p:nvPr/>
          </p:nvGrpSpPr>
          <p:grpSpPr>
            <a:xfrm>
              <a:off x="5869732" y="723193"/>
              <a:ext cx="432000" cy="101655"/>
              <a:chOff x="5815912" y="201588"/>
              <a:chExt cx="540000" cy="104994"/>
            </a:xfrm>
          </p:grpSpPr>
          <p:sp>
            <p:nvSpPr>
              <p:cNvPr id="667" name="Google Shape;667;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68" name="Google Shape;668;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69" name="Google Shape;669;p12"/>
            <p:cNvGrpSpPr/>
            <p:nvPr/>
          </p:nvGrpSpPr>
          <p:grpSpPr>
            <a:xfrm>
              <a:off x="5869732" y="1254131"/>
              <a:ext cx="432000" cy="101655"/>
              <a:chOff x="5815912" y="201588"/>
              <a:chExt cx="540000" cy="104994"/>
            </a:xfrm>
          </p:grpSpPr>
          <p:sp>
            <p:nvSpPr>
              <p:cNvPr id="670" name="Google Shape;670;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71" name="Google Shape;671;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72" name="Google Shape;672;p12"/>
            <p:cNvGrpSpPr/>
            <p:nvPr/>
          </p:nvGrpSpPr>
          <p:grpSpPr>
            <a:xfrm>
              <a:off x="5869732" y="1785069"/>
              <a:ext cx="432000" cy="101655"/>
              <a:chOff x="5815912" y="201588"/>
              <a:chExt cx="540000" cy="104994"/>
            </a:xfrm>
          </p:grpSpPr>
          <p:sp>
            <p:nvSpPr>
              <p:cNvPr id="673" name="Google Shape;673;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74" name="Google Shape;674;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75" name="Google Shape;675;p12"/>
            <p:cNvGrpSpPr/>
            <p:nvPr/>
          </p:nvGrpSpPr>
          <p:grpSpPr>
            <a:xfrm>
              <a:off x="5869732" y="2316007"/>
              <a:ext cx="432000" cy="101655"/>
              <a:chOff x="5815912" y="201588"/>
              <a:chExt cx="540000" cy="104994"/>
            </a:xfrm>
          </p:grpSpPr>
          <p:sp>
            <p:nvSpPr>
              <p:cNvPr id="676" name="Google Shape;676;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77" name="Google Shape;677;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78" name="Google Shape;678;p12"/>
            <p:cNvGrpSpPr/>
            <p:nvPr/>
          </p:nvGrpSpPr>
          <p:grpSpPr>
            <a:xfrm>
              <a:off x="5869732" y="2846944"/>
              <a:ext cx="432000" cy="101655"/>
              <a:chOff x="5815912" y="201588"/>
              <a:chExt cx="540000" cy="104994"/>
            </a:xfrm>
          </p:grpSpPr>
          <p:sp>
            <p:nvSpPr>
              <p:cNvPr id="679" name="Google Shape;679;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80" name="Google Shape;680;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81" name="Google Shape;681;p12"/>
            <p:cNvGrpSpPr/>
            <p:nvPr/>
          </p:nvGrpSpPr>
          <p:grpSpPr>
            <a:xfrm>
              <a:off x="5869732" y="3377883"/>
              <a:ext cx="432000" cy="101655"/>
              <a:chOff x="5815912" y="201588"/>
              <a:chExt cx="540000" cy="104994"/>
            </a:xfrm>
          </p:grpSpPr>
          <p:sp>
            <p:nvSpPr>
              <p:cNvPr id="682" name="Google Shape;682;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83" name="Google Shape;683;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84" name="Google Shape;684;p12"/>
            <p:cNvGrpSpPr/>
            <p:nvPr/>
          </p:nvGrpSpPr>
          <p:grpSpPr>
            <a:xfrm>
              <a:off x="5869732" y="3908820"/>
              <a:ext cx="432000" cy="101655"/>
              <a:chOff x="5815912" y="201588"/>
              <a:chExt cx="540000" cy="104994"/>
            </a:xfrm>
          </p:grpSpPr>
          <p:sp>
            <p:nvSpPr>
              <p:cNvPr id="685" name="Google Shape;685;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86" name="Google Shape;686;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87" name="Google Shape;687;p12"/>
            <p:cNvGrpSpPr/>
            <p:nvPr/>
          </p:nvGrpSpPr>
          <p:grpSpPr>
            <a:xfrm>
              <a:off x="5869732" y="4439758"/>
              <a:ext cx="432000" cy="101655"/>
              <a:chOff x="5815912" y="201588"/>
              <a:chExt cx="540000" cy="104994"/>
            </a:xfrm>
          </p:grpSpPr>
          <p:sp>
            <p:nvSpPr>
              <p:cNvPr id="688" name="Google Shape;688;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89" name="Google Shape;689;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90" name="Google Shape;690;p12"/>
            <p:cNvGrpSpPr/>
            <p:nvPr/>
          </p:nvGrpSpPr>
          <p:grpSpPr>
            <a:xfrm>
              <a:off x="5869732" y="4970697"/>
              <a:ext cx="432000" cy="101655"/>
              <a:chOff x="5815912" y="201588"/>
              <a:chExt cx="540000" cy="104994"/>
            </a:xfrm>
          </p:grpSpPr>
          <p:sp>
            <p:nvSpPr>
              <p:cNvPr id="691" name="Google Shape;691;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92" name="Google Shape;692;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93" name="Google Shape;693;p12"/>
            <p:cNvGrpSpPr/>
            <p:nvPr/>
          </p:nvGrpSpPr>
          <p:grpSpPr>
            <a:xfrm>
              <a:off x="5869732" y="5501635"/>
              <a:ext cx="432000" cy="101655"/>
              <a:chOff x="5815912" y="201588"/>
              <a:chExt cx="540000" cy="104994"/>
            </a:xfrm>
          </p:grpSpPr>
          <p:sp>
            <p:nvSpPr>
              <p:cNvPr id="694" name="Google Shape;694;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95" name="Google Shape;695;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696" name="Google Shape;696;p12"/>
            <p:cNvGrpSpPr/>
            <p:nvPr/>
          </p:nvGrpSpPr>
          <p:grpSpPr>
            <a:xfrm>
              <a:off x="5869732" y="6032572"/>
              <a:ext cx="432000" cy="101655"/>
              <a:chOff x="5815912" y="201588"/>
              <a:chExt cx="540000" cy="104994"/>
            </a:xfrm>
          </p:grpSpPr>
          <p:sp>
            <p:nvSpPr>
              <p:cNvPr id="697" name="Google Shape;697;p1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98" name="Google Shape;698;p1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699" name="Google Shape;699;p12"/>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700" name="Google Shape;700;p12"/>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701" name="Google Shape;701;p12">
            <a:hlinkClick r:id="rId2" action="ppaction://hlinksldjump"/>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02" name="Google Shape;702;p12">
            <a:hlinkClick r:id="rId3" action="ppaction://hlinksldjump"/>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03" name="Google Shape;703;p12">
            <a:hlinkClick r:id="rId4" action="ppaction://hlinksldjump"/>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04" name="Google Shape;704;p12">
            <a:hlinkClick r:id="" action="ppaction://noaction"/>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05" name="Google Shape;705;p12">
            <a:hlinkClick r:id="rId5" action="ppaction://hlinksldjump"/>
          </p:cNvPr>
          <p:cNvSpPr/>
          <p:nvPr/>
        </p:nvSpPr>
        <p:spPr>
          <a:xfrm rot="5397851">
            <a:off x="-138220" y="3419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06" name="Google Shape;706;p12">
            <a:hlinkClick r:id="rId6" action="ppaction://hlinksldjump"/>
          </p:cNvPr>
          <p:cNvSpPr/>
          <p:nvPr/>
        </p:nvSpPr>
        <p:spPr>
          <a:xfrm rot="5397851">
            <a:off x="-138220" y="13020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07" name="Google Shape;707;p12">
            <a:hlinkClick r:id="rId7" action="ppaction://hlinksldjump"/>
          </p:cNvPr>
          <p:cNvSpPr/>
          <p:nvPr/>
        </p:nvSpPr>
        <p:spPr>
          <a:xfrm rot="5397851">
            <a:off x="-138220" y="22621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6 Apply 1">
  <p:cSld name="CUSTOM_16_1_1_2_1">
    <p:spTree>
      <p:nvGrpSpPr>
        <p:cNvPr id="1" name="Shape 708"/>
        <p:cNvGrpSpPr/>
        <p:nvPr/>
      </p:nvGrpSpPr>
      <p:grpSpPr>
        <a:xfrm>
          <a:off x="0" y="0"/>
          <a:ext cx="0" cy="0"/>
          <a:chOff x="0" y="0"/>
          <a:chExt cx="0" cy="0"/>
        </a:xfrm>
      </p:grpSpPr>
      <p:sp>
        <p:nvSpPr>
          <p:cNvPr id="709" name="Google Shape;709;p13"/>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10" name="Google Shape;710;p13"/>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11" name="Google Shape;711;p13"/>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12" name="Google Shape;712;p13"/>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13" name="Google Shape;713;p13"/>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14" name="Google Shape;714;p13"/>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15" name="Google Shape;715;p13"/>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16" name="Google Shape;716;p13"/>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17" name="Google Shape;717;p13"/>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18" name="Google Shape;718;p13"/>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19" name="Google Shape;719;p13"/>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20" name="Google Shape;720;p13"/>
          <p:cNvSpPr txBox="1">
            <a:spLocks noGrp="1"/>
          </p:cNvSpPr>
          <p:nvPr>
            <p:ph type="title"/>
          </p:nvPr>
        </p:nvSpPr>
        <p:spPr>
          <a:xfrm>
            <a:off x="795575" y="359550"/>
            <a:ext cx="4844400" cy="731400"/>
          </a:xfrm>
          <a:prstGeom prst="rect">
            <a:avLst/>
          </a:prstGeom>
          <a:solidFill>
            <a:schemeClr val="accent3"/>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721" name="Google Shape;721;p13"/>
          <p:cNvGrpSpPr/>
          <p:nvPr/>
        </p:nvGrpSpPr>
        <p:grpSpPr>
          <a:xfrm>
            <a:off x="5869732" y="192255"/>
            <a:ext cx="432000" cy="6472908"/>
            <a:chOff x="5869732" y="192255"/>
            <a:chExt cx="432000" cy="6472908"/>
          </a:xfrm>
        </p:grpSpPr>
        <p:grpSp>
          <p:nvGrpSpPr>
            <p:cNvPr id="722" name="Google Shape;722;p13"/>
            <p:cNvGrpSpPr/>
            <p:nvPr/>
          </p:nvGrpSpPr>
          <p:grpSpPr>
            <a:xfrm>
              <a:off x="5869732" y="192255"/>
              <a:ext cx="432000" cy="101655"/>
              <a:chOff x="5815912" y="201588"/>
              <a:chExt cx="540000" cy="104994"/>
            </a:xfrm>
          </p:grpSpPr>
          <p:sp>
            <p:nvSpPr>
              <p:cNvPr id="723" name="Google Shape;723;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24" name="Google Shape;724;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25" name="Google Shape;725;p13"/>
            <p:cNvGrpSpPr/>
            <p:nvPr/>
          </p:nvGrpSpPr>
          <p:grpSpPr>
            <a:xfrm>
              <a:off x="5869732" y="6563508"/>
              <a:ext cx="432000" cy="101655"/>
              <a:chOff x="5815912" y="201588"/>
              <a:chExt cx="540000" cy="104994"/>
            </a:xfrm>
          </p:grpSpPr>
          <p:sp>
            <p:nvSpPr>
              <p:cNvPr id="726" name="Google Shape;726;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27" name="Google Shape;727;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28" name="Google Shape;728;p13"/>
            <p:cNvGrpSpPr/>
            <p:nvPr/>
          </p:nvGrpSpPr>
          <p:grpSpPr>
            <a:xfrm>
              <a:off x="5869732" y="723193"/>
              <a:ext cx="432000" cy="101655"/>
              <a:chOff x="5815912" y="201588"/>
              <a:chExt cx="540000" cy="104994"/>
            </a:xfrm>
          </p:grpSpPr>
          <p:sp>
            <p:nvSpPr>
              <p:cNvPr id="729" name="Google Shape;729;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0" name="Google Shape;730;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31" name="Google Shape;731;p13"/>
            <p:cNvGrpSpPr/>
            <p:nvPr/>
          </p:nvGrpSpPr>
          <p:grpSpPr>
            <a:xfrm>
              <a:off x="5869732" y="1254131"/>
              <a:ext cx="432000" cy="101655"/>
              <a:chOff x="5815912" y="201588"/>
              <a:chExt cx="540000" cy="104994"/>
            </a:xfrm>
          </p:grpSpPr>
          <p:sp>
            <p:nvSpPr>
              <p:cNvPr id="732" name="Google Shape;732;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3" name="Google Shape;733;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34" name="Google Shape;734;p13"/>
            <p:cNvGrpSpPr/>
            <p:nvPr/>
          </p:nvGrpSpPr>
          <p:grpSpPr>
            <a:xfrm>
              <a:off x="5869732" y="1785069"/>
              <a:ext cx="432000" cy="101655"/>
              <a:chOff x="5815912" y="201588"/>
              <a:chExt cx="540000" cy="104994"/>
            </a:xfrm>
          </p:grpSpPr>
          <p:sp>
            <p:nvSpPr>
              <p:cNvPr id="735" name="Google Shape;735;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6" name="Google Shape;736;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37" name="Google Shape;737;p13"/>
            <p:cNvGrpSpPr/>
            <p:nvPr/>
          </p:nvGrpSpPr>
          <p:grpSpPr>
            <a:xfrm>
              <a:off x="5869732" y="2316007"/>
              <a:ext cx="432000" cy="101655"/>
              <a:chOff x="5815912" y="201588"/>
              <a:chExt cx="540000" cy="104994"/>
            </a:xfrm>
          </p:grpSpPr>
          <p:sp>
            <p:nvSpPr>
              <p:cNvPr id="738" name="Google Shape;738;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9" name="Google Shape;739;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40" name="Google Shape;740;p13"/>
            <p:cNvGrpSpPr/>
            <p:nvPr/>
          </p:nvGrpSpPr>
          <p:grpSpPr>
            <a:xfrm>
              <a:off x="5869732" y="2846944"/>
              <a:ext cx="432000" cy="101655"/>
              <a:chOff x="5815912" y="201588"/>
              <a:chExt cx="540000" cy="104994"/>
            </a:xfrm>
          </p:grpSpPr>
          <p:sp>
            <p:nvSpPr>
              <p:cNvPr id="741" name="Google Shape;741;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42" name="Google Shape;742;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43" name="Google Shape;743;p13"/>
            <p:cNvGrpSpPr/>
            <p:nvPr/>
          </p:nvGrpSpPr>
          <p:grpSpPr>
            <a:xfrm>
              <a:off x="5869732" y="3377883"/>
              <a:ext cx="432000" cy="101655"/>
              <a:chOff x="5815912" y="201588"/>
              <a:chExt cx="540000" cy="104994"/>
            </a:xfrm>
          </p:grpSpPr>
          <p:sp>
            <p:nvSpPr>
              <p:cNvPr id="744" name="Google Shape;744;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45" name="Google Shape;745;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46" name="Google Shape;746;p13"/>
            <p:cNvGrpSpPr/>
            <p:nvPr/>
          </p:nvGrpSpPr>
          <p:grpSpPr>
            <a:xfrm>
              <a:off x="5869732" y="3908820"/>
              <a:ext cx="432000" cy="101655"/>
              <a:chOff x="5815912" y="201588"/>
              <a:chExt cx="540000" cy="104994"/>
            </a:xfrm>
          </p:grpSpPr>
          <p:sp>
            <p:nvSpPr>
              <p:cNvPr id="747" name="Google Shape;747;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48" name="Google Shape;748;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49" name="Google Shape;749;p13"/>
            <p:cNvGrpSpPr/>
            <p:nvPr/>
          </p:nvGrpSpPr>
          <p:grpSpPr>
            <a:xfrm>
              <a:off x="5869732" y="4439758"/>
              <a:ext cx="432000" cy="101655"/>
              <a:chOff x="5815912" y="201588"/>
              <a:chExt cx="540000" cy="104994"/>
            </a:xfrm>
          </p:grpSpPr>
          <p:sp>
            <p:nvSpPr>
              <p:cNvPr id="750" name="Google Shape;750;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1" name="Google Shape;751;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52" name="Google Shape;752;p13"/>
            <p:cNvGrpSpPr/>
            <p:nvPr/>
          </p:nvGrpSpPr>
          <p:grpSpPr>
            <a:xfrm>
              <a:off x="5869732" y="4970697"/>
              <a:ext cx="432000" cy="101655"/>
              <a:chOff x="5815912" y="201588"/>
              <a:chExt cx="540000" cy="104994"/>
            </a:xfrm>
          </p:grpSpPr>
          <p:sp>
            <p:nvSpPr>
              <p:cNvPr id="753" name="Google Shape;753;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4" name="Google Shape;754;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55" name="Google Shape;755;p13"/>
            <p:cNvGrpSpPr/>
            <p:nvPr/>
          </p:nvGrpSpPr>
          <p:grpSpPr>
            <a:xfrm>
              <a:off x="5869732" y="5501635"/>
              <a:ext cx="432000" cy="101655"/>
              <a:chOff x="5815912" y="201588"/>
              <a:chExt cx="540000" cy="104994"/>
            </a:xfrm>
          </p:grpSpPr>
          <p:sp>
            <p:nvSpPr>
              <p:cNvPr id="756" name="Google Shape;756;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7" name="Google Shape;757;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58" name="Google Shape;758;p13"/>
            <p:cNvGrpSpPr/>
            <p:nvPr/>
          </p:nvGrpSpPr>
          <p:grpSpPr>
            <a:xfrm>
              <a:off x="5869732" y="6032572"/>
              <a:ext cx="432000" cy="101655"/>
              <a:chOff x="5815912" y="201588"/>
              <a:chExt cx="540000" cy="104994"/>
            </a:xfrm>
          </p:grpSpPr>
          <p:sp>
            <p:nvSpPr>
              <p:cNvPr id="759" name="Google Shape;759;p1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60" name="Google Shape;760;p1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761" name="Google Shape;761;p13"/>
          <p:cNvSpPr/>
          <p:nvPr/>
        </p:nvSpPr>
        <p:spPr>
          <a:xfrm rot="5397851">
            <a:off x="11332255" y="3221877"/>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62" name="Google Shape;762;p13"/>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763" name="Google Shape;763;p13"/>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764" name="Google Shape;764;p13">
            <a:hlinkClick r:id="rId2" action="ppaction://hlinksldjump"/>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65" name="Google Shape;765;p13">
            <a:hlinkClick r:id="rId3" action="ppaction://hlinksldjump"/>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66" name="Google Shape;766;p13">
            <a:hlinkClick r:id="rId4" action="ppaction://hlinksldjump"/>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67" name="Google Shape;767;p13">
            <a:hlinkClick r:id="" action="ppaction://noaction"/>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68" name="Google Shape;768;p13">
            <a:hlinkClick r:id="rId5" action="ppaction://hlinksldjump"/>
          </p:cNvPr>
          <p:cNvSpPr/>
          <p:nvPr/>
        </p:nvSpPr>
        <p:spPr>
          <a:xfrm rot="5397851">
            <a:off x="-138220" y="3419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69" name="Google Shape;769;p13">
            <a:hlinkClick r:id="rId6" action="ppaction://hlinksldjump"/>
          </p:cNvPr>
          <p:cNvSpPr/>
          <p:nvPr/>
        </p:nvSpPr>
        <p:spPr>
          <a:xfrm rot="5397851">
            <a:off x="-138220" y="13020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770" name="Google Shape;770;p13">
            <a:hlinkClick r:id="rId7" action="ppaction://hlinksldjump"/>
          </p:cNvPr>
          <p:cNvSpPr/>
          <p:nvPr/>
        </p:nvSpPr>
        <p:spPr>
          <a:xfrm rot="5397851">
            <a:off x="-138220" y="22621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6 Apply 2">
  <p:cSld name="CUSTOM_16_1_1_1">
    <p:spTree>
      <p:nvGrpSpPr>
        <p:cNvPr id="1" name="Shape 771"/>
        <p:cNvGrpSpPr/>
        <p:nvPr/>
      </p:nvGrpSpPr>
      <p:grpSpPr>
        <a:xfrm>
          <a:off x="0" y="0"/>
          <a:ext cx="0" cy="0"/>
          <a:chOff x="0" y="0"/>
          <a:chExt cx="0" cy="0"/>
        </a:xfrm>
      </p:grpSpPr>
      <p:sp>
        <p:nvSpPr>
          <p:cNvPr id="772" name="Google Shape;772;p14"/>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73" name="Google Shape;773;p14"/>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74" name="Google Shape;774;p14"/>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5" name="Google Shape;775;p14"/>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76" name="Google Shape;776;p14"/>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77" name="Google Shape;777;p14"/>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78" name="Google Shape;778;p14"/>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79" name="Google Shape;779;p14"/>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80" name="Google Shape;780;p14"/>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81" name="Google Shape;781;p14"/>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782" name="Google Shape;782;p14"/>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83" name="Google Shape;783;p14"/>
          <p:cNvSpPr txBox="1">
            <a:spLocks noGrp="1"/>
          </p:cNvSpPr>
          <p:nvPr>
            <p:ph type="title"/>
          </p:nvPr>
        </p:nvSpPr>
        <p:spPr>
          <a:xfrm>
            <a:off x="795575" y="359550"/>
            <a:ext cx="4844400" cy="731400"/>
          </a:xfrm>
          <a:prstGeom prst="rect">
            <a:avLst/>
          </a:prstGeom>
          <a:solidFill>
            <a:schemeClr val="accent3"/>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784" name="Google Shape;784;p14"/>
          <p:cNvGrpSpPr/>
          <p:nvPr/>
        </p:nvGrpSpPr>
        <p:grpSpPr>
          <a:xfrm>
            <a:off x="5869732" y="192255"/>
            <a:ext cx="432000" cy="6472908"/>
            <a:chOff x="5869732" y="192255"/>
            <a:chExt cx="432000" cy="6472908"/>
          </a:xfrm>
        </p:grpSpPr>
        <p:grpSp>
          <p:nvGrpSpPr>
            <p:cNvPr id="785" name="Google Shape;785;p14"/>
            <p:cNvGrpSpPr/>
            <p:nvPr/>
          </p:nvGrpSpPr>
          <p:grpSpPr>
            <a:xfrm>
              <a:off x="5869732" y="192255"/>
              <a:ext cx="432000" cy="101655"/>
              <a:chOff x="5815912" y="201588"/>
              <a:chExt cx="540000" cy="104994"/>
            </a:xfrm>
          </p:grpSpPr>
          <p:sp>
            <p:nvSpPr>
              <p:cNvPr id="786" name="Google Shape;786;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87" name="Google Shape;787;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88" name="Google Shape;788;p14"/>
            <p:cNvGrpSpPr/>
            <p:nvPr/>
          </p:nvGrpSpPr>
          <p:grpSpPr>
            <a:xfrm>
              <a:off x="5869732" y="6563508"/>
              <a:ext cx="432000" cy="101655"/>
              <a:chOff x="5815912" y="201588"/>
              <a:chExt cx="540000" cy="104994"/>
            </a:xfrm>
          </p:grpSpPr>
          <p:sp>
            <p:nvSpPr>
              <p:cNvPr id="789" name="Google Shape;789;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90" name="Google Shape;790;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91" name="Google Shape;791;p14"/>
            <p:cNvGrpSpPr/>
            <p:nvPr/>
          </p:nvGrpSpPr>
          <p:grpSpPr>
            <a:xfrm>
              <a:off x="5869732" y="723193"/>
              <a:ext cx="432000" cy="101655"/>
              <a:chOff x="5815912" y="201588"/>
              <a:chExt cx="540000" cy="104994"/>
            </a:xfrm>
          </p:grpSpPr>
          <p:sp>
            <p:nvSpPr>
              <p:cNvPr id="792" name="Google Shape;792;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93" name="Google Shape;793;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94" name="Google Shape;794;p14"/>
            <p:cNvGrpSpPr/>
            <p:nvPr/>
          </p:nvGrpSpPr>
          <p:grpSpPr>
            <a:xfrm>
              <a:off x="5869732" y="1254131"/>
              <a:ext cx="432000" cy="101655"/>
              <a:chOff x="5815912" y="201588"/>
              <a:chExt cx="540000" cy="104994"/>
            </a:xfrm>
          </p:grpSpPr>
          <p:sp>
            <p:nvSpPr>
              <p:cNvPr id="795" name="Google Shape;795;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96" name="Google Shape;796;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97" name="Google Shape;797;p14"/>
            <p:cNvGrpSpPr/>
            <p:nvPr/>
          </p:nvGrpSpPr>
          <p:grpSpPr>
            <a:xfrm>
              <a:off x="5869732" y="1785069"/>
              <a:ext cx="432000" cy="101655"/>
              <a:chOff x="5815912" y="201588"/>
              <a:chExt cx="540000" cy="104994"/>
            </a:xfrm>
          </p:grpSpPr>
          <p:sp>
            <p:nvSpPr>
              <p:cNvPr id="798" name="Google Shape;798;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99" name="Google Shape;799;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00" name="Google Shape;800;p14"/>
            <p:cNvGrpSpPr/>
            <p:nvPr/>
          </p:nvGrpSpPr>
          <p:grpSpPr>
            <a:xfrm>
              <a:off x="5869732" y="2316007"/>
              <a:ext cx="432000" cy="101655"/>
              <a:chOff x="5815912" y="201588"/>
              <a:chExt cx="540000" cy="104994"/>
            </a:xfrm>
          </p:grpSpPr>
          <p:sp>
            <p:nvSpPr>
              <p:cNvPr id="801" name="Google Shape;801;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2" name="Google Shape;802;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03" name="Google Shape;803;p14"/>
            <p:cNvGrpSpPr/>
            <p:nvPr/>
          </p:nvGrpSpPr>
          <p:grpSpPr>
            <a:xfrm>
              <a:off x="5869732" y="2846944"/>
              <a:ext cx="432000" cy="101655"/>
              <a:chOff x="5815912" y="201588"/>
              <a:chExt cx="540000" cy="104994"/>
            </a:xfrm>
          </p:grpSpPr>
          <p:sp>
            <p:nvSpPr>
              <p:cNvPr id="804" name="Google Shape;804;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5" name="Google Shape;805;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06" name="Google Shape;806;p14"/>
            <p:cNvGrpSpPr/>
            <p:nvPr/>
          </p:nvGrpSpPr>
          <p:grpSpPr>
            <a:xfrm>
              <a:off x="5869732" y="3377883"/>
              <a:ext cx="432000" cy="101655"/>
              <a:chOff x="5815912" y="201588"/>
              <a:chExt cx="540000" cy="104994"/>
            </a:xfrm>
          </p:grpSpPr>
          <p:sp>
            <p:nvSpPr>
              <p:cNvPr id="807" name="Google Shape;807;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08" name="Google Shape;808;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09" name="Google Shape;809;p14"/>
            <p:cNvGrpSpPr/>
            <p:nvPr/>
          </p:nvGrpSpPr>
          <p:grpSpPr>
            <a:xfrm>
              <a:off x="5869732" y="3908820"/>
              <a:ext cx="432000" cy="101655"/>
              <a:chOff x="5815912" y="201588"/>
              <a:chExt cx="540000" cy="104994"/>
            </a:xfrm>
          </p:grpSpPr>
          <p:sp>
            <p:nvSpPr>
              <p:cNvPr id="810" name="Google Shape;810;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1" name="Google Shape;811;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12" name="Google Shape;812;p14"/>
            <p:cNvGrpSpPr/>
            <p:nvPr/>
          </p:nvGrpSpPr>
          <p:grpSpPr>
            <a:xfrm>
              <a:off x="5869732" y="4439758"/>
              <a:ext cx="432000" cy="101655"/>
              <a:chOff x="5815912" y="201588"/>
              <a:chExt cx="540000" cy="104994"/>
            </a:xfrm>
          </p:grpSpPr>
          <p:sp>
            <p:nvSpPr>
              <p:cNvPr id="813" name="Google Shape;813;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4" name="Google Shape;814;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15" name="Google Shape;815;p14"/>
            <p:cNvGrpSpPr/>
            <p:nvPr/>
          </p:nvGrpSpPr>
          <p:grpSpPr>
            <a:xfrm>
              <a:off x="5869732" y="4970697"/>
              <a:ext cx="432000" cy="101655"/>
              <a:chOff x="5815912" y="201588"/>
              <a:chExt cx="540000" cy="104994"/>
            </a:xfrm>
          </p:grpSpPr>
          <p:sp>
            <p:nvSpPr>
              <p:cNvPr id="816" name="Google Shape;816;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7" name="Google Shape;817;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18" name="Google Shape;818;p14"/>
            <p:cNvGrpSpPr/>
            <p:nvPr/>
          </p:nvGrpSpPr>
          <p:grpSpPr>
            <a:xfrm>
              <a:off x="5869732" y="5501635"/>
              <a:ext cx="432000" cy="101655"/>
              <a:chOff x="5815912" y="201588"/>
              <a:chExt cx="540000" cy="104994"/>
            </a:xfrm>
          </p:grpSpPr>
          <p:sp>
            <p:nvSpPr>
              <p:cNvPr id="819" name="Google Shape;819;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20" name="Google Shape;820;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821" name="Google Shape;821;p14"/>
            <p:cNvGrpSpPr/>
            <p:nvPr/>
          </p:nvGrpSpPr>
          <p:grpSpPr>
            <a:xfrm>
              <a:off x="5869732" y="6032572"/>
              <a:ext cx="432000" cy="101655"/>
              <a:chOff x="5815912" y="201588"/>
              <a:chExt cx="540000" cy="104994"/>
            </a:xfrm>
          </p:grpSpPr>
          <p:sp>
            <p:nvSpPr>
              <p:cNvPr id="822" name="Google Shape;822;p1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23" name="Google Shape;823;p1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824" name="Google Shape;824;p14"/>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825" name="Google Shape;825;p14"/>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826" name="Google Shape;826;p14"/>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827" name="Google Shape;827;p14">
            <a:hlinkClick r:id="rId2" action="ppaction://hlinksldjump"/>
          </p:cNvPr>
          <p:cNvSpPr/>
          <p:nvPr/>
        </p:nvSpPr>
        <p:spPr>
          <a:xfrm rot="5397851">
            <a:off x="-138220" y="3102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28" name="Google Shape;828;p14">
            <a:hlinkClick r:id="rId3" action="ppaction://hlinksldjump"/>
          </p:cNvPr>
          <p:cNvSpPr/>
          <p:nvPr/>
        </p:nvSpPr>
        <p:spPr>
          <a:xfrm rot="5397851">
            <a:off x="-138220" y="12703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29" name="Google Shape;829;p14">
            <a:hlinkClick r:id="rId4" action="ppaction://hlinksldjump"/>
          </p:cNvPr>
          <p:cNvSpPr/>
          <p:nvPr/>
        </p:nvSpPr>
        <p:spPr>
          <a:xfrm rot="5397851">
            <a:off x="-138220" y="22304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30" name="Google Shape;830;p14">
            <a:hlinkClick r:id="rId5" action="ppaction://hlinksldjump"/>
          </p:cNvPr>
          <p:cNvSpPr/>
          <p:nvPr/>
        </p:nvSpPr>
        <p:spPr>
          <a:xfrm rot="5397851">
            <a:off x="-138220" y="3190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31" name="Google Shape;831;p14">
            <a:hlinkClick r:id="rId6" action="ppaction://hlinksldjump"/>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32" name="Google Shape;832;p14">
            <a:hlinkClick r:id="rId7" action="ppaction://hlinksldjump"/>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33" name="Google Shape;833;p14">
            <a:hlinkClick r:id="" action="ppaction://noaction"/>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7 Share 1">
  <p:cSld name="CUSTOM_16_1_1_1_2_1">
    <p:spTree>
      <p:nvGrpSpPr>
        <p:cNvPr id="1" name="Shape 897"/>
        <p:cNvGrpSpPr/>
        <p:nvPr/>
      </p:nvGrpSpPr>
      <p:grpSpPr>
        <a:xfrm>
          <a:off x="0" y="0"/>
          <a:ext cx="0" cy="0"/>
          <a:chOff x="0" y="0"/>
          <a:chExt cx="0" cy="0"/>
        </a:xfrm>
      </p:grpSpPr>
      <p:sp>
        <p:nvSpPr>
          <p:cNvPr id="898" name="Google Shape;898;p16"/>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99" name="Google Shape;899;p16"/>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00" name="Google Shape;900;p16"/>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01" name="Google Shape;901;p16"/>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02" name="Google Shape;902;p16"/>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03" name="Google Shape;903;p16"/>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04" name="Google Shape;904;p16"/>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5" name="Google Shape;905;p16"/>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06" name="Google Shape;906;p16"/>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07" name="Google Shape;907;p16"/>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08" name="Google Shape;908;p16"/>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09" name="Google Shape;909;p16"/>
          <p:cNvSpPr txBox="1">
            <a:spLocks noGrp="1"/>
          </p:cNvSpPr>
          <p:nvPr>
            <p:ph type="title"/>
          </p:nvPr>
        </p:nvSpPr>
        <p:spPr>
          <a:xfrm>
            <a:off x="795575" y="359550"/>
            <a:ext cx="4844400" cy="731400"/>
          </a:xfrm>
          <a:prstGeom prst="rect">
            <a:avLst/>
          </a:prstGeom>
          <a:solidFill>
            <a:schemeClr val="accent4"/>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910" name="Google Shape;910;p16"/>
          <p:cNvGrpSpPr/>
          <p:nvPr/>
        </p:nvGrpSpPr>
        <p:grpSpPr>
          <a:xfrm>
            <a:off x="5869732" y="192255"/>
            <a:ext cx="432000" cy="6472908"/>
            <a:chOff x="5869732" y="192255"/>
            <a:chExt cx="432000" cy="6472908"/>
          </a:xfrm>
        </p:grpSpPr>
        <p:grpSp>
          <p:nvGrpSpPr>
            <p:cNvPr id="911" name="Google Shape;911;p16"/>
            <p:cNvGrpSpPr/>
            <p:nvPr/>
          </p:nvGrpSpPr>
          <p:grpSpPr>
            <a:xfrm>
              <a:off x="5869732" y="192255"/>
              <a:ext cx="432000" cy="101655"/>
              <a:chOff x="5815912" y="201588"/>
              <a:chExt cx="540000" cy="104994"/>
            </a:xfrm>
          </p:grpSpPr>
          <p:sp>
            <p:nvSpPr>
              <p:cNvPr id="912" name="Google Shape;912;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13" name="Google Shape;913;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14" name="Google Shape;914;p16"/>
            <p:cNvGrpSpPr/>
            <p:nvPr/>
          </p:nvGrpSpPr>
          <p:grpSpPr>
            <a:xfrm>
              <a:off x="5869732" y="6563508"/>
              <a:ext cx="432000" cy="101655"/>
              <a:chOff x="5815912" y="201588"/>
              <a:chExt cx="540000" cy="104994"/>
            </a:xfrm>
          </p:grpSpPr>
          <p:sp>
            <p:nvSpPr>
              <p:cNvPr id="915" name="Google Shape;915;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16" name="Google Shape;916;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17" name="Google Shape;917;p16"/>
            <p:cNvGrpSpPr/>
            <p:nvPr/>
          </p:nvGrpSpPr>
          <p:grpSpPr>
            <a:xfrm>
              <a:off x="5869732" y="723193"/>
              <a:ext cx="432000" cy="101655"/>
              <a:chOff x="5815912" y="201588"/>
              <a:chExt cx="540000" cy="104994"/>
            </a:xfrm>
          </p:grpSpPr>
          <p:sp>
            <p:nvSpPr>
              <p:cNvPr id="918" name="Google Shape;918;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19" name="Google Shape;919;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20" name="Google Shape;920;p16"/>
            <p:cNvGrpSpPr/>
            <p:nvPr/>
          </p:nvGrpSpPr>
          <p:grpSpPr>
            <a:xfrm>
              <a:off x="5869732" y="1254131"/>
              <a:ext cx="432000" cy="101655"/>
              <a:chOff x="5815912" y="201588"/>
              <a:chExt cx="540000" cy="104994"/>
            </a:xfrm>
          </p:grpSpPr>
          <p:sp>
            <p:nvSpPr>
              <p:cNvPr id="921" name="Google Shape;921;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22" name="Google Shape;922;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23" name="Google Shape;923;p16"/>
            <p:cNvGrpSpPr/>
            <p:nvPr/>
          </p:nvGrpSpPr>
          <p:grpSpPr>
            <a:xfrm>
              <a:off x="5869732" y="1785069"/>
              <a:ext cx="432000" cy="101655"/>
              <a:chOff x="5815912" y="201588"/>
              <a:chExt cx="540000" cy="104994"/>
            </a:xfrm>
          </p:grpSpPr>
          <p:sp>
            <p:nvSpPr>
              <p:cNvPr id="924" name="Google Shape;924;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25" name="Google Shape;925;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26" name="Google Shape;926;p16"/>
            <p:cNvGrpSpPr/>
            <p:nvPr/>
          </p:nvGrpSpPr>
          <p:grpSpPr>
            <a:xfrm>
              <a:off x="5869732" y="2316007"/>
              <a:ext cx="432000" cy="101655"/>
              <a:chOff x="5815912" y="201588"/>
              <a:chExt cx="540000" cy="104994"/>
            </a:xfrm>
          </p:grpSpPr>
          <p:sp>
            <p:nvSpPr>
              <p:cNvPr id="927" name="Google Shape;927;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28" name="Google Shape;928;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29" name="Google Shape;929;p16"/>
            <p:cNvGrpSpPr/>
            <p:nvPr/>
          </p:nvGrpSpPr>
          <p:grpSpPr>
            <a:xfrm>
              <a:off x="5869732" y="2846944"/>
              <a:ext cx="432000" cy="101655"/>
              <a:chOff x="5815912" y="201588"/>
              <a:chExt cx="540000" cy="104994"/>
            </a:xfrm>
          </p:grpSpPr>
          <p:sp>
            <p:nvSpPr>
              <p:cNvPr id="930" name="Google Shape;930;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31" name="Google Shape;931;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32" name="Google Shape;932;p16"/>
            <p:cNvGrpSpPr/>
            <p:nvPr/>
          </p:nvGrpSpPr>
          <p:grpSpPr>
            <a:xfrm>
              <a:off x="5869732" y="3377883"/>
              <a:ext cx="432000" cy="101655"/>
              <a:chOff x="5815912" y="201588"/>
              <a:chExt cx="540000" cy="104994"/>
            </a:xfrm>
          </p:grpSpPr>
          <p:sp>
            <p:nvSpPr>
              <p:cNvPr id="933" name="Google Shape;933;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34" name="Google Shape;934;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35" name="Google Shape;935;p16"/>
            <p:cNvGrpSpPr/>
            <p:nvPr/>
          </p:nvGrpSpPr>
          <p:grpSpPr>
            <a:xfrm>
              <a:off x="5869732" y="3908820"/>
              <a:ext cx="432000" cy="101655"/>
              <a:chOff x="5815912" y="201588"/>
              <a:chExt cx="540000" cy="104994"/>
            </a:xfrm>
          </p:grpSpPr>
          <p:sp>
            <p:nvSpPr>
              <p:cNvPr id="936" name="Google Shape;936;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37" name="Google Shape;937;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38" name="Google Shape;938;p16"/>
            <p:cNvGrpSpPr/>
            <p:nvPr/>
          </p:nvGrpSpPr>
          <p:grpSpPr>
            <a:xfrm>
              <a:off x="5869732" y="4439758"/>
              <a:ext cx="432000" cy="101655"/>
              <a:chOff x="5815912" y="201588"/>
              <a:chExt cx="540000" cy="104994"/>
            </a:xfrm>
          </p:grpSpPr>
          <p:sp>
            <p:nvSpPr>
              <p:cNvPr id="939" name="Google Shape;939;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40" name="Google Shape;940;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41" name="Google Shape;941;p16"/>
            <p:cNvGrpSpPr/>
            <p:nvPr/>
          </p:nvGrpSpPr>
          <p:grpSpPr>
            <a:xfrm>
              <a:off x="5869732" y="4970697"/>
              <a:ext cx="432000" cy="101655"/>
              <a:chOff x="5815912" y="201588"/>
              <a:chExt cx="540000" cy="104994"/>
            </a:xfrm>
          </p:grpSpPr>
          <p:sp>
            <p:nvSpPr>
              <p:cNvPr id="942" name="Google Shape;942;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43" name="Google Shape;943;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44" name="Google Shape;944;p16"/>
            <p:cNvGrpSpPr/>
            <p:nvPr/>
          </p:nvGrpSpPr>
          <p:grpSpPr>
            <a:xfrm>
              <a:off x="5869732" y="5501635"/>
              <a:ext cx="432000" cy="101655"/>
              <a:chOff x="5815912" y="201588"/>
              <a:chExt cx="540000" cy="104994"/>
            </a:xfrm>
          </p:grpSpPr>
          <p:sp>
            <p:nvSpPr>
              <p:cNvPr id="945" name="Google Shape;945;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46" name="Google Shape;946;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47" name="Google Shape;947;p16"/>
            <p:cNvGrpSpPr/>
            <p:nvPr/>
          </p:nvGrpSpPr>
          <p:grpSpPr>
            <a:xfrm>
              <a:off x="5869732" y="6032572"/>
              <a:ext cx="432000" cy="101655"/>
              <a:chOff x="5815912" y="201588"/>
              <a:chExt cx="540000" cy="104994"/>
            </a:xfrm>
          </p:grpSpPr>
          <p:sp>
            <p:nvSpPr>
              <p:cNvPr id="948" name="Google Shape;948;p1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49" name="Google Shape;949;p1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950" name="Google Shape;950;p16"/>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51" name="Google Shape;951;p16"/>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952" name="Google Shape;952;p16"/>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953" name="Google Shape;953;p16">
            <a:hlinkClick r:id="rId2" action="ppaction://hlinksldjump"/>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954" name="Google Shape;954;p16">
            <a:hlinkClick r:id="rId3" action="ppaction://hlinksldjump"/>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955" name="Google Shape;955;p16">
            <a:hlinkClick r:id="" action="ppaction://noaction"/>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956" name="Google Shape;956;p16">
            <a:hlinkClick r:id="rId4" action="ppaction://hlinksldjump"/>
          </p:cNvPr>
          <p:cNvSpPr/>
          <p:nvPr/>
        </p:nvSpPr>
        <p:spPr>
          <a:xfrm rot="5397851">
            <a:off x="-138220" y="3102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957" name="Google Shape;957;p16">
            <a:hlinkClick r:id="rId5" action="ppaction://hlinksldjump"/>
          </p:cNvPr>
          <p:cNvSpPr/>
          <p:nvPr/>
        </p:nvSpPr>
        <p:spPr>
          <a:xfrm rot="5397851">
            <a:off x="-138220" y="12703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958" name="Google Shape;958;p16">
            <a:hlinkClick r:id="rId6" action="ppaction://hlinksldjump"/>
          </p:cNvPr>
          <p:cNvSpPr/>
          <p:nvPr/>
        </p:nvSpPr>
        <p:spPr>
          <a:xfrm rot="5397851">
            <a:off x="-138220" y="22304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959" name="Google Shape;959;p16">
            <a:hlinkClick r:id="rId7" action="ppaction://hlinksldjump"/>
          </p:cNvPr>
          <p:cNvSpPr/>
          <p:nvPr/>
        </p:nvSpPr>
        <p:spPr>
          <a:xfrm rot="5397851">
            <a:off x="-138220" y="3190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7 Share 2">
  <p:cSld name="CUSTOM_16_1_1_1_1">
    <p:spTree>
      <p:nvGrpSpPr>
        <p:cNvPr id="1" name="Shape 960"/>
        <p:cNvGrpSpPr/>
        <p:nvPr/>
      </p:nvGrpSpPr>
      <p:grpSpPr>
        <a:xfrm>
          <a:off x="0" y="0"/>
          <a:ext cx="0" cy="0"/>
          <a:chOff x="0" y="0"/>
          <a:chExt cx="0" cy="0"/>
        </a:xfrm>
      </p:grpSpPr>
      <p:sp>
        <p:nvSpPr>
          <p:cNvPr id="961" name="Google Shape;961;p17"/>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62" name="Google Shape;962;p17"/>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63" name="Google Shape;963;p17"/>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4" name="Google Shape;964;p17"/>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65" name="Google Shape;965;p17"/>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66" name="Google Shape;966;p17"/>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7" name="Google Shape;967;p17"/>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68" name="Google Shape;968;p17"/>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69" name="Google Shape;969;p17"/>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70" name="Google Shape;970;p17"/>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971" name="Google Shape;971;p17"/>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72" name="Google Shape;972;p17"/>
          <p:cNvSpPr txBox="1">
            <a:spLocks noGrp="1"/>
          </p:cNvSpPr>
          <p:nvPr>
            <p:ph type="title"/>
          </p:nvPr>
        </p:nvSpPr>
        <p:spPr>
          <a:xfrm>
            <a:off x="795575" y="359550"/>
            <a:ext cx="4844400" cy="731400"/>
          </a:xfrm>
          <a:prstGeom prst="rect">
            <a:avLst/>
          </a:prstGeom>
          <a:solidFill>
            <a:schemeClr val="accent4"/>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973" name="Google Shape;973;p17"/>
          <p:cNvGrpSpPr/>
          <p:nvPr/>
        </p:nvGrpSpPr>
        <p:grpSpPr>
          <a:xfrm>
            <a:off x="5869732" y="192255"/>
            <a:ext cx="432000" cy="6472908"/>
            <a:chOff x="5869732" y="192255"/>
            <a:chExt cx="432000" cy="6472908"/>
          </a:xfrm>
        </p:grpSpPr>
        <p:grpSp>
          <p:nvGrpSpPr>
            <p:cNvPr id="974" name="Google Shape;974;p17"/>
            <p:cNvGrpSpPr/>
            <p:nvPr/>
          </p:nvGrpSpPr>
          <p:grpSpPr>
            <a:xfrm>
              <a:off x="5869732" y="192255"/>
              <a:ext cx="432000" cy="101655"/>
              <a:chOff x="5815912" y="201588"/>
              <a:chExt cx="540000" cy="104994"/>
            </a:xfrm>
          </p:grpSpPr>
          <p:sp>
            <p:nvSpPr>
              <p:cNvPr id="975" name="Google Shape;975;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76" name="Google Shape;976;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77" name="Google Shape;977;p17"/>
            <p:cNvGrpSpPr/>
            <p:nvPr/>
          </p:nvGrpSpPr>
          <p:grpSpPr>
            <a:xfrm>
              <a:off x="5869732" y="6563508"/>
              <a:ext cx="432000" cy="101655"/>
              <a:chOff x="5815912" y="201588"/>
              <a:chExt cx="540000" cy="104994"/>
            </a:xfrm>
          </p:grpSpPr>
          <p:sp>
            <p:nvSpPr>
              <p:cNvPr id="978" name="Google Shape;978;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79" name="Google Shape;979;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80" name="Google Shape;980;p17"/>
            <p:cNvGrpSpPr/>
            <p:nvPr/>
          </p:nvGrpSpPr>
          <p:grpSpPr>
            <a:xfrm>
              <a:off x="5869732" y="723193"/>
              <a:ext cx="432000" cy="101655"/>
              <a:chOff x="5815912" y="201588"/>
              <a:chExt cx="540000" cy="104994"/>
            </a:xfrm>
          </p:grpSpPr>
          <p:sp>
            <p:nvSpPr>
              <p:cNvPr id="981" name="Google Shape;981;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2" name="Google Shape;982;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83" name="Google Shape;983;p17"/>
            <p:cNvGrpSpPr/>
            <p:nvPr/>
          </p:nvGrpSpPr>
          <p:grpSpPr>
            <a:xfrm>
              <a:off x="5869732" y="1254131"/>
              <a:ext cx="432000" cy="101655"/>
              <a:chOff x="5815912" y="201588"/>
              <a:chExt cx="540000" cy="104994"/>
            </a:xfrm>
          </p:grpSpPr>
          <p:sp>
            <p:nvSpPr>
              <p:cNvPr id="984" name="Google Shape;984;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5" name="Google Shape;985;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86" name="Google Shape;986;p17"/>
            <p:cNvGrpSpPr/>
            <p:nvPr/>
          </p:nvGrpSpPr>
          <p:grpSpPr>
            <a:xfrm>
              <a:off x="5869732" y="1785069"/>
              <a:ext cx="432000" cy="101655"/>
              <a:chOff x="5815912" y="201588"/>
              <a:chExt cx="540000" cy="104994"/>
            </a:xfrm>
          </p:grpSpPr>
          <p:sp>
            <p:nvSpPr>
              <p:cNvPr id="987" name="Google Shape;987;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8" name="Google Shape;988;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89" name="Google Shape;989;p17"/>
            <p:cNvGrpSpPr/>
            <p:nvPr/>
          </p:nvGrpSpPr>
          <p:grpSpPr>
            <a:xfrm>
              <a:off x="5869732" y="2316007"/>
              <a:ext cx="432000" cy="101655"/>
              <a:chOff x="5815912" y="201588"/>
              <a:chExt cx="540000" cy="104994"/>
            </a:xfrm>
          </p:grpSpPr>
          <p:sp>
            <p:nvSpPr>
              <p:cNvPr id="990" name="Google Shape;990;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91" name="Google Shape;991;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92" name="Google Shape;992;p17"/>
            <p:cNvGrpSpPr/>
            <p:nvPr/>
          </p:nvGrpSpPr>
          <p:grpSpPr>
            <a:xfrm>
              <a:off x="5869732" y="2846944"/>
              <a:ext cx="432000" cy="101655"/>
              <a:chOff x="5815912" y="201588"/>
              <a:chExt cx="540000" cy="104994"/>
            </a:xfrm>
          </p:grpSpPr>
          <p:sp>
            <p:nvSpPr>
              <p:cNvPr id="993" name="Google Shape;993;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94" name="Google Shape;994;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95" name="Google Shape;995;p17"/>
            <p:cNvGrpSpPr/>
            <p:nvPr/>
          </p:nvGrpSpPr>
          <p:grpSpPr>
            <a:xfrm>
              <a:off x="5869732" y="3377883"/>
              <a:ext cx="432000" cy="101655"/>
              <a:chOff x="5815912" y="201588"/>
              <a:chExt cx="540000" cy="104994"/>
            </a:xfrm>
          </p:grpSpPr>
          <p:sp>
            <p:nvSpPr>
              <p:cNvPr id="996" name="Google Shape;996;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97" name="Google Shape;997;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98" name="Google Shape;998;p17"/>
            <p:cNvGrpSpPr/>
            <p:nvPr/>
          </p:nvGrpSpPr>
          <p:grpSpPr>
            <a:xfrm>
              <a:off x="5869732" y="3908820"/>
              <a:ext cx="432000" cy="101655"/>
              <a:chOff x="5815912" y="201588"/>
              <a:chExt cx="540000" cy="104994"/>
            </a:xfrm>
          </p:grpSpPr>
          <p:sp>
            <p:nvSpPr>
              <p:cNvPr id="999" name="Google Shape;999;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00" name="Google Shape;1000;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01" name="Google Shape;1001;p17"/>
            <p:cNvGrpSpPr/>
            <p:nvPr/>
          </p:nvGrpSpPr>
          <p:grpSpPr>
            <a:xfrm>
              <a:off x="5869732" y="4439758"/>
              <a:ext cx="432000" cy="101655"/>
              <a:chOff x="5815912" y="201588"/>
              <a:chExt cx="540000" cy="104994"/>
            </a:xfrm>
          </p:grpSpPr>
          <p:sp>
            <p:nvSpPr>
              <p:cNvPr id="1002" name="Google Shape;1002;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03" name="Google Shape;1003;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04" name="Google Shape;1004;p17"/>
            <p:cNvGrpSpPr/>
            <p:nvPr/>
          </p:nvGrpSpPr>
          <p:grpSpPr>
            <a:xfrm>
              <a:off x="5869732" y="4970697"/>
              <a:ext cx="432000" cy="101655"/>
              <a:chOff x="5815912" y="201588"/>
              <a:chExt cx="540000" cy="104994"/>
            </a:xfrm>
          </p:grpSpPr>
          <p:sp>
            <p:nvSpPr>
              <p:cNvPr id="1005" name="Google Shape;1005;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06" name="Google Shape;1006;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07" name="Google Shape;1007;p17"/>
            <p:cNvGrpSpPr/>
            <p:nvPr/>
          </p:nvGrpSpPr>
          <p:grpSpPr>
            <a:xfrm>
              <a:off x="5869732" y="5501635"/>
              <a:ext cx="432000" cy="101655"/>
              <a:chOff x="5815912" y="201588"/>
              <a:chExt cx="540000" cy="104994"/>
            </a:xfrm>
          </p:grpSpPr>
          <p:sp>
            <p:nvSpPr>
              <p:cNvPr id="1008" name="Google Shape;1008;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09" name="Google Shape;1009;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10" name="Google Shape;1010;p17"/>
            <p:cNvGrpSpPr/>
            <p:nvPr/>
          </p:nvGrpSpPr>
          <p:grpSpPr>
            <a:xfrm>
              <a:off x="5869732" y="6032572"/>
              <a:ext cx="432000" cy="101655"/>
              <a:chOff x="5815912" y="201588"/>
              <a:chExt cx="540000" cy="104994"/>
            </a:xfrm>
          </p:grpSpPr>
          <p:sp>
            <p:nvSpPr>
              <p:cNvPr id="1011" name="Google Shape;1011;p1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12" name="Google Shape;1012;p1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013" name="Google Shape;1013;p17"/>
          <p:cNvSpPr/>
          <p:nvPr/>
        </p:nvSpPr>
        <p:spPr>
          <a:xfrm rot="-5397851" flipH="1">
            <a:off x="-134005" y="4181834"/>
            <a:ext cx="959700" cy="431400"/>
          </a:xfrm>
          <a:prstGeom prst="round2SameRect">
            <a:avLst>
              <a:gd name="adj1" fmla="val 19819"/>
              <a:gd name="adj2" fmla="val 0"/>
            </a:avLst>
          </a:prstGeom>
          <a:solidFill>
            <a:schemeClr val="accent4"/>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14" name="Google Shape;1014;p17"/>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015" name="Google Shape;1015;p17"/>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016" name="Google Shape;1016;p17">
            <a:hlinkClick r:id="rId2" action="ppaction://hlinksldjump"/>
          </p:cNvPr>
          <p:cNvSpPr/>
          <p:nvPr/>
        </p:nvSpPr>
        <p:spPr>
          <a:xfrm rot="5397851">
            <a:off x="-117745" y="3417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17" name="Google Shape;1017;p17">
            <a:hlinkClick r:id="rId3" action="ppaction://hlinksldjump"/>
          </p:cNvPr>
          <p:cNvSpPr/>
          <p:nvPr/>
        </p:nvSpPr>
        <p:spPr>
          <a:xfrm rot="5397851">
            <a:off x="-117745" y="13018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18" name="Google Shape;1018;p17">
            <a:hlinkClick r:id="rId4" action="ppaction://hlinksldjump"/>
          </p:cNvPr>
          <p:cNvSpPr/>
          <p:nvPr/>
        </p:nvSpPr>
        <p:spPr>
          <a:xfrm rot="5397851">
            <a:off x="-117745" y="22619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19" name="Google Shape;1019;p17">
            <a:hlinkClick r:id="rId5" action="ppaction://hlinksldjump"/>
          </p:cNvPr>
          <p:cNvSpPr/>
          <p:nvPr/>
        </p:nvSpPr>
        <p:spPr>
          <a:xfrm rot="5397851">
            <a:off x="-117745" y="32220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20" name="Google Shape;1020;p17">
            <a:hlinkClick r:id="rId6" action="ppaction://hlinksldjump"/>
          </p:cNvPr>
          <p:cNvSpPr/>
          <p:nvPr/>
        </p:nvSpPr>
        <p:spPr>
          <a:xfrm rot="5397851">
            <a:off x="-117745" y="41821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21" name="Google Shape;1021;p17">
            <a:hlinkClick r:id="rId7" action="ppaction://hlinksldjump"/>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22" name="Google Shape;1022;p17">
            <a:hlinkClick r:id="" action="ppaction://noaction"/>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7 Share 3">
  <p:cSld name="CUSTOM_16_1_1_1_1_2">
    <p:spTree>
      <p:nvGrpSpPr>
        <p:cNvPr id="1" name="Shape 1023"/>
        <p:cNvGrpSpPr/>
        <p:nvPr/>
      </p:nvGrpSpPr>
      <p:grpSpPr>
        <a:xfrm>
          <a:off x="0" y="0"/>
          <a:ext cx="0" cy="0"/>
          <a:chOff x="0" y="0"/>
          <a:chExt cx="0" cy="0"/>
        </a:xfrm>
      </p:grpSpPr>
      <p:sp>
        <p:nvSpPr>
          <p:cNvPr id="1024" name="Google Shape;1024;p18"/>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25" name="Google Shape;1025;p18"/>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26" name="Google Shape;1026;p18"/>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27" name="Google Shape;1027;p18"/>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28" name="Google Shape;1028;p18"/>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29" name="Google Shape;1029;p18"/>
          <p:cNvSpPr/>
          <p:nvPr/>
        </p:nvSpPr>
        <p:spPr>
          <a:xfrm rot="-5397851" flipH="1">
            <a:off x="-134005" y="4181834"/>
            <a:ext cx="959700" cy="431400"/>
          </a:xfrm>
          <a:prstGeom prst="round2SameRect">
            <a:avLst>
              <a:gd name="adj1" fmla="val 19819"/>
              <a:gd name="adj2" fmla="val 0"/>
            </a:avLst>
          </a:prstGeom>
          <a:solidFill>
            <a:schemeClr val="accent4"/>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30" name="Google Shape;1030;p18"/>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31" name="Google Shape;1031;p18"/>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2" name="Google Shape;1032;p18"/>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33" name="Google Shape;1033;p18"/>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34" name="Google Shape;1034;p18"/>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5" name="Google Shape;1035;p18"/>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36" name="Google Shape;1036;p18"/>
          <p:cNvSpPr txBox="1">
            <a:spLocks noGrp="1"/>
          </p:cNvSpPr>
          <p:nvPr>
            <p:ph type="title"/>
          </p:nvPr>
        </p:nvSpPr>
        <p:spPr>
          <a:xfrm>
            <a:off x="795575" y="359550"/>
            <a:ext cx="4844400" cy="731400"/>
          </a:xfrm>
          <a:prstGeom prst="rect">
            <a:avLst/>
          </a:prstGeom>
          <a:solidFill>
            <a:schemeClr val="accent4"/>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1037" name="Google Shape;1037;p18"/>
          <p:cNvGrpSpPr/>
          <p:nvPr/>
        </p:nvGrpSpPr>
        <p:grpSpPr>
          <a:xfrm>
            <a:off x="5869732" y="192255"/>
            <a:ext cx="432000" cy="6472908"/>
            <a:chOff x="5869732" y="192255"/>
            <a:chExt cx="432000" cy="6472908"/>
          </a:xfrm>
        </p:grpSpPr>
        <p:grpSp>
          <p:nvGrpSpPr>
            <p:cNvPr id="1038" name="Google Shape;1038;p18"/>
            <p:cNvGrpSpPr/>
            <p:nvPr/>
          </p:nvGrpSpPr>
          <p:grpSpPr>
            <a:xfrm>
              <a:off x="5869732" y="192255"/>
              <a:ext cx="432000" cy="101655"/>
              <a:chOff x="5815912" y="201588"/>
              <a:chExt cx="540000" cy="104994"/>
            </a:xfrm>
          </p:grpSpPr>
          <p:sp>
            <p:nvSpPr>
              <p:cNvPr id="1039" name="Google Shape;1039;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40" name="Google Shape;1040;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41" name="Google Shape;1041;p18"/>
            <p:cNvGrpSpPr/>
            <p:nvPr/>
          </p:nvGrpSpPr>
          <p:grpSpPr>
            <a:xfrm>
              <a:off x="5869732" y="6563508"/>
              <a:ext cx="432000" cy="101655"/>
              <a:chOff x="5815912" y="201588"/>
              <a:chExt cx="540000" cy="104994"/>
            </a:xfrm>
          </p:grpSpPr>
          <p:sp>
            <p:nvSpPr>
              <p:cNvPr id="1042" name="Google Shape;1042;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43" name="Google Shape;1043;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44" name="Google Shape;1044;p18"/>
            <p:cNvGrpSpPr/>
            <p:nvPr/>
          </p:nvGrpSpPr>
          <p:grpSpPr>
            <a:xfrm>
              <a:off x="5869732" y="723193"/>
              <a:ext cx="432000" cy="101655"/>
              <a:chOff x="5815912" y="201588"/>
              <a:chExt cx="540000" cy="104994"/>
            </a:xfrm>
          </p:grpSpPr>
          <p:sp>
            <p:nvSpPr>
              <p:cNvPr id="1045" name="Google Shape;1045;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46" name="Google Shape;1046;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47" name="Google Shape;1047;p18"/>
            <p:cNvGrpSpPr/>
            <p:nvPr/>
          </p:nvGrpSpPr>
          <p:grpSpPr>
            <a:xfrm>
              <a:off x="5869732" y="1254131"/>
              <a:ext cx="432000" cy="101655"/>
              <a:chOff x="5815912" y="201588"/>
              <a:chExt cx="540000" cy="104994"/>
            </a:xfrm>
          </p:grpSpPr>
          <p:sp>
            <p:nvSpPr>
              <p:cNvPr id="1048" name="Google Shape;1048;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49" name="Google Shape;1049;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50" name="Google Shape;1050;p18"/>
            <p:cNvGrpSpPr/>
            <p:nvPr/>
          </p:nvGrpSpPr>
          <p:grpSpPr>
            <a:xfrm>
              <a:off x="5869732" y="1785069"/>
              <a:ext cx="432000" cy="101655"/>
              <a:chOff x="5815912" y="201588"/>
              <a:chExt cx="540000" cy="104994"/>
            </a:xfrm>
          </p:grpSpPr>
          <p:sp>
            <p:nvSpPr>
              <p:cNvPr id="1051" name="Google Shape;1051;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52" name="Google Shape;1052;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53" name="Google Shape;1053;p18"/>
            <p:cNvGrpSpPr/>
            <p:nvPr/>
          </p:nvGrpSpPr>
          <p:grpSpPr>
            <a:xfrm>
              <a:off x="5869732" y="2316007"/>
              <a:ext cx="432000" cy="101655"/>
              <a:chOff x="5815912" y="201588"/>
              <a:chExt cx="540000" cy="104994"/>
            </a:xfrm>
          </p:grpSpPr>
          <p:sp>
            <p:nvSpPr>
              <p:cNvPr id="1054" name="Google Shape;1054;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55" name="Google Shape;1055;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56" name="Google Shape;1056;p18"/>
            <p:cNvGrpSpPr/>
            <p:nvPr/>
          </p:nvGrpSpPr>
          <p:grpSpPr>
            <a:xfrm>
              <a:off x="5869732" y="2846944"/>
              <a:ext cx="432000" cy="101655"/>
              <a:chOff x="5815912" y="201588"/>
              <a:chExt cx="540000" cy="104994"/>
            </a:xfrm>
          </p:grpSpPr>
          <p:sp>
            <p:nvSpPr>
              <p:cNvPr id="1057" name="Google Shape;1057;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58" name="Google Shape;1058;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59" name="Google Shape;1059;p18"/>
            <p:cNvGrpSpPr/>
            <p:nvPr/>
          </p:nvGrpSpPr>
          <p:grpSpPr>
            <a:xfrm>
              <a:off x="5869732" y="3377883"/>
              <a:ext cx="432000" cy="101655"/>
              <a:chOff x="5815912" y="201588"/>
              <a:chExt cx="540000" cy="104994"/>
            </a:xfrm>
          </p:grpSpPr>
          <p:sp>
            <p:nvSpPr>
              <p:cNvPr id="1060" name="Google Shape;1060;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61" name="Google Shape;1061;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62" name="Google Shape;1062;p18"/>
            <p:cNvGrpSpPr/>
            <p:nvPr/>
          </p:nvGrpSpPr>
          <p:grpSpPr>
            <a:xfrm>
              <a:off x="5869732" y="3908820"/>
              <a:ext cx="432000" cy="101655"/>
              <a:chOff x="5815912" y="201588"/>
              <a:chExt cx="540000" cy="104994"/>
            </a:xfrm>
          </p:grpSpPr>
          <p:sp>
            <p:nvSpPr>
              <p:cNvPr id="1063" name="Google Shape;1063;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64" name="Google Shape;1064;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65" name="Google Shape;1065;p18"/>
            <p:cNvGrpSpPr/>
            <p:nvPr/>
          </p:nvGrpSpPr>
          <p:grpSpPr>
            <a:xfrm>
              <a:off x="5869732" y="4439758"/>
              <a:ext cx="432000" cy="101655"/>
              <a:chOff x="5815912" y="201588"/>
              <a:chExt cx="540000" cy="104994"/>
            </a:xfrm>
          </p:grpSpPr>
          <p:sp>
            <p:nvSpPr>
              <p:cNvPr id="1066" name="Google Shape;1066;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67" name="Google Shape;1067;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68" name="Google Shape;1068;p18"/>
            <p:cNvGrpSpPr/>
            <p:nvPr/>
          </p:nvGrpSpPr>
          <p:grpSpPr>
            <a:xfrm>
              <a:off x="5869732" y="4970697"/>
              <a:ext cx="432000" cy="101655"/>
              <a:chOff x="5815912" y="201588"/>
              <a:chExt cx="540000" cy="104994"/>
            </a:xfrm>
          </p:grpSpPr>
          <p:sp>
            <p:nvSpPr>
              <p:cNvPr id="1069" name="Google Shape;1069;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70" name="Google Shape;1070;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71" name="Google Shape;1071;p18"/>
            <p:cNvGrpSpPr/>
            <p:nvPr/>
          </p:nvGrpSpPr>
          <p:grpSpPr>
            <a:xfrm>
              <a:off x="5869732" y="5501635"/>
              <a:ext cx="432000" cy="101655"/>
              <a:chOff x="5815912" y="201588"/>
              <a:chExt cx="540000" cy="104994"/>
            </a:xfrm>
          </p:grpSpPr>
          <p:sp>
            <p:nvSpPr>
              <p:cNvPr id="1072" name="Google Shape;1072;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73" name="Google Shape;1073;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74" name="Google Shape;1074;p18"/>
            <p:cNvGrpSpPr/>
            <p:nvPr/>
          </p:nvGrpSpPr>
          <p:grpSpPr>
            <a:xfrm>
              <a:off x="5869732" y="6032572"/>
              <a:ext cx="432000" cy="101655"/>
              <a:chOff x="5815912" y="201588"/>
              <a:chExt cx="540000" cy="104994"/>
            </a:xfrm>
          </p:grpSpPr>
          <p:sp>
            <p:nvSpPr>
              <p:cNvPr id="1075" name="Google Shape;1075;p1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76" name="Google Shape;1076;p1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077" name="Google Shape;1077;p18"/>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078" name="Google Shape;1078;p18"/>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079" name="Google Shape;1079;p18">
            <a:hlinkClick r:id="rId2" action="ppaction://hlinksldjump"/>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80" name="Google Shape;1080;p18">
            <a:hlinkClick r:id="" action="ppaction://noaction"/>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81" name="Google Shape;1081;p18">
            <a:hlinkClick r:id="rId3" action="ppaction://hlinksldjump"/>
          </p:cNvPr>
          <p:cNvSpPr/>
          <p:nvPr/>
        </p:nvSpPr>
        <p:spPr>
          <a:xfrm rot="5397851">
            <a:off x="-117745" y="3417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82" name="Google Shape;1082;p18">
            <a:hlinkClick r:id="rId4" action="ppaction://hlinksldjump"/>
          </p:cNvPr>
          <p:cNvSpPr/>
          <p:nvPr/>
        </p:nvSpPr>
        <p:spPr>
          <a:xfrm rot="5397851">
            <a:off x="-117745" y="13018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83" name="Google Shape;1083;p18">
            <a:hlinkClick r:id="rId5" action="ppaction://hlinksldjump"/>
          </p:cNvPr>
          <p:cNvSpPr/>
          <p:nvPr/>
        </p:nvSpPr>
        <p:spPr>
          <a:xfrm rot="5397851">
            <a:off x="-117745" y="22619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84" name="Google Shape;1084;p18">
            <a:hlinkClick r:id="rId6" action="ppaction://hlinksldjump"/>
          </p:cNvPr>
          <p:cNvSpPr/>
          <p:nvPr/>
        </p:nvSpPr>
        <p:spPr>
          <a:xfrm rot="5397851">
            <a:off x="-117745" y="32220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085" name="Google Shape;1085;p18">
            <a:hlinkClick r:id="rId7" action="ppaction://hlinksldjump"/>
          </p:cNvPr>
          <p:cNvSpPr/>
          <p:nvPr/>
        </p:nvSpPr>
        <p:spPr>
          <a:xfrm rot="5397851">
            <a:off x="-117745" y="41821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8 Reflect 1">
  <p:cSld name="CUSTOM_16_1_1_1_1_2_1">
    <p:spTree>
      <p:nvGrpSpPr>
        <p:cNvPr id="1" name="Shape 1086"/>
        <p:cNvGrpSpPr/>
        <p:nvPr/>
      </p:nvGrpSpPr>
      <p:grpSpPr>
        <a:xfrm>
          <a:off x="0" y="0"/>
          <a:ext cx="0" cy="0"/>
          <a:chOff x="0" y="0"/>
          <a:chExt cx="0" cy="0"/>
        </a:xfrm>
      </p:grpSpPr>
      <p:sp>
        <p:nvSpPr>
          <p:cNvPr id="1087" name="Google Shape;1087;p19"/>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88" name="Google Shape;1088;p19"/>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89" name="Google Shape;1089;p19"/>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90" name="Google Shape;1090;p19"/>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91" name="Google Shape;1091;p19"/>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92" name="Google Shape;1092;p19"/>
          <p:cNvSpPr/>
          <p:nvPr/>
        </p:nvSpPr>
        <p:spPr>
          <a:xfrm rot="-5397851" flipH="1">
            <a:off x="-134005" y="4181834"/>
            <a:ext cx="959700" cy="431400"/>
          </a:xfrm>
          <a:prstGeom prst="round2SameRect">
            <a:avLst>
              <a:gd name="adj1" fmla="val 19819"/>
              <a:gd name="adj2" fmla="val 0"/>
            </a:avLst>
          </a:prstGeom>
          <a:solidFill>
            <a:schemeClr val="accent4"/>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93" name="Google Shape;1093;p19"/>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94" name="Google Shape;1094;p19"/>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95" name="Google Shape;1095;p19"/>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096" name="Google Shape;1096;p19"/>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97" name="Google Shape;1097;p19"/>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98" name="Google Shape;1098;p19"/>
          <p:cNvSpPr txBox="1">
            <a:spLocks noGrp="1"/>
          </p:cNvSpPr>
          <p:nvPr>
            <p:ph type="title"/>
          </p:nvPr>
        </p:nvSpPr>
        <p:spPr>
          <a:xfrm>
            <a:off x="795575" y="359550"/>
            <a:ext cx="4844400" cy="731400"/>
          </a:xfrm>
          <a:prstGeom prst="rect">
            <a:avLst/>
          </a:prstGeom>
          <a:solidFill>
            <a:schemeClr val="accent5"/>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1099" name="Google Shape;1099;p19"/>
          <p:cNvGrpSpPr/>
          <p:nvPr/>
        </p:nvGrpSpPr>
        <p:grpSpPr>
          <a:xfrm>
            <a:off x="5869732" y="192255"/>
            <a:ext cx="432000" cy="6472908"/>
            <a:chOff x="5869732" y="192255"/>
            <a:chExt cx="432000" cy="6472908"/>
          </a:xfrm>
        </p:grpSpPr>
        <p:grpSp>
          <p:nvGrpSpPr>
            <p:cNvPr id="1100" name="Google Shape;1100;p19"/>
            <p:cNvGrpSpPr/>
            <p:nvPr/>
          </p:nvGrpSpPr>
          <p:grpSpPr>
            <a:xfrm>
              <a:off x="5869732" y="192255"/>
              <a:ext cx="432000" cy="101655"/>
              <a:chOff x="5815912" y="201588"/>
              <a:chExt cx="540000" cy="104994"/>
            </a:xfrm>
          </p:grpSpPr>
          <p:sp>
            <p:nvSpPr>
              <p:cNvPr id="1101" name="Google Shape;1101;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02" name="Google Shape;1102;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03" name="Google Shape;1103;p19"/>
            <p:cNvGrpSpPr/>
            <p:nvPr/>
          </p:nvGrpSpPr>
          <p:grpSpPr>
            <a:xfrm>
              <a:off x="5869732" y="6563508"/>
              <a:ext cx="432000" cy="101655"/>
              <a:chOff x="5815912" y="201588"/>
              <a:chExt cx="540000" cy="104994"/>
            </a:xfrm>
          </p:grpSpPr>
          <p:sp>
            <p:nvSpPr>
              <p:cNvPr id="1104" name="Google Shape;1104;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05" name="Google Shape;1105;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06" name="Google Shape;1106;p19"/>
            <p:cNvGrpSpPr/>
            <p:nvPr/>
          </p:nvGrpSpPr>
          <p:grpSpPr>
            <a:xfrm>
              <a:off x="5869732" y="723193"/>
              <a:ext cx="432000" cy="101655"/>
              <a:chOff x="5815912" y="201588"/>
              <a:chExt cx="540000" cy="104994"/>
            </a:xfrm>
          </p:grpSpPr>
          <p:sp>
            <p:nvSpPr>
              <p:cNvPr id="1107" name="Google Shape;1107;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08" name="Google Shape;1108;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09" name="Google Shape;1109;p19"/>
            <p:cNvGrpSpPr/>
            <p:nvPr/>
          </p:nvGrpSpPr>
          <p:grpSpPr>
            <a:xfrm>
              <a:off x="5869732" y="1254131"/>
              <a:ext cx="432000" cy="101655"/>
              <a:chOff x="5815912" y="201588"/>
              <a:chExt cx="540000" cy="104994"/>
            </a:xfrm>
          </p:grpSpPr>
          <p:sp>
            <p:nvSpPr>
              <p:cNvPr id="1110" name="Google Shape;1110;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11" name="Google Shape;1111;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12" name="Google Shape;1112;p19"/>
            <p:cNvGrpSpPr/>
            <p:nvPr/>
          </p:nvGrpSpPr>
          <p:grpSpPr>
            <a:xfrm>
              <a:off x="5869732" y="1785069"/>
              <a:ext cx="432000" cy="101655"/>
              <a:chOff x="5815912" y="201588"/>
              <a:chExt cx="540000" cy="104994"/>
            </a:xfrm>
          </p:grpSpPr>
          <p:sp>
            <p:nvSpPr>
              <p:cNvPr id="1113" name="Google Shape;1113;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14" name="Google Shape;1114;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15" name="Google Shape;1115;p19"/>
            <p:cNvGrpSpPr/>
            <p:nvPr/>
          </p:nvGrpSpPr>
          <p:grpSpPr>
            <a:xfrm>
              <a:off x="5869732" y="2316007"/>
              <a:ext cx="432000" cy="101655"/>
              <a:chOff x="5815912" y="201588"/>
              <a:chExt cx="540000" cy="104994"/>
            </a:xfrm>
          </p:grpSpPr>
          <p:sp>
            <p:nvSpPr>
              <p:cNvPr id="1116" name="Google Shape;1116;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17" name="Google Shape;1117;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18" name="Google Shape;1118;p19"/>
            <p:cNvGrpSpPr/>
            <p:nvPr/>
          </p:nvGrpSpPr>
          <p:grpSpPr>
            <a:xfrm>
              <a:off x="5869732" y="2846944"/>
              <a:ext cx="432000" cy="101655"/>
              <a:chOff x="5815912" y="201588"/>
              <a:chExt cx="540000" cy="104994"/>
            </a:xfrm>
          </p:grpSpPr>
          <p:sp>
            <p:nvSpPr>
              <p:cNvPr id="1119" name="Google Shape;1119;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20" name="Google Shape;1120;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21" name="Google Shape;1121;p19"/>
            <p:cNvGrpSpPr/>
            <p:nvPr/>
          </p:nvGrpSpPr>
          <p:grpSpPr>
            <a:xfrm>
              <a:off x="5869732" y="3377883"/>
              <a:ext cx="432000" cy="101655"/>
              <a:chOff x="5815912" y="201588"/>
              <a:chExt cx="540000" cy="104994"/>
            </a:xfrm>
          </p:grpSpPr>
          <p:sp>
            <p:nvSpPr>
              <p:cNvPr id="1122" name="Google Shape;1122;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23" name="Google Shape;1123;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24" name="Google Shape;1124;p19"/>
            <p:cNvGrpSpPr/>
            <p:nvPr/>
          </p:nvGrpSpPr>
          <p:grpSpPr>
            <a:xfrm>
              <a:off x="5869732" y="3908820"/>
              <a:ext cx="432000" cy="101655"/>
              <a:chOff x="5815912" y="201588"/>
              <a:chExt cx="540000" cy="104994"/>
            </a:xfrm>
          </p:grpSpPr>
          <p:sp>
            <p:nvSpPr>
              <p:cNvPr id="1125" name="Google Shape;1125;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26" name="Google Shape;1126;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27" name="Google Shape;1127;p19"/>
            <p:cNvGrpSpPr/>
            <p:nvPr/>
          </p:nvGrpSpPr>
          <p:grpSpPr>
            <a:xfrm>
              <a:off x="5869732" y="4439758"/>
              <a:ext cx="432000" cy="101655"/>
              <a:chOff x="5815912" y="201588"/>
              <a:chExt cx="540000" cy="104994"/>
            </a:xfrm>
          </p:grpSpPr>
          <p:sp>
            <p:nvSpPr>
              <p:cNvPr id="1128" name="Google Shape;1128;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29" name="Google Shape;1129;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30" name="Google Shape;1130;p19"/>
            <p:cNvGrpSpPr/>
            <p:nvPr/>
          </p:nvGrpSpPr>
          <p:grpSpPr>
            <a:xfrm>
              <a:off x="5869732" y="4970697"/>
              <a:ext cx="432000" cy="101655"/>
              <a:chOff x="5815912" y="201588"/>
              <a:chExt cx="540000" cy="104994"/>
            </a:xfrm>
          </p:grpSpPr>
          <p:sp>
            <p:nvSpPr>
              <p:cNvPr id="1131" name="Google Shape;1131;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2" name="Google Shape;1132;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33" name="Google Shape;1133;p19"/>
            <p:cNvGrpSpPr/>
            <p:nvPr/>
          </p:nvGrpSpPr>
          <p:grpSpPr>
            <a:xfrm>
              <a:off x="5869732" y="5501635"/>
              <a:ext cx="432000" cy="101655"/>
              <a:chOff x="5815912" y="201588"/>
              <a:chExt cx="540000" cy="104994"/>
            </a:xfrm>
          </p:grpSpPr>
          <p:sp>
            <p:nvSpPr>
              <p:cNvPr id="1134" name="Google Shape;1134;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5" name="Google Shape;1135;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36" name="Google Shape;1136;p19"/>
            <p:cNvGrpSpPr/>
            <p:nvPr/>
          </p:nvGrpSpPr>
          <p:grpSpPr>
            <a:xfrm>
              <a:off x="5869732" y="6032572"/>
              <a:ext cx="432000" cy="101655"/>
              <a:chOff x="5815912" y="201588"/>
              <a:chExt cx="540000" cy="104994"/>
            </a:xfrm>
          </p:grpSpPr>
          <p:sp>
            <p:nvSpPr>
              <p:cNvPr id="1137" name="Google Shape;1137;p1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8" name="Google Shape;1138;p1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139" name="Google Shape;1139;p19"/>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140" name="Google Shape;1140;p19"/>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141" name="Google Shape;1141;p19"/>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142" name="Google Shape;1142;p19">
            <a:hlinkClick r:id="rId2" action="ppaction://hlinksldjump"/>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143" name="Google Shape;1143;p19">
            <a:hlinkClick r:id="" action="ppaction://noaction"/>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144" name="Google Shape;1144;p19">
            <a:hlinkClick r:id="rId3" action="ppaction://hlinksldjump"/>
          </p:cNvPr>
          <p:cNvSpPr/>
          <p:nvPr/>
        </p:nvSpPr>
        <p:spPr>
          <a:xfrm rot="5397851">
            <a:off x="-117745" y="3417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145" name="Google Shape;1145;p19">
            <a:hlinkClick r:id="rId4" action="ppaction://hlinksldjump"/>
          </p:cNvPr>
          <p:cNvSpPr/>
          <p:nvPr/>
        </p:nvSpPr>
        <p:spPr>
          <a:xfrm rot="5397851">
            <a:off x="-117745" y="13018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146" name="Google Shape;1146;p19">
            <a:hlinkClick r:id="rId5" action="ppaction://hlinksldjump"/>
          </p:cNvPr>
          <p:cNvSpPr/>
          <p:nvPr/>
        </p:nvSpPr>
        <p:spPr>
          <a:xfrm rot="5397851">
            <a:off x="-117745" y="22619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147" name="Google Shape;1147;p19">
            <a:hlinkClick r:id="rId6" action="ppaction://hlinksldjump"/>
          </p:cNvPr>
          <p:cNvSpPr/>
          <p:nvPr/>
        </p:nvSpPr>
        <p:spPr>
          <a:xfrm rot="5397851">
            <a:off x="-117745" y="32220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148" name="Google Shape;1148;p19">
            <a:hlinkClick r:id="rId7" action="ppaction://hlinksldjump"/>
          </p:cNvPr>
          <p:cNvSpPr/>
          <p:nvPr/>
        </p:nvSpPr>
        <p:spPr>
          <a:xfrm rot="5397851">
            <a:off x="-117745" y="418215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8 Reflect 2">
  <p:cSld name="CUSTOM_16_1_1_1_1_1">
    <p:spTree>
      <p:nvGrpSpPr>
        <p:cNvPr id="1" name="Shape 1149"/>
        <p:cNvGrpSpPr/>
        <p:nvPr/>
      </p:nvGrpSpPr>
      <p:grpSpPr>
        <a:xfrm>
          <a:off x="0" y="0"/>
          <a:ext cx="0" cy="0"/>
          <a:chOff x="0" y="0"/>
          <a:chExt cx="0" cy="0"/>
        </a:xfrm>
      </p:grpSpPr>
      <p:sp>
        <p:nvSpPr>
          <p:cNvPr id="1150" name="Google Shape;1150;p20"/>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51" name="Google Shape;1151;p20"/>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52" name="Google Shape;1152;p20"/>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53" name="Google Shape;1153;p20"/>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154" name="Google Shape;1154;p20"/>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55" name="Google Shape;1155;p20"/>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156" name="Google Shape;1156;p20"/>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157" name="Google Shape;1157;p20"/>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158" name="Google Shape;1158;p20"/>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159" name="Google Shape;1159;p20"/>
          <p:cNvSpPr/>
          <p:nvPr/>
        </p:nvSpPr>
        <p:spPr>
          <a:xfrm rot="-5397851" flipH="1">
            <a:off x="-134005" y="4181834"/>
            <a:ext cx="959700" cy="431400"/>
          </a:xfrm>
          <a:prstGeom prst="round2SameRect">
            <a:avLst>
              <a:gd name="adj1" fmla="val 19819"/>
              <a:gd name="adj2" fmla="val 0"/>
            </a:avLst>
          </a:prstGeom>
          <a:solidFill>
            <a:schemeClr val="accent4"/>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160" name="Google Shape;1160;p20"/>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61" name="Google Shape;1161;p20"/>
          <p:cNvSpPr txBox="1">
            <a:spLocks noGrp="1"/>
          </p:cNvSpPr>
          <p:nvPr>
            <p:ph type="title"/>
          </p:nvPr>
        </p:nvSpPr>
        <p:spPr>
          <a:xfrm>
            <a:off x="795575" y="359550"/>
            <a:ext cx="4844400" cy="731400"/>
          </a:xfrm>
          <a:prstGeom prst="rect">
            <a:avLst/>
          </a:prstGeom>
          <a:solidFill>
            <a:schemeClr val="accent5"/>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1162" name="Google Shape;1162;p20"/>
          <p:cNvGrpSpPr/>
          <p:nvPr/>
        </p:nvGrpSpPr>
        <p:grpSpPr>
          <a:xfrm>
            <a:off x="5869732" y="192255"/>
            <a:ext cx="432000" cy="6472908"/>
            <a:chOff x="5869732" y="192255"/>
            <a:chExt cx="432000" cy="6472908"/>
          </a:xfrm>
        </p:grpSpPr>
        <p:grpSp>
          <p:nvGrpSpPr>
            <p:cNvPr id="1163" name="Google Shape;1163;p20"/>
            <p:cNvGrpSpPr/>
            <p:nvPr/>
          </p:nvGrpSpPr>
          <p:grpSpPr>
            <a:xfrm>
              <a:off x="5869732" y="192255"/>
              <a:ext cx="432000" cy="101655"/>
              <a:chOff x="5815912" y="201588"/>
              <a:chExt cx="540000" cy="104994"/>
            </a:xfrm>
          </p:grpSpPr>
          <p:sp>
            <p:nvSpPr>
              <p:cNvPr id="1164" name="Google Shape;1164;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65" name="Google Shape;1165;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66" name="Google Shape;1166;p20"/>
            <p:cNvGrpSpPr/>
            <p:nvPr/>
          </p:nvGrpSpPr>
          <p:grpSpPr>
            <a:xfrm>
              <a:off x="5869732" y="6563508"/>
              <a:ext cx="432000" cy="101655"/>
              <a:chOff x="5815912" y="201588"/>
              <a:chExt cx="540000" cy="104994"/>
            </a:xfrm>
          </p:grpSpPr>
          <p:sp>
            <p:nvSpPr>
              <p:cNvPr id="1167" name="Google Shape;1167;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68" name="Google Shape;1168;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69" name="Google Shape;1169;p20"/>
            <p:cNvGrpSpPr/>
            <p:nvPr/>
          </p:nvGrpSpPr>
          <p:grpSpPr>
            <a:xfrm>
              <a:off x="5869732" y="723193"/>
              <a:ext cx="432000" cy="101655"/>
              <a:chOff x="5815912" y="201588"/>
              <a:chExt cx="540000" cy="104994"/>
            </a:xfrm>
          </p:grpSpPr>
          <p:sp>
            <p:nvSpPr>
              <p:cNvPr id="1170" name="Google Shape;1170;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71" name="Google Shape;1171;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72" name="Google Shape;1172;p20"/>
            <p:cNvGrpSpPr/>
            <p:nvPr/>
          </p:nvGrpSpPr>
          <p:grpSpPr>
            <a:xfrm>
              <a:off x="5869732" y="1254131"/>
              <a:ext cx="432000" cy="101655"/>
              <a:chOff x="5815912" y="201588"/>
              <a:chExt cx="540000" cy="104994"/>
            </a:xfrm>
          </p:grpSpPr>
          <p:sp>
            <p:nvSpPr>
              <p:cNvPr id="1173" name="Google Shape;1173;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74" name="Google Shape;1174;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75" name="Google Shape;1175;p20"/>
            <p:cNvGrpSpPr/>
            <p:nvPr/>
          </p:nvGrpSpPr>
          <p:grpSpPr>
            <a:xfrm>
              <a:off x="5869732" y="1785069"/>
              <a:ext cx="432000" cy="101655"/>
              <a:chOff x="5815912" y="201588"/>
              <a:chExt cx="540000" cy="104994"/>
            </a:xfrm>
          </p:grpSpPr>
          <p:sp>
            <p:nvSpPr>
              <p:cNvPr id="1176" name="Google Shape;1176;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77" name="Google Shape;1177;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78" name="Google Shape;1178;p20"/>
            <p:cNvGrpSpPr/>
            <p:nvPr/>
          </p:nvGrpSpPr>
          <p:grpSpPr>
            <a:xfrm>
              <a:off x="5869732" y="2316007"/>
              <a:ext cx="432000" cy="101655"/>
              <a:chOff x="5815912" y="201588"/>
              <a:chExt cx="540000" cy="104994"/>
            </a:xfrm>
          </p:grpSpPr>
          <p:sp>
            <p:nvSpPr>
              <p:cNvPr id="1179" name="Google Shape;1179;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80" name="Google Shape;1180;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81" name="Google Shape;1181;p20"/>
            <p:cNvGrpSpPr/>
            <p:nvPr/>
          </p:nvGrpSpPr>
          <p:grpSpPr>
            <a:xfrm>
              <a:off x="5869732" y="2846944"/>
              <a:ext cx="432000" cy="101655"/>
              <a:chOff x="5815912" y="201588"/>
              <a:chExt cx="540000" cy="104994"/>
            </a:xfrm>
          </p:grpSpPr>
          <p:sp>
            <p:nvSpPr>
              <p:cNvPr id="1182" name="Google Shape;1182;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83" name="Google Shape;1183;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84" name="Google Shape;1184;p20"/>
            <p:cNvGrpSpPr/>
            <p:nvPr/>
          </p:nvGrpSpPr>
          <p:grpSpPr>
            <a:xfrm>
              <a:off x="5869732" y="3377883"/>
              <a:ext cx="432000" cy="101655"/>
              <a:chOff x="5815912" y="201588"/>
              <a:chExt cx="540000" cy="104994"/>
            </a:xfrm>
          </p:grpSpPr>
          <p:sp>
            <p:nvSpPr>
              <p:cNvPr id="1185" name="Google Shape;1185;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86" name="Google Shape;1186;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87" name="Google Shape;1187;p20"/>
            <p:cNvGrpSpPr/>
            <p:nvPr/>
          </p:nvGrpSpPr>
          <p:grpSpPr>
            <a:xfrm>
              <a:off x="5869732" y="3908820"/>
              <a:ext cx="432000" cy="101655"/>
              <a:chOff x="5815912" y="201588"/>
              <a:chExt cx="540000" cy="104994"/>
            </a:xfrm>
          </p:grpSpPr>
          <p:sp>
            <p:nvSpPr>
              <p:cNvPr id="1188" name="Google Shape;1188;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89" name="Google Shape;1189;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90" name="Google Shape;1190;p20"/>
            <p:cNvGrpSpPr/>
            <p:nvPr/>
          </p:nvGrpSpPr>
          <p:grpSpPr>
            <a:xfrm>
              <a:off x="5869732" y="4439758"/>
              <a:ext cx="432000" cy="101655"/>
              <a:chOff x="5815912" y="201588"/>
              <a:chExt cx="540000" cy="104994"/>
            </a:xfrm>
          </p:grpSpPr>
          <p:sp>
            <p:nvSpPr>
              <p:cNvPr id="1191" name="Google Shape;1191;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92" name="Google Shape;1192;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93" name="Google Shape;1193;p20"/>
            <p:cNvGrpSpPr/>
            <p:nvPr/>
          </p:nvGrpSpPr>
          <p:grpSpPr>
            <a:xfrm>
              <a:off x="5869732" y="4970697"/>
              <a:ext cx="432000" cy="101655"/>
              <a:chOff x="5815912" y="201588"/>
              <a:chExt cx="540000" cy="104994"/>
            </a:xfrm>
          </p:grpSpPr>
          <p:sp>
            <p:nvSpPr>
              <p:cNvPr id="1194" name="Google Shape;1194;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95" name="Google Shape;1195;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96" name="Google Shape;1196;p20"/>
            <p:cNvGrpSpPr/>
            <p:nvPr/>
          </p:nvGrpSpPr>
          <p:grpSpPr>
            <a:xfrm>
              <a:off x="5869732" y="5501635"/>
              <a:ext cx="432000" cy="101655"/>
              <a:chOff x="5815912" y="201588"/>
              <a:chExt cx="540000" cy="104994"/>
            </a:xfrm>
          </p:grpSpPr>
          <p:sp>
            <p:nvSpPr>
              <p:cNvPr id="1197" name="Google Shape;1197;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98" name="Google Shape;1198;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99" name="Google Shape;1199;p20"/>
            <p:cNvGrpSpPr/>
            <p:nvPr/>
          </p:nvGrpSpPr>
          <p:grpSpPr>
            <a:xfrm>
              <a:off x="5869732" y="6032572"/>
              <a:ext cx="432000" cy="101655"/>
              <a:chOff x="5815912" y="201588"/>
              <a:chExt cx="540000" cy="104994"/>
            </a:xfrm>
          </p:grpSpPr>
          <p:sp>
            <p:nvSpPr>
              <p:cNvPr id="1200" name="Google Shape;1200;p2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01" name="Google Shape;1201;p2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202" name="Google Shape;1202;p20"/>
          <p:cNvSpPr/>
          <p:nvPr/>
        </p:nvSpPr>
        <p:spPr>
          <a:xfrm rot="-5397851" flipH="1">
            <a:off x="-134005" y="5141776"/>
            <a:ext cx="959700" cy="431400"/>
          </a:xfrm>
          <a:prstGeom prst="round2SameRect">
            <a:avLst>
              <a:gd name="adj1" fmla="val 19819"/>
              <a:gd name="adj2" fmla="val 0"/>
            </a:avLst>
          </a:prstGeom>
          <a:solidFill>
            <a:schemeClr val="accent5"/>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03" name="Google Shape;1203;p20"/>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204" name="Google Shape;1204;p20"/>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205" name="Google Shape;1205;p20">
            <a:hlinkClick r:id="rId2" action="ppaction://hlinksldjump"/>
          </p:cNvPr>
          <p:cNvSpPr/>
          <p:nvPr/>
        </p:nvSpPr>
        <p:spPr>
          <a:xfrm rot="5397851">
            <a:off x="-117745" y="34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06" name="Google Shape;1206;p20">
            <a:hlinkClick r:id="rId3" action="ppaction://hlinksldjump"/>
          </p:cNvPr>
          <p:cNvSpPr/>
          <p:nvPr/>
        </p:nvSpPr>
        <p:spPr>
          <a:xfrm rot="5397851">
            <a:off x="-117745" y="13021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07" name="Google Shape;1207;p20">
            <a:hlinkClick r:id="rId4" action="ppaction://hlinksldjump"/>
          </p:cNvPr>
          <p:cNvSpPr/>
          <p:nvPr/>
        </p:nvSpPr>
        <p:spPr>
          <a:xfrm rot="5397851">
            <a:off x="-117745" y="22622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08" name="Google Shape;1208;p20">
            <a:hlinkClick r:id="rId5" action="ppaction://hlinksldjump"/>
          </p:cNvPr>
          <p:cNvSpPr/>
          <p:nvPr/>
        </p:nvSpPr>
        <p:spPr>
          <a:xfrm rot="5397851">
            <a:off x="-117745" y="32223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09" name="Google Shape;1209;p20">
            <a:hlinkClick r:id="rId6" action="ppaction://hlinksldjump"/>
          </p:cNvPr>
          <p:cNvSpPr/>
          <p:nvPr/>
        </p:nvSpPr>
        <p:spPr>
          <a:xfrm rot="5397851">
            <a:off x="-117745" y="41824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10" name="Google Shape;1210;p20">
            <a:hlinkClick r:id="rId7" action="ppaction://hlinksldjump"/>
          </p:cNvPr>
          <p:cNvSpPr/>
          <p:nvPr/>
        </p:nvSpPr>
        <p:spPr>
          <a:xfrm rot="5397851">
            <a:off x="-117745" y="51425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11" name="Google Shape;1211;p20">
            <a:hlinkClick r:id="" action="ppaction://noaction"/>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8 Reflect 3">
  <p:cSld name="CUSTOM_16_1_1_1_1_1_1">
    <p:spTree>
      <p:nvGrpSpPr>
        <p:cNvPr id="1" name="Shape 1212"/>
        <p:cNvGrpSpPr/>
        <p:nvPr/>
      </p:nvGrpSpPr>
      <p:grpSpPr>
        <a:xfrm>
          <a:off x="0" y="0"/>
          <a:ext cx="0" cy="0"/>
          <a:chOff x="0" y="0"/>
          <a:chExt cx="0" cy="0"/>
        </a:xfrm>
      </p:grpSpPr>
      <p:sp>
        <p:nvSpPr>
          <p:cNvPr id="1213" name="Google Shape;1213;p21"/>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14" name="Google Shape;1214;p21"/>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15" name="Google Shape;1215;p21"/>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16" name="Google Shape;1216;p21"/>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17" name="Google Shape;1217;p21"/>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18" name="Google Shape;1218;p21"/>
          <p:cNvSpPr/>
          <p:nvPr/>
        </p:nvSpPr>
        <p:spPr>
          <a:xfrm rot="-5397851" flipH="1">
            <a:off x="-134005" y="4181834"/>
            <a:ext cx="959700" cy="431400"/>
          </a:xfrm>
          <a:prstGeom prst="round2SameRect">
            <a:avLst>
              <a:gd name="adj1" fmla="val 19819"/>
              <a:gd name="adj2" fmla="val 0"/>
            </a:avLst>
          </a:prstGeom>
          <a:solidFill>
            <a:schemeClr val="accent4"/>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19" name="Google Shape;1219;p21"/>
          <p:cNvSpPr/>
          <p:nvPr/>
        </p:nvSpPr>
        <p:spPr>
          <a:xfrm rot="-5397851" flipH="1">
            <a:off x="-134005" y="5141776"/>
            <a:ext cx="959700" cy="431400"/>
          </a:xfrm>
          <a:prstGeom prst="round2SameRect">
            <a:avLst>
              <a:gd name="adj1" fmla="val 19819"/>
              <a:gd name="adj2" fmla="val 0"/>
            </a:avLst>
          </a:prstGeom>
          <a:solidFill>
            <a:schemeClr val="accent5"/>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20" name="Google Shape;1220;p21"/>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21" name="Google Shape;1221;p21"/>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22" name="Google Shape;1222;p21"/>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23" name="Google Shape;1223;p21"/>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24" name="Google Shape;1224;p21"/>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25" name="Google Shape;1225;p21"/>
          <p:cNvSpPr txBox="1">
            <a:spLocks noGrp="1"/>
          </p:cNvSpPr>
          <p:nvPr>
            <p:ph type="title"/>
          </p:nvPr>
        </p:nvSpPr>
        <p:spPr>
          <a:xfrm>
            <a:off x="795575" y="359550"/>
            <a:ext cx="4844400" cy="731400"/>
          </a:xfrm>
          <a:prstGeom prst="rect">
            <a:avLst/>
          </a:prstGeom>
          <a:solidFill>
            <a:schemeClr val="accent5"/>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1226" name="Google Shape;1226;p21"/>
          <p:cNvGrpSpPr/>
          <p:nvPr/>
        </p:nvGrpSpPr>
        <p:grpSpPr>
          <a:xfrm>
            <a:off x="5869732" y="192255"/>
            <a:ext cx="432000" cy="6472908"/>
            <a:chOff x="5869732" y="192255"/>
            <a:chExt cx="432000" cy="6472908"/>
          </a:xfrm>
        </p:grpSpPr>
        <p:grpSp>
          <p:nvGrpSpPr>
            <p:cNvPr id="1227" name="Google Shape;1227;p21"/>
            <p:cNvGrpSpPr/>
            <p:nvPr/>
          </p:nvGrpSpPr>
          <p:grpSpPr>
            <a:xfrm>
              <a:off x="5869732" y="192255"/>
              <a:ext cx="432000" cy="101655"/>
              <a:chOff x="5815912" y="201588"/>
              <a:chExt cx="540000" cy="104994"/>
            </a:xfrm>
          </p:grpSpPr>
          <p:sp>
            <p:nvSpPr>
              <p:cNvPr id="1228" name="Google Shape;1228;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29" name="Google Shape;1229;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30" name="Google Shape;1230;p21"/>
            <p:cNvGrpSpPr/>
            <p:nvPr/>
          </p:nvGrpSpPr>
          <p:grpSpPr>
            <a:xfrm>
              <a:off x="5869732" y="6563508"/>
              <a:ext cx="432000" cy="101655"/>
              <a:chOff x="5815912" y="201588"/>
              <a:chExt cx="540000" cy="104994"/>
            </a:xfrm>
          </p:grpSpPr>
          <p:sp>
            <p:nvSpPr>
              <p:cNvPr id="1231" name="Google Shape;1231;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32" name="Google Shape;1232;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33" name="Google Shape;1233;p21"/>
            <p:cNvGrpSpPr/>
            <p:nvPr/>
          </p:nvGrpSpPr>
          <p:grpSpPr>
            <a:xfrm>
              <a:off x="5869732" y="723193"/>
              <a:ext cx="432000" cy="101655"/>
              <a:chOff x="5815912" y="201588"/>
              <a:chExt cx="540000" cy="104994"/>
            </a:xfrm>
          </p:grpSpPr>
          <p:sp>
            <p:nvSpPr>
              <p:cNvPr id="1234" name="Google Shape;1234;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35" name="Google Shape;1235;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36" name="Google Shape;1236;p21"/>
            <p:cNvGrpSpPr/>
            <p:nvPr/>
          </p:nvGrpSpPr>
          <p:grpSpPr>
            <a:xfrm>
              <a:off x="5869732" y="1254131"/>
              <a:ext cx="432000" cy="101655"/>
              <a:chOff x="5815912" y="201588"/>
              <a:chExt cx="540000" cy="104994"/>
            </a:xfrm>
          </p:grpSpPr>
          <p:sp>
            <p:nvSpPr>
              <p:cNvPr id="1237" name="Google Shape;1237;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38" name="Google Shape;1238;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39" name="Google Shape;1239;p21"/>
            <p:cNvGrpSpPr/>
            <p:nvPr/>
          </p:nvGrpSpPr>
          <p:grpSpPr>
            <a:xfrm>
              <a:off x="5869732" y="1785069"/>
              <a:ext cx="432000" cy="101655"/>
              <a:chOff x="5815912" y="201588"/>
              <a:chExt cx="540000" cy="104994"/>
            </a:xfrm>
          </p:grpSpPr>
          <p:sp>
            <p:nvSpPr>
              <p:cNvPr id="1240" name="Google Shape;1240;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41" name="Google Shape;1241;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42" name="Google Shape;1242;p21"/>
            <p:cNvGrpSpPr/>
            <p:nvPr/>
          </p:nvGrpSpPr>
          <p:grpSpPr>
            <a:xfrm>
              <a:off x="5869732" y="2316007"/>
              <a:ext cx="432000" cy="101655"/>
              <a:chOff x="5815912" y="201588"/>
              <a:chExt cx="540000" cy="104994"/>
            </a:xfrm>
          </p:grpSpPr>
          <p:sp>
            <p:nvSpPr>
              <p:cNvPr id="1243" name="Google Shape;1243;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44" name="Google Shape;1244;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45" name="Google Shape;1245;p21"/>
            <p:cNvGrpSpPr/>
            <p:nvPr/>
          </p:nvGrpSpPr>
          <p:grpSpPr>
            <a:xfrm>
              <a:off x="5869732" y="2846944"/>
              <a:ext cx="432000" cy="101655"/>
              <a:chOff x="5815912" y="201588"/>
              <a:chExt cx="540000" cy="104994"/>
            </a:xfrm>
          </p:grpSpPr>
          <p:sp>
            <p:nvSpPr>
              <p:cNvPr id="1246" name="Google Shape;1246;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47" name="Google Shape;1247;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48" name="Google Shape;1248;p21"/>
            <p:cNvGrpSpPr/>
            <p:nvPr/>
          </p:nvGrpSpPr>
          <p:grpSpPr>
            <a:xfrm>
              <a:off x="5869732" y="3377883"/>
              <a:ext cx="432000" cy="101655"/>
              <a:chOff x="5815912" y="201588"/>
              <a:chExt cx="540000" cy="104994"/>
            </a:xfrm>
          </p:grpSpPr>
          <p:sp>
            <p:nvSpPr>
              <p:cNvPr id="1249" name="Google Shape;1249;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50" name="Google Shape;1250;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51" name="Google Shape;1251;p21"/>
            <p:cNvGrpSpPr/>
            <p:nvPr/>
          </p:nvGrpSpPr>
          <p:grpSpPr>
            <a:xfrm>
              <a:off x="5869732" y="3908820"/>
              <a:ext cx="432000" cy="101655"/>
              <a:chOff x="5815912" y="201588"/>
              <a:chExt cx="540000" cy="104994"/>
            </a:xfrm>
          </p:grpSpPr>
          <p:sp>
            <p:nvSpPr>
              <p:cNvPr id="1252" name="Google Shape;1252;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53" name="Google Shape;1253;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54" name="Google Shape;1254;p21"/>
            <p:cNvGrpSpPr/>
            <p:nvPr/>
          </p:nvGrpSpPr>
          <p:grpSpPr>
            <a:xfrm>
              <a:off x="5869732" y="4439758"/>
              <a:ext cx="432000" cy="101655"/>
              <a:chOff x="5815912" y="201588"/>
              <a:chExt cx="540000" cy="104994"/>
            </a:xfrm>
          </p:grpSpPr>
          <p:sp>
            <p:nvSpPr>
              <p:cNvPr id="1255" name="Google Shape;1255;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56" name="Google Shape;1256;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57" name="Google Shape;1257;p21"/>
            <p:cNvGrpSpPr/>
            <p:nvPr/>
          </p:nvGrpSpPr>
          <p:grpSpPr>
            <a:xfrm>
              <a:off x="5869732" y="4970697"/>
              <a:ext cx="432000" cy="101655"/>
              <a:chOff x="5815912" y="201588"/>
              <a:chExt cx="540000" cy="104994"/>
            </a:xfrm>
          </p:grpSpPr>
          <p:sp>
            <p:nvSpPr>
              <p:cNvPr id="1258" name="Google Shape;1258;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59" name="Google Shape;1259;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60" name="Google Shape;1260;p21"/>
            <p:cNvGrpSpPr/>
            <p:nvPr/>
          </p:nvGrpSpPr>
          <p:grpSpPr>
            <a:xfrm>
              <a:off x="5869732" y="5501635"/>
              <a:ext cx="432000" cy="101655"/>
              <a:chOff x="5815912" y="201588"/>
              <a:chExt cx="540000" cy="104994"/>
            </a:xfrm>
          </p:grpSpPr>
          <p:sp>
            <p:nvSpPr>
              <p:cNvPr id="1261" name="Google Shape;1261;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62" name="Google Shape;1262;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63" name="Google Shape;1263;p21"/>
            <p:cNvGrpSpPr/>
            <p:nvPr/>
          </p:nvGrpSpPr>
          <p:grpSpPr>
            <a:xfrm>
              <a:off x="5869732" y="6032572"/>
              <a:ext cx="432000" cy="101655"/>
              <a:chOff x="5815912" y="201588"/>
              <a:chExt cx="540000" cy="104994"/>
            </a:xfrm>
          </p:grpSpPr>
          <p:sp>
            <p:nvSpPr>
              <p:cNvPr id="1264" name="Google Shape;1264;p21"/>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65" name="Google Shape;1265;p21"/>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266" name="Google Shape;1266;p21"/>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267" name="Google Shape;1267;p21"/>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268" name="Google Shape;1268;p21">
            <a:hlinkClick r:id="" action="ppaction://noaction"/>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69" name="Google Shape;1269;p21">
            <a:hlinkClick r:id="rId2" action="ppaction://hlinksldjump"/>
          </p:cNvPr>
          <p:cNvSpPr/>
          <p:nvPr/>
        </p:nvSpPr>
        <p:spPr>
          <a:xfrm rot="5397851">
            <a:off x="-117745" y="34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70" name="Google Shape;1270;p21">
            <a:hlinkClick r:id="rId3" action="ppaction://hlinksldjump"/>
          </p:cNvPr>
          <p:cNvSpPr/>
          <p:nvPr/>
        </p:nvSpPr>
        <p:spPr>
          <a:xfrm rot="5397851">
            <a:off x="-117745" y="13021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71" name="Google Shape;1271;p21">
            <a:hlinkClick r:id="rId4" action="ppaction://hlinksldjump"/>
          </p:cNvPr>
          <p:cNvSpPr/>
          <p:nvPr/>
        </p:nvSpPr>
        <p:spPr>
          <a:xfrm rot="5397851">
            <a:off x="-117745" y="22622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72" name="Google Shape;1272;p21">
            <a:hlinkClick r:id="rId5" action="ppaction://hlinksldjump"/>
          </p:cNvPr>
          <p:cNvSpPr/>
          <p:nvPr/>
        </p:nvSpPr>
        <p:spPr>
          <a:xfrm rot="5397851">
            <a:off x="-117745" y="32223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73" name="Google Shape;1273;p21">
            <a:hlinkClick r:id="rId6" action="ppaction://hlinksldjump"/>
          </p:cNvPr>
          <p:cNvSpPr/>
          <p:nvPr/>
        </p:nvSpPr>
        <p:spPr>
          <a:xfrm rot="5397851">
            <a:off x="-117745" y="41824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274" name="Google Shape;1274;p21">
            <a:hlinkClick r:id="rId7" action="ppaction://hlinksldjump"/>
          </p:cNvPr>
          <p:cNvSpPr/>
          <p:nvPr/>
        </p:nvSpPr>
        <p:spPr>
          <a:xfrm rot="5397851">
            <a:off x="-117745" y="51425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2 Intro">
  <p:cSld name="CUSTOM_15">
    <p:spTree>
      <p:nvGrpSpPr>
        <p:cNvPr id="1" name="Shape 79"/>
        <p:cNvGrpSpPr/>
        <p:nvPr/>
      </p:nvGrpSpPr>
      <p:grpSpPr>
        <a:xfrm>
          <a:off x="0" y="0"/>
          <a:ext cx="0" cy="0"/>
          <a:chOff x="0" y="0"/>
          <a:chExt cx="0" cy="0"/>
        </a:xfrm>
      </p:grpSpPr>
      <p:sp>
        <p:nvSpPr>
          <p:cNvPr id="80" name="Google Shape;80;p3"/>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1" name="Google Shape;81;p3"/>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2" name="Google Shape;82;p3"/>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dk1"/>
              </a:solidFill>
              <a:latin typeface="Barlow Semi Condensed SemiBold"/>
              <a:ea typeface="Barlow Semi Condensed SemiBold"/>
              <a:cs typeface="Barlow Semi Condensed SemiBold"/>
              <a:sym typeface="Barlow Semi Condensed SemiBold"/>
            </a:endParaRPr>
          </a:p>
        </p:txBody>
      </p:sp>
      <p:grpSp>
        <p:nvGrpSpPr>
          <p:cNvPr id="83" name="Google Shape;83;p3"/>
          <p:cNvGrpSpPr/>
          <p:nvPr/>
        </p:nvGrpSpPr>
        <p:grpSpPr>
          <a:xfrm>
            <a:off x="11596225" y="77750"/>
            <a:ext cx="432000" cy="6719653"/>
            <a:chOff x="11596225" y="77750"/>
            <a:chExt cx="360000" cy="6719653"/>
          </a:xfrm>
        </p:grpSpPr>
        <p:sp>
          <p:nvSpPr>
            <p:cNvPr id="84" name="Google Shape;84;p3"/>
            <p:cNvSpPr/>
            <p:nvPr/>
          </p:nvSpPr>
          <p:spPr>
            <a:xfrm rot="5397851">
              <a:off x="11296375" y="6137703"/>
              <a:ext cx="959700" cy="359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5" name="Google Shape;85;p3"/>
            <p:cNvSpPr/>
            <p:nvPr/>
          </p:nvSpPr>
          <p:spPr>
            <a:xfrm rot="5397851">
              <a:off x="11296375" y="5177761"/>
              <a:ext cx="959700" cy="359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6" name="Google Shape;86;p3"/>
            <p:cNvSpPr/>
            <p:nvPr/>
          </p:nvSpPr>
          <p:spPr>
            <a:xfrm rot="5397851">
              <a:off x="11296375" y="4217819"/>
              <a:ext cx="959700" cy="359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7" name="Google Shape;87;p3"/>
            <p:cNvSpPr/>
            <p:nvPr/>
          </p:nvSpPr>
          <p:spPr>
            <a:xfrm rot="5397851">
              <a:off x="11296375" y="3257877"/>
              <a:ext cx="959700" cy="359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8" name="Google Shape;88;p3"/>
            <p:cNvSpPr/>
            <p:nvPr/>
          </p:nvSpPr>
          <p:spPr>
            <a:xfrm rot="5397851">
              <a:off x="11296375" y="2297934"/>
              <a:ext cx="959700" cy="359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89" name="Google Shape;89;p3"/>
            <p:cNvSpPr/>
            <p:nvPr/>
          </p:nvSpPr>
          <p:spPr>
            <a:xfrm rot="5397851">
              <a:off x="11296375" y="1337992"/>
              <a:ext cx="959700" cy="359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90" name="Google Shape;90;p3"/>
            <p:cNvSpPr/>
            <p:nvPr/>
          </p:nvSpPr>
          <p:spPr>
            <a:xfrm rot="5397851">
              <a:off x="11296375" y="378050"/>
              <a:ext cx="959700" cy="359400"/>
            </a:xfrm>
            <a:prstGeom prst="round2SameRect">
              <a:avLst>
                <a:gd name="adj1" fmla="val 19819"/>
                <a:gd name="adj2" fmla="val 0"/>
              </a:avLst>
            </a:prstGeom>
            <a:solidFill>
              <a:schemeClr val="l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grpSp>
      <p:sp>
        <p:nvSpPr>
          <p:cNvPr id="91" name="Google Shape;91;p3"/>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92" name="Google Shape;92;p3"/>
          <p:cNvGrpSpPr/>
          <p:nvPr/>
        </p:nvGrpSpPr>
        <p:grpSpPr>
          <a:xfrm>
            <a:off x="5869732" y="192255"/>
            <a:ext cx="432000" cy="6472908"/>
            <a:chOff x="5869732" y="192255"/>
            <a:chExt cx="432000" cy="6472908"/>
          </a:xfrm>
        </p:grpSpPr>
        <p:grpSp>
          <p:nvGrpSpPr>
            <p:cNvPr id="93" name="Google Shape;93;p3"/>
            <p:cNvGrpSpPr/>
            <p:nvPr/>
          </p:nvGrpSpPr>
          <p:grpSpPr>
            <a:xfrm>
              <a:off x="5869732" y="192255"/>
              <a:ext cx="432000" cy="101655"/>
              <a:chOff x="5815912" y="201588"/>
              <a:chExt cx="540000" cy="104994"/>
            </a:xfrm>
          </p:grpSpPr>
          <p:sp>
            <p:nvSpPr>
              <p:cNvPr id="94" name="Google Shape;94;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5" name="Google Shape;95;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6" name="Google Shape;96;p3"/>
            <p:cNvGrpSpPr/>
            <p:nvPr/>
          </p:nvGrpSpPr>
          <p:grpSpPr>
            <a:xfrm>
              <a:off x="5869732" y="6563508"/>
              <a:ext cx="432000" cy="101655"/>
              <a:chOff x="5815912" y="201588"/>
              <a:chExt cx="540000" cy="104994"/>
            </a:xfrm>
          </p:grpSpPr>
          <p:sp>
            <p:nvSpPr>
              <p:cNvPr id="97" name="Google Shape;97;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 name="Google Shape;98;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99" name="Google Shape;99;p3"/>
            <p:cNvGrpSpPr/>
            <p:nvPr/>
          </p:nvGrpSpPr>
          <p:grpSpPr>
            <a:xfrm>
              <a:off x="5869732" y="723193"/>
              <a:ext cx="432000" cy="101655"/>
              <a:chOff x="5815912" y="201588"/>
              <a:chExt cx="540000" cy="104994"/>
            </a:xfrm>
          </p:grpSpPr>
          <p:sp>
            <p:nvSpPr>
              <p:cNvPr id="100" name="Google Shape;100;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1" name="Google Shape;101;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2" name="Google Shape;102;p3"/>
            <p:cNvGrpSpPr/>
            <p:nvPr/>
          </p:nvGrpSpPr>
          <p:grpSpPr>
            <a:xfrm>
              <a:off x="5869732" y="1254131"/>
              <a:ext cx="432000" cy="101655"/>
              <a:chOff x="5815912" y="201588"/>
              <a:chExt cx="540000" cy="104994"/>
            </a:xfrm>
          </p:grpSpPr>
          <p:sp>
            <p:nvSpPr>
              <p:cNvPr id="103" name="Google Shape;103;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4" name="Google Shape;104;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5" name="Google Shape;105;p3"/>
            <p:cNvGrpSpPr/>
            <p:nvPr/>
          </p:nvGrpSpPr>
          <p:grpSpPr>
            <a:xfrm>
              <a:off x="5869732" y="1785069"/>
              <a:ext cx="432000" cy="101655"/>
              <a:chOff x="5815912" y="201588"/>
              <a:chExt cx="540000" cy="104994"/>
            </a:xfrm>
          </p:grpSpPr>
          <p:sp>
            <p:nvSpPr>
              <p:cNvPr id="106" name="Google Shape;106;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7" name="Google Shape;107;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08" name="Google Shape;108;p3"/>
            <p:cNvGrpSpPr/>
            <p:nvPr/>
          </p:nvGrpSpPr>
          <p:grpSpPr>
            <a:xfrm>
              <a:off x="5869732" y="2316007"/>
              <a:ext cx="432000" cy="101655"/>
              <a:chOff x="5815912" y="201588"/>
              <a:chExt cx="540000" cy="104994"/>
            </a:xfrm>
          </p:grpSpPr>
          <p:sp>
            <p:nvSpPr>
              <p:cNvPr id="109" name="Google Shape;109;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0" name="Google Shape;110;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1" name="Google Shape;111;p3"/>
            <p:cNvGrpSpPr/>
            <p:nvPr/>
          </p:nvGrpSpPr>
          <p:grpSpPr>
            <a:xfrm>
              <a:off x="5869732" y="2846944"/>
              <a:ext cx="432000" cy="101655"/>
              <a:chOff x="5815912" y="201588"/>
              <a:chExt cx="540000" cy="104994"/>
            </a:xfrm>
          </p:grpSpPr>
          <p:sp>
            <p:nvSpPr>
              <p:cNvPr id="112" name="Google Shape;112;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 name="Google Shape;113;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4" name="Google Shape;114;p3"/>
            <p:cNvGrpSpPr/>
            <p:nvPr/>
          </p:nvGrpSpPr>
          <p:grpSpPr>
            <a:xfrm>
              <a:off x="5869732" y="3377883"/>
              <a:ext cx="432000" cy="101655"/>
              <a:chOff x="5815912" y="201588"/>
              <a:chExt cx="540000" cy="104994"/>
            </a:xfrm>
          </p:grpSpPr>
          <p:sp>
            <p:nvSpPr>
              <p:cNvPr id="115" name="Google Shape;115;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6" name="Google Shape;116;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17" name="Google Shape;117;p3"/>
            <p:cNvGrpSpPr/>
            <p:nvPr/>
          </p:nvGrpSpPr>
          <p:grpSpPr>
            <a:xfrm>
              <a:off x="5869732" y="3908820"/>
              <a:ext cx="432000" cy="101655"/>
              <a:chOff x="5815912" y="201588"/>
              <a:chExt cx="540000" cy="104994"/>
            </a:xfrm>
          </p:grpSpPr>
          <p:sp>
            <p:nvSpPr>
              <p:cNvPr id="118" name="Google Shape;118;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9" name="Google Shape;119;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0" name="Google Shape;120;p3"/>
            <p:cNvGrpSpPr/>
            <p:nvPr/>
          </p:nvGrpSpPr>
          <p:grpSpPr>
            <a:xfrm>
              <a:off x="5869732" y="4439758"/>
              <a:ext cx="432000" cy="101655"/>
              <a:chOff x="5815912" y="201588"/>
              <a:chExt cx="540000" cy="104994"/>
            </a:xfrm>
          </p:grpSpPr>
          <p:sp>
            <p:nvSpPr>
              <p:cNvPr id="121" name="Google Shape;121;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2" name="Google Shape;122;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3" name="Google Shape;123;p3"/>
            <p:cNvGrpSpPr/>
            <p:nvPr/>
          </p:nvGrpSpPr>
          <p:grpSpPr>
            <a:xfrm>
              <a:off x="5869732" y="4970697"/>
              <a:ext cx="432000" cy="101655"/>
              <a:chOff x="5815912" y="201588"/>
              <a:chExt cx="540000" cy="104994"/>
            </a:xfrm>
          </p:grpSpPr>
          <p:sp>
            <p:nvSpPr>
              <p:cNvPr id="124" name="Google Shape;124;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5" name="Google Shape;125;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6" name="Google Shape;126;p3"/>
            <p:cNvGrpSpPr/>
            <p:nvPr/>
          </p:nvGrpSpPr>
          <p:grpSpPr>
            <a:xfrm>
              <a:off x="5869732" y="5501635"/>
              <a:ext cx="432000" cy="101655"/>
              <a:chOff x="5815912" y="201588"/>
              <a:chExt cx="540000" cy="104994"/>
            </a:xfrm>
          </p:grpSpPr>
          <p:sp>
            <p:nvSpPr>
              <p:cNvPr id="127" name="Google Shape;127;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8" name="Google Shape;128;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9" name="Google Shape;129;p3"/>
            <p:cNvGrpSpPr/>
            <p:nvPr/>
          </p:nvGrpSpPr>
          <p:grpSpPr>
            <a:xfrm>
              <a:off x="5869732" y="6032572"/>
              <a:ext cx="432000" cy="101655"/>
              <a:chOff x="5815912" y="201588"/>
              <a:chExt cx="540000" cy="104994"/>
            </a:xfrm>
          </p:grpSpPr>
          <p:sp>
            <p:nvSpPr>
              <p:cNvPr id="130" name="Google Shape;130;p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1" name="Google Shape;131;p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32" name="Google Shape;132;p3"/>
          <p:cNvSpPr txBox="1">
            <a:spLocks noGrp="1"/>
          </p:cNvSpPr>
          <p:nvPr>
            <p:ph type="title"/>
          </p:nvPr>
        </p:nvSpPr>
        <p:spPr>
          <a:xfrm>
            <a:off x="6791250" y="381700"/>
            <a:ext cx="4590300" cy="1309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700"/>
              <a:buFont typeface="Barlow Semi Condensed Medium"/>
              <a:buNone/>
              <a:defRPr/>
            </a:lvl1pPr>
            <a:lvl2pPr lvl="1" algn="ctr" rtl="0">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2pPr>
            <a:lvl3pPr lvl="2" algn="ctr" rtl="0">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3pPr>
            <a:lvl4pPr lvl="3" algn="ctr" rtl="0">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4pPr>
            <a:lvl5pPr lvl="4" algn="ctr" rtl="0">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5pPr>
            <a:lvl6pPr lvl="5" algn="ctr" rtl="0">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6pPr>
            <a:lvl7pPr lvl="6" algn="ctr" rtl="0">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7pPr>
            <a:lvl8pPr lvl="7" algn="ctr" rtl="0">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8pPr>
            <a:lvl9pPr lvl="8" algn="ctr" rtl="0">
              <a:spcBef>
                <a:spcPts val="0"/>
              </a:spcBef>
              <a:spcAft>
                <a:spcPts val="0"/>
              </a:spcAft>
              <a:buClr>
                <a:schemeClr val="dk1"/>
              </a:buClr>
              <a:buSzPts val="3700"/>
              <a:buFont typeface="Anton"/>
              <a:buNone/>
              <a:defRPr sz="3700">
                <a:solidFill>
                  <a:schemeClr val="dk1"/>
                </a:solidFill>
                <a:latin typeface="Anton"/>
                <a:ea typeface="Anton"/>
                <a:cs typeface="Anton"/>
                <a:sym typeface="Anton"/>
              </a:defRPr>
            </a:lvl9pPr>
          </a:lstStyle>
          <a:p>
            <a:endParaRPr/>
          </a:p>
        </p:txBody>
      </p:sp>
      <p:sp>
        <p:nvSpPr>
          <p:cNvPr id="133" name="Google Shape;133;p3"/>
          <p:cNvSpPr txBox="1">
            <a:spLocks noGrp="1"/>
          </p:cNvSpPr>
          <p:nvPr>
            <p:ph type="body" idx="1"/>
          </p:nvPr>
        </p:nvSpPr>
        <p:spPr>
          <a:xfrm>
            <a:off x="6787350" y="1880550"/>
            <a:ext cx="4590300" cy="46572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sz="1800"/>
            </a:lvl1pPr>
            <a:lvl2pPr marL="914400" lvl="1" indent="-342900" rtl="0">
              <a:spcBef>
                <a:spcPts val="2100"/>
              </a:spcBef>
              <a:spcAft>
                <a:spcPts val="0"/>
              </a:spcAft>
              <a:buSzPts val="1800"/>
              <a:buChar char="○"/>
              <a:defRPr sz="1800"/>
            </a:lvl2pPr>
            <a:lvl3pPr marL="1371600" lvl="2" indent="-342900" rtl="0">
              <a:spcBef>
                <a:spcPts val="2100"/>
              </a:spcBef>
              <a:spcAft>
                <a:spcPts val="0"/>
              </a:spcAft>
              <a:buSzPts val="1800"/>
              <a:buChar char="■"/>
              <a:defRPr sz="1800"/>
            </a:lvl3pPr>
            <a:lvl4pPr marL="1828800" lvl="3" indent="-342900" rtl="0">
              <a:spcBef>
                <a:spcPts val="2100"/>
              </a:spcBef>
              <a:spcAft>
                <a:spcPts val="0"/>
              </a:spcAft>
              <a:buSzPts val="1800"/>
              <a:buChar char="●"/>
              <a:defRPr sz="1800"/>
            </a:lvl4pPr>
            <a:lvl5pPr marL="2286000" lvl="4" indent="-342900" rtl="0">
              <a:spcBef>
                <a:spcPts val="2100"/>
              </a:spcBef>
              <a:spcAft>
                <a:spcPts val="0"/>
              </a:spcAft>
              <a:buSzPts val="1800"/>
              <a:buChar char="○"/>
              <a:defRPr sz="1800"/>
            </a:lvl5pPr>
            <a:lvl6pPr marL="2743200" lvl="5" indent="-342900" rtl="0">
              <a:spcBef>
                <a:spcPts val="2100"/>
              </a:spcBef>
              <a:spcAft>
                <a:spcPts val="0"/>
              </a:spcAft>
              <a:buSzPts val="1800"/>
              <a:buChar char="■"/>
              <a:defRPr sz="1800"/>
            </a:lvl6pPr>
            <a:lvl7pPr marL="3200400" lvl="6" indent="-342900" rtl="0">
              <a:spcBef>
                <a:spcPts val="2100"/>
              </a:spcBef>
              <a:spcAft>
                <a:spcPts val="0"/>
              </a:spcAft>
              <a:buSzPts val="1800"/>
              <a:buChar char="●"/>
              <a:defRPr sz="1800"/>
            </a:lvl7pPr>
            <a:lvl8pPr marL="3657600" lvl="7" indent="-342900" rtl="0">
              <a:spcBef>
                <a:spcPts val="2100"/>
              </a:spcBef>
              <a:spcAft>
                <a:spcPts val="0"/>
              </a:spcAft>
              <a:buSzPts val="1800"/>
              <a:buChar char="○"/>
              <a:defRPr sz="1800"/>
            </a:lvl8pPr>
            <a:lvl9pPr marL="4114800" lvl="8" indent="-342900" rtl="0">
              <a:spcBef>
                <a:spcPts val="2100"/>
              </a:spcBef>
              <a:spcAft>
                <a:spcPts val="2100"/>
              </a:spcAft>
              <a:buSzPts val="1800"/>
              <a:buChar char="■"/>
              <a:defRPr sz="1800"/>
            </a:lvl9pPr>
          </a:lstStyle>
          <a:p>
            <a:endParaRPr/>
          </a:p>
        </p:txBody>
      </p:sp>
      <p:sp>
        <p:nvSpPr>
          <p:cNvPr id="134" name="Google Shape;134;p3">
            <a:hlinkClick r:id="rId2" action="ppaction://hlinksldjump"/>
          </p:cNvPr>
          <p:cNvSpPr/>
          <p:nvPr/>
        </p:nvSpPr>
        <p:spPr>
          <a:xfrm rot="5397851">
            <a:off x="11347130" y="3864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5" name="Google Shape;135;p3">
            <a:hlinkClick r:id="rId3" action="ppaction://hlinksldjump"/>
          </p:cNvPr>
          <p:cNvSpPr/>
          <p:nvPr/>
        </p:nvSpPr>
        <p:spPr>
          <a:xfrm rot="5397851">
            <a:off x="11347130" y="1346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6" name="Google Shape;136;p3">
            <a:hlinkClick r:id="rId4" action="ppaction://hlinksldjump"/>
          </p:cNvPr>
          <p:cNvSpPr/>
          <p:nvPr/>
        </p:nvSpPr>
        <p:spPr>
          <a:xfrm rot="5397851">
            <a:off x="11347130" y="23066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7" name="Google Shape;137;p3">
            <a:hlinkClick r:id="rId5" action="ppaction://hlinksldjump"/>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8" name="Google Shape;138;p3">
            <a:hlinkClick r:id="rId6" action="ppaction://hlinksldjump"/>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9" name="Google Shape;139;p3">
            <a:hlinkClick r:id="rId7" action="ppaction://hlinksldjump"/>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0" name="Google Shape;140;p3">
            <a:hlinkClick r:id="" action="ppaction://noaction"/>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9 Extend 1">
  <p:cSld name="CUSTOM_16_1_1_1_1_1_1_2">
    <p:spTree>
      <p:nvGrpSpPr>
        <p:cNvPr id="1" name="Shape 1275"/>
        <p:cNvGrpSpPr/>
        <p:nvPr/>
      </p:nvGrpSpPr>
      <p:grpSpPr>
        <a:xfrm>
          <a:off x="0" y="0"/>
          <a:ext cx="0" cy="0"/>
          <a:chOff x="0" y="0"/>
          <a:chExt cx="0" cy="0"/>
        </a:xfrm>
      </p:grpSpPr>
      <p:sp>
        <p:nvSpPr>
          <p:cNvPr id="1276" name="Google Shape;1276;p22"/>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77" name="Google Shape;1277;p22"/>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78" name="Google Shape;1278;p22"/>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79" name="Google Shape;1279;p22"/>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80" name="Google Shape;1280;p22"/>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81" name="Google Shape;1281;p22"/>
          <p:cNvSpPr/>
          <p:nvPr/>
        </p:nvSpPr>
        <p:spPr>
          <a:xfrm rot="-5397851" flipH="1">
            <a:off x="-134005" y="4181834"/>
            <a:ext cx="959700" cy="431400"/>
          </a:xfrm>
          <a:prstGeom prst="round2SameRect">
            <a:avLst>
              <a:gd name="adj1" fmla="val 19819"/>
              <a:gd name="adj2" fmla="val 0"/>
            </a:avLst>
          </a:prstGeom>
          <a:solidFill>
            <a:schemeClr val="accent4"/>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82" name="Google Shape;1282;p22"/>
          <p:cNvSpPr/>
          <p:nvPr/>
        </p:nvSpPr>
        <p:spPr>
          <a:xfrm rot="-5397851" flipH="1">
            <a:off x="-134005" y="5141776"/>
            <a:ext cx="959700" cy="431400"/>
          </a:xfrm>
          <a:prstGeom prst="round2SameRect">
            <a:avLst>
              <a:gd name="adj1" fmla="val 19819"/>
              <a:gd name="adj2" fmla="val 0"/>
            </a:avLst>
          </a:prstGeom>
          <a:solidFill>
            <a:schemeClr val="accent5"/>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283" name="Google Shape;1283;p22"/>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84" name="Google Shape;1284;p22"/>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85" name="Google Shape;1285;p22"/>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86" name="Google Shape;1286;p22"/>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287" name="Google Shape;1287;p22"/>
          <p:cNvSpPr txBox="1">
            <a:spLocks noGrp="1"/>
          </p:cNvSpPr>
          <p:nvPr>
            <p:ph type="title"/>
          </p:nvPr>
        </p:nvSpPr>
        <p:spPr>
          <a:xfrm>
            <a:off x="795575" y="359550"/>
            <a:ext cx="4844400" cy="731400"/>
          </a:xfrm>
          <a:prstGeom prst="rect">
            <a:avLst/>
          </a:prstGeom>
          <a:solidFill>
            <a:schemeClr val="accent6"/>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1288" name="Google Shape;1288;p22"/>
          <p:cNvGrpSpPr/>
          <p:nvPr/>
        </p:nvGrpSpPr>
        <p:grpSpPr>
          <a:xfrm>
            <a:off x="5869732" y="192255"/>
            <a:ext cx="432000" cy="6472908"/>
            <a:chOff x="5869732" y="192255"/>
            <a:chExt cx="432000" cy="6472908"/>
          </a:xfrm>
        </p:grpSpPr>
        <p:grpSp>
          <p:nvGrpSpPr>
            <p:cNvPr id="1289" name="Google Shape;1289;p22"/>
            <p:cNvGrpSpPr/>
            <p:nvPr/>
          </p:nvGrpSpPr>
          <p:grpSpPr>
            <a:xfrm>
              <a:off x="5869732" y="192255"/>
              <a:ext cx="432000" cy="101655"/>
              <a:chOff x="5815912" y="201588"/>
              <a:chExt cx="540000" cy="104994"/>
            </a:xfrm>
          </p:grpSpPr>
          <p:sp>
            <p:nvSpPr>
              <p:cNvPr id="1290" name="Google Shape;1290;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91" name="Google Shape;1291;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92" name="Google Shape;1292;p22"/>
            <p:cNvGrpSpPr/>
            <p:nvPr/>
          </p:nvGrpSpPr>
          <p:grpSpPr>
            <a:xfrm>
              <a:off x="5869732" y="6563508"/>
              <a:ext cx="432000" cy="101655"/>
              <a:chOff x="5815912" y="201588"/>
              <a:chExt cx="540000" cy="104994"/>
            </a:xfrm>
          </p:grpSpPr>
          <p:sp>
            <p:nvSpPr>
              <p:cNvPr id="1293" name="Google Shape;1293;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94" name="Google Shape;1294;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95" name="Google Shape;1295;p22"/>
            <p:cNvGrpSpPr/>
            <p:nvPr/>
          </p:nvGrpSpPr>
          <p:grpSpPr>
            <a:xfrm>
              <a:off x="5869732" y="723193"/>
              <a:ext cx="432000" cy="101655"/>
              <a:chOff x="5815912" y="201588"/>
              <a:chExt cx="540000" cy="104994"/>
            </a:xfrm>
          </p:grpSpPr>
          <p:sp>
            <p:nvSpPr>
              <p:cNvPr id="1296" name="Google Shape;1296;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97" name="Google Shape;1297;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298" name="Google Shape;1298;p22"/>
            <p:cNvGrpSpPr/>
            <p:nvPr/>
          </p:nvGrpSpPr>
          <p:grpSpPr>
            <a:xfrm>
              <a:off x="5869732" y="1254131"/>
              <a:ext cx="432000" cy="101655"/>
              <a:chOff x="5815912" y="201588"/>
              <a:chExt cx="540000" cy="104994"/>
            </a:xfrm>
          </p:grpSpPr>
          <p:sp>
            <p:nvSpPr>
              <p:cNvPr id="1299" name="Google Shape;1299;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00" name="Google Shape;1300;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01" name="Google Shape;1301;p22"/>
            <p:cNvGrpSpPr/>
            <p:nvPr/>
          </p:nvGrpSpPr>
          <p:grpSpPr>
            <a:xfrm>
              <a:off x="5869732" y="1785069"/>
              <a:ext cx="432000" cy="101655"/>
              <a:chOff x="5815912" y="201588"/>
              <a:chExt cx="540000" cy="104994"/>
            </a:xfrm>
          </p:grpSpPr>
          <p:sp>
            <p:nvSpPr>
              <p:cNvPr id="1302" name="Google Shape;1302;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03" name="Google Shape;1303;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04" name="Google Shape;1304;p22"/>
            <p:cNvGrpSpPr/>
            <p:nvPr/>
          </p:nvGrpSpPr>
          <p:grpSpPr>
            <a:xfrm>
              <a:off x="5869732" y="2316007"/>
              <a:ext cx="432000" cy="101655"/>
              <a:chOff x="5815912" y="201588"/>
              <a:chExt cx="540000" cy="104994"/>
            </a:xfrm>
          </p:grpSpPr>
          <p:sp>
            <p:nvSpPr>
              <p:cNvPr id="1305" name="Google Shape;1305;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06" name="Google Shape;1306;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07" name="Google Shape;1307;p22"/>
            <p:cNvGrpSpPr/>
            <p:nvPr/>
          </p:nvGrpSpPr>
          <p:grpSpPr>
            <a:xfrm>
              <a:off x="5869732" y="2846944"/>
              <a:ext cx="432000" cy="101655"/>
              <a:chOff x="5815912" y="201588"/>
              <a:chExt cx="540000" cy="104994"/>
            </a:xfrm>
          </p:grpSpPr>
          <p:sp>
            <p:nvSpPr>
              <p:cNvPr id="1308" name="Google Shape;1308;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09" name="Google Shape;1309;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10" name="Google Shape;1310;p22"/>
            <p:cNvGrpSpPr/>
            <p:nvPr/>
          </p:nvGrpSpPr>
          <p:grpSpPr>
            <a:xfrm>
              <a:off x="5869732" y="3377883"/>
              <a:ext cx="432000" cy="101655"/>
              <a:chOff x="5815912" y="201588"/>
              <a:chExt cx="540000" cy="104994"/>
            </a:xfrm>
          </p:grpSpPr>
          <p:sp>
            <p:nvSpPr>
              <p:cNvPr id="1311" name="Google Shape;1311;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12" name="Google Shape;1312;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13" name="Google Shape;1313;p22"/>
            <p:cNvGrpSpPr/>
            <p:nvPr/>
          </p:nvGrpSpPr>
          <p:grpSpPr>
            <a:xfrm>
              <a:off x="5869732" y="3908820"/>
              <a:ext cx="432000" cy="101655"/>
              <a:chOff x="5815912" y="201588"/>
              <a:chExt cx="540000" cy="104994"/>
            </a:xfrm>
          </p:grpSpPr>
          <p:sp>
            <p:nvSpPr>
              <p:cNvPr id="1314" name="Google Shape;1314;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15" name="Google Shape;1315;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16" name="Google Shape;1316;p22"/>
            <p:cNvGrpSpPr/>
            <p:nvPr/>
          </p:nvGrpSpPr>
          <p:grpSpPr>
            <a:xfrm>
              <a:off x="5869732" y="4439758"/>
              <a:ext cx="432000" cy="101655"/>
              <a:chOff x="5815912" y="201588"/>
              <a:chExt cx="540000" cy="104994"/>
            </a:xfrm>
          </p:grpSpPr>
          <p:sp>
            <p:nvSpPr>
              <p:cNvPr id="1317" name="Google Shape;1317;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18" name="Google Shape;1318;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19" name="Google Shape;1319;p22"/>
            <p:cNvGrpSpPr/>
            <p:nvPr/>
          </p:nvGrpSpPr>
          <p:grpSpPr>
            <a:xfrm>
              <a:off x="5869732" y="4970697"/>
              <a:ext cx="432000" cy="101655"/>
              <a:chOff x="5815912" y="201588"/>
              <a:chExt cx="540000" cy="104994"/>
            </a:xfrm>
          </p:grpSpPr>
          <p:sp>
            <p:nvSpPr>
              <p:cNvPr id="1320" name="Google Shape;1320;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21" name="Google Shape;1321;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22" name="Google Shape;1322;p22"/>
            <p:cNvGrpSpPr/>
            <p:nvPr/>
          </p:nvGrpSpPr>
          <p:grpSpPr>
            <a:xfrm>
              <a:off x="5869732" y="5501635"/>
              <a:ext cx="432000" cy="101655"/>
              <a:chOff x="5815912" y="201588"/>
              <a:chExt cx="540000" cy="104994"/>
            </a:xfrm>
          </p:grpSpPr>
          <p:sp>
            <p:nvSpPr>
              <p:cNvPr id="1323" name="Google Shape;1323;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24" name="Google Shape;1324;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25" name="Google Shape;1325;p22"/>
            <p:cNvGrpSpPr/>
            <p:nvPr/>
          </p:nvGrpSpPr>
          <p:grpSpPr>
            <a:xfrm>
              <a:off x="5869732" y="6032572"/>
              <a:ext cx="432000" cy="101655"/>
              <a:chOff x="5815912" y="201588"/>
              <a:chExt cx="540000" cy="104994"/>
            </a:xfrm>
          </p:grpSpPr>
          <p:sp>
            <p:nvSpPr>
              <p:cNvPr id="1326" name="Google Shape;1326;p22"/>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27" name="Google Shape;1327;p22"/>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328" name="Google Shape;1328;p22"/>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329" name="Google Shape;1329;p22"/>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330" name="Google Shape;1330;p22"/>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331" name="Google Shape;1331;p22">
            <a:hlinkClick r:id="" action="ppaction://noaction"/>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32" name="Google Shape;1332;p22">
            <a:hlinkClick r:id="rId2" action="ppaction://hlinksldjump"/>
          </p:cNvPr>
          <p:cNvSpPr/>
          <p:nvPr/>
        </p:nvSpPr>
        <p:spPr>
          <a:xfrm rot="5397851">
            <a:off x="-117745" y="34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33" name="Google Shape;1333;p22">
            <a:hlinkClick r:id="rId3" action="ppaction://hlinksldjump"/>
          </p:cNvPr>
          <p:cNvSpPr/>
          <p:nvPr/>
        </p:nvSpPr>
        <p:spPr>
          <a:xfrm rot="5397851">
            <a:off x="-117745" y="13021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34" name="Google Shape;1334;p22">
            <a:hlinkClick r:id="rId4" action="ppaction://hlinksldjump"/>
          </p:cNvPr>
          <p:cNvSpPr/>
          <p:nvPr/>
        </p:nvSpPr>
        <p:spPr>
          <a:xfrm rot="5397851">
            <a:off x="-117745" y="22622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35" name="Google Shape;1335;p22">
            <a:hlinkClick r:id="rId5" action="ppaction://hlinksldjump"/>
          </p:cNvPr>
          <p:cNvSpPr/>
          <p:nvPr/>
        </p:nvSpPr>
        <p:spPr>
          <a:xfrm rot="5397851">
            <a:off x="-117745" y="32223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36" name="Google Shape;1336;p22">
            <a:hlinkClick r:id="rId6" action="ppaction://hlinksldjump"/>
          </p:cNvPr>
          <p:cNvSpPr/>
          <p:nvPr/>
        </p:nvSpPr>
        <p:spPr>
          <a:xfrm rot="5397851">
            <a:off x="-117745" y="41824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37" name="Google Shape;1337;p22">
            <a:hlinkClick r:id="rId7" action="ppaction://hlinksldjump"/>
          </p:cNvPr>
          <p:cNvSpPr/>
          <p:nvPr/>
        </p:nvSpPr>
        <p:spPr>
          <a:xfrm rot="5397851">
            <a:off x="-117745" y="51425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9 Extend 2">
  <p:cSld name="CUSTOM_16_1_1_1_1_1_1_1">
    <p:spTree>
      <p:nvGrpSpPr>
        <p:cNvPr id="1" name="Shape 1338"/>
        <p:cNvGrpSpPr/>
        <p:nvPr/>
      </p:nvGrpSpPr>
      <p:grpSpPr>
        <a:xfrm>
          <a:off x="0" y="0"/>
          <a:ext cx="0" cy="0"/>
          <a:chOff x="0" y="0"/>
          <a:chExt cx="0" cy="0"/>
        </a:xfrm>
      </p:grpSpPr>
      <p:sp>
        <p:nvSpPr>
          <p:cNvPr id="1339" name="Google Shape;1339;p23"/>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40" name="Google Shape;1340;p23"/>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41" name="Google Shape;1341;p23"/>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42" name="Google Shape;1342;p23"/>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43" name="Google Shape;1343;p23"/>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344" name="Google Shape;1344;p23"/>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345" name="Google Shape;1345;p23"/>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346" name="Google Shape;1346;p23"/>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347" name="Google Shape;1347;p23"/>
          <p:cNvSpPr/>
          <p:nvPr/>
        </p:nvSpPr>
        <p:spPr>
          <a:xfrm rot="-5397851" flipH="1">
            <a:off x="-134005" y="4181834"/>
            <a:ext cx="959700" cy="431400"/>
          </a:xfrm>
          <a:prstGeom prst="round2SameRect">
            <a:avLst>
              <a:gd name="adj1" fmla="val 19819"/>
              <a:gd name="adj2" fmla="val 0"/>
            </a:avLst>
          </a:prstGeom>
          <a:solidFill>
            <a:schemeClr val="accent4"/>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348" name="Google Shape;1348;p23"/>
          <p:cNvSpPr/>
          <p:nvPr/>
        </p:nvSpPr>
        <p:spPr>
          <a:xfrm rot="-5397851" flipH="1">
            <a:off x="-134005" y="5141776"/>
            <a:ext cx="959700" cy="431400"/>
          </a:xfrm>
          <a:prstGeom prst="round2SameRect">
            <a:avLst>
              <a:gd name="adj1" fmla="val 19819"/>
              <a:gd name="adj2" fmla="val 0"/>
            </a:avLst>
          </a:prstGeom>
          <a:solidFill>
            <a:schemeClr val="accent5"/>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349" name="Google Shape;1349;p23"/>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50" name="Google Shape;1350;p23"/>
          <p:cNvSpPr txBox="1">
            <a:spLocks noGrp="1"/>
          </p:cNvSpPr>
          <p:nvPr>
            <p:ph type="title"/>
          </p:nvPr>
        </p:nvSpPr>
        <p:spPr>
          <a:xfrm>
            <a:off x="795575" y="359550"/>
            <a:ext cx="4844400" cy="731400"/>
          </a:xfrm>
          <a:prstGeom prst="rect">
            <a:avLst/>
          </a:prstGeom>
          <a:solidFill>
            <a:schemeClr val="accent6"/>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1351" name="Google Shape;1351;p23"/>
          <p:cNvGrpSpPr/>
          <p:nvPr/>
        </p:nvGrpSpPr>
        <p:grpSpPr>
          <a:xfrm>
            <a:off x="5869732" y="192255"/>
            <a:ext cx="432000" cy="6472908"/>
            <a:chOff x="5869732" y="192255"/>
            <a:chExt cx="432000" cy="6472908"/>
          </a:xfrm>
        </p:grpSpPr>
        <p:grpSp>
          <p:nvGrpSpPr>
            <p:cNvPr id="1352" name="Google Shape;1352;p23"/>
            <p:cNvGrpSpPr/>
            <p:nvPr/>
          </p:nvGrpSpPr>
          <p:grpSpPr>
            <a:xfrm>
              <a:off x="5869732" y="192255"/>
              <a:ext cx="432000" cy="101655"/>
              <a:chOff x="5815912" y="201588"/>
              <a:chExt cx="540000" cy="104994"/>
            </a:xfrm>
          </p:grpSpPr>
          <p:sp>
            <p:nvSpPr>
              <p:cNvPr id="1353" name="Google Shape;1353;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54" name="Google Shape;1354;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55" name="Google Shape;1355;p23"/>
            <p:cNvGrpSpPr/>
            <p:nvPr/>
          </p:nvGrpSpPr>
          <p:grpSpPr>
            <a:xfrm>
              <a:off x="5869732" y="6563508"/>
              <a:ext cx="432000" cy="101655"/>
              <a:chOff x="5815912" y="201588"/>
              <a:chExt cx="540000" cy="104994"/>
            </a:xfrm>
          </p:grpSpPr>
          <p:sp>
            <p:nvSpPr>
              <p:cNvPr id="1356" name="Google Shape;1356;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57" name="Google Shape;1357;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58" name="Google Shape;1358;p23"/>
            <p:cNvGrpSpPr/>
            <p:nvPr/>
          </p:nvGrpSpPr>
          <p:grpSpPr>
            <a:xfrm>
              <a:off x="5869732" y="723193"/>
              <a:ext cx="432000" cy="101655"/>
              <a:chOff x="5815912" y="201588"/>
              <a:chExt cx="540000" cy="104994"/>
            </a:xfrm>
          </p:grpSpPr>
          <p:sp>
            <p:nvSpPr>
              <p:cNvPr id="1359" name="Google Shape;1359;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60" name="Google Shape;1360;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61" name="Google Shape;1361;p23"/>
            <p:cNvGrpSpPr/>
            <p:nvPr/>
          </p:nvGrpSpPr>
          <p:grpSpPr>
            <a:xfrm>
              <a:off x="5869732" y="1254131"/>
              <a:ext cx="432000" cy="101655"/>
              <a:chOff x="5815912" y="201588"/>
              <a:chExt cx="540000" cy="104994"/>
            </a:xfrm>
          </p:grpSpPr>
          <p:sp>
            <p:nvSpPr>
              <p:cNvPr id="1362" name="Google Shape;1362;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63" name="Google Shape;1363;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64" name="Google Shape;1364;p23"/>
            <p:cNvGrpSpPr/>
            <p:nvPr/>
          </p:nvGrpSpPr>
          <p:grpSpPr>
            <a:xfrm>
              <a:off x="5869732" y="1785069"/>
              <a:ext cx="432000" cy="101655"/>
              <a:chOff x="5815912" y="201588"/>
              <a:chExt cx="540000" cy="104994"/>
            </a:xfrm>
          </p:grpSpPr>
          <p:sp>
            <p:nvSpPr>
              <p:cNvPr id="1365" name="Google Shape;1365;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66" name="Google Shape;1366;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67" name="Google Shape;1367;p23"/>
            <p:cNvGrpSpPr/>
            <p:nvPr/>
          </p:nvGrpSpPr>
          <p:grpSpPr>
            <a:xfrm>
              <a:off x="5869732" y="2316007"/>
              <a:ext cx="432000" cy="101655"/>
              <a:chOff x="5815912" y="201588"/>
              <a:chExt cx="540000" cy="104994"/>
            </a:xfrm>
          </p:grpSpPr>
          <p:sp>
            <p:nvSpPr>
              <p:cNvPr id="1368" name="Google Shape;1368;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69" name="Google Shape;1369;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70" name="Google Shape;1370;p23"/>
            <p:cNvGrpSpPr/>
            <p:nvPr/>
          </p:nvGrpSpPr>
          <p:grpSpPr>
            <a:xfrm>
              <a:off x="5869732" y="2846944"/>
              <a:ext cx="432000" cy="101655"/>
              <a:chOff x="5815912" y="201588"/>
              <a:chExt cx="540000" cy="104994"/>
            </a:xfrm>
          </p:grpSpPr>
          <p:sp>
            <p:nvSpPr>
              <p:cNvPr id="1371" name="Google Shape;1371;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72" name="Google Shape;1372;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73" name="Google Shape;1373;p23"/>
            <p:cNvGrpSpPr/>
            <p:nvPr/>
          </p:nvGrpSpPr>
          <p:grpSpPr>
            <a:xfrm>
              <a:off x="5869732" y="3377883"/>
              <a:ext cx="432000" cy="101655"/>
              <a:chOff x="5815912" y="201588"/>
              <a:chExt cx="540000" cy="104994"/>
            </a:xfrm>
          </p:grpSpPr>
          <p:sp>
            <p:nvSpPr>
              <p:cNvPr id="1374" name="Google Shape;1374;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75" name="Google Shape;1375;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76" name="Google Shape;1376;p23"/>
            <p:cNvGrpSpPr/>
            <p:nvPr/>
          </p:nvGrpSpPr>
          <p:grpSpPr>
            <a:xfrm>
              <a:off x="5869732" y="3908820"/>
              <a:ext cx="432000" cy="101655"/>
              <a:chOff x="5815912" y="201588"/>
              <a:chExt cx="540000" cy="104994"/>
            </a:xfrm>
          </p:grpSpPr>
          <p:sp>
            <p:nvSpPr>
              <p:cNvPr id="1377" name="Google Shape;1377;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78" name="Google Shape;1378;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79" name="Google Shape;1379;p23"/>
            <p:cNvGrpSpPr/>
            <p:nvPr/>
          </p:nvGrpSpPr>
          <p:grpSpPr>
            <a:xfrm>
              <a:off x="5869732" y="4439758"/>
              <a:ext cx="432000" cy="101655"/>
              <a:chOff x="5815912" y="201588"/>
              <a:chExt cx="540000" cy="104994"/>
            </a:xfrm>
          </p:grpSpPr>
          <p:sp>
            <p:nvSpPr>
              <p:cNvPr id="1380" name="Google Shape;1380;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81" name="Google Shape;1381;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82" name="Google Shape;1382;p23"/>
            <p:cNvGrpSpPr/>
            <p:nvPr/>
          </p:nvGrpSpPr>
          <p:grpSpPr>
            <a:xfrm>
              <a:off x="5869732" y="4970697"/>
              <a:ext cx="432000" cy="101655"/>
              <a:chOff x="5815912" y="201588"/>
              <a:chExt cx="540000" cy="104994"/>
            </a:xfrm>
          </p:grpSpPr>
          <p:sp>
            <p:nvSpPr>
              <p:cNvPr id="1383" name="Google Shape;1383;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84" name="Google Shape;1384;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85" name="Google Shape;1385;p23"/>
            <p:cNvGrpSpPr/>
            <p:nvPr/>
          </p:nvGrpSpPr>
          <p:grpSpPr>
            <a:xfrm>
              <a:off x="5869732" y="5501635"/>
              <a:ext cx="432000" cy="101655"/>
              <a:chOff x="5815912" y="201588"/>
              <a:chExt cx="540000" cy="104994"/>
            </a:xfrm>
          </p:grpSpPr>
          <p:sp>
            <p:nvSpPr>
              <p:cNvPr id="1386" name="Google Shape;1386;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87" name="Google Shape;1387;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388" name="Google Shape;1388;p23"/>
            <p:cNvGrpSpPr/>
            <p:nvPr/>
          </p:nvGrpSpPr>
          <p:grpSpPr>
            <a:xfrm>
              <a:off x="5869732" y="6032572"/>
              <a:ext cx="432000" cy="101655"/>
              <a:chOff x="5815912" y="201588"/>
              <a:chExt cx="540000" cy="104994"/>
            </a:xfrm>
          </p:grpSpPr>
          <p:sp>
            <p:nvSpPr>
              <p:cNvPr id="1389" name="Google Shape;1389;p23"/>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90" name="Google Shape;1390;p23"/>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391" name="Google Shape;1391;p23"/>
          <p:cNvSpPr/>
          <p:nvPr/>
        </p:nvSpPr>
        <p:spPr>
          <a:xfrm rot="-5397851" flipH="1">
            <a:off x="-134005" y="6101718"/>
            <a:ext cx="959700" cy="431400"/>
          </a:xfrm>
          <a:prstGeom prst="round2SameRect">
            <a:avLst>
              <a:gd name="adj1" fmla="val 19819"/>
              <a:gd name="adj2" fmla="val 0"/>
            </a:avLst>
          </a:prstGeom>
          <a:solidFill>
            <a:schemeClr val="accent6"/>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392" name="Google Shape;1392;p23"/>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393" name="Google Shape;1393;p23"/>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394" name="Google Shape;1394;p23">
            <a:hlinkClick r:id="rId2" action="ppaction://hlinksldjump"/>
          </p:cNvPr>
          <p:cNvSpPr/>
          <p:nvPr/>
        </p:nvSpPr>
        <p:spPr>
          <a:xfrm rot="5397851">
            <a:off x="-138220" y="3316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95" name="Google Shape;1395;p23">
            <a:hlinkClick r:id="rId3" action="ppaction://hlinksldjump"/>
          </p:cNvPr>
          <p:cNvSpPr/>
          <p:nvPr/>
        </p:nvSpPr>
        <p:spPr>
          <a:xfrm rot="5397851">
            <a:off x="-138220" y="12917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96" name="Google Shape;1396;p23">
            <a:hlinkClick r:id="rId4" action="ppaction://hlinksldjump"/>
          </p:cNvPr>
          <p:cNvSpPr/>
          <p:nvPr/>
        </p:nvSpPr>
        <p:spPr>
          <a:xfrm rot="5397851">
            <a:off x="-138220" y="22518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97" name="Google Shape;1397;p23">
            <a:hlinkClick r:id="rId5" action="ppaction://hlinksldjump"/>
          </p:cNvPr>
          <p:cNvSpPr/>
          <p:nvPr/>
        </p:nvSpPr>
        <p:spPr>
          <a:xfrm rot="5397851">
            <a:off x="-138220" y="32119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98" name="Google Shape;1398;p23">
            <a:hlinkClick r:id="rId6" action="ppaction://hlinksldjump"/>
          </p:cNvPr>
          <p:cNvSpPr/>
          <p:nvPr/>
        </p:nvSpPr>
        <p:spPr>
          <a:xfrm rot="5397851">
            <a:off x="-138220" y="417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399" name="Google Shape;1399;p23">
            <a:hlinkClick r:id="rId7" action="ppaction://hlinksldjump"/>
          </p:cNvPr>
          <p:cNvSpPr/>
          <p:nvPr/>
        </p:nvSpPr>
        <p:spPr>
          <a:xfrm rot="5397851">
            <a:off x="-138220" y="51321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00" name="Google Shape;1400;p23">
            <a:hlinkClick r:id="" action="ppaction://noaction"/>
          </p:cNvPr>
          <p:cNvSpPr/>
          <p:nvPr/>
        </p:nvSpPr>
        <p:spPr>
          <a:xfrm rot="5397851">
            <a:off x="-138220" y="60922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9 Extend 3">
  <p:cSld name="CUSTOM_16_1_1_1_1_1_1_1_2">
    <p:spTree>
      <p:nvGrpSpPr>
        <p:cNvPr id="1" name="Shape 1401"/>
        <p:cNvGrpSpPr/>
        <p:nvPr/>
      </p:nvGrpSpPr>
      <p:grpSpPr>
        <a:xfrm>
          <a:off x="0" y="0"/>
          <a:ext cx="0" cy="0"/>
          <a:chOff x="0" y="0"/>
          <a:chExt cx="0" cy="0"/>
        </a:xfrm>
      </p:grpSpPr>
      <p:sp>
        <p:nvSpPr>
          <p:cNvPr id="1402" name="Google Shape;1402;p24"/>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03" name="Google Shape;1403;p24"/>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04" name="Google Shape;1404;p24"/>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05" name="Google Shape;1405;p24"/>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06" name="Google Shape;1406;p24"/>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07" name="Google Shape;1407;p24"/>
          <p:cNvSpPr/>
          <p:nvPr/>
        </p:nvSpPr>
        <p:spPr>
          <a:xfrm rot="-5397851" flipH="1">
            <a:off x="-134005" y="4181834"/>
            <a:ext cx="959700" cy="431400"/>
          </a:xfrm>
          <a:prstGeom prst="round2SameRect">
            <a:avLst>
              <a:gd name="adj1" fmla="val 19819"/>
              <a:gd name="adj2" fmla="val 0"/>
            </a:avLst>
          </a:prstGeom>
          <a:solidFill>
            <a:schemeClr val="accent4"/>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08" name="Google Shape;1408;p24"/>
          <p:cNvSpPr/>
          <p:nvPr/>
        </p:nvSpPr>
        <p:spPr>
          <a:xfrm rot="-5397851" flipH="1">
            <a:off x="-134005" y="5141776"/>
            <a:ext cx="959700" cy="431400"/>
          </a:xfrm>
          <a:prstGeom prst="round2SameRect">
            <a:avLst>
              <a:gd name="adj1" fmla="val 19819"/>
              <a:gd name="adj2" fmla="val 0"/>
            </a:avLst>
          </a:prstGeom>
          <a:solidFill>
            <a:schemeClr val="accent5"/>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09" name="Google Shape;1409;p24"/>
          <p:cNvSpPr/>
          <p:nvPr/>
        </p:nvSpPr>
        <p:spPr>
          <a:xfrm rot="-5397851" flipH="1">
            <a:off x="-134005" y="6101718"/>
            <a:ext cx="959700" cy="431400"/>
          </a:xfrm>
          <a:prstGeom prst="round2SameRect">
            <a:avLst>
              <a:gd name="adj1" fmla="val 19819"/>
              <a:gd name="adj2" fmla="val 0"/>
            </a:avLst>
          </a:prstGeom>
          <a:solidFill>
            <a:schemeClr val="accent6"/>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10" name="Google Shape;1410;p24"/>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11" name="Google Shape;1411;p24"/>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12" name="Google Shape;1412;p24"/>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13" name="Google Shape;1413;p24"/>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14" name="Google Shape;1414;p24"/>
          <p:cNvSpPr txBox="1">
            <a:spLocks noGrp="1"/>
          </p:cNvSpPr>
          <p:nvPr>
            <p:ph type="title"/>
          </p:nvPr>
        </p:nvSpPr>
        <p:spPr>
          <a:xfrm>
            <a:off x="795575" y="359550"/>
            <a:ext cx="4844400" cy="731400"/>
          </a:xfrm>
          <a:prstGeom prst="rect">
            <a:avLst/>
          </a:prstGeom>
          <a:solidFill>
            <a:schemeClr val="accent6"/>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1415" name="Google Shape;1415;p24"/>
          <p:cNvGrpSpPr/>
          <p:nvPr/>
        </p:nvGrpSpPr>
        <p:grpSpPr>
          <a:xfrm>
            <a:off x="5869732" y="192255"/>
            <a:ext cx="432000" cy="6472908"/>
            <a:chOff x="5869732" y="192255"/>
            <a:chExt cx="432000" cy="6472908"/>
          </a:xfrm>
        </p:grpSpPr>
        <p:grpSp>
          <p:nvGrpSpPr>
            <p:cNvPr id="1416" name="Google Shape;1416;p24"/>
            <p:cNvGrpSpPr/>
            <p:nvPr/>
          </p:nvGrpSpPr>
          <p:grpSpPr>
            <a:xfrm>
              <a:off x="5869732" y="192255"/>
              <a:ext cx="432000" cy="101655"/>
              <a:chOff x="5815912" y="201588"/>
              <a:chExt cx="540000" cy="104994"/>
            </a:xfrm>
          </p:grpSpPr>
          <p:sp>
            <p:nvSpPr>
              <p:cNvPr id="1417" name="Google Shape;1417;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18" name="Google Shape;1418;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19" name="Google Shape;1419;p24"/>
            <p:cNvGrpSpPr/>
            <p:nvPr/>
          </p:nvGrpSpPr>
          <p:grpSpPr>
            <a:xfrm>
              <a:off x="5869732" y="6563508"/>
              <a:ext cx="432000" cy="101655"/>
              <a:chOff x="5815912" y="201588"/>
              <a:chExt cx="540000" cy="104994"/>
            </a:xfrm>
          </p:grpSpPr>
          <p:sp>
            <p:nvSpPr>
              <p:cNvPr id="1420" name="Google Shape;1420;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21" name="Google Shape;1421;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22" name="Google Shape;1422;p24"/>
            <p:cNvGrpSpPr/>
            <p:nvPr/>
          </p:nvGrpSpPr>
          <p:grpSpPr>
            <a:xfrm>
              <a:off x="5869732" y="723193"/>
              <a:ext cx="432000" cy="101655"/>
              <a:chOff x="5815912" y="201588"/>
              <a:chExt cx="540000" cy="104994"/>
            </a:xfrm>
          </p:grpSpPr>
          <p:sp>
            <p:nvSpPr>
              <p:cNvPr id="1423" name="Google Shape;1423;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24" name="Google Shape;1424;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25" name="Google Shape;1425;p24"/>
            <p:cNvGrpSpPr/>
            <p:nvPr/>
          </p:nvGrpSpPr>
          <p:grpSpPr>
            <a:xfrm>
              <a:off x="5869732" y="1254131"/>
              <a:ext cx="432000" cy="101655"/>
              <a:chOff x="5815912" y="201588"/>
              <a:chExt cx="540000" cy="104994"/>
            </a:xfrm>
          </p:grpSpPr>
          <p:sp>
            <p:nvSpPr>
              <p:cNvPr id="1426" name="Google Shape;1426;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27" name="Google Shape;1427;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28" name="Google Shape;1428;p24"/>
            <p:cNvGrpSpPr/>
            <p:nvPr/>
          </p:nvGrpSpPr>
          <p:grpSpPr>
            <a:xfrm>
              <a:off x="5869732" y="1785069"/>
              <a:ext cx="432000" cy="101655"/>
              <a:chOff x="5815912" y="201588"/>
              <a:chExt cx="540000" cy="104994"/>
            </a:xfrm>
          </p:grpSpPr>
          <p:sp>
            <p:nvSpPr>
              <p:cNvPr id="1429" name="Google Shape;1429;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30" name="Google Shape;1430;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31" name="Google Shape;1431;p24"/>
            <p:cNvGrpSpPr/>
            <p:nvPr/>
          </p:nvGrpSpPr>
          <p:grpSpPr>
            <a:xfrm>
              <a:off x="5869732" y="2316007"/>
              <a:ext cx="432000" cy="101655"/>
              <a:chOff x="5815912" y="201588"/>
              <a:chExt cx="540000" cy="104994"/>
            </a:xfrm>
          </p:grpSpPr>
          <p:sp>
            <p:nvSpPr>
              <p:cNvPr id="1432" name="Google Shape;1432;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33" name="Google Shape;1433;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34" name="Google Shape;1434;p24"/>
            <p:cNvGrpSpPr/>
            <p:nvPr/>
          </p:nvGrpSpPr>
          <p:grpSpPr>
            <a:xfrm>
              <a:off x="5869732" y="2846944"/>
              <a:ext cx="432000" cy="101655"/>
              <a:chOff x="5815912" y="201588"/>
              <a:chExt cx="540000" cy="104994"/>
            </a:xfrm>
          </p:grpSpPr>
          <p:sp>
            <p:nvSpPr>
              <p:cNvPr id="1435" name="Google Shape;1435;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36" name="Google Shape;1436;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37" name="Google Shape;1437;p24"/>
            <p:cNvGrpSpPr/>
            <p:nvPr/>
          </p:nvGrpSpPr>
          <p:grpSpPr>
            <a:xfrm>
              <a:off x="5869732" y="3377883"/>
              <a:ext cx="432000" cy="101655"/>
              <a:chOff x="5815912" y="201588"/>
              <a:chExt cx="540000" cy="104994"/>
            </a:xfrm>
          </p:grpSpPr>
          <p:sp>
            <p:nvSpPr>
              <p:cNvPr id="1438" name="Google Shape;1438;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39" name="Google Shape;1439;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40" name="Google Shape;1440;p24"/>
            <p:cNvGrpSpPr/>
            <p:nvPr/>
          </p:nvGrpSpPr>
          <p:grpSpPr>
            <a:xfrm>
              <a:off x="5869732" y="3908820"/>
              <a:ext cx="432000" cy="101655"/>
              <a:chOff x="5815912" y="201588"/>
              <a:chExt cx="540000" cy="104994"/>
            </a:xfrm>
          </p:grpSpPr>
          <p:sp>
            <p:nvSpPr>
              <p:cNvPr id="1441" name="Google Shape;1441;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42" name="Google Shape;1442;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43" name="Google Shape;1443;p24"/>
            <p:cNvGrpSpPr/>
            <p:nvPr/>
          </p:nvGrpSpPr>
          <p:grpSpPr>
            <a:xfrm>
              <a:off x="5869732" y="4439758"/>
              <a:ext cx="432000" cy="101655"/>
              <a:chOff x="5815912" y="201588"/>
              <a:chExt cx="540000" cy="104994"/>
            </a:xfrm>
          </p:grpSpPr>
          <p:sp>
            <p:nvSpPr>
              <p:cNvPr id="1444" name="Google Shape;1444;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45" name="Google Shape;1445;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46" name="Google Shape;1446;p24"/>
            <p:cNvGrpSpPr/>
            <p:nvPr/>
          </p:nvGrpSpPr>
          <p:grpSpPr>
            <a:xfrm>
              <a:off x="5869732" y="4970697"/>
              <a:ext cx="432000" cy="101655"/>
              <a:chOff x="5815912" y="201588"/>
              <a:chExt cx="540000" cy="104994"/>
            </a:xfrm>
          </p:grpSpPr>
          <p:sp>
            <p:nvSpPr>
              <p:cNvPr id="1447" name="Google Shape;1447;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48" name="Google Shape;1448;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49" name="Google Shape;1449;p24"/>
            <p:cNvGrpSpPr/>
            <p:nvPr/>
          </p:nvGrpSpPr>
          <p:grpSpPr>
            <a:xfrm>
              <a:off x="5869732" y="5501635"/>
              <a:ext cx="432000" cy="101655"/>
              <a:chOff x="5815912" y="201588"/>
              <a:chExt cx="540000" cy="104994"/>
            </a:xfrm>
          </p:grpSpPr>
          <p:sp>
            <p:nvSpPr>
              <p:cNvPr id="1450" name="Google Shape;1450;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51" name="Google Shape;1451;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52" name="Google Shape;1452;p24"/>
            <p:cNvGrpSpPr/>
            <p:nvPr/>
          </p:nvGrpSpPr>
          <p:grpSpPr>
            <a:xfrm>
              <a:off x="5869732" y="6032572"/>
              <a:ext cx="432000" cy="101655"/>
              <a:chOff x="5815912" y="201588"/>
              <a:chExt cx="540000" cy="104994"/>
            </a:xfrm>
          </p:grpSpPr>
          <p:sp>
            <p:nvSpPr>
              <p:cNvPr id="1453" name="Google Shape;1453;p2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54" name="Google Shape;1454;p2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455" name="Google Shape;1455;p24"/>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456" name="Google Shape;1456;p24"/>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457" name="Google Shape;1457;p24">
            <a:hlinkClick r:id="rId2" action="ppaction://hlinksldjump"/>
          </p:cNvPr>
          <p:cNvSpPr/>
          <p:nvPr/>
        </p:nvSpPr>
        <p:spPr>
          <a:xfrm rot="5397851">
            <a:off x="-138220" y="3316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58" name="Google Shape;1458;p24">
            <a:hlinkClick r:id="rId3" action="ppaction://hlinksldjump"/>
          </p:cNvPr>
          <p:cNvSpPr/>
          <p:nvPr/>
        </p:nvSpPr>
        <p:spPr>
          <a:xfrm rot="5397851">
            <a:off x="-138220" y="12917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59" name="Google Shape;1459;p24">
            <a:hlinkClick r:id="rId4" action="ppaction://hlinksldjump"/>
          </p:cNvPr>
          <p:cNvSpPr/>
          <p:nvPr/>
        </p:nvSpPr>
        <p:spPr>
          <a:xfrm rot="5397851">
            <a:off x="-138220" y="22518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60" name="Google Shape;1460;p24">
            <a:hlinkClick r:id="rId5" action="ppaction://hlinksldjump"/>
          </p:cNvPr>
          <p:cNvSpPr/>
          <p:nvPr/>
        </p:nvSpPr>
        <p:spPr>
          <a:xfrm rot="5397851">
            <a:off x="-138220" y="32119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61" name="Google Shape;1461;p24">
            <a:hlinkClick r:id="rId6" action="ppaction://hlinksldjump"/>
          </p:cNvPr>
          <p:cNvSpPr/>
          <p:nvPr/>
        </p:nvSpPr>
        <p:spPr>
          <a:xfrm rot="5397851">
            <a:off x="-138220" y="417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62" name="Google Shape;1462;p24">
            <a:hlinkClick r:id="rId7" action="ppaction://hlinksldjump"/>
          </p:cNvPr>
          <p:cNvSpPr/>
          <p:nvPr/>
        </p:nvSpPr>
        <p:spPr>
          <a:xfrm rot="5397851">
            <a:off x="-138220" y="51321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63" name="Google Shape;1463;p24">
            <a:hlinkClick r:id="" action="ppaction://noaction"/>
          </p:cNvPr>
          <p:cNvSpPr/>
          <p:nvPr/>
        </p:nvSpPr>
        <p:spPr>
          <a:xfrm rot="5397851">
            <a:off x="-138220" y="60922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64" name="Google Shape;1464;p24">
            <a:hlinkClick r:id="rId2" action="ppaction://hlinksldjump"/>
          </p:cNvPr>
          <p:cNvSpPr/>
          <p:nvPr/>
        </p:nvSpPr>
        <p:spPr>
          <a:xfrm rot="5397877">
            <a:off x="8605797" y="3251147"/>
            <a:ext cx="6801901" cy="373500"/>
          </a:xfrm>
          <a:prstGeom prst="round2SameRect">
            <a:avLst>
              <a:gd name="adj1" fmla="val 19819"/>
              <a:gd name="adj2"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rgbClr val="FFFFFF"/>
              </a:solidFill>
              <a:latin typeface="Archivo"/>
              <a:ea typeface="Archivo"/>
              <a:cs typeface="Archivo"/>
              <a:sym typeface="Archivo"/>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 Backside">
  <p:cSld name="CUSTOM_16_1_1_1_1_1_1_1_1">
    <p:spTree>
      <p:nvGrpSpPr>
        <p:cNvPr id="1" name="Shape 1465"/>
        <p:cNvGrpSpPr/>
        <p:nvPr/>
      </p:nvGrpSpPr>
      <p:grpSpPr>
        <a:xfrm>
          <a:off x="0" y="0"/>
          <a:ext cx="0" cy="0"/>
          <a:chOff x="0" y="0"/>
          <a:chExt cx="0" cy="0"/>
        </a:xfrm>
      </p:grpSpPr>
      <p:sp>
        <p:nvSpPr>
          <p:cNvPr id="1466" name="Google Shape;1466;p25"/>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67" name="Google Shape;1467;p25"/>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68" name="Google Shape;1468;p25"/>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69" name="Google Shape;1469;p25"/>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70" name="Google Shape;1470;p25"/>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71" name="Google Shape;1471;p25"/>
          <p:cNvSpPr/>
          <p:nvPr/>
        </p:nvSpPr>
        <p:spPr>
          <a:xfrm rot="-5397851" flipH="1">
            <a:off x="-134005" y="2261949"/>
            <a:ext cx="959700" cy="431400"/>
          </a:xfrm>
          <a:prstGeom prst="round2SameRect">
            <a:avLst>
              <a:gd name="adj1" fmla="val 19819"/>
              <a:gd name="adj2" fmla="val 0"/>
            </a:avLst>
          </a:prstGeom>
          <a:solidFill>
            <a:schemeClr val="accent2"/>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72" name="Google Shape;1472;p25"/>
          <p:cNvSpPr/>
          <p:nvPr/>
        </p:nvSpPr>
        <p:spPr>
          <a:xfrm rot="-5397851" flipH="1">
            <a:off x="-134005" y="3221892"/>
            <a:ext cx="959700" cy="431400"/>
          </a:xfrm>
          <a:prstGeom prst="round2SameRect">
            <a:avLst>
              <a:gd name="adj1" fmla="val 19819"/>
              <a:gd name="adj2" fmla="val 0"/>
            </a:avLst>
          </a:prstGeom>
          <a:solidFill>
            <a:schemeClr val="accent3"/>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73" name="Google Shape;1473;p25"/>
          <p:cNvSpPr/>
          <p:nvPr/>
        </p:nvSpPr>
        <p:spPr>
          <a:xfrm rot="-5397851" flipH="1">
            <a:off x="-134005" y="4181834"/>
            <a:ext cx="959700" cy="431400"/>
          </a:xfrm>
          <a:prstGeom prst="round2SameRect">
            <a:avLst>
              <a:gd name="adj1" fmla="val 19819"/>
              <a:gd name="adj2" fmla="val 0"/>
            </a:avLst>
          </a:prstGeom>
          <a:solidFill>
            <a:schemeClr val="accent4"/>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74" name="Google Shape;1474;p25"/>
          <p:cNvSpPr/>
          <p:nvPr/>
        </p:nvSpPr>
        <p:spPr>
          <a:xfrm rot="-5397851" flipH="1">
            <a:off x="-134005" y="5141776"/>
            <a:ext cx="959700" cy="431400"/>
          </a:xfrm>
          <a:prstGeom prst="round2SameRect">
            <a:avLst>
              <a:gd name="adj1" fmla="val 19819"/>
              <a:gd name="adj2" fmla="val 0"/>
            </a:avLst>
          </a:prstGeom>
          <a:solidFill>
            <a:schemeClr val="accent5"/>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75" name="Google Shape;1475;p25"/>
          <p:cNvSpPr/>
          <p:nvPr/>
        </p:nvSpPr>
        <p:spPr>
          <a:xfrm rot="-5397851" flipH="1">
            <a:off x="-134005" y="6101718"/>
            <a:ext cx="959700" cy="431400"/>
          </a:xfrm>
          <a:prstGeom prst="round2SameRect">
            <a:avLst>
              <a:gd name="adj1" fmla="val 19819"/>
              <a:gd name="adj2" fmla="val 0"/>
            </a:avLst>
          </a:prstGeom>
          <a:solidFill>
            <a:schemeClr val="accent6"/>
          </a:solidFill>
          <a:ln>
            <a:noFill/>
          </a:ln>
          <a:effectLst>
            <a:outerShdw blurRad="50800" dist="38100" dir="1608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1476" name="Google Shape;1476;p25"/>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77" name="Google Shape;1477;p25"/>
          <p:cNvSpPr txBox="1">
            <a:spLocks noGrp="1"/>
          </p:cNvSpPr>
          <p:nvPr>
            <p:ph type="title"/>
          </p:nvPr>
        </p:nvSpPr>
        <p:spPr>
          <a:xfrm>
            <a:off x="795575" y="359550"/>
            <a:ext cx="4844400" cy="731400"/>
          </a:xfrm>
          <a:prstGeom prst="rect">
            <a:avLst/>
          </a:prstGeom>
          <a:solidFill>
            <a:schemeClr val="dk2"/>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rgbClr val="FFFFFF"/>
              </a:buClr>
              <a:buSzPts val="3700"/>
              <a:buFont typeface="Barlow Semi Condensed Medium"/>
              <a:buNone/>
              <a:defRPr>
                <a:solidFill>
                  <a:srgbClr val="FFFFFF"/>
                </a:solidFill>
              </a:defRPr>
            </a:lvl1pPr>
            <a:lvl2pPr lvl="1"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2pPr>
            <a:lvl3pPr lvl="2"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3pPr>
            <a:lvl4pPr lvl="3"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4pPr>
            <a:lvl5pPr lvl="4"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5pPr>
            <a:lvl6pPr lvl="5"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6pPr>
            <a:lvl7pPr lvl="6"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7pPr>
            <a:lvl8pPr lvl="7"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8pPr>
            <a:lvl9pPr lvl="8" rtl="0">
              <a:spcBef>
                <a:spcPts val="0"/>
              </a:spcBef>
              <a:spcAft>
                <a:spcPts val="0"/>
              </a:spcAft>
              <a:buClr>
                <a:srgbClr val="FFFFFF"/>
              </a:buClr>
              <a:buSzPts val="3700"/>
              <a:buFont typeface="Anton"/>
              <a:buNone/>
              <a:defRPr sz="3700">
                <a:solidFill>
                  <a:srgbClr val="FFFFFF"/>
                </a:solidFill>
                <a:latin typeface="Anton"/>
                <a:ea typeface="Anton"/>
                <a:cs typeface="Anton"/>
                <a:sym typeface="Anton"/>
              </a:defRPr>
            </a:lvl9pPr>
          </a:lstStyle>
          <a:p>
            <a:endParaRPr/>
          </a:p>
        </p:txBody>
      </p:sp>
      <p:sp>
        <p:nvSpPr>
          <p:cNvPr id="1478" name="Google Shape;1478;p25"/>
          <p:cNvSpPr txBox="1">
            <a:spLocks noGrp="1"/>
          </p:cNvSpPr>
          <p:nvPr>
            <p:ph type="body" idx="1"/>
          </p:nvPr>
        </p:nvSpPr>
        <p:spPr>
          <a:xfrm>
            <a:off x="791475" y="1858400"/>
            <a:ext cx="4844400" cy="46572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grpSp>
        <p:nvGrpSpPr>
          <p:cNvPr id="1479" name="Google Shape;1479;p25"/>
          <p:cNvGrpSpPr/>
          <p:nvPr/>
        </p:nvGrpSpPr>
        <p:grpSpPr>
          <a:xfrm>
            <a:off x="5869732" y="192255"/>
            <a:ext cx="432000" cy="6472908"/>
            <a:chOff x="5869732" y="192255"/>
            <a:chExt cx="432000" cy="6472908"/>
          </a:xfrm>
        </p:grpSpPr>
        <p:grpSp>
          <p:nvGrpSpPr>
            <p:cNvPr id="1480" name="Google Shape;1480;p25"/>
            <p:cNvGrpSpPr/>
            <p:nvPr/>
          </p:nvGrpSpPr>
          <p:grpSpPr>
            <a:xfrm>
              <a:off x="5869732" y="192255"/>
              <a:ext cx="432000" cy="101655"/>
              <a:chOff x="5815912" y="201588"/>
              <a:chExt cx="540000" cy="104994"/>
            </a:xfrm>
          </p:grpSpPr>
          <p:sp>
            <p:nvSpPr>
              <p:cNvPr id="1481" name="Google Shape;1481;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82" name="Google Shape;1482;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83" name="Google Shape;1483;p25"/>
            <p:cNvGrpSpPr/>
            <p:nvPr/>
          </p:nvGrpSpPr>
          <p:grpSpPr>
            <a:xfrm>
              <a:off x="5869732" y="6563508"/>
              <a:ext cx="432000" cy="101655"/>
              <a:chOff x="5815912" y="201588"/>
              <a:chExt cx="540000" cy="104994"/>
            </a:xfrm>
          </p:grpSpPr>
          <p:sp>
            <p:nvSpPr>
              <p:cNvPr id="1484" name="Google Shape;1484;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85" name="Google Shape;1485;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86" name="Google Shape;1486;p25"/>
            <p:cNvGrpSpPr/>
            <p:nvPr/>
          </p:nvGrpSpPr>
          <p:grpSpPr>
            <a:xfrm>
              <a:off x="5869732" y="723193"/>
              <a:ext cx="432000" cy="101655"/>
              <a:chOff x="5815912" y="201588"/>
              <a:chExt cx="540000" cy="104994"/>
            </a:xfrm>
          </p:grpSpPr>
          <p:sp>
            <p:nvSpPr>
              <p:cNvPr id="1487" name="Google Shape;1487;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88" name="Google Shape;1488;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89" name="Google Shape;1489;p25"/>
            <p:cNvGrpSpPr/>
            <p:nvPr/>
          </p:nvGrpSpPr>
          <p:grpSpPr>
            <a:xfrm>
              <a:off x="5869732" y="1254131"/>
              <a:ext cx="432000" cy="101655"/>
              <a:chOff x="5815912" y="201588"/>
              <a:chExt cx="540000" cy="104994"/>
            </a:xfrm>
          </p:grpSpPr>
          <p:sp>
            <p:nvSpPr>
              <p:cNvPr id="1490" name="Google Shape;1490;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91" name="Google Shape;1491;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92" name="Google Shape;1492;p25"/>
            <p:cNvGrpSpPr/>
            <p:nvPr/>
          </p:nvGrpSpPr>
          <p:grpSpPr>
            <a:xfrm>
              <a:off x="5869732" y="1785069"/>
              <a:ext cx="432000" cy="101655"/>
              <a:chOff x="5815912" y="201588"/>
              <a:chExt cx="540000" cy="104994"/>
            </a:xfrm>
          </p:grpSpPr>
          <p:sp>
            <p:nvSpPr>
              <p:cNvPr id="1493" name="Google Shape;1493;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94" name="Google Shape;1494;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95" name="Google Shape;1495;p25"/>
            <p:cNvGrpSpPr/>
            <p:nvPr/>
          </p:nvGrpSpPr>
          <p:grpSpPr>
            <a:xfrm>
              <a:off x="5869732" y="2316007"/>
              <a:ext cx="432000" cy="101655"/>
              <a:chOff x="5815912" y="201588"/>
              <a:chExt cx="540000" cy="104994"/>
            </a:xfrm>
          </p:grpSpPr>
          <p:sp>
            <p:nvSpPr>
              <p:cNvPr id="1496" name="Google Shape;1496;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97" name="Google Shape;1497;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498" name="Google Shape;1498;p25"/>
            <p:cNvGrpSpPr/>
            <p:nvPr/>
          </p:nvGrpSpPr>
          <p:grpSpPr>
            <a:xfrm>
              <a:off x="5869732" y="2846944"/>
              <a:ext cx="432000" cy="101655"/>
              <a:chOff x="5815912" y="201588"/>
              <a:chExt cx="540000" cy="104994"/>
            </a:xfrm>
          </p:grpSpPr>
          <p:sp>
            <p:nvSpPr>
              <p:cNvPr id="1499" name="Google Shape;1499;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00" name="Google Shape;1500;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501" name="Google Shape;1501;p25"/>
            <p:cNvGrpSpPr/>
            <p:nvPr/>
          </p:nvGrpSpPr>
          <p:grpSpPr>
            <a:xfrm>
              <a:off x="5869732" y="3377883"/>
              <a:ext cx="432000" cy="101655"/>
              <a:chOff x="5815912" y="201588"/>
              <a:chExt cx="540000" cy="104994"/>
            </a:xfrm>
          </p:grpSpPr>
          <p:sp>
            <p:nvSpPr>
              <p:cNvPr id="1502" name="Google Shape;1502;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03" name="Google Shape;1503;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504" name="Google Shape;1504;p25"/>
            <p:cNvGrpSpPr/>
            <p:nvPr/>
          </p:nvGrpSpPr>
          <p:grpSpPr>
            <a:xfrm>
              <a:off x="5869732" y="3908820"/>
              <a:ext cx="432000" cy="101655"/>
              <a:chOff x="5815912" y="201588"/>
              <a:chExt cx="540000" cy="104994"/>
            </a:xfrm>
          </p:grpSpPr>
          <p:sp>
            <p:nvSpPr>
              <p:cNvPr id="1505" name="Google Shape;1505;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06" name="Google Shape;1506;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507" name="Google Shape;1507;p25"/>
            <p:cNvGrpSpPr/>
            <p:nvPr/>
          </p:nvGrpSpPr>
          <p:grpSpPr>
            <a:xfrm>
              <a:off x="5869732" y="4439758"/>
              <a:ext cx="432000" cy="101655"/>
              <a:chOff x="5815912" y="201588"/>
              <a:chExt cx="540000" cy="104994"/>
            </a:xfrm>
          </p:grpSpPr>
          <p:sp>
            <p:nvSpPr>
              <p:cNvPr id="1508" name="Google Shape;1508;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09" name="Google Shape;1509;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510" name="Google Shape;1510;p25"/>
            <p:cNvGrpSpPr/>
            <p:nvPr/>
          </p:nvGrpSpPr>
          <p:grpSpPr>
            <a:xfrm>
              <a:off x="5869732" y="4970697"/>
              <a:ext cx="432000" cy="101655"/>
              <a:chOff x="5815912" y="201588"/>
              <a:chExt cx="540000" cy="104994"/>
            </a:xfrm>
          </p:grpSpPr>
          <p:sp>
            <p:nvSpPr>
              <p:cNvPr id="1511" name="Google Shape;1511;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12" name="Google Shape;1512;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513" name="Google Shape;1513;p25"/>
            <p:cNvGrpSpPr/>
            <p:nvPr/>
          </p:nvGrpSpPr>
          <p:grpSpPr>
            <a:xfrm>
              <a:off x="5869732" y="5501635"/>
              <a:ext cx="432000" cy="101655"/>
              <a:chOff x="5815912" y="201588"/>
              <a:chExt cx="540000" cy="104994"/>
            </a:xfrm>
          </p:grpSpPr>
          <p:sp>
            <p:nvSpPr>
              <p:cNvPr id="1514" name="Google Shape;1514;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15" name="Google Shape;1515;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516" name="Google Shape;1516;p25"/>
            <p:cNvGrpSpPr/>
            <p:nvPr/>
          </p:nvGrpSpPr>
          <p:grpSpPr>
            <a:xfrm>
              <a:off x="5869732" y="6032572"/>
              <a:ext cx="432000" cy="101655"/>
              <a:chOff x="5815912" y="201588"/>
              <a:chExt cx="540000" cy="104994"/>
            </a:xfrm>
          </p:grpSpPr>
          <p:sp>
            <p:nvSpPr>
              <p:cNvPr id="1517" name="Google Shape;1517;p2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18" name="Google Shape;1518;p2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519" name="Google Shape;1519;p25"/>
          <p:cNvSpPr txBox="1"/>
          <p:nvPr/>
        </p:nvSpPr>
        <p:spPr>
          <a:xfrm>
            <a:off x="6994575" y="6243375"/>
            <a:ext cx="4616400" cy="421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2100"/>
              </a:spcAft>
              <a:buNone/>
            </a:pPr>
            <a:r>
              <a:rPr lang="en" sz="1800">
                <a:solidFill>
                  <a:srgbClr val="F3F3F3"/>
                </a:solidFill>
                <a:latin typeface="Barlow Semi Condensed"/>
                <a:ea typeface="Barlow Semi Condensed"/>
                <a:cs typeface="Barlow Semi Condensed"/>
                <a:sym typeface="Barlow Semi Condensed"/>
              </a:rPr>
              <a:t>Template created by: SlidesMania.Com</a:t>
            </a:r>
            <a:endParaRPr sz="1800">
              <a:solidFill>
                <a:srgbClr val="F3F3F3"/>
              </a:solidFill>
              <a:latin typeface="Barlow Semi Condensed"/>
              <a:ea typeface="Barlow Semi Condensed"/>
              <a:cs typeface="Barlow Semi Condensed"/>
              <a:sym typeface="Barlow Semi Condensed"/>
            </a:endParaRPr>
          </a:p>
        </p:txBody>
      </p:sp>
      <p:sp>
        <p:nvSpPr>
          <p:cNvPr id="1520" name="Google Shape;1520;p25">
            <a:hlinkClick r:id="rId2" action="ppaction://hlinksldjump"/>
          </p:cNvPr>
          <p:cNvSpPr/>
          <p:nvPr/>
        </p:nvSpPr>
        <p:spPr>
          <a:xfrm rot="5397877">
            <a:off x="8575800" y="3221150"/>
            <a:ext cx="6801901" cy="433500"/>
          </a:xfrm>
          <a:prstGeom prst="round2SameRect">
            <a:avLst>
              <a:gd name="adj1" fmla="val 19819"/>
              <a:gd name="adj2" fmla="val 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rgbClr val="FFFFFF"/>
              </a:solidFill>
              <a:latin typeface="Archivo"/>
              <a:ea typeface="Archivo"/>
              <a:cs typeface="Archivo"/>
              <a:sym typeface="Archivo"/>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3 Engage 1">
  <p:cSld name="CUSTOM_15_1">
    <p:spTree>
      <p:nvGrpSpPr>
        <p:cNvPr id="1" name="Shape 141"/>
        <p:cNvGrpSpPr/>
        <p:nvPr/>
      </p:nvGrpSpPr>
      <p:grpSpPr>
        <a:xfrm>
          <a:off x="0" y="0"/>
          <a:ext cx="0" cy="0"/>
          <a:chOff x="0" y="0"/>
          <a:chExt cx="0" cy="0"/>
        </a:xfrm>
      </p:grpSpPr>
      <p:sp>
        <p:nvSpPr>
          <p:cNvPr id="142" name="Google Shape;142;p4"/>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3" name="Google Shape;143;p4"/>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4" name="Google Shape;144;p4"/>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5" name="Google Shape;145;p4"/>
          <p:cNvSpPr txBox="1">
            <a:spLocks noGrp="1"/>
          </p:cNvSpPr>
          <p:nvPr>
            <p:ph type="title"/>
          </p:nvPr>
        </p:nvSpPr>
        <p:spPr>
          <a:xfrm>
            <a:off x="795575" y="359550"/>
            <a:ext cx="4844400" cy="731400"/>
          </a:xfrm>
          <a:prstGeom prst="rect">
            <a:avLst/>
          </a:prstGeom>
          <a:solidFill>
            <a:schemeClr val="lt2"/>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sp>
        <p:nvSpPr>
          <p:cNvPr id="146" name="Google Shape;146;p4"/>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7" name="Google Shape;147;p4"/>
          <p:cNvSpPr/>
          <p:nvPr/>
        </p:nvSpPr>
        <p:spPr>
          <a:xfrm rot="5397421">
            <a:off x="11332375" y="6101763"/>
            <a:ext cx="959700" cy="43128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8" name="Google Shape;148;p4"/>
          <p:cNvSpPr/>
          <p:nvPr/>
        </p:nvSpPr>
        <p:spPr>
          <a:xfrm rot="5397421">
            <a:off x="11332375" y="5141821"/>
            <a:ext cx="959700" cy="43128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49" name="Google Shape;149;p4"/>
          <p:cNvSpPr/>
          <p:nvPr/>
        </p:nvSpPr>
        <p:spPr>
          <a:xfrm rot="5397421">
            <a:off x="11332375" y="4181879"/>
            <a:ext cx="959700" cy="43128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0" name="Google Shape;150;p4"/>
          <p:cNvSpPr/>
          <p:nvPr/>
        </p:nvSpPr>
        <p:spPr>
          <a:xfrm rot="5397421">
            <a:off x="11332375" y="3221937"/>
            <a:ext cx="959700" cy="43128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1" name="Google Shape;151;p4"/>
          <p:cNvSpPr/>
          <p:nvPr/>
        </p:nvSpPr>
        <p:spPr>
          <a:xfrm rot="5397421">
            <a:off x="11332375" y="2261994"/>
            <a:ext cx="959700" cy="43128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2" name="Google Shape;152;p4"/>
          <p:cNvSpPr/>
          <p:nvPr/>
        </p:nvSpPr>
        <p:spPr>
          <a:xfrm rot="5397421">
            <a:off x="11332375" y="1302052"/>
            <a:ext cx="959700" cy="43128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3" name="Google Shape;153;p4"/>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154" name="Google Shape;154;p4"/>
          <p:cNvGrpSpPr/>
          <p:nvPr/>
        </p:nvGrpSpPr>
        <p:grpSpPr>
          <a:xfrm>
            <a:off x="5869732" y="192255"/>
            <a:ext cx="432000" cy="6472908"/>
            <a:chOff x="5869732" y="192255"/>
            <a:chExt cx="432000" cy="6472908"/>
          </a:xfrm>
        </p:grpSpPr>
        <p:grpSp>
          <p:nvGrpSpPr>
            <p:cNvPr id="155" name="Google Shape;155;p4"/>
            <p:cNvGrpSpPr/>
            <p:nvPr/>
          </p:nvGrpSpPr>
          <p:grpSpPr>
            <a:xfrm>
              <a:off x="5869732" y="192255"/>
              <a:ext cx="432000" cy="101655"/>
              <a:chOff x="5815912" y="201588"/>
              <a:chExt cx="540000" cy="104994"/>
            </a:xfrm>
          </p:grpSpPr>
          <p:sp>
            <p:nvSpPr>
              <p:cNvPr id="156" name="Google Shape;156;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7" name="Google Shape;157;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58" name="Google Shape;158;p4"/>
            <p:cNvGrpSpPr/>
            <p:nvPr/>
          </p:nvGrpSpPr>
          <p:grpSpPr>
            <a:xfrm>
              <a:off x="5869732" y="6563508"/>
              <a:ext cx="432000" cy="101655"/>
              <a:chOff x="5815912" y="201588"/>
              <a:chExt cx="540000" cy="104994"/>
            </a:xfrm>
          </p:grpSpPr>
          <p:sp>
            <p:nvSpPr>
              <p:cNvPr id="159" name="Google Shape;159;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0" name="Google Shape;160;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61" name="Google Shape;161;p4"/>
            <p:cNvGrpSpPr/>
            <p:nvPr/>
          </p:nvGrpSpPr>
          <p:grpSpPr>
            <a:xfrm>
              <a:off x="5869732" y="723193"/>
              <a:ext cx="432000" cy="101655"/>
              <a:chOff x="5815912" y="201588"/>
              <a:chExt cx="540000" cy="104994"/>
            </a:xfrm>
          </p:grpSpPr>
          <p:sp>
            <p:nvSpPr>
              <p:cNvPr id="162" name="Google Shape;162;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3" name="Google Shape;163;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64" name="Google Shape;164;p4"/>
            <p:cNvGrpSpPr/>
            <p:nvPr/>
          </p:nvGrpSpPr>
          <p:grpSpPr>
            <a:xfrm>
              <a:off x="5869732" y="1254131"/>
              <a:ext cx="432000" cy="101655"/>
              <a:chOff x="5815912" y="201588"/>
              <a:chExt cx="540000" cy="104994"/>
            </a:xfrm>
          </p:grpSpPr>
          <p:sp>
            <p:nvSpPr>
              <p:cNvPr id="165" name="Google Shape;165;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6" name="Google Shape;166;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67" name="Google Shape;167;p4"/>
            <p:cNvGrpSpPr/>
            <p:nvPr/>
          </p:nvGrpSpPr>
          <p:grpSpPr>
            <a:xfrm>
              <a:off x="5869732" y="1785069"/>
              <a:ext cx="432000" cy="101655"/>
              <a:chOff x="5815912" y="201588"/>
              <a:chExt cx="540000" cy="104994"/>
            </a:xfrm>
          </p:grpSpPr>
          <p:sp>
            <p:nvSpPr>
              <p:cNvPr id="168" name="Google Shape;168;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9" name="Google Shape;169;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70" name="Google Shape;170;p4"/>
            <p:cNvGrpSpPr/>
            <p:nvPr/>
          </p:nvGrpSpPr>
          <p:grpSpPr>
            <a:xfrm>
              <a:off x="5869732" y="2316007"/>
              <a:ext cx="432000" cy="101655"/>
              <a:chOff x="5815912" y="201588"/>
              <a:chExt cx="540000" cy="104994"/>
            </a:xfrm>
          </p:grpSpPr>
          <p:sp>
            <p:nvSpPr>
              <p:cNvPr id="171" name="Google Shape;171;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2" name="Google Shape;172;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73" name="Google Shape;173;p4"/>
            <p:cNvGrpSpPr/>
            <p:nvPr/>
          </p:nvGrpSpPr>
          <p:grpSpPr>
            <a:xfrm>
              <a:off x="5869732" y="2846944"/>
              <a:ext cx="432000" cy="101655"/>
              <a:chOff x="5815912" y="201588"/>
              <a:chExt cx="540000" cy="104994"/>
            </a:xfrm>
          </p:grpSpPr>
          <p:sp>
            <p:nvSpPr>
              <p:cNvPr id="174" name="Google Shape;174;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5" name="Google Shape;175;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76" name="Google Shape;176;p4"/>
            <p:cNvGrpSpPr/>
            <p:nvPr/>
          </p:nvGrpSpPr>
          <p:grpSpPr>
            <a:xfrm>
              <a:off x="5869732" y="3377883"/>
              <a:ext cx="432000" cy="101655"/>
              <a:chOff x="5815912" y="201588"/>
              <a:chExt cx="540000" cy="104994"/>
            </a:xfrm>
          </p:grpSpPr>
          <p:sp>
            <p:nvSpPr>
              <p:cNvPr id="177" name="Google Shape;177;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8" name="Google Shape;178;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79" name="Google Shape;179;p4"/>
            <p:cNvGrpSpPr/>
            <p:nvPr/>
          </p:nvGrpSpPr>
          <p:grpSpPr>
            <a:xfrm>
              <a:off x="5869732" y="3908820"/>
              <a:ext cx="432000" cy="101655"/>
              <a:chOff x="5815912" y="201588"/>
              <a:chExt cx="540000" cy="104994"/>
            </a:xfrm>
          </p:grpSpPr>
          <p:sp>
            <p:nvSpPr>
              <p:cNvPr id="180" name="Google Shape;180;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1" name="Google Shape;181;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82" name="Google Shape;182;p4"/>
            <p:cNvGrpSpPr/>
            <p:nvPr/>
          </p:nvGrpSpPr>
          <p:grpSpPr>
            <a:xfrm>
              <a:off x="5869732" y="4439758"/>
              <a:ext cx="432000" cy="101655"/>
              <a:chOff x="5815912" y="201588"/>
              <a:chExt cx="540000" cy="104994"/>
            </a:xfrm>
          </p:grpSpPr>
          <p:sp>
            <p:nvSpPr>
              <p:cNvPr id="183" name="Google Shape;183;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4" name="Google Shape;184;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85" name="Google Shape;185;p4"/>
            <p:cNvGrpSpPr/>
            <p:nvPr/>
          </p:nvGrpSpPr>
          <p:grpSpPr>
            <a:xfrm>
              <a:off x="5869732" y="4970697"/>
              <a:ext cx="432000" cy="101655"/>
              <a:chOff x="5815912" y="201588"/>
              <a:chExt cx="540000" cy="104994"/>
            </a:xfrm>
          </p:grpSpPr>
          <p:sp>
            <p:nvSpPr>
              <p:cNvPr id="186" name="Google Shape;186;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7" name="Google Shape;187;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88" name="Google Shape;188;p4"/>
            <p:cNvGrpSpPr/>
            <p:nvPr/>
          </p:nvGrpSpPr>
          <p:grpSpPr>
            <a:xfrm>
              <a:off x="5869732" y="5501635"/>
              <a:ext cx="432000" cy="101655"/>
              <a:chOff x="5815912" y="201588"/>
              <a:chExt cx="540000" cy="104994"/>
            </a:xfrm>
          </p:grpSpPr>
          <p:sp>
            <p:nvSpPr>
              <p:cNvPr id="189" name="Google Shape;189;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0" name="Google Shape;190;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191" name="Google Shape;191;p4"/>
            <p:cNvGrpSpPr/>
            <p:nvPr/>
          </p:nvGrpSpPr>
          <p:grpSpPr>
            <a:xfrm>
              <a:off x="5869732" y="6032572"/>
              <a:ext cx="432000" cy="101655"/>
              <a:chOff x="5815912" y="201588"/>
              <a:chExt cx="540000" cy="104994"/>
            </a:xfrm>
          </p:grpSpPr>
          <p:sp>
            <p:nvSpPr>
              <p:cNvPr id="192" name="Google Shape;192;p4"/>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93" name="Google Shape;193;p4"/>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194" name="Google Shape;194;p4"/>
          <p:cNvSpPr/>
          <p:nvPr/>
        </p:nvSpPr>
        <p:spPr>
          <a:xfrm rot="5397421">
            <a:off x="11332375" y="342110"/>
            <a:ext cx="959700" cy="431280"/>
          </a:xfrm>
          <a:prstGeom prst="round2SameRect">
            <a:avLst>
              <a:gd name="adj1" fmla="val 19819"/>
              <a:gd name="adj2" fmla="val 0"/>
            </a:avLst>
          </a:prstGeom>
          <a:solidFill>
            <a:schemeClr val="l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dk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95" name="Google Shape;195;p4"/>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96" name="Google Shape;196;p4"/>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97" name="Google Shape;197;p4">
            <a:hlinkClick r:id="rId2" action="ppaction://hlinksldjump"/>
          </p:cNvPr>
          <p:cNvSpPr/>
          <p:nvPr/>
        </p:nvSpPr>
        <p:spPr>
          <a:xfrm rot="5397851">
            <a:off x="11347130" y="3864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98" name="Google Shape;198;p4">
            <a:hlinkClick r:id="rId3" action="ppaction://hlinksldjump"/>
          </p:cNvPr>
          <p:cNvSpPr/>
          <p:nvPr/>
        </p:nvSpPr>
        <p:spPr>
          <a:xfrm rot="5397851">
            <a:off x="11347130" y="1346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99" name="Google Shape;199;p4">
            <a:hlinkClick r:id="rId4" action="ppaction://hlinksldjump"/>
          </p:cNvPr>
          <p:cNvSpPr/>
          <p:nvPr/>
        </p:nvSpPr>
        <p:spPr>
          <a:xfrm rot="5397851">
            <a:off x="11347130" y="23066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00" name="Google Shape;200;p4">
            <a:hlinkClick r:id="rId5" action="ppaction://hlinksldjump"/>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01" name="Google Shape;201;p4">
            <a:hlinkClick r:id="rId6" action="ppaction://hlinksldjump"/>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02" name="Google Shape;202;p4">
            <a:hlinkClick r:id="rId7" action="ppaction://hlinksldjump"/>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03" name="Google Shape;203;p4">
            <a:hlinkClick r:id="" action="ppaction://noaction"/>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3 Engage 2">
  <p:cSld name="CUSTOM_16">
    <p:spTree>
      <p:nvGrpSpPr>
        <p:cNvPr id="1" name="Shape 204"/>
        <p:cNvGrpSpPr/>
        <p:nvPr/>
      </p:nvGrpSpPr>
      <p:grpSpPr>
        <a:xfrm>
          <a:off x="0" y="0"/>
          <a:ext cx="0" cy="0"/>
          <a:chOff x="0" y="0"/>
          <a:chExt cx="0" cy="0"/>
        </a:xfrm>
      </p:grpSpPr>
      <p:sp>
        <p:nvSpPr>
          <p:cNvPr id="205" name="Google Shape;205;p5"/>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06" name="Google Shape;206;p5"/>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07" name="Google Shape;207;p5"/>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08" name="Google Shape;208;p5"/>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09" name="Google Shape;209;p5"/>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10" name="Google Shape;210;p5"/>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11" name="Google Shape;211;p5"/>
          <p:cNvSpPr/>
          <p:nvPr/>
        </p:nvSpPr>
        <p:spPr>
          <a:xfrm rot="5397851">
            <a:off x="11332255" y="3221877"/>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12" name="Google Shape;212;p5"/>
          <p:cNvSpPr/>
          <p:nvPr/>
        </p:nvSpPr>
        <p:spPr>
          <a:xfrm rot="5397851">
            <a:off x="11332255" y="2261934"/>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13" name="Google Shape;213;p5"/>
          <p:cNvSpPr/>
          <p:nvPr/>
        </p:nvSpPr>
        <p:spPr>
          <a:xfrm rot="5397851">
            <a:off x="11332255" y="1301992"/>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14" name="Google Shape;214;p5"/>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15" name="Google Shape;215;p5"/>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dk1"/>
              </a:solidFill>
              <a:latin typeface="Barlow Semi Condensed SemiBold"/>
              <a:ea typeface="Barlow Semi Condensed SemiBold"/>
              <a:cs typeface="Barlow Semi Condensed SemiBold"/>
              <a:sym typeface="Barlow Semi Condensed SemiBold"/>
            </a:endParaRPr>
          </a:p>
        </p:txBody>
      </p:sp>
      <p:grpSp>
        <p:nvGrpSpPr>
          <p:cNvPr id="216" name="Google Shape;216;p5"/>
          <p:cNvGrpSpPr/>
          <p:nvPr/>
        </p:nvGrpSpPr>
        <p:grpSpPr>
          <a:xfrm>
            <a:off x="5869732" y="192255"/>
            <a:ext cx="432000" cy="6472908"/>
            <a:chOff x="5869732" y="192255"/>
            <a:chExt cx="432000" cy="6472908"/>
          </a:xfrm>
        </p:grpSpPr>
        <p:grpSp>
          <p:nvGrpSpPr>
            <p:cNvPr id="217" name="Google Shape;217;p5"/>
            <p:cNvGrpSpPr/>
            <p:nvPr/>
          </p:nvGrpSpPr>
          <p:grpSpPr>
            <a:xfrm>
              <a:off x="5869732" y="192255"/>
              <a:ext cx="432000" cy="101655"/>
              <a:chOff x="5815912" y="201588"/>
              <a:chExt cx="540000" cy="104994"/>
            </a:xfrm>
          </p:grpSpPr>
          <p:sp>
            <p:nvSpPr>
              <p:cNvPr id="218" name="Google Shape;218;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9" name="Google Shape;219;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20" name="Google Shape;220;p5"/>
            <p:cNvGrpSpPr/>
            <p:nvPr/>
          </p:nvGrpSpPr>
          <p:grpSpPr>
            <a:xfrm>
              <a:off x="5869732" y="6563508"/>
              <a:ext cx="432000" cy="101655"/>
              <a:chOff x="5815912" y="201588"/>
              <a:chExt cx="540000" cy="104994"/>
            </a:xfrm>
          </p:grpSpPr>
          <p:sp>
            <p:nvSpPr>
              <p:cNvPr id="221" name="Google Shape;221;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2" name="Google Shape;222;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23" name="Google Shape;223;p5"/>
            <p:cNvGrpSpPr/>
            <p:nvPr/>
          </p:nvGrpSpPr>
          <p:grpSpPr>
            <a:xfrm>
              <a:off x="5869732" y="723193"/>
              <a:ext cx="432000" cy="101655"/>
              <a:chOff x="5815912" y="201588"/>
              <a:chExt cx="540000" cy="104994"/>
            </a:xfrm>
          </p:grpSpPr>
          <p:sp>
            <p:nvSpPr>
              <p:cNvPr id="224" name="Google Shape;224;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5" name="Google Shape;225;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26" name="Google Shape;226;p5"/>
            <p:cNvGrpSpPr/>
            <p:nvPr/>
          </p:nvGrpSpPr>
          <p:grpSpPr>
            <a:xfrm>
              <a:off x="5869732" y="1254131"/>
              <a:ext cx="432000" cy="101655"/>
              <a:chOff x="5815912" y="201588"/>
              <a:chExt cx="540000" cy="104994"/>
            </a:xfrm>
          </p:grpSpPr>
          <p:sp>
            <p:nvSpPr>
              <p:cNvPr id="227" name="Google Shape;227;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8" name="Google Shape;228;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29" name="Google Shape;229;p5"/>
            <p:cNvGrpSpPr/>
            <p:nvPr/>
          </p:nvGrpSpPr>
          <p:grpSpPr>
            <a:xfrm>
              <a:off x="5869732" y="1785069"/>
              <a:ext cx="432000" cy="101655"/>
              <a:chOff x="5815912" y="201588"/>
              <a:chExt cx="540000" cy="104994"/>
            </a:xfrm>
          </p:grpSpPr>
          <p:sp>
            <p:nvSpPr>
              <p:cNvPr id="230" name="Google Shape;230;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1" name="Google Shape;231;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32" name="Google Shape;232;p5"/>
            <p:cNvGrpSpPr/>
            <p:nvPr/>
          </p:nvGrpSpPr>
          <p:grpSpPr>
            <a:xfrm>
              <a:off x="5869732" y="2316007"/>
              <a:ext cx="432000" cy="101655"/>
              <a:chOff x="5815912" y="201588"/>
              <a:chExt cx="540000" cy="104994"/>
            </a:xfrm>
          </p:grpSpPr>
          <p:sp>
            <p:nvSpPr>
              <p:cNvPr id="233" name="Google Shape;233;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4" name="Google Shape;234;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35" name="Google Shape;235;p5"/>
            <p:cNvGrpSpPr/>
            <p:nvPr/>
          </p:nvGrpSpPr>
          <p:grpSpPr>
            <a:xfrm>
              <a:off x="5869732" y="2846944"/>
              <a:ext cx="432000" cy="101655"/>
              <a:chOff x="5815912" y="201588"/>
              <a:chExt cx="540000" cy="104994"/>
            </a:xfrm>
          </p:grpSpPr>
          <p:sp>
            <p:nvSpPr>
              <p:cNvPr id="236" name="Google Shape;236;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7" name="Google Shape;237;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38" name="Google Shape;238;p5"/>
            <p:cNvGrpSpPr/>
            <p:nvPr/>
          </p:nvGrpSpPr>
          <p:grpSpPr>
            <a:xfrm>
              <a:off x="5869732" y="3377883"/>
              <a:ext cx="432000" cy="101655"/>
              <a:chOff x="5815912" y="201588"/>
              <a:chExt cx="540000" cy="104994"/>
            </a:xfrm>
          </p:grpSpPr>
          <p:sp>
            <p:nvSpPr>
              <p:cNvPr id="239" name="Google Shape;239;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0" name="Google Shape;240;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41" name="Google Shape;241;p5"/>
            <p:cNvGrpSpPr/>
            <p:nvPr/>
          </p:nvGrpSpPr>
          <p:grpSpPr>
            <a:xfrm>
              <a:off x="5869732" y="3908820"/>
              <a:ext cx="432000" cy="101655"/>
              <a:chOff x="5815912" y="201588"/>
              <a:chExt cx="540000" cy="104994"/>
            </a:xfrm>
          </p:grpSpPr>
          <p:sp>
            <p:nvSpPr>
              <p:cNvPr id="242" name="Google Shape;242;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3" name="Google Shape;243;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44" name="Google Shape;244;p5"/>
            <p:cNvGrpSpPr/>
            <p:nvPr/>
          </p:nvGrpSpPr>
          <p:grpSpPr>
            <a:xfrm>
              <a:off x="5869732" y="4439758"/>
              <a:ext cx="432000" cy="101655"/>
              <a:chOff x="5815912" y="201588"/>
              <a:chExt cx="540000" cy="104994"/>
            </a:xfrm>
          </p:grpSpPr>
          <p:sp>
            <p:nvSpPr>
              <p:cNvPr id="245" name="Google Shape;245;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6" name="Google Shape;246;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47" name="Google Shape;247;p5"/>
            <p:cNvGrpSpPr/>
            <p:nvPr/>
          </p:nvGrpSpPr>
          <p:grpSpPr>
            <a:xfrm>
              <a:off x="5869732" y="4970697"/>
              <a:ext cx="432000" cy="101655"/>
              <a:chOff x="5815912" y="201588"/>
              <a:chExt cx="540000" cy="104994"/>
            </a:xfrm>
          </p:grpSpPr>
          <p:sp>
            <p:nvSpPr>
              <p:cNvPr id="248" name="Google Shape;248;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9" name="Google Shape;249;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50" name="Google Shape;250;p5"/>
            <p:cNvGrpSpPr/>
            <p:nvPr/>
          </p:nvGrpSpPr>
          <p:grpSpPr>
            <a:xfrm>
              <a:off x="5869732" y="5501635"/>
              <a:ext cx="432000" cy="101655"/>
              <a:chOff x="5815912" y="201588"/>
              <a:chExt cx="540000" cy="104994"/>
            </a:xfrm>
          </p:grpSpPr>
          <p:sp>
            <p:nvSpPr>
              <p:cNvPr id="251" name="Google Shape;251;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2" name="Google Shape;252;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53" name="Google Shape;253;p5"/>
            <p:cNvGrpSpPr/>
            <p:nvPr/>
          </p:nvGrpSpPr>
          <p:grpSpPr>
            <a:xfrm>
              <a:off x="5869732" y="6032572"/>
              <a:ext cx="432000" cy="101655"/>
              <a:chOff x="5815912" y="201588"/>
              <a:chExt cx="540000" cy="104994"/>
            </a:xfrm>
          </p:grpSpPr>
          <p:sp>
            <p:nvSpPr>
              <p:cNvPr id="254" name="Google Shape;254;p5"/>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5" name="Google Shape;255;p5"/>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256" name="Google Shape;256;p5"/>
          <p:cNvSpPr txBox="1">
            <a:spLocks noGrp="1"/>
          </p:cNvSpPr>
          <p:nvPr>
            <p:ph type="title"/>
          </p:nvPr>
        </p:nvSpPr>
        <p:spPr>
          <a:xfrm>
            <a:off x="795575" y="359550"/>
            <a:ext cx="4844400" cy="731400"/>
          </a:xfrm>
          <a:prstGeom prst="rect">
            <a:avLst/>
          </a:prstGeom>
          <a:solidFill>
            <a:schemeClr val="lt2"/>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sp>
        <p:nvSpPr>
          <p:cNvPr id="257" name="Google Shape;257;p5"/>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58" name="Google Shape;258;p5"/>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259" name="Google Shape;259;p5"/>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260" name="Google Shape;260;p5">
            <a:hlinkClick r:id="rId2" action="ppaction://hlinksldjump"/>
          </p:cNvPr>
          <p:cNvSpPr/>
          <p:nvPr/>
        </p:nvSpPr>
        <p:spPr>
          <a:xfrm rot="5397851">
            <a:off x="-130020" y="34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61" name="Google Shape;261;p5">
            <a:hlinkClick r:id="rId3" action="ppaction://hlinksldjump"/>
          </p:cNvPr>
          <p:cNvSpPr/>
          <p:nvPr/>
        </p:nvSpPr>
        <p:spPr>
          <a:xfrm rot="5397851">
            <a:off x="11347130" y="1346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62" name="Google Shape;262;p5">
            <a:hlinkClick r:id="rId4" action="ppaction://hlinksldjump"/>
          </p:cNvPr>
          <p:cNvSpPr/>
          <p:nvPr/>
        </p:nvSpPr>
        <p:spPr>
          <a:xfrm rot="5397851">
            <a:off x="11347130" y="23066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63" name="Google Shape;263;p5">
            <a:hlinkClick r:id="rId5" action="ppaction://hlinksldjump"/>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64" name="Google Shape;264;p5">
            <a:hlinkClick r:id="rId6" action="ppaction://hlinksldjump"/>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65" name="Google Shape;265;p5">
            <a:hlinkClick r:id="rId7" action="ppaction://hlinksldjump"/>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266" name="Google Shape;266;p5">
            <a:hlinkClick r:id="" action="ppaction://noaction"/>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3 Engage 3">
  <p:cSld name="CUSTOM_16_2">
    <p:spTree>
      <p:nvGrpSpPr>
        <p:cNvPr id="1" name="Shape 267"/>
        <p:cNvGrpSpPr/>
        <p:nvPr/>
      </p:nvGrpSpPr>
      <p:grpSpPr>
        <a:xfrm>
          <a:off x="0" y="0"/>
          <a:ext cx="0" cy="0"/>
          <a:chOff x="0" y="0"/>
          <a:chExt cx="0" cy="0"/>
        </a:xfrm>
      </p:grpSpPr>
      <p:sp>
        <p:nvSpPr>
          <p:cNvPr id="268" name="Google Shape;268;p6"/>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69" name="Google Shape;269;p6"/>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70" name="Google Shape;270;p6"/>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71" name="Google Shape;271;p6"/>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72" name="Google Shape;272;p6"/>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73" name="Google Shape;273;p6"/>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74" name="Google Shape;274;p6"/>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75" name="Google Shape;275;p6"/>
          <p:cNvSpPr/>
          <p:nvPr/>
        </p:nvSpPr>
        <p:spPr>
          <a:xfrm rot="5397851">
            <a:off x="11332255" y="3221877"/>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76" name="Google Shape;276;p6"/>
          <p:cNvSpPr/>
          <p:nvPr/>
        </p:nvSpPr>
        <p:spPr>
          <a:xfrm rot="5397851">
            <a:off x="11332255" y="2261934"/>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77" name="Google Shape;277;p6"/>
          <p:cNvSpPr/>
          <p:nvPr/>
        </p:nvSpPr>
        <p:spPr>
          <a:xfrm rot="5397851">
            <a:off x="11332255" y="1301992"/>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278" name="Google Shape;278;p6"/>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79" name="Google Shape;279;p6"/>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280" name="Google Shape;280;p6"/>
          <p:cNvGrpSpPr/>
          <p:nvPr/>
        </p:nvGrpSpPr>
        <p:grpSpPr>
          <a:xfrm>
            <a:off x="5869732" y="192255"/>
            <a:ext cx="432000" cy="6472908"/>
            <a:chOff x="5869732" y="192255"/>
            <a:chExt cx="432000" cy="6472908"/>
          </a:xfrm>
        </p:grpSpPr>
        <p:grpSp>
          <p:nvGrpSpPr>
            <p:cNvPr id="281" name="Google Shape;281;p6"/>
            <p:cNvGrpSpPr/>
            <p:nvPr/>
          </p:nvGrpSpPr>
          <p:grpSpPr>
            <a:xfrm>
              <a:off x="5869732" y="192255"/>
              <a:ext cx="432000" cy="101655"/>
              <a:chOff x="5815912" y="201588"/>
              <a:chExt cx="540000" cy="104994"/>
            </a:xfrm>
          </p:grpSpPr>
          <p:sp>
            <p:nvSpPr>
              <p:cNvPr id="282" name="Google Shape;282;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3" name="Google Shape;283;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84" name="Google Shape;284;p6"/>
            <p:cNvGrpSpPr/>
            <p:nvPr/>
          </p:nvGrpSpPr>
          <p:grpSpPr>
            <a:xfrm>
              <a:off x="5869732" y="6563508"/>
              <a:ext cx="432000" cy="101655"/>
              <a:chOff x="5815912" y="201588"/>
              <a:chExt cx="540000" cy="104994"/>
            </a:xfrm>
          </p:grpSpPr>
          <p:sp>
            <p:nvSpPr>
              <p:cNvPr id="285" name="Google Shape;285;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6" name="Google Shape;286;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87" name="Google Shape;287;p6"/>
            <p:cNvGrpSpPr/>
            <p:nvPr/>
          </p:nvGrpSpPr>
          <p:grpSpPr>
            <a:xfrm>
              <a:off x="5869732" y="723193"/>
              <a:ext cx="432000" cy="101655"/>
              <a:chOff x="5815912" y="201588"/>
              <a:chExt cx="540000" cy="104994"/>
            </a:xfrm>
          </p:grpSpPr>
          <p:sp>
            <p:nvSpPr>
              <p:cNvPr id="288" name="Google Shape;288;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9" name="Google Shape;289;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90" name="Google Shape;290;p6"/>
            <p:cNvGrpSpPr/>
            <p:nvPr/>
          </p:nvGrpSpPr>
          <p:grpSpPr>
            <a:xfrm>
              <a:off x="5869732" y="1254131"/>
              <a:ext cx="432000" cy="101655"/>
              <a:chOff x="5815912" y="201588"/>
              <a:chExt cx="540000" cy="104994"/>
            </a:xfrm>
          </p:grpSpPr>
          <p:sp>
            <p:nvSpPr>
              <p:cNvPr id="291" name="Google Shape;291;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2" name="Google Shape;292;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93" name="Google Shape;293;p6"/>
            <p:cNvGrpSpPr/>
            <p:nvPr/>
          </p:nvGrpSpPr>
          <p:grpSpPr>
            <a:xfrm>
              <a:off x="5869732" y="1785069"/>
              <a:ext cx="432000" cy="101655"/>
              <a:chOff x="5815912" y="201588"/>
              <a:chExt cx="540000" cy="104994"/>
            </a:xfrm>
          </p:grpSpPr>
          <p:sp>
            <p:nvSpPr>
              <p:cNvPr id="294" name="Google Shape;294;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5" name="Google Shape;295;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96" name="Google Shape;296;p6"/>
            <p:cNvGrpSpPr/>
            <p:nvPr/>
          </p:nvGrpSpPr>
          <p:grpSpPr>
            <a:xfrm>
              <a:off x="5869732" y="2316007"/>
              <a:ext cx="432000" cy="101655"/>
              <a:chOff x="5815912" y="201588"/>
              <a:chExt cx="540000" cy="104994"/>
            </a:xfrm>
          </p:grpSpPr>
          <p:sp>
            <p:nvSpPr>
              <p:cNvPr id="297" name="Google Shape;297;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8" name="Google Shape;298;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299" name="Google Shape;299;p6"/>
            <p:cNvGrpSpPr/>
            <p:nvPr/>
          </p:nvGrpSpPr>
          <p:grpSpPr>
            <a:xfrm>
              <a:off x="5869732" y="2846944"/>
              <a:ext cx="432000" cy="101655"/>
              <a:chOff x="5815912" y="201588"/>
              <a:chExt cx="540000" cy="104994"/>
            </a:xfrm>
          </p:grpSpPr>
          <p:sp>
            <p:nvSpPr>
              <p:cNvPr id="300" name="Google Shape;300;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1" name="Google Shape;301;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02" name="Google Shape;302;p6"/>
            <p:cNvGrpSpPr/>
            <p:nvPr/>
          </p:nvGrpSpPr>
          <p:grpSpPr>
            <a:xfrm>
              <a:off x="5869732" y="3377883"/>
              <a:ext cx="432000" cy="101655"/>
              <a:chOff x="5815912" y="201588"/>
              <a:chExt cx="540000" cy="104994"/>
            </a:xfrm>
          </p:grpSpPr>
          <p:sp>
            <p:nvSpPr>
              <p:cNvPr id="303" name="Google Shape;303;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4" name="Google Shape;304;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05" name="Google Shape;305;p6"/>
            <p:cNvGrpSpPr/>
            <p:nvPr/>
          </p:nvGrpSpPr>
          <p:grpSpPr>
            <a:xfrm>
              <a:off x="5869732" y="3908820"/>
              <a:ext cx="432000" cy="101655"/>
              <a:chOff x="5815912" y="201588"/>
              <a:chExt cx="540000" cy="104994"/>
            </a:xfrm>
          </p:grpSpPr>
          <p:sp>
            <p:nvSpPr>
              <p:cNvPr id="306" name="Google Shape;306;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7" name="Google Shape;307;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08" name="Google Shape;308;p6"/>
            <p:cNvGrpSpPr/>
            <p:nvPr/>
          </p:nvGrpSpPr>
          <p:grpSpPr>
            <a:xfrm>
              <a:off x="5869732" y="4439758"/>
              <a:ext cx="432000" cy="101655"/>
              <a:chOff x="5815912" y="201588"/>
              <a:chExt cx="540000" cy="104994"/>
            </a:xfrm>
          </p:grpSpPr>
          <p:sp>
            <p:nvSpPr>
              <p:cNvPr id="309" name="Google Shape;309;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0" name="Google Shape;310;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11" name="Google Shape;311;p6"/>
            <p:cNvGrpSpPr/>
            <p:nvPr/>
          </p:nvGrpSpPr>
          <p:grpSpPr>
            <a:xfrm>
              <a:off x="5869732" y="4970697"/>
              <a:ext cx="432000" cy="101655"/>
              <a:chOff x="5815912" y="201588"/>
              <a:chExt cx="540000" cy="104994"/>
            </a:xfrm>
          </p:grpSpPr>
          <p:sp>
            <p:nvSpPr>
              <p:cNvPr id="312" name="Google Shape;312;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3" name="Google Shape;313;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14" name="Google Shape;314;p6"/>
            <p:cNvGrpSpPr/>
            <p:nvPr/>
          </p:nvGrpSpPr>
          <p:grpSpPr>
            <a:xfrm>
              <a:off x="5869732" y="5501635"/>
              <a:ext cx="432000" cy="101655"/>
              <a:chOff x="5815912" y="201588"/>
              <a:chExt cx="540000" cy="104994"/>
            </a:xfrm>
          </p:grpSpPr>
          <p:sp>
            <p:nvSpPr>
              <p:cNvPr id="315" name="Google Shape;315;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6" name="Google Shape;316;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17" name="Google Shape;317;p6"/>
            <p:cNvGrpSpPr/>
            <p:nvPr/>
          </p:nvGrpSpPr>
          <p:grpSpPr>
            <a:xfrm>
              <a:off x="5869732" y="6032572"/>
              <a:ext cx="432000" cy="101655"/>
              <a:chOff x="5815912" y="201588"/>
              <a:chExt cx="540000" cy="104994"/>
            </a:xfrm>
          </p:grpSpPr>
          <p:sp>
            <p:nvSpPr>
              <p:cNvPr id="318" name="Google Shape;318;p6"/>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9" name="Google Shape;319;p6"/>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320" name="Google Shape;320;p6"/>
          <p:cNvSpPr txBox="1">
            <a:spLocks noGrp="1"/>
          </p:cNvSpPr>
          <p:nvPr>
            <p:ph type="title"/>
          </p:nvPr>
        </p:nvSpPr>
        <p:spPr>
          <a:xfrm>
            <a:off x="795575" y="359550"/>
            <a:ext cx="4844400" cy="731400"/>
          </a:xfrm>
          <a:prstGeom prst="rect">
            <a:avLst/>
          </a:prstGeom>
          <a:solidFill>
            <a:schemeClr val="lt2"/>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sp>
        <p:nvSpPr>
          <p:cNvPr id="321" name="Google Shape;321;p6"/>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322" name="Google Shape;322;p6"/>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323" name="Google Shape;323;p6">
            <a:hlinkClick r:id="rId2" action="ppaction://hlinksldjump"/>
          </p:cNvPr>
          <p:cNvSpPr/>
          <p:nvPr/>
        </p:nvSpPr>
        <p:spPr>
          <a:xfrm rot="5397851">
            <a:off x="11347130" y="1346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24" name="Google Shape;324;p6">
            <a:hlinkClick r:id="rId3" action="ppaction://hlinksldjump"/>
          </p:cNvPr>
          <p:cNvSpPr/>
          <p:nvPr/>
        </p:nvSpPr>
        <p:spPr>
          <a:xfrm rot="5397851">
            <a:off x="11347130" y="23066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25" name="Google Shape;325;p6">
            <a:hlinkClick r:id="rId4" action="ppaction://hlinksldjump"/>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26" name="Google Shape;326;p6">
            <a:hlinkClick r:id="rId5" action="ppaction://hlinksldjump"/>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27" name="Google Shape;327;p6">
            <a:hlinkClick r:id="rId6" action="ppaction://hlinksldjump"/>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28" name="Google Shape;328;p6">
            <a:hlinkClick r:id="" action="ppaction://noaction"/>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29" name="Google Shape;329;p6">
            <a:hlinkClick r:id="rId7" action="ppaction://hlinksldjump"/>
          </p:cNvPr>
          <p:cNvSpPr/>
          <p:nvPr/>
        </p:nvSpPr>
        <p:spPr>
          <a:xfrm rot="5397851">
            <a:off x="-130020" y="34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4 Explore 1">
  <p:cSld name="CUSTOM_16_2_1">
    <p:spTree>
      <p:nvGrpSpPr>
        <p:cNvPr id="1" name="Shape 330"/>
        <p:cNvGrpSpPr/>
        <p:nvPr/>
      </p:nvGrpSpPr>
      <p:grpSpPr>
        <a:xfrm>
          <a:off x="0" y="0"/>
          <a:ext cx="0" cy="0"/>
          <a:chOff x="0" y="0"/>
          <a:chExt cx="0" cy="0"/>
        </a:xfrm>
      </p:grpSpPr>
      <p:sp>
        <p:nvSpPr>
          <p:cNvPr id="331" name="Google Shape;331;p7"/>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32" name="Google Shape;332;p7"/>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33" name="Google Shape;333;p7"/>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34" name="Google Shape;334;p7"/>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35" name="Google Shape;335;p7"/>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36" name="Google Shape;336;p7"/>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37" name="Google Shape;337;p7"/>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38" name="Google Shape;338;p7"/>
          <p:cNvSpPr/>
          <p:nvPr/>
        </p:nvSpPr>
        <p:spPr>
          <a:xfrm rot="5397851">
            <a:off x="11332255" y="3221877"/>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39" name="Google Shape;339;p7"/>
          <p:cNvSpPr/>
          <p:nvPr/>
        </p:nvSpPr>
        <p:spPr>
          <a:xfrm rot="5397851">
            <a:off x="11332255" y="2261934"/>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40" name="Google Shape;340;p7"/>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41" name="Google Shape;341;p7"/>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342" name="Google Shape;342;p7"/>
          <p:cNvGrpSpPr/>
          <p:nvPr/>
        </p:nvGrpSpPr>
        <p:grpSpPr>
          <a:xfrm>
            <a:off x="5869732" y="192255"/>
            <a:ext cx="432000" cy="6472908"/>
            <a:chOff x="5869732" y="192255"/>
            <a:chExt cx="432000" cy="6472908"/>
          </a:xfrm>
        </p:grpSpPr>
        <p:grpSp>
          <p:nvGrpSpPr>
            <p:cNvPr id="343" name="Google Shape;343;p7"/>
            <p:cNvGrpSpPr/>
            <p:nvPr/>
          </p:nvGrpSpPr>
          <p:grpSpPr>
            <a:xfrm>
              <a:off x="5869732" y="192255"/>
              <a:ext cx="432000" cy="101655"/>
              <a:chOff x="5815912" y="201588"/>
              <a:chExt cx="540000" cy="104994"/>
            </a:xfrm>
          </p:grpSpPr>
          <p:sp>
            <p:nvSpPr>
              <p:cNvPr id="344" name="Google Shape;344;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5" name="Google Shape;345;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46" name="Google Shape;346;p7"/>
            <p:cNvGrpSpPr/>
            <p:nvPr/>
          </p:nvGrpSpPr>
          <p:grpSpPr>
            <a:xfrm>
              <a:off x="5869732" y="6563508"/>
              <a:ext cx="432000" cy="101655"/>
              <a:chOff x="5815912" y="201588"/>
              <a:chExt cx="540000" cy="104994"/>
            </a:xfrm>
          </p:grpSpPr>
          <p:sp>
            <p:nvSpPr>
              <p:cNvPr id="347" name="Google Shape;347;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8" name="Google Shape;348;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49" name="Google Shape;349;p7"/>
            <p:cNvGrpSpPr/>
            <p:nvPr/>
          </p:nvGrpSpPr>
          <p:grpSpPr>
            <a:xfrm>
              <a:off x="5869732" y="723193"/>
              <a:ext cx="432000" cy="101655"/>
              <a:chOff x="5815912" y="201588"/>
              <a:chExt cx="540000" cy="104994"/>
            </a:xfrm>
          </p:grpSpPr>
          <p:sp>
            <p:nvSpPr>
              <p:cNvPr id="350" name="Google Shape;350;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51" name="Google Shape;351;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52" name="Google Shape;352;p7"/>
            <p:cNvGrpSpPr/>
            <p:nvPr/>
          </p:nvGrpSpPr>
          <p:grpSpPr>
            <a:xfrm>
              <a:off x="5869732" y="1254131"/>
              <a:ext cx="432000" cy="101655"/>
              <a:chOff x="5815912" y="201588"/>
              <a:chExt cx="540000" cy="104994"/>
            </a:xfrm>
          </p:grpSpPr>
          <p:sp>
            <p:nvSpPr>
              <p:cNvPr id="353" name="Google Shape;353;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54" name="Google Shape;354;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55" name="Google Shape;355;p7"/>
            <p:cNvGrpSpPr/>
            <p:nvPr/>
          </p:nvGrpSpPr>
          <p:grpSpPr>
            <a:xfrm>
              <a:off x="5869732" y="1785069"/>
              <a:ext cx="432000" cy="101655"/>
              <a:chOff x="5815912" y="201588"/>
              <a:chExt cx="540000" cy="104994"/>
            </a:xfrm>
          </p:grpSpPr>
          <p:sp>
            <p:nvSpPr>
              <p:cNvPr id="356" name="Google Shape;356;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57" name="Google Shape;357;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58" name="Google Shape;358;p7"/>
            <p:cNvGrpSpPr/>
            <p:nvPr/>
          </p:nvGrpSpPr>
          <p:grpSpPr>
            <a:xfrm>
              <a:off x="5869732" y="2316007"/>
              <a:ext cx="432000" cy="101655"/>
              <a:chOff x="5815912" y="201588"/>
              <a:chExt cx="540000" cy="104994"/>
            </a:xfrm>
          </p:grpSpPr>
          <p:sp>
            <p:nvSpPr>
              <p:cNvPr id="359" name="Google Shape;359;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0" name="Google Shape;360;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61" name="Google Shape;361;p7"/>
            <p:cNvGrpSpPr/>
            <p:nvPr/>
          </p:nvGrpSpPr>
          <p:grpSpPr>
            <a:xfrm>
              <a:off x="5869732" y="2846944"/>
              <a:ext cx="432000" cy="101655"/>
              <a:chOff x="5815912" y="201588"/>
              <a:chExt cx="540000" cy="104994"/>
            </a:xfrm>
          </p:grpSpPr>
          <p:sp>
            <p:nvSpPr>
              <p:cNvPr id="362" name="Google Shape;362;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3" name="Google Shape;363;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64" name="Google Shape;364;p7"/>
            <p:cNvGrpSpPr/>
            <p:nvPr/>
          </p:nvGrpSpPr>
          <p:grpSpPr>
            <a:xfrm>
              <a:off x="5869732" y="3377883"/>
              <a:ext cx="432000" cy="101655"/>
              <a:chOff x="5815912" y="201588"/>
              <a:chExt cx="540000" cy="104994"/>
            </a:xfrm>
          </p:grpSpPr>
          <p:sp>
            <p:nvSpPr>
              <p:cNvPr id="365" name="Google Shape;365;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6" name="Google Shape;366;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67" name="Google Shape;367;p7"/>
            <p:cNvGrpSpPr/>
            <p:nvPr/>
          </p:nvGrpSpPr>
          <p:grpSpPr>
            <a:xfrm>
              <a:off x="5869732" y="3908820"/>
              <a:ext cx="432000" cy="101655"/>
              <a:chOff x="5815912" y="201588"/>
              <a:chExt cx="540000" cy="104994"/>
            </a:xfrm>
          </p:grpSpPr>
          <p:sp>
            <p:nvSpPr>
              <p:cNvPr id="368" name="Google Shape;368;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9" name="Google Shape;369;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70" name="Google Shape;370;p7"/>
            <p:cNvGrpSpPr/>
            <p:nvPr/>
          </p:nvGrpSpPr>
          <p:grpSpPr>
            <a:xfrm>
              <a:off x="5869732" y="4439758"/>
              <a:ext cx="432000" cy="101655"/>
              <a:chOff x="5815912" y="201588"/>
              <a:chExt cx="540000" cy="104994"/>
            </a:xfrm>
          </p:grpSpPr>
          <p:sp>
            <p:nvSpPr>
              <p:cNvPr id="371" name="Google Shape;371;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72" name="Google Shape;372;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73" name="Google Shape;373;p7"/>
            <p:cNvGrpSpPr/>
            <p:nvPr/>
          </p:nvGrpSpPr>
          <p:grpSpPr>
            <a:xfrm>
              <a:off x="5869732" y="4970697"/>
              <a:ext cx="432000" cy="101655"/>
              <a:chOff x="5815912" y="201588"/>
              <a:chExt cx="540000" cy="104994"/>
            </a:xfrm>
          </p:grpSpPr>
          <p:sp>
            <p:nvSpPr>
              <p:cNvPr id="374" name="Google Shape;374;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75" name="Google Shape;375;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76" name="Google Shape;376;p7"/>
            <p:cNvGrpSpPr/>
            <p:nvPr/>
          </p:nvGrpSpPr>
          <p:grpSpPr>
            <a:xfrm>
              <a:off x="5869732" y="5501635"/>
              <a:ext cx="432000" cy="101655"/>
              <a:chOff x="5815912" y="201588"/>
              <a:chExt cx="540000" cy="104994"/>
            </a:xfrm>
          </p:grpSpPr>
          <p:sp>
            <p:nvSpPr>
              <p:cNvPr id="377" name="Google Shape;377;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78" name="Google Shape;378;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379" name="Google Shape;379;p7"/>
            <p:cNvGrpSpPr/>
            <p:nvPr/>
          </p:nvGrpSpPr>
          <p:grpSpPr>
            <a:xfrm>
              <a:off x="5869732" y="6032572"/>
              <a:ext cx="432000" cy="101655"/>
              <a:chOff x="5815912" y="201588"/>
              <a:chExt cx="540000" cy="104994"/>
            </a:xfrm>
          </p:grpSpPr>
          <p:sp>
            <p:nvSpPr>
              <p:cNvPr id="380" name="Google Shape;380;p7"/>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81" name="Google Shape;381;p7"/>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382" name="Google Shape;382;p7"/>
          <p:cNvSpPr txBox="1">
            <a:spLocks noGrp="1"/>
          </p:cNvSpPr>
          <p:nvPr>
            <p:ph type="title"/>
          </p:nvPr>
        </p:nvSpPr>
        <p:spPr>
          <a:xfrm>
            <a:off x="795575" y="359550"/>
            <a:ext cx="4844400" cy="731400"/>
          </a:xfrm>
          <a:prstGeom prst="rect">
            <a:avLst/>
          </a:prstGeom>
          <a:solidFill>
            <a:schemeClr val="accent1"/>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sp>
        <p:nvSpPr>
          <p:cNvPr id="383" name="Google Shape;383;p7"/>
          <p:cNvSpPr/>
          <p:nvPr/>
        </p:nvSpPr>
        <p:spPr>
          <a:xfrm rot="5397851">
            <a:off x="11332255" y="1301992"/>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84" name="Google Shape;384;p7"/>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385" name="Google Shape;385;p7"/>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386" name="Google Shape;386;p7">
            <a:hlinkClick r:id="rId2" action="ppaction://hlinksldjump"/>
          </p:cNvPr>
          <p:cNvSpPr/>
          <p:nvPr/>
        </p:nvSpPr>
        <p:spPr>
          <a:xfrm rot="5397851">
            <a:off x="11347130" y="1346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87" name="Google Shape;387;p7">
            <a:hlinkClick r:id="rId3" action="ppaction://hlinksldjump"/>
          </p:cNvPr>
          <p:cNvSpPr/>
          <p:nvPr/>
        </p:nvSpPr>
        <p:spPr>
          <a:xfrm rot="5397851">
            <a:off x="11347130" y="23066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88" name="Google Shape;388;p7">
            <a:hlinkClick r:id="rId4" action="ppaction://hlinksldjump"/>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89" name="Google Shape;389;p7">
            <a:hlinkClick r:id="rId5" action="ppaction://hlinksldjump"/>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90" name="Google Shape;390;p7">
            <a:hlinkClick r:id="rId6" action="ppaction://hlinksldjump"/>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91" name="Google Shape;391;p7">
            <a:hlinkClick r:id="" action="ppaction://noaction"/>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392" name="Google Shape;392;p7">
            <a:hlinkClick r:id="rId7" action="ppaction://hlinksldjump"/>
          </p:cNvPr>
          <p:cNvSpPr/>
          <p:nvPr/>
        </p:nvSpPr>
        <p:spPr>
          <a:xfrm rot="5397851">
            <a:off x="-130020" y="34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4 Explore 2">
  <p:cSld name="CUSTOM_16_1">
    <p:spTree>
      <p:nvGrpSpPr>
        <p:cNvPr id="1" name="Shape 393"/>
        <p:cNvGrpSpPr/>
        <p:nvPr/>
      </p:nvGrpSpPr>
      <p:grpSpPr>
        <a:xfrm>
          <a:off x="0" y="0"/>
          <a:ext cx="0" cy="0"/>
          <a:chOff x="0" y="0"/>
          <a:chExt cx="0" cy="0"/>
        </a:xfrm>
      </p:grpSpPr>
      <p:sp>
        <p:nvSpPr>
          <p:cNvPr id="394" name="Google Shape;394;p8"/>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95" name="Google Shape;395;p8"/>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96" name="Google Shape;396;p8"/>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7" name="Google Shape;397;p8"/>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98" name="Google Shape;398;p8"/>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399" name="Google Shape;399;p8"/>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00" name="Google Shape;400;p8"/>
          <p:cNvSpPr/>
          <p:nvPr/>
        </p:nvSpPr>
        <p:spPr>
          <a:xfrm rot="5397851">
            <a:off x="11332255" y="3221877"/>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01" name="Google Shape;401;p8"/>
          <p:cNvSpPr/>
          <p:nvPr/>
        </p:nvSpPr>
        <p:spPr>
          <a:xfrm rot="5397851">
            <a:off x="11332255" y="2261934"/>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02" name="Google Shape;402;p8"/>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3" name="Google Shape;403;p8"/>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04" name="Google Shape;404;p8"/>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5" name="Google Shape;405;p8"/>
          <p:cNvSpPr txBox="1">
            <a:spLocks noGrp="1"/>
          </p:cNvSpPr>
          <p:nvPr>
            <p:ph type="title"/>
          </p:nvPr>
        </p:nvSpPr>
        <p:spPr>
          <a:xfrm>
            <a:off x="795575" y="359550"/>
            <a:ext cx="4844400" cy="731400"/>
          </a:xfrm>
          <a:prstGeom prst="rect">
            <a:avLst/>
          </a:prstGeom>
          <a:solidFill>
            <a:schemeClr val="accent1"/>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406" name="Google Shape;406;p8"/>
          <p:cNvGrpSpPr/>
          <p:nvPr/>
        </p:nvGrpSpPr>
        <p:grpSpPr>
          <a:xfrm>
            <a:off x="5869732" y="192255"/>
            <a:ext cx="432000" cy="6472908"/>
            <a:chOff x="5869732" y="192255"/>
            <a:chExt cx="432000" cy="6472908"/>
          </a:xfrm>
        </p:grpSpPr>
        <p:grpSp>
          <p:nvGrpSpPr>
            <p:cNvPr id="407" name="Google Shape;407;p8"/>
            <p:cNvGrpSpPr/>
            <p:nvPr/>
          </p:nvGrpSpPr>
          <p:grpSpPr>
            <a:xfrm>
              <a:off x="5869732" y="192255"/>
              <a:ext cx="432000" cy="101655"/>
              <a:chOff x="5815912" y="201588"/>
              <a:chExt cx="540000" cy="104994"/>
            </a:xfrm>
          </p:grpSpPr>
          <p:sp>
            <p:nvSpPr>
              <p:cNvPr id="408" name="Google Shape;408;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09" name="Google Shape;409;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10" name="Google Shape;410;p8"/>
            <p:cNvGrpSpPr/>
            <p:nvPr/>
          </p:nvGrpSpPr>
          <p:grpSpPr>
            <a:xfrm>
              <a:off x="5869732" y="6563508"/>
              <a:ext cx="432000" cy="101655"/>
              <a:chOff x="5815912" y="201588"/>
              <a:chExt cx="540000" cy="104994"/>
            </a:xfrm>
          </p:grpSpPr>
          <p:sp>
            <p:nvSpPr>
              <p:cNvPr id="411" name="Google Shape;411;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12" name="Google Shape;412;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13" name="Google Shape;413;p8"/>
            <p:cNvGrpSpPr/>
            <p:nvPr/>
          </p:nvGrpSpPr>
          <p:grpSpPr>
            <a:xfrm>
              <a:off x="5869732" y="723193"/>
              <a:ext cx="432000" cy="101655"/>
              <a:chOff x="5815912" y="201588"/>
              <a:chExt cx="540000" cy="104994"/>
            </a:xfrm>
          </p:grpSpPr>
          <p:sp>
            <p:nvSpPr>
              <p:cNvPr id="414" name="Google Shape;414;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15" name="Google Shape;415;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16" name="Google Shape;416;p8"/>
            <p:cNvGrpSpPr/>
            <p:nvPr/>
          </p:nvGrpSpPr>
          <p:grpSpPr>
            <a:xfrm>
              <a:off x="5869732" y="1254131"/>
              <a:ext cx="432000" cy="101655"/>
              <a:chOff x="5815912" y="201588"/>
              <a:chExt cx="540000" cy="104994"/>
            </a:xfrm>
          </p:grpSpPr>
          <p:sp>
            <p:nvSpPr>
              <p:cNvPr id="417" name="Google Shape;417;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18" name="Google Shape;418;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19" name="Google Shape;419;p8"/>
            <p:cNvGrpSpPr/>
            <p:nvPr/>
          </p:nvGrpSpPr>
          <p:grpSpPr>
            <a:xfrm>
              <a:off x="5869732" y="1785069"/>
              <a:ext cx="432000" cy="101655"/>
              <a:chOff x="5815912" y="201588"/>
              <a:chExt cx="540000" cy="104994"/>
            </a:xfrm>
          </p:grpSpPr>
          <p:sp>
            <p:nvSpPr>
              <p:cNvPr id="420" name="Google Shape;420;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1" name="Google Shape;421;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22" name="Google Shape;422;p8"/>
            <p:cNvGrpSpPr/>
            <p:nvPr/>
          </p:nvGrpSpPr>
          <p:grpSpPr>
            <a:xfrm>
              <a:off x="5869732" y="2316007"/>
              <a:ext cx="432000" cy="101655"/>
              <a:chOff x="5815912" y="201588"/>
              <a:chExt cx="540000" cy="104994"/>
            </a:xfrm>
          </p:grpSpPr>
          <p:sp>
            <p:nvSpPr>
              <p:cNvPr id="423" name="Google Shape;423;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4" name="Google Shape;424;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25" name="Google Shape;425;p8"/>
            <p:cNvGrpSpPr/>
            <p:nvPr/>
          </p:nvGrpSpPr>
          <p:grpSpPr>
            <a:xfrm>
              <a:off x="5869732" y="2846944"/>
              <a:ext cx="432000" cy="101655"/>
              <a:chOff x="5815912" y="201588"/>
              <a:chExt cx="540000" cy="104994"/>
            </a:xfrm>
          </p:grpSpPr>
          <p:sp>
            <p:nvSpPr>
              <p:cNvPr id="426" name="Google Shape;426;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7" name="Google Shape;427;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28" name="Google Shape;428;p8"/>
            <p:cNvGrpSpPr/>
            <p:nvPr/>
          </p:nvGrpSpPr>
          <p:grpSpPr>
            <a:xfrm>
              <a:off x="5869732" y="3377883"/>
              <a:ext cx="432000" cy="101655"/>
              <a:chOff x="5815912" y="201588"/>
              <a:chExt cx="540000" cy="104994"/>
            </a:xfrm>
          </p:grpSpPr>
          <p:sp>
            <p:nvSpPr>
              <p:cNvPr id="429" name="Google Shape;429;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0" name="Google Shape;430;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31" name="Google Shape;431;p8"/>
            <p:cNvGrpSpPr/>
            <p:nvPr/>
          </p:nvGrpSpPr>
          <p:grpSpPr>
            <a:xfrm>
              <a:off x="5869732" y="3908820"/>
              <a:ext cx="432000" cy="101655"/>
              <a:chOff x="5815912" y="201588"/>
              <a:chExt cx="540000" cy="104994"/>
            </a:xfrm>
          </p:grpSpPr>
          <p:sp>
            <p:nvSpPr>
              <p:cNvPr id="432" name="Google Shape;432;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3" name="Google Shape;433;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34" name="Google Shape;434;p8"/>
            <p:cNvGrpSpPr/>
            <p:nvPr/>
          </p:nvGrpSpPr>
          <p:grpSpPr>
            <a:xfrm>
              <a:off x="5869732" y="4439758"/>
              <a:ext cx="432000" cy="101655"/>
              <a:chOff x="5815912" y="201588"/>
              <a:chExt cx="540000" cy="104994"/>
            </a:xfrm>
          </p:grpSpPr>
          <p:sp>
            <p:nvSpPr>
              <p:cNvPr id="435" name="Google Shape;435;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6" name="Google Shape;436;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37" name="Google Shape;437;p8"/>
            <p:cNvGrpSpPr/>
            <p:nvPr/>
          </p:nvGrpSpPr>
          <p:grpSpPr>
            <a:xfrm>
              <a:off x="5869732" y="4970697"/>
              <a:ext cx="432000" cy="101655"/>
              <a:chOff x="5815912" y="201588"/>
              <a:chExt cx="540000" cy="104994"/>
            </a:xfrm>
          </p:grpSpPr>
          <p:sp>
            <p:nvSpPr>
              <p:cNvPr id="438" name="Google Shape;438;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9" name="Google Shape;439;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40" name="Google Shape;440;p8"/>
            <p:cNvGrpSpPr/>
            <p:nvPr/>
          </p:nvGrpSpPr>
          <p:grpSpPr>
            <a:xfrm>
              <a:off x="5869732" y="5501635"/>
              <a:ext cx="432000" cy="101655"/>
              <a:chOff x="5815912" y="201588"/>
              <a:chExt cx="540000" cy="104994"/>
            </a:xfrm>
          </p:grpSpPr>
          <p:sp>
            <p:nvSpPr>
              <p:cNvPr id="441" name="Google Shape;441;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2" name="Google Shape;442;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43" name="Google Shape;443;p8"/>
            <p:cNvGrpSpPr/>
            <p:nvPr/>
          </p:nvGrpSpPr>
          <p:grpSpPr>
            <a:xfrm>
              <a:off x="5869732" y="6032572"/>
              <a:ext cx="432000" cy="101655"/>
              <a:chOff x="5815912" y="201588"/>
              <a:chExt cx="540000" cy="104994"/>
            </a:xfrm>
          </p:grpSpPr>
          <p:sp>
            <p:nvSpPr>
              <p:cNvPr id="444" name="Google Shape;444;p8"/>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5" name="Google Shape;445;p8"/>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446" name="Google Shape;446;p8"/>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47" name="Google Shape;447;p8"/>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448" name="Google Shape;448;p8"/>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449" name="Google Shape;449;p8">
            <a:hlinkClick r:id="rId2" action="ppaction://hlinksldjump"/>
          </p:cNvPr>
          <p:cNvSpPr/>
          <p:nvPr/>
        </p:nvSpPr>
        <p:spPr>
          <a:xfrm rot="5397851">
            <a:off x="-138220" y="3864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450" name="Google Shape;450;p8">
            <a:hlinkClick r:id="rId3" action="ppaction://hlinksldjump"/>
          </p:cNvPr>
          <p:cNvSpPr/>
          <p:nvPr/>
        </p:nvSpPr>
        <p:spPr>
          <a:xfrm rot="5397851">
            <a:off x="-138220" y="1346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451" name="Google Shape;451;p8">
            <a:hlinkClick r:id="rId4" action="ppaction://hlinksldjump"/>
          </p:cNvPr>
          <p:cNvSpPr/>
          <p:nvPr/>
        </p:nvSpPr>
        <p:spPr>
          <a:xfrm rot="5397851">
            <a:off x="11347130" y="23066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452" name="Google Shape;452;p8">
            <a:hlinkClick r:id="rId5" action="ppaction://hlinksldjump"/>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453" name="Google Shape;453;p8">
            <a:hlinkClick r:id="rId6" action="ppaction://hlinksldjump"/>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454" name="Google Shape;454;p8">
            <a:hlinkClick r:id="rId7" action="ppaction://hlinksldjump"/>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455" name="Google Shape;455;p8">
            <a:hlinkClick r:id="" action="ppaction://noaction"/>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4 Explore 3">
  <p:cSld name="CUSTOM_16_1_2">
    <p:spTree>
      <p:nvGrpSpPr>
        <p:cNvPr id="1" name="Shape 456"/>
        <p:cNvGrpSpPr/>
        <p:nvPr/>
      </p:nvGrpSpPr>
      <p:grpSpPr>
        <a:xfrm>
          <a:off x="0" y="0"/>
          <a:ext cx="0" cy="0"/>
          <a:chOff x="0" y="0"/>
          <a:chExt cx="0" cy="0"/>
        </a:xfrm>
      </p:grpSpPr>
      <p:sp>
        <p:nvSpPr>
          <p:cNvPr id="457" name="Google Shape;457;p9"/>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58" name="Google Shape;458;p9"/>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59" name="Google Shape;459;p9"/>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60" name="Google Shape;460;p9"/>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61" name="Google Shape;461;p9"/>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2" name="Google Shape;462;p9"/>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63" name="Google Shape;463;p9"/>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64" name="Google Shape;464;p9"/>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65" name="Google Shape;465;p9"/>
          <p:cNvSpPr/>
          <p:nvPr/>
        </p:nvSpPr>
        <p:spPr>
          <a:xfrm rot="5397851">
            <a:off x="11332255" y="3221877"/>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66" name="Google Shape;466;p9"/>
          <p:cNvSpPr/>
          <p:nvPr/>
        </p:nvSpPr>
        <p:spPr>
          <a:xfrm rot="5397851">
            <a:off x="11332255" y="2261934"/>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467" name="Google Shape;467;p9"/>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8" name="Google Shape;468;p9"/>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9" name="Google Shape;469;p9"/>
          <p:cNvSpPr txBox="1">
            <a:spLocks noGrp="1"/>
          </p:cNvSpPr>
          <p:nvPr>
            <p:ph type="title"/>
          </p:nvPr>
        </p:nvSpPr>
        <p:spPr>
          <a:xfrm>
            <a:off x="795575" y="359550"/>
            <a:ext cx="4844400" cy="731400"/>
          </a:xfrm>
          <a:prstGeom prst="rect">
            <a:avLst/>
          </a:prstGeom>
          <a:solidFill>
            <a:schemeClr val="accent1"/>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470" name="Google Shape;470;p9"/>
          <p:cNvGrpSpPr/>
          <p:nvPr/>
        </p:nvGrpSpPr>
        <p:grpSpPr>
          <a:xfrm>
            <a:off x="5869732" y="192255"/>
            <a:ext cx="432000" cy="6472908"/>
            <a:chOff x="5869732" y="192255"/>
            <a:chExt cx="432000" cy="6472908"/>
          </a:xfrm>
        </p:grpSpPr>
        <p:grpSp>
          <p:nvGrpSpPr>
            <p:cNvPr id="471" name="Google Shape;471;p9"/>
            <p:cNvGrpSpPr/>
            <p:nvPr/>
          </p:nvGrpSpPr>
          <p:grpSpPr>
            <a:xfrm>
              <a:off x="5869732" y="192255"/>
              <a:ext cx="432000" cy="101655"/>
              <a:chOff x="5815912" y="201588"/>
              <a:chExt cx="540000" cy="104994"/>
            </a:xfrm>
          </p:grpSpPr>
          <p:sp>
            <p:nvSpPr>
              <p:cNvPr id="472" name="Google Shape;472;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3" name="Google Shape;473;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74" name="Google Shape;474;p9"/>
            <p:cNvGrpSpPr/>
            <p:nvPr/>
          </p:nvGrpSpPr>
          <p:grpSpPr>
            <a:xfrm>
              <a:off x="5869732" y="6563508"/>
              <a:ext cx="432000" cy="101655"/>
              <a:chOff x="5815912" y="201588"/>
              <a:chExt cx="540000" cy="104994"/>
            </a:xfrm>
          </p:grpSpPr>
          <p:sp>
            <p:nvSpPr>
              <p:cNvPr id="475" name="Google Shape;475;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6" name="Google Shape;476;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77" name="Google Shape;477;p9"/>
            <p:cNvGrpSpPr/>
            <p:nvPr/>
          </p:nvGrpSpPr>
          <p:grpSpPr>
            <a:xfrm>
              <a:off x="5869732" y="723193"/>
              <a:ext cx="432000" cy="101655"/>
              <a:chOff x="5815912" y="201588"/>
              <a:chExt cx="540000" cy="104994"/>
            </a:xfrm>
          </p:grpSpPr>
          <p:sp>
            <p:nvSpPr>
              <p:cNvPr id="478" name="Google Shape;478;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9" name="Google Shape;479;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80" name="Google Shape;480;p9"/>
            <p:cNvGrpSpPr/>
            <p:nvPr/>
          </p:nvGrpSpPr>
          <p:grpSpPr>
            <a:xfrm>
              <a:off x="5869732" y="1254131"/>
              <a:ext cx="432000" cy="101655"/>
              <a:chOff x="5815912" y="201588"/>
              <a:chExt cx="540000" cy="104994"/>
            </a:xfrm>
          </p:grpSpPr>
          <p:sp>
            <p:nvSpPr>
              <p:cNvPr id="481" name="Google Shape;481;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82" name="Google Shape;482;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83" name="Google Shape;483;p9"/>
            <p:cNvGrpSpPr/>
            <p:nvPr/>
          </p:nvGrpSpPr>
          <p:grpSpPr>
            <a:xfrm>
              <a:off x="5869732" y="1785069"/>
              <a:ext cx="432000" cy="101655"/>
              <a:chOff x="5815912" y="201588"/>
              <a:chExt cx="540000" cy="104994"/>
            </a:xfrm>
          </p:grpSpPr>
          <p:sp>
            <p:nvSpPr>
              <p:cNvPr id="484" name="Google Shape;484;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85" name="Google Shape;485;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86" name="Google Shape;486;p9"/>
            <p:cNvGrpSpPr/>
            <p:nvPr/>
          </p:nvGrpSpPr>
          <p:grpSpPr>
            <a:xfrm>
              <a:off x="5869732" y="2316007"/>
              <a:ext cx="432000" cy="101655"/>
              <a:chOff x="5815912" y="201588"/>
              <a:chExt cx="540000" cy="104994"/>
            </a:xfrm>
          </p:grpSpPr>
          <p:sp>
            <p:nvSpPr>
              <p:cNvPr id="487" name="Google Shape;487;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88" name="Google Shape;488;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89" name="Google Shape;489;p9"/>
            <p:cNvGrpSpPr/>
            <p:nvPr/>
          </p:nvGrpSpPr>
          <p:grpSpPr>
            <a:xfrm>
              <a:off x="5869732" y="2846944"/>
              <a:ext cx="432000" cy="101655"/>
              <a:chOff x="5815912" y="201588"/>
              <a:chExt cx="540000" cy="104994"/>
            </a:xfrm>
          </p:grpSpPr>
          <p:sp>
            <p:nvSpPr>
              <p:cNvPr id="490" name="Google Shape;490;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1" name="Google Shape;491;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92" name="Google Shape;492;p9"/>
            <p:cNvGrpSpPr/>
            <p:nvPr/>
          </p:nvGrpSpPr>
          <p:grpSpPr>
            <a:xfrm>
              <a:off x="5869732" y="3377883"/>
              <a:ext cx="432000" cy="101655"/>
              <a:chOff x="5815912" y="201588"/>
              <a:chExt cx="540000" cy="104994"/>
            </a:xfrm>
          </p:grpSpPr>
          <p:sp>
            <p:nvSpPr>
              <p:cNvPr id="493" name="Google Shape;493;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4" name="Google Shape;494;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95" name="Google Shape;495;p9"/>
            <p:cNvGrpSpPr/>
            <p:nvPr/>
          </p:nvGrpSpPr>
          <p:grpSpPr>
            <a:xfrm>
              <a:off x="5869732" y="3908820"/>
              <a:ext cx="432000" cy="101655"/>
              <a:chOff x="5815912" y="201588"/>
              <a:chExt cx="540000" cy="104994"/>
            </a:xfrm>
          </p:grpSpPr>
          <p:sp>
            <p:nvSpPr>
              <p:cNvPr id="496" name="Google Shape;496;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7" name="Google Shape;497;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498" name="Google Shape;498;p9"/>
            <p:cNvGrpSpPr/>
            <p:nvPr/>
          </p:nvGrpSpPr>
          <p:grpSpPr>
            <a:xfrm>
              <a:off x="5869732" y="4439758"/>
              <a:ext cx="432000" cy="101655"/>
              <a:chOff x="5815912" y="201588"/>
              <a:chExt cx="540000" cy="104994"/>
            </a:xfrm>
          </p:grpSpPr>
          <p:sp>
            <p:nvSpPr>
              <p:cNvPr id="499" name="Google Shape;499;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00" name="Google Shape;500;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01" name="Google Shape;501;p9"/>
            <p:cNvGrpSpPr/>
            <p:nvPr/>
          </p:nvGrpSpPr>
          <p:grpSpPr>
            <a:xfrm>
              <a:off x="5869732" y="4970697"/>
              <a:ext cx="432000" cy="101655"/>
              <a:chOff x="5815912" y="201588"/>
              <a:chExt cx="540000" cy="104994"/>
            </a:xfrm>
          </p:grpSpPr>
          <p:sp>
            <p:nvSpPr>
              <p:cNvPr id="502" name="Google Shape;502;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03" name="Google Shape;503;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04" name="Google Shape;504;p9"/>
            <p:cNvGrpSpPr/>
            <p:nvPr/>
          </p:nvGrpSpPr>
          <p:grpSpPr>
            <a:xfrm>
              <a:off x="5869732" y="5501635"/>
              <a:ext cx="432000" cy="101655"/>
              <a:chOff x="5815912" y="201588"/>
              <a:chExt cx="540000" cy="104994"/>
            </a:xfrm>
          </p:grpSpPr>
          <p:sp>
            <p:nvSpPr>
              <p:cNvPr id="505" name="Google Shape;505;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06" name="Google Shape;506;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07" name="Google Shape;507;p9"/>
            <p:cNvGrpSpPr/>
            <p:nvPr/>
          </p:nvGrpSpPr>
          <p:grpSpPr>
            <a:xfrm>
              <a:off x="5869732" y="6032572"/>
              <a:ext cx="432000" cy="101655"/>
              <a:chOff x="5815912" y="201588"/>
              <a:chExt cx="540000" cy="104994"/>
            </a:xfrm>
          </p:grpSpPr>
          <p:sp>
            <p:nvSpPr>
              <p:cNvPr id="508" name="Google Shape;508;p9"/>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09" name="Google Shape;509;p9"/>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510" name="Google Shape;510;p9"/>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511" name="Google Shape;511;p9"/>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512" name="Google Shape;512;p9">
            <a:hlinkClick r:id="rId2" action="ppaction://hlinksldjump"/>
          </p:cNvPr>
          <p:cNvSpPr/>
          <p:nvPr/>
        </p:nvSpPr>
        <p:spPr>
          <a:xfrm rot="5397851">
            <a:off x="11347130" y="23066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13" name="Google Shape;513;p9">
            <a:hlinkClick r:id="rId3" action="ppaction://hlinksldjump"/>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14" name="Google Shape;514;p9">
            <a:hlinkClick r:id="rId4" action="ppaction://hlinksldjump"/>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15" name="Google Shape;515;p9">
            <a:hlinkClick r:id="rId5" action="ppaction://hlinksldjump"/>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16" name="Google Shape;516;p9">
            <a:hlinkClick r:id="" action="ppaction://noaction"/>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17" name="Google Shape;517;p9">
            <a:hlinkClick r:id="rId6" action="ppaction://hlinksldjump"/>
          </p:cNvPr>
          <p:cNvSpPr/>
          <p:nvPr/>
        </p:nvSpPr>
        <p:spPr>
          <a:xfrm rot="5397851">
            <a:off x="-138220" y="3864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18" name="Google Shape;518;p9">
            <a:hlinkClick r:id="rId7" action="ppaction://hlinksldjump"/>
          </p:cNvPr>
          <p:cNvSpPr/>
          <p:nvPr/>
        </p:nvSpPr>
        <p:spPr>
          <a:xfrm rot="5397851">
            <a:off x="-138220" y="1346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5 Explain 1">
  <p:cSld name="CUSTOM_16_1_2_1">
    <p:spTree>
      <p:nvGrpSpPr>
        <p:cNvPr id="1" name="Shape 519"/>
        <p:cNvGrpSpPr/>
        <p:nvPr/>
      </p:nvGrpSpPr>
      <p:grpSpPr>
        <a:xfrm>
          <a:off x="0" y="0"/>
          <a:ext cx="0" cy="0"/>
          <a:chOff x="0" y="0"/>
          <a:chExt cx="0" cy="0"/>
        </a:xfrm>
      </p:grpSpPr>
      <p:sp>
        <p:nvSpPr>
          <p:cNvPr id="520" name="Google Shape;520;p10"/>
          <p:cNvSpPr/>
          <p:nvPr/>
        </p:nvSpPr>
        <p:spPr>
          <a:xfrm>
            <a:off x="4601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21" name="Google Shape;521;p10"/>
          <p:cNvSpPr/>
          <p:nvPr/>
        </p:nvSpPr>
        <p:spPr>
          <a:xfrm rot="-5397851" flipH="1">
            <a:off x="-134005" y="342065"/>
            <a:ext cx="959700" cy="431400"/>
          </a:xfrm>
          <a:prstGeom prst="round2SameRect">
            <a:avLst>
              <a:gd name="adj1" fmla="val 19819"/>
              <a:gd name="adj2" fmla="val 0"/>
            </a:avLst>
          </a:prstGeom>
          <a:solidFill>
            <a:schemeClr val="lt2"/>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ENGAGE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22" name="Google Shape;522;p10"/>
          <p:cNvSpPr/>
          <p:nvPr/>
        </p:nvSpPr>
        <p:spPr>
          <a:xfrm rot="-5397851" flipH="1">
            <a:off x="-134005" y="1302007"/>
            <a:ext cx="959700" cy="431400"/>
          </a:xfrm>
          <a:prstGeom prst="round2SameRect">
            <a:avLst>
              <a:gd name="adj1" fmla="val 19819"/>
              <a:gd name="adj2" fmla="val 0"/>
            </a:avLst>
          </a:prstGeom>
          <a:solidFill>
            <a:schemeClr val="accent1"/>
          </a:solidFill>
          <a:ln>
            <a:noFill/>
          </a:ln>
          <a:effectLst>
            <a:outerShdw blurRad="50800" dist="38100" dir="1602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i="0" u="none" strike="noStrike" cap="none">
                <a:solidFill>
                  <a:schemeClr val="lt1"/>
                </a:solidFill>
                <a:latin typeface="Barlow Semi Condensed SemiBold"/>
                <a:ea typeface="Barlow Semi Condensed SemiBold"/>
                <a:cs typeface="Barlow Semi Condensed SemiBold"/>
                <a:sym typeface="Barlow Semi Condensed SemiBold"/>
              </a:rPr>
              <a:t>EXPLORE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23" name="Google Shape;523;p10"/>
          <p:cNvSpPr/>
          <p:nvPr/>
        </p:nvSpPr>
        <p:spPr>
          <a:xfrm rot="-15781">
            <a:off x="5697982" y="124051"/>
            <a:ext cx="849609" cy="660726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24" name="Google Shape;524;p10"/>
          <p:cNvSpPr/>
          <p:nvPr/>
        </p:nvSpPr>
        <p:spPr>
          <a:xfrm rot="10800000">
            <a:off x="6108850" y="77757"/>
            <a:ext cx="5611312"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chemeClr val="dk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5" name="Google Shape;525;p10"/>
          <p:cNvSpPr/>
          <p:nvPr/>
        </p:nvSpPr>
        <p:spPr>
          <a:xfrm rot="5397851">
            <a:off x="11332255" y="6101703"/>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EXTEND</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26" name="Google Shape;526;p10"/>
          <p:cNvSpPr/>
          <p:nvPr/>
        </p:nvSpPr>
        <p:spPr>
          <a:xfrm rot="5397851">
            <a:off x="11332255" y="5141761"/>
            <a:ext cx="959700" cy="431400"/>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REFLECT</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27" name="Google Shape;527;p10"/>
          <p:cNvSpPr/>
          <p:nvPr/>
        </p:nvSpPr>
        <p:spPr>
          <a:xfrm rot="5397851">
            <a:off x="11332255" y="4181819"/>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SHARE</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28" name="Google Shape;528;p10"/>
          <p:cNvSpPr/>
          <p:nvPr/>
        </p:nvSpPr>
        <p:spPr>
          <a:xfrm rot="5397851">
            <a:off x="11332255" y="3221877"/>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APPLY</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29" name="Google Shape;529;p10"/>
          <p:cNvSpPr/>
          <p:nvPr/>
        </p:nvSpPr>
        <p:spPr>
          <a:xfrm flipH="1">
            <a:off x="6119328"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0" name="Google Shape;530;p10"/>
          <p:cNvSpPr/>
          <p:nvPr/>
        </p:nvSpPr>
        <p:spPr>
          <a:xfrm>
            <a:off x="541177" y="77757"/>
            <a:ext cx="5528386" cy="6719595"/>
          </a:xfrm>
          <a:custGeom>
            <a:avLst/>
            <a:gdLst/>
            <a:ahLst/>
            <a:cxnLst/>
            <a:rect l="l" t="t" r="r" b="b"/>
            <a:pathLst>
              <a:path w="5528386" h="6719595" extrusionOk="0">
                <a:moveTo>
                  <a:pt x="5359061" y="6440655"/>
                </a:moveTo>
                <a:cubicBezTo>
                  <a:pt x="5309355" y="6440655"/>
                  <a:pt x="5269061" y="6480949"/>
                  <a:pt x="5269061" y="6530655"/>
                </a:cubicBezTo>
                <a:cubicBezTo>
                  <a:pt x="5269061" y="6580361"/>
                  <a:pt x="5309355" y="6620655"/>
                  <a:pt x="5359061" y="6620655"/>
                </a:cubicBezTo>
                <a:cubicBezTo>
                  <a:pt x="5408767" y="6620655"/>
                  <a:pt x="5449061" y="6580361"/>
                  <a:pt x="5449061" y="6530655"/>
                </a:cubicBezTo>
                <a:cubicBezTo>
                  <a:pt x="5449061" y="6480949"/>
                  <a:pt x="5408767" y="6440655"/>
                  <a:pt x="5359061" y="6440655"/>
                </a:cubicBezTo>
                <a:close/>
                <a:moveTo>
                  <a:pt x="5359061" y="5910088"/>
                </a:moveTo>
                <a:cubicBezTo>
                  <a:pt x="5309355" y="5910088"/>
                  <a:pt x="5269061" y="5950382"/>
                  <a:pt x="5269061" y="6000088"/>
                </a:cubicBezTo>
                <a:cubicBezTo>
                  <a:pt x="5269061" y="6049794"/>
                  <a:pt x="5309355" y="6090088"/>
                  <a:pt x="5359061" y="6090088"/>
                </a:cubicBezTo>
                <a:cubicBezTo>
                  <a:pt x="5408767" y="6090088"/>
                  <a:pt x="5449061" y="6049794"/>
                  <a:pt x="5449061" y="6000088"/>
                </a:cubicBezTo>
                <a:cubicBezTo>
                  <a:pt x="5449061" y="5950382"/>
                  <a:pt x="5408767" y="5910088"/>
                  <a:pt x="5359061" y="5910088"/>
                </a:cubicBezTo>
                <a:close/>
                <a:moveTo>
                  <a:pt x="5359061" y="5379517"/>
                </a:moveTo>
                <a:cubicBezTo>
                  <a:pt x="5309355" y="5379517"/>
                  <a:pt x="5269061" y="5419811"/>
                  <a:pt x="5269061" y="5469517"/>
                </a:cubicBezTo>
                <a:cubicBezTo>
                  <a:pt x="5269061" y="5519223"/>
                  <a:pt x="5309355" y="5559517"/>
                  <a:pt x="5359061" y="5559517"/>
                </a:cubicBezTo>
                <a:cubicBezTo>
                  <a:pt x="5408767" y="5559517"/>
                  <a:pt x="5449061" y="5519223"/>
                  <a:pt x="5449061" y="5469517"/>
                </a:cubicBezTo>
                <a:cubicBezTo>
                  <a:pt x="5449061" y="5419811"/>
                  <a:pt x="5408767" y="5379517"/>
                  <a:pt x="5359061" y="5379517"/>
                </a:cubicBezTo>
                <a:close/>
                <a:moveTo>
                  <a:pt x="5359061" y="4848946"/>
                </a:moveTo>
                <a:cubicBezTo>
                  <a:pt x="5309355" y="4848946"/>
                  <a:pt x="5269061" y="4889240"/>
                  <a:pt x="5269061" y="4938946"/>
                </a:cubicBezTo>
                <a:cubicBezTo>
                  <a:pt x="5269061" y="4988652"/>
                  <a:pt x="5309355" y="5028946"/>
                  <a:pt x="5359061" y="5028946"/>
                </a:cubicBezTo>
                <a:cubicBezTo>
                  <a:pt x="5408767" y="5028946"/>
                  <a:pt x="5449061" y="4988652"/>
                  <a:pt x="5449061" y="4938946"/>
                </a:cubicBezTo>
                <a:cubicBezTo>
                  <a:pt x="5449061" y="4889240"/>
                  <a:pt x="5408767" y="4848946"/>
                  <a:pt x="5359061" y="4848946"/>
                </a:cubicBezTo>
                <a:close/>
                <a:moveTo>
                  <a:pt x="5359061" y="4318375"/>
                </a:moveTo>
                <a:cubicBezTo>
                  <a:pt x="5309355" y="4318375"/>
                  <a:pt x="5269061" y="4358669"/>
                  <a:pt x="5269061" y="4408375"/>
                </a:cubicBezTo>
                <a:cubicBezTo>
                  <a:pt x="5269061" y="4458081"/>
                  <a:pt x="5309355" y="4498375"/>
                  <a:pt x="5359061" y="4498375"/>
                </a:cubicBezTo>
                <a:cubicBezTo>
                  <a:pt x="5408767" y="4498375"/>
                  <a:pt x="5449061" y="4458081"/>
                  <a:pt x="5449061" y="4408375"/>
                </a:cubicBezTo>
                <a:cubicBezTo>
                  <a:pt x="5449061" y="4358669"/>
                  <a:pt x="5408767" y="4318375"/>
                  <a:pt x="5359061" y="4318375"/>
                </a:cubicBezTo>
                <a:close/>
                <a:moveTo>
                  <a:pt x="5359061" y="3787804"/>
                </a:moveTo>
                <a:cubicBezTo>
                  <a:pt x="5309355" y="3787804"/>
                  <a:pt x="5269061" y="3828098"/>
                  <a:pt x="5269061" y="3877804"/>
                </a:cubicBezTo>
                <a:cubicBezTo>
                  <a:pt x="5269061" y="3927510"/>
                  <a:pt x="5309355" y="3967804"/>
                  <a:pt x="5359061" y="3967804"/>
                </a:cubicBezTo>
                <a:cubicBezTo>
                  <a:pt x="5408767" y="3967804"/>
                  <a:pt x="5449061" y="3927510"/>
                  <a:pt x="5449061" y="3877804"/>
                </a:cubicBezTo>
                <a:cubicBezTo>
                  <a:pt x="5449061" y="3828098"/>
                  <a:pt x="5408767" y="3787804"/>
                  <a:pt x="5359061" y="3787804"/>
                </a:cubicBezTo>
                <a:close/>
                <a:moveTo>
                  <a:pt x="5359061" y="3257233"/>
                </a:moveTo>
                <a:cubicBezTo>
                  <a:pt x="5309355" y="3257233"/>
                  <a:pt x="5269061" y="3297528"/>
                  <a:pt x="5269061" y="3347233"/>
                </a:cubicBezTo>
                <a:cubicBezTo>
                  <a:pt x="5269061" y="3396939"/>
                  <a:pt x="5309355" y="3437233"/>
                  <a:pt x="5359061" y="3437233"/>
                </a:cubicBezTo>
                <a:cubicBezTo>
                  <a:pt x="5408767" y="3437233"/>
                  <a:pt x="5449061" y="3396939"/>
                  <a:pt x="5449061" y="3347233"/>
                </a:cubicBezTo>
                <a:cubicBezTo>
                  <a:pt x="5449061" y="3297528"/>
                  <a:pt x="5408767" y="3257233"/>
                  <a:pt x="5359061" y="3257233"/>
                </a:cubicBezTo>
                <a:close/>
                <a:moveTo>
                  <a:pt x="5359061" y="2726663"/>
                </a:moveTo>
                <a:cubicBezTo>
                  <a:pt x="5309355" y="2726663"/>
                  <a:pt x="5269061" y="2766957"/>
                  <a:pt x="5269061" y="2816664"/>
                </a:cubicBezTo>
                <a:cubicBezTo>
                  <a:pt x="5269061" y="2866369"/>
                  <a:pt x="5309355" y="2906663"/>
                  <a:pt x="5359061" y="2906663"/>
                </a:cubicBezTo>
                <a:cubicBezTo>
                  <a:pt x="5408767" y="2906663"/>
                  <a:pt x="5449061" y="2866369"/>
                  <a:pt x="5449061" y="2816664"/>
                </a:cubicBezTo>
                <a:cubicBezTo>
                  <a:pt x="5449061" y="2766957"/>
                  <a:pt x="5408767" y="2726663"/>
                  <a:pt x="5359061" y="2726663"/>
                </a:cubicBezTo>
                <a:close/>
                <a:moveTo>
                  <a:pt x="5359061" y="2196092"/>
                </a:moveTo>
                <a:cubicBezTo>
                  <a:pt x="5309355" y="2196092"/>
                  <a:pt x="5269061" y="2236385"/>
                  <a:pt x="5269061" y="2286091"/>
                </a:cubicBezTo>
                <a:cubicBezTo>
                  <a:pt x="5269061" y="2335797"/>
                  <a:pt x="5309355" y="2376092"/>
                  <a:pt x="5359061" y="2376092"/>
                </a:cubicBezTo>
                <a:cubicBezTo>
                  <a:pt x="5408767" y="2376092"/>
                  <a:pt x="5449061" y="2335797"/>
                  <a:pt x="5449061" y="2286091"/>
                </a:cubicBezTo>
                <a:cubicBezTo>
                  <a:pt x="5449061" y="2236385"/>
                  <a:pt x="5408767" y="2196092"/>
                  <a:pt x="5359061" y="2196092"/>
                </a:cubicBezTo>
                <a:close/>
                <a:moveTo>
                  <a:pt x="5359061" y="1665521"/>
                </a:moveTo>
                <a:cubicBezTo>
                  <a:pt x="5309355" y="1665521"/>
                  <a:pt x="5269061" y="1705815"/>
                  <a:pt x="5269061" y="1755521"/>
                </a:cubicBezTo>
                <a:cubicBezTo>
                  <a:pt x="5269061" y="1805227"/>
                  <a:pt x="5309355" y="1845521"/>
                  <a:pt x="5359061" y="1845521"/>
                </a:cubicBezTo>
                <a:cubicBezTo>
                  <a:pt x="5408767" y="1845521"/>
                  <a:pt x="5449061" y="1805227"/>
                  <a:pt x="5449061" y="1755521"/>
                </a:cubicBezTo>
                <a:cubicBezTo>
                  <a:pt x="5449061" y="1705815"/>
                  <a:pt x="5408767" y="1665521"/>
                  <a:pt x="5359061" y="1665521"/>
                </a:cubicBezTo>
                <a:close/>
                <a:moveTo>
                  <a:pt x="5359061" y="1134949"/>
                </a:moveTo>
                <a:cubicBezTo>
                  <a:pt x="5309355" y="1134949"/>
                  <a:pt x="5269061" y="1175243"/>
                  <a:pt x="5269061" y="1224949"/>
                </a:cubicBezTo>
                <a:cubicBezTo>
                  <a:pt x="5269061" y="1274655"/>
                  <a:pt x="5309355" y="1314949"/>
                  <a:pt x="5359061" y="1314949"/>
                </a:cubicBezTo>
                <a:cubicBezTo>
                  <a:pt x="5408767" y="1314949"/>
                  <a:pt x="5449061" y="1274655"/>
                  <a:pt x="5449061" y="1224949"/>
                </a:cubicBezTo>
                <a:cubicBezTo>
                  <a:pt x="5449061" y="1175243"/>
                  <a:pt x="5408767" y="1134949"/>
                  <a:pt x="5359061" y="1134949"/>
                </a:cubicBezTo>
                <a:close/>
                <a:moveTo>
                  <a:pt x="5359061" y="604379"/>
                </a:moveTo>
                <a:cubicBezTo>
                  <a:pt x="5309355" y="604379"/>
                  <a:pt x="5269061" y="644673"/>
                  <a:pt x="5269061" y="694379"/>
                </a:cubicBezTo>
                <a:cubicBezTo>
                  <a:pt x="5269061" y="744085"/>
                  <a:pt x="5309355" y="784379"/>
                  <a:pt x="5359061" y="784379"/>
                </a:cubicBezTo>
                <a:cubicBezTo>
                  <a:pt x="5408767" y="784379"/>
                  <a:pt x="5449061" y="744085"/>
                  <a:pt x="5449061" y="694379"/>
                </a:cubicBezTo>
                <a:cubicBezTo>
                  <a:pt x="5449061" y="644673"/>
                  <a:pt x="5408767" y="604379"/>
                  <a:pt x="5359061" y="604379"/>
                </a:cubicBezTo>
                <a:close/>
                <a:moveTo>
                  <a:pt x="5359061" y="73807"/>
                </a:moveTo>
                <a:cubicBezTo>
                  <a:pt x="5309355" y="73807"/>
                  <a:pt x="5269061" y="114101"/>
                  <a:pt x="5269061" y="163807"/>
                </a:cubicBezTo>
                <a:cubicBezTo>
                  <a:pt x="5269061" y="213513"/>
                  <a:pt x="5309355" y="253807"/>
                  <a:pt x="5359061" y="253807"/>
                </a:cubicBezTo>
                <a:cubicBezTo>
                  <a:pt x="5408767" y="253807"/>
                  <a:pt x="5449061" y="213513"/>
                  <a:pt x="5449061" y="163807"/>
                </a:cubicBezTo>
                <a:cubicBezTo>
                  <a:pt x="5449061" y="114101"/>
                  <a:pt x="5408767" y="73807"/>
                  <a:pt x="5359061" y="73807"/>
                </a:cubicBezTo>
                <a:close/>
                <a:moveTo>
                  <a:pt x="0" y="0"/>
                </a:moveTo>
                <a:lnTo>
                  <a:pt x="5528386" y="0"/>
                </a:lnTo>
                <a:lnTo>
                  <a:pt x="5528386" y="6719595"/>
                </a:lnTo>
                <a:lnTo>
                  <a:pt x="0" y="6719595"/>
                </a:lnTo>
                <a:close/>
              </a:path>
            </a:pathLst>
          </a:custGeom>
          <a:solidFill>
            <a:srgbClr val="F2F2F2"/>
          </a:solidFill>
          <a:ln>
            <a:noFill/>
          </a:ln>
          <a:effectLst>
            <a:outerShdw blurRad="38100" sx="101000" sy="101000" algn="ctr"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1" name="Google Shape;531;p10"/>
          <p:cNvSpPr txBox="1">
            <a:spLocks noGrp="1"/>
          </p:cNvSpPr>
          <p:nvPr>
            <p:ph type="title"/>
          </p:nvPr>
        </p:nvSpPr>
        <p:spPr>
          <a:xfrm>
            <a:off x="795575" y="359550"/>
            <a:ext cx="4844400" cy="731400"/>
          </a:xfrm>
          <a:prstGeom prst="rect">
            <a:avLst/>
          </a:prstGeom>
          <a:solidFill>
            <a:schemeClr val="accent2"/>
          </a:solidFill>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lt1"/>
              </a:buClr>
              <a:buSzPts val="3700"/>
              <a:buFont typeface="Barlow Semi Condensed Medium"/>
              <a:buNone/>
              <a:defRPr>
                <a:solidFill>
                  <a:schemeClr val="lt1"/>
                </a:solidFill>
              </a:defRPr>
            </a:lvl1pPr>
            <a:lvl2pPr lvl="1"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2pPr>
            <a:lvl3pPr lvl="2"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3pPr>
            <a:lvl4pPr lvl="3"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4pPr>
            <a:lvl5pPr lvl="4"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5pPr>
            <a:lvl6pPr lvl="5"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6pPr>
            <a:lvl7pPr lvl="6"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7pPr>
            <a:lvl8pPr lvl="7"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8pPr>
            <a:lvl9pPr lvl="8" rtl="0">
              <a:spcBef>
                <a:spcPts val="0"/>
              </a:spcBef>
              <a:spcAft>
                <a:spcPts val="0"/>
              </a:spcAft>
              <a:buClr>
                <a:schemeClr val="lt1"/>
              </a:buClr>
              <a:buSzPts val="3700"/>
              <a:buFont typeface="Anton"/>
              <a:buNone/>
              <a:defRPr sz="3700">
                <a:solidFill>
                  <a:schemeClr val="lt1"/>
                </a:solidFill>
                <a:latin typeface="Anton"/>
                <a:ea typeface="Anton"/>
                <a:cs typeface="Anton"/>
                <a:sym typeface="Anton"/>
              </a:defRPr>
            </a:lvl9pPr>
          </a:lstStyle>
          <a:p>
            <a:endParaRPr/>
          </a:p>
        </p:txBody>
      </p:sp>
      <p:grpSp>
        <p:nvGrpSpPr>
          <p:cNvPr id="532" name="Google Shape;532;p10"/>
          <p:cNvGrpSpPr/>
          <p:nvPr/>
        </p:nvGrpSpPr>
        <p:grpSpPr>
          <a:xfrm>
            <a:off x="5869732" y="192255"/>
            <a:ext cx="432000" cy="6472908"/>
            <a:chOff x="5869732" y="192255"/>
            <a:chExt cx="432000" cy="6472908"/>
          </a:xfrm>
        </p:grpSpPr>
        <p:grpSp>
          <p:nvGrpSpPr>
            <p:cNvPr id="533" name="Google Shape;533;p10"/>
            <p:cNvGrpSpPr/>
            <p:nvPr/>
          </p:nvGrpSpPr>
          <p:grpSpPr>
            <a:xfrm>
              <a:off x="5869732" y="192255"/>
              <a:ext cx="432000" cy="101655"/>
              <a:chOff x="5815912" y="201588"/>
              <a:chExt cx="540000" cy="104994"/>
            </a:xfrm>
          </p:grpSpPr>
          <p:sp>
            <p:nvSpPr>
              <p:cNvPr id="534" name="Google Shape;534;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35" name="Google Shape;535;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36" name="Google Shape;536;p10"/>
            <p:cNvGrpSpPr/>
            <p:nvPr/>
          </p:nvGrpSpPr>
          <p:grpSpPr>
            <a:xfrm>
              <a:off x="5869732" y="6563508"/>
              <a:ext cx="432000" cy="101655"/>
              <a:chOff x="5815912" y="201588"/>
              <a:chExt cx="540000" cy="104994"/>
            </a:xfrm>
          </p:grpSpPr>
          <p:sp>
            <p:nvSpPr>
              <p:cNvPr id="537" name="Google Shape;537;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38" name="Google Shape;538;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39" name="Google Shape;539;p10"/>
            <p:cNvGrpSpPr/>
            <p:nvPr/>
          </p:nvGrpSpPr>
          <p:grpSpPr>
            <a:xfrm>
              <a:off x="5869732" y="723193"/>
              <a:ext cx="432000" cy="101655"/>
              <a:chOff x="5815912" y="201588"/>
              <a:chExt cx="540000" cy="104994"/>
            </a:xfrm>
          </p:grpSpPr>
          <p:sp>
            <p:nvSpPr>
              <p:cNvPr id="540" name="Google Shape;540;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41" name="Google Shape;541;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42" name="Google Shape;542;p10"/>
            <p:cNvGrpSpPr/>
            <p:nvPr/>
          </p:nvGrpSpPr>
          <p:grpSpPr>
            <a:xfrm>
              <a:off x="5869732" y="1254131"/>
              <a:ext cx="432000" cy="101655"/>
              <a:chOff x="5815912" y="201588"/>
              <a:chExt cx="540000" cy="104994"/>
            </a:xfrm>
          </p:grpSpPr>
          <p:sp>
            <p:nvSpPr>
              <p:cNvPr id="543" name="Google Shape;543;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44" name="Google Shape;544;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45" name="Google Shape;545;p10"/>
            <p:cNvGrpSpPr/>
            <p:nvPr/>
          </p:nvGrpSpPr>
          <p:grpSpPr>
            <a:xfrm>
              <a:off x="5869732" y="1785069"/>
              <a:ext cx="432000" cy="101655"/>
              <a:chOff x="5815912" y="201588"/>
              <a:chExt cx="540000" cy="104994"/>
            </a:xfrm>
          </p:grpSpPr>
          <p:sp>
            <p:nvSpPr>
              <p:cNvPr id="546" name="Google Shape;546;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47" name="Google Shape;547;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48" name="Google Shape;548;p10"/>
            <p:cNvGrpSpPr/>
            <p:nvPr/>
          </p:nvGrpSpPr>
          <p:grpSpPr>
            <a:xfrm>
              <a:off x="5869732" y="2316007"/>
              <a:ext cx="432000" cy="101655"/>
              <a:chOff x="5815912" y="201588"/>
              <a:chExt cx="540000" cy="104994"/>
            </a:xfrm>
          </p:grpSpPr>
          <p:sp>
            <p:nvSpPr>
              <p:cNvPr id="549" name="Google Shape;549;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50" name="Google Shape;550;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51" name="Google Shape;551;p10"/>
            <p:cNvGrpSpPr/>
            <p:nvPr/>
          </p:nvGrpSpPr>
          <p:grpSpPr>
            <a:xfrm>
              <a:off x="5869732" y="2846944"/>
              <a:ext cx="432000" cy="101655"/>
              <a:chOff x="5815912" y="201588"/>
              <a:chExt cx="540000" cy="104994"/>
            </a:xfrm>
          </p:grpSpPr>
          <p:sp>
            <p:nvSpPr>
              <p:cNvPr id="552" name="Google Shape;552;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53" name="Google Shape;553;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54" name="Google Shape;554;p10"/>
            <p:cNvGrpSpPr/>
            <p:nvPr/>
          </p:nvGrpSpPr>
          <p:grpSpPr>
            <a:xfrm>
              <a:off x="5869732" y="3377883"/>
              <a:ext cx="432000" cy="101655"/>
              <a:chOff x="5815912" y="201588"/>
              <a:chExt cx="540000" cy="104994"/>
            </a:xfrm>
          </p:grpSpPr>
          <p:sp>
            <p:nvSpPr>
              <p:cNvPr id="555" name="Google Shape;555;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56" name="Google Shape;556;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57" name="Google Shape;557;p10"/>
            <p:cNvGrpSpPr/>
            <p:nvPr/>
          </p:nvGrpSpPr>
          <p:grpSpPr>
            <a:xfrm>
              <a:off x="5869732" y="3908820"/>
              <a:ext cx="432000" cy="101655"/>
              <a:chOff x="5815912" y="201588"/>
              <a:chExt cx="540000" cy="104994"/>
            </a:xfrm>
          </p:grpSpPr>
          <p:sp>
            <p:nvSpPr>
              <p:cNvPr id="558" name="Google Shape;558;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59" name="Google Shape;559;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60" name="Google Shape;560;p10"/>
            <p:cNvGrpSpPr/>
            <p:nvPr/>
          </p:nvGrpSpPr>
          <p:grpSpPr>
            <a:xfrm>
              <a:off x="5869732" y="4439758"/>
              <a:ext cx="432000" cy="101655"/>
              <a:chOff x="5815912" y="201588"/>
              <a:chExt cx="540000" cy="104994"/>
            </a:xfrm>
          </p:grpSpPr>
          <p:sp>
            <p:nvSpPr>
              <p:cNvPr id="561" name="Google Shape;561;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62" name="Google Shape;562;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63" name="Google Shape;563;p10"/>
            <p:cNvGrpSpPr/>
            <p:nvPr/>
          </p:nvGrpSpPr>
          <p:grpSpPr>
            <a:xfrm>
              <a:off x="5869732" y="4970697"/>
              <a:ext cx="432000" cy="101655"/>
              <a:chOff x="5815912" y="201588"/>
              <a:chExt cx="540000" cy="104994"/>
            </a:xfrm>
          </p:grpSpPr>
          <p:sp>
            <p:nvSpPr>
              <p:cNvPr id="564" name="Google Shape;564;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65" name="Google Shape;565;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66" name="Google Shape;566;p10"/>
            <p:cNvGrpSpPr/>
            <p:nvPr/>
          </p:nvGrpSpPr>
          <p:grpSpPr>
            <a:xfrm>
              <a:off x="5869732" y="5501635"/>
              <a:ext cx="432000" cy="101655"/>
              <a:chOff x="5815912" y="201588"/>
              <a:chExt cx="540000" cy="104994"/>
            </a:xfrm>
          </p:grpSpPr>
          <p:sp>
            <p:nvSpPr>
              <p:cNvPr id="567" name="Google Shape;567;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68" name="Google Shape;568;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569" name="Google Shape;569;p10"/>
            <p:cNvGrpSpPr/>
            <p:nvPr/>
          </p:nvGrpSpPr>
          <p:grpSpPr>
            <a:xfrm>
              <a:off x="5869732" y="6032572"/>
              <a:ext cx="432000" cy="101655"/>
              <a:chOff x="5815912" y="201588"/>
              <a:chExt cx="540000" cy="104994"/>
            </a:xfrm>
          </p:grpSpPr>
          <p:sp>
            <p:nvSpPr>
              <p:cNvPr id="570" name="Google Shape;570;p10"/>
              <p:cNvSpPr/>
              <p:nvPr/>
            </p:nvSpPr>
            <p:spPr>
              <a:xfrm rot="-5400000">
                <a:off x="6067912" y="1858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71" name="Google Shape;571;p10"/>
              <p:cNvSpPr/>
              <p:nvPr/>
            </p:nvSpPr>
            <p:spPr>
              <a:xfrm rot="-5400000">
                <a:off x="6067912" y="-50412"/>
                <a:ext cx="36000" cy="540000"/>
              </a:xfrm>
              <a:prstGeom prst="rect">
                <a:avLst/>
              </a:prstGeom>
              <a:gradFill>
                <a:gsLst>
                  <a:gs pos="0">
                    <a:srgbClr val="000000"/>
                  </a:gs>
                  <a:gs pos="50000">
                    <a:srgbClr val="666666"/>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sp>
        <p:nvSpPr>
          <p:cNvPr id="572" name="Google Shape;572;p10"/>
          <p:cNvSpPr/>
          <p:nvPr/>
        </p:nvSpPr>
        <p:spPr>
          <a:xfrm rot="5397851">
            <a:off x="11332255" y="2261934"/>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100">
                <a:solidFill>
                  <a:schemeClr val="lt1"/>
                </a:solidFill>
                <a:latin typeface="Barlow Semi Condensed SemiBold"/>
                <a:ea typeface="Barlow Semi Condensed SemiBold"/>
                <a:cs typeface="Barlow Semi Condensed SemiBold"/>
                <a:sym typeface="Barlow Semi Condensed SemiBold"/>
              </a:rPr>
              <a:t>EXPLAIN</a:t>
            </a:r>
            <a:endParaRPr sz="1100" i="0" u="none" strike="noStrike" cap="none">
              <a:solidFill>
                <a:schemeClr val="lt1"/>
              </a:solidFill>
              <a:latin typeface="Barlow Semi Condensed SemiBold"/>
              <a:ea typeface="Barlow Semi Condensed SemiBold"/>
              <a:cs typeface="Barlow Semi Condensed SemiBold"/>
              <a:sym typeface="Barlow Semi Condensed SemiBold"/>
            </a:endParaRPr>
          </a:p>
        </p:txBody>
      </p:sp>
      <p:sp>
        <p:nvSpPr>
          <p:cNvPr id="573" name="Google Shape;573;p10"/>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574" name="Google Shape;574;p10"/>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575" name="Google Shape;575;p10">
            <a:hlinkClick r:id="rId2" action="ppaction://hlinksldjump"/>
          </p:cNvPr>
          <p:cNvSpPr/>
          <p:nvPr/>
        </p:nvSpPr>
        <p:spPr>
          <a:xfrm rot="5397851">
            <a:off x="11347130" y="23066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76" name="Google Shape;576;p10">
            <a:hlinkClick r:id="rId3" action="ppaction://hlinksldjump"/>
          </p:cNvPr>
          <p:cNvSpPr/>
          <p:nvPr/>
        </p:nvSpPr>
        <p:spPr>
          <a:xfrm rot="5397851">
            <a:off x="11347130" y="32667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77" name="Google Shape;577;p10">
            <a:hlinkClick r:id="rId4" action="ppaction://hlinksldjump"/>
          </p:cNvPr>
          <p:cNvSpPr/>
          <p:nvPr/>
        </p:nvSpPr>
        <p:spPr>
          <a:xfrm rot="5397851">
            <a:off x="11347130" y="42268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78" name="Google Shape;578;p10">
            <a:hlinkClick r:id="rId5" action="ppaction://hlinksldjump"/>
          </p:cNvPr>
          <p:cNvSpPr/>
          <p:nvPr/>
        </p:nvSpPr>
        <p:spPr>
          <a:xfrm rot="5397851">
            <a:off x="11347130" y="51869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79" name="Google Shape;579;p10">
            <a:hlinkClick r:id="" action="ppaction://noaction"/>
          </p:cNvPr>
          <p:cNvSpPr/>
          <p:nvPr/>
        </p:nvSpPr>
        <p:spPr>
          <a:xfrm rot="5397851">
            <a:off x="11347130" y="61470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80" name="Google Shape;580;p10">
            <a:hlinkClick r:id="rId6" action="ppaction://hlinksldjump"/>
          </p:cNvPr>
          <p:cNvSpPr/>
          <p:nvPr/>
        </p:nvSpPr>
        <p:spPr>
          <a:xfrm rot="5397851">
            <a:off x="-138220" y="3864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581" name="Google Shape;581;p10">
            <a:hlinkClick r:id="rId7" action="ppaction://hlinksldjump"/>
          </p:cNvPr>
          <p:cNvSpPr/>
          <p:nvPr/>
        </p:nvSpPr>
        <p:spPr>
          <a:xfrm rot="5397851">
            <a:off x="-138220" y="134652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25">
            <a:lum/>
          </a:blip>
          <a:srcRect/>
          <a:stretch>
            <a:fillRect l="-11000" r="-11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1pPr>
            <a:lvl2pPr lvl="1"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2pPr>
            <a:lvl3pPr lvl="2"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3pPr>
            <a:lvl4pPr lvl="3"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4pPr>
            <a:lvl5pPr lvl="4"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5pPr>
            <a:lvl6pPr lvl="5"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6pPr>
            <a:lvl7pPr lvl="6"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7pPr>
            <a:lvl8pPr lvl="7"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8pPr>
            <a:lvl9pPr lvl="8" rtl="0">
              <a:spcBef>
                <a:spcPts val="0"/>
              </a:spcBef>
              <a:spcAft>
                <a:spcPts val="0"/>
              </a:spcAft>
              <a:buClr>
                <a:schemeClr val="dk1"/>
              </a:buClr>
              <a:buSzPts val="3700"/>
              <a:buFont typeface="Barlow Semi Condensed Medium"/>
              <a:buNone/>
              <a:defRPr sz="3700">
                <a:solidFill>
                  <a:schemeClr val="dk1"/>
                </a:solidFill>
                <a:latin typeface="Barlow Semi Condensed Medium"/>
                <a:ea typeface="Barlow Semi Condensed Medium"/>
                <a:cs typeface="Barlow Semi Condensed Medium"/>
                <a:sym typeface="Barlow Semi Condensed Medium"/>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2900" rtl="0">
              <a:lnSpc>
                <a:spcPct val="115000"/>
              </a:lnSpc>
              <a:spcBef>
                <a:spcPts val="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1pPr>
            <a:lvl2pPr marL="914400" lvl="1" indent="-3429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2pPr>
            <a:lvl3pPr marL="1371600" lvl="2" indent="-3429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3pPr>
            <a:lvl4pPr marL="1828800" lvl="3" indent="-3429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4pPr>
            <a:lvl5pPr marL="2286000" lvl="4" indent="-3429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5pPr>
            <a:lvl6pPr marL="2743200" lvl="5" indent="-3429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6pPr>
            <a:lvl7pPr marL="3200400" lvl="6" indent="-3429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7pPr>
            <a:lvl8pPr marL="3657600" lvl="7" indent="-342900" rtl="0">
              <a:lnSpc>
                <a:spcPct val="115000"/>
              </a:lnSpc>
              <a:spcBef>
                <a:spcPts val="2100"/>
              </a:spcBef>
              <a:spcAft>
                <a:spcPts val="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8pPr>
            <a:lvl9pPr marL="4114800" lvl="8" indent="-342900" rtl="0">
              <a:lnSpc>
                <a:spcPct val="115000"/>
              </a:lnSpc>
              <a:spcBef>
                <a:spcPts val="2100"/>
              </a:spcBef>
              <a:spcAft>
                <a:spcPts val="2100"/>
              </a:spcAft>
              <a:buClr>
                <a:schemeClr val="dk1"/>
              </a:buClr>
              <a:buSzPts val="1800"/>
              <a:buFont typeface="Barlow Semi Condensed"/>
              <a:buChar char="■"/>
              <a:defRPr sz="1800">
                <a:solidFill>
                  <a:schemeClr val="dk1"/>
                </a:solidFill>
                <a:latin typeface="Barlow Semi Condensed"/>
                <a:ea typeface="Barlow Semi Condensed"/>
                <a:cs typeface="Barlow Semi Condensed"/>
                <a:sym typeface="Barlow Semi Condensed"/>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57920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chemeClr val="dk1"/>
                </a:solidFill>
                <a:latin typeface="Barlow Condensed"/>
                <a:ea typeface="Barlow Condensed"/>
                <a:cs typeface="Barlow Condensed"/>
                <a:sym typeface="Barlow Condensed"/>
              </a:rPr>
              <a:t>SLIDESMANIA.COM</a:t>
            </a:r>
            <a:endParaRPr sz="1200">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3.xml"/><Relationship Id="rId18" Type="http://schemas.openxmlformats.org/officeDocument/2006/relationships/image" Target="../media/image26.png"/><Relationship Id="rId3" Type="http://schemas.openxmlformats.org/officeDocument/2006/relationships/slide" Target="slide11.xml"/><Relationship Id="rId7" Type="http://schemas.openxmlformats.org/officeDocument/2006/relationships/slide" Target="slide2.xml"/><Relationship Id="rId12" Type="http://schemas.openxmlformats.org/officeDocument/2006/relationships/slide" Target="slide25.xml"/><Relationship Id="rId17" Type="http://schemas.openxmlformats.org/officeDocument/2006/relationships/slide" Target="slide5.xml"/><Relationship Id="rId2" Type="http://schemas.openxmlformats.org/officeDocument/2006/relationships/notesSlide" Target="../notesSlides/notesSlide10.xml"/><Relationship Id="rId16" Type="http://schemas.openxmlformats.org/officeDocument/2006/relationships/slide" Target="slide10.xml"/><Relationship Id="rId1" Type="http://schemas.openxmlformats.org/officeDocument/2006/relationships/slideLayout" Target="../slideLayouts/slideLayout15.xml"/><Relationship Id="rId6" Type="http://schemas.openxmlformats.org/officeDocument/2006/relationships/image" Target="../media/image4.png"/><Relationship Id="rId11" Type="http://schemas.openxmlformats.org/officeDocument/2006/relationships/slide" Target="slide18.xml"/><Relationship Id="rId5" Type="http://schemas.openxmlformats.org/officeDocument/2006/relationships/slide" Target="slide15.xml"/><Relationship Id="rId15" Type="http://schemas.openxmlformats.org/officeDocument/2006/relationships/slide" Target="slide9.xml"/><Relationship Id="rId10" Type="http://schemas.openxmlformats.org/officeDocument/2006/relationships/image" Target="../media/image25.png"/><Relationship Id="rId19" Type="http://schemas.openxmlformats.org/officeDocument/2006/relationships/image" Target="../media/image27.svg"/><Relationship Id="rId4" Type="http://schemas.openxmlformats.org/officeDocument/2006/relationships/slide" Target="slide13.xml"/><Relationship Id="rId9" Type="http://schemas.openxmlformats.org/officeDocument/2006/relationships/image" Target="../media/image17.svg"/><Relationship Id="rId14" Type="http://schemas.openxmlformats.org/officeDocument/2006/relationships/slide" Target="slide7.xml"/></Relationships>
</file>

<file path=ppt/slides/_rels/slide11.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41.svg"/><Relationship Id="rId26" Type="http://schemas.openxmlformats.org/officeDocument/2006/relationships/slide" Target="slide2.xml"/><Relationship Id="rId3" Type="http://schemas.openxmlformats.org/officeDocument/2006/relationships/image" Target="../media/image4.png"/><Relationship Id="rId21" Type="http://schemas.openxmlformats.org/officeDocument/2006/relationships/image" Target="../media/image44.svg"/><Relationship Id="rId34" Type="http://schemas.openxmlformats.org/officeDocument/2006/relationships/slide" Target="slide10.xml"/><Relationship Id="rId7" Type="http://schemas.openxmlformats.org/officeDocument/2006/relationships/image" Target="../media/image31.svg"/><Relationship Id="rId12" Type="http://schemas.openxmlformats.org/officeDocument/2006/relationships/slide" Target="slide12.xml"/><Relationship Id="rId17" Type="http://schemas.openxmlformats.org/officeDocument/2006/relationships/image" Target="../media/image40.png"/><Relationship Id="rId25" Type="http://schemas.openxmlformats.org/officeDocument/2006/relationships/image" Target="../media/image48.svg"/><Relationship Id="rId33" Type="http://schemas.openxmlformats.org/officeDocument/2006/relationships/slide" Target="slide9.xml"/><Relationship Id="rId2" Type="http://schemas.openxmlformats.org/officeDocument/2006/relationships/notesSlide" Target="../notesSlides/notesSlide11.xml"/><Relationship Id="rId16" Type="http://schemas.openxmlformats.org/officeDocument/2006/relationships/image" Target="../media/image39.svg"/><Relationship Id="rId20" Type="http://schemas.openxmlformats.org/officeDocument/2006/relationships/image" Target="../media/image43.png"/><Relationship Id="rId29" Type="http://schemas.openxmlformats.org/officeDocument/2006/relationships/slide" Target="slide18.xml"/><Relationship Id="rId1" Type="http://schemas.openxmlformats.org/officeDocument/2006/relationships/slideLayout" Target="../slideLayouts/slideLayout16.xml"/><Relationship Id="rId6" Type="http://schemas.openxmlformats.org/officeDocument/2006/relationships/image" Target="../media/image30.png"/><Relationship Id="rId11" Type="http://schemas.openxmlformats.org/officeDocument/2006/relationships/image" Target="../media/image35.svg"/><Relationship Id="rId24" Type="http://schemas.openxmlformats.org/officeDocument/2006/relationships/image" Target="../media/image47.png"/><Relationship Id="rId32" Type="http://schemas.openxmlformats.org/officeDocument/2006/relationships/slide" Target="slide7.xml"/><Relationship Id="rId5" Type="http://schemas.openxmlformats.org/officeDocument/2006/relationships/image" Target="../media/image29.svg"/><Relationship Id="rId15" Type="http://schemas.openxmlformats.org/officeDocument/2006/relationships/image" Target="../media/image38.png"/><Relationship Id="rId23" Type="http://schemas.openxmlformats.org/officeDocument/2006/relationships/image" Target="../media/image46.svg"/><Relationship Id="rId28" Type="http://schemas.openxmlformats.org/officeDocument/2006/relationships/image" Target="../media/image17.svg"/><Relationship Id="rId10" Type="http://schemas.openxmlformats.org/officeDocument/2006/relationships/image" Target="../media/image34.png"/><Relationship Id="rId19" Type="http://schemas.openxmlformats.org/officeDocument/2006/relationships/image" Target="../media/image42.jpeg"/><Relationship Id="rId31" Type="http://schemas.openxmlformats.org/officeDocument/2006/relationships/slide" Target="slide3.xml"/><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7.svg"/><Relationship Id="rId22" Type="http://schemas.openxmlformats.org/officeDocument/2006/relationships/image" Target="../media/image45.png"/><Relationship Id="rId27" Type="http://schemas.openxmlformats.org/officeDocument/2006/relationships/image" Target="../media/image16.png"/><Relationship Id="rId30" Type="http://schemas.openxmlformats.org/officeDocument/2006/relationships/slide" Target="slide25.xml"/><Relationship Id="rId35" Type="http://schemas.openxmlformats.org/officeDocument/2006/relationships/slide" Target="slide5.xml"/><Relationship Id="rId8"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slide" Target="slide9.xml"/><Relationship Id="rId3" Type="http://schemas.openxmlformats.org/officeDocument/2006/relationships/image" Target="../media/image49.png"/><Relationship Id="rId7" Type="http://schemas.openxmlformats.org/officeDocument/2006/relationships/slide" Target="slide15.xml"/><Relationship Id="rId12" Type="http://schemas.openxmlformats.org/officeDocument/2006/relationships/slide" Target="slide7.xml"/><Relationship Id="rId2" Type="http://schemas.openxmlformats.org/officeDocument/2006/relationships/notesSlide" Target="../notesSlides/notesSlide12.xml"/><Relationship Id="rId16" Type="http://schemas.openxmlformats.org/officeDocument/2006/relationships/image" Target="../media/image51.png"/><Relationship Id="rId1" Type="http://schemas.openxmlformats.org/officeDocument/2006/relationships/slideLayout" Target="../slideLayouts/slideLayout16.xml"/><Relationship Id="rId6" Type="http://schemas.openxmlformats.org/officeDocument/2006/relationships/slide" Target="slide13.xml"/><Relationship Id="rId11" Type="http://schemas.openxmlformats.org/officeDocument/2006/relationships/slide" Target="slide3.xml"/><Relationship Id="rId5" Type="http://schemas.openxmlformats.org/officeDocument/2006/relationships/image" Target="../media/image4.png"/><Relationship Id="rId15" Type="http://schemas.openxmlformats.org/officeDocument/2006/relationships/slide" Target="slide5.xml"/><Relationship Id="rId10" Type="http://schemas.openxmlformats.org/officeDocument/2006/relationships/slide" Target="slide25.xml"/><Relationship Id="rId4" Type="http://schemas.openxmlformats.org/officeDocument/2006/relationships/image" Target="../media/image50.png"/><Relationship Id="rId9" Type="http://schemas.openxmlformats.org/officeDocument/2006/relationships/slide" Target="slide18.xml"/><Relationship Id="rId14" Type="http://schemas.openxmlformats.org/officeDocument/2006/relationships/slide" Target="slide10.xml"/></Relationships>
</file>

<file path=ppt/slides/_rels/slide13.xml.rels><?xml version="1.0" encoding="UTF-8" standalone="yes"?>
<Relationships xmlns="http://schemas.openxmlformats.org/package/2006/relationships"><Relationship Id="rId13" Type="http://schemas.openxmlformats.org/officeDocument/2006/relationships/image" Target="../media/image39.svg"/><Relationship Id="rId18" Type="http://schemas.openxmlformats.org/officeDocument/2006/relationships/image" Target="../media/image44.svg"/><Relationship Id="rId26" Type="http://schemas.openxmlformats.org/officeDocument/2006/relationships/image" Target="../media/image46.svg"/><Relationship Id="rId3" Type="http://schemas.openxmlformats.org/officeDocument/2006/relationships/image" Target="../media/image30.png"/><Relationship Id="rId21" Type="http://schemas.openxmlformats.org/officeDocument/2006/relationships/image" Target="../media/image37.svg"/><Relationship Id="rId34" Type="http://schemas.openxmlformats.org/officeDocument/2006/relationships/slide" Target="slide10.xml"/><Relationship Id="rId7" Type="http://schemas.openxmlformats.org/officeDocument/2006/relationships/image" Target="../media/image29.sv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45.png"/><Relationship Id="rId33" Type="http://schemas.openxmlformats.org/officeDocument/2006/relationships/slide" Target="slide9.xml"/><Relationship Id="rId2" Type="http://schemas.openxmlformats.org/officeDocument/2006/relationships/notesSlide" Target="../notesSlides/notesSlide13.xml"/><Relationship Id="rId16" Type="http://schemas.openxmlformats.org/officeDocument/2006/relationships/image" Target="../media/image52.jpeg"/><Relationship Id="rId20" Type="http://schemas.openxmlformats.org/officeDocument/2006/relationships/image" Target="../media/image36.png"/><Relationship Id="rId29" Type="http://schemas.openxmlformats.org/officeDocument/2006/relationships/slide" Target="slide18.xml"/><Relationship Id="rId1" Type="http://schemas.openxmlformats.org/officeDocument/2006/relationships/slideLayout" Target="../slideLayouts/slideLayout16.xml"/><Relationship Id="rId6" Type="http://schemas.openxmlformats.org/officeDocument/2006/relationships/image" Target="../media/image28.png"/><Relationship Id="rId11" Type="http://schemas.openxmlformats.org/officeDocument/2006/relationships/image" Target="../media/image35.svg"/><Relationship Id="rId24" Type="http://schemas.openxmlformats.org/officeDocument/2006/relationships/image" Target="../media/image17.svg"/><Relationship Id="rId32" Type="http://schemas.openxmlformats.org/officeDocument/2006/relationships/slide" Target="slide7.xml"/><Relationship Id="rId5" Type="http://schemas.openxmlformats.org/officeDocument/2006/relationships/image" Target="../media/image4.png"/><Relationship Id="rId15" Type="http://schemas.openxmlformats.org/officeDocument/2006/relationships/image" Target="../media/image41.svg"/><Relationship Id="rId23" Type="http://schemas.openxmlformats.org/officeDocument/2006/relationships/image" Target="../media/image16.png"/><Relationship Id="rId28" Type="http://schemas.openxmlformats.org/officeDocument/2006/relationships/image" Target="../media/image48.svg"/><Relationship Id="rId10" Type="http://schemas.openxmlformats.org/officeDocument/2006/relationships/image" Target="../media/image34.png"/><Relationship Id="rId19" Type="http://schemas.openxmlformats.org/officeDocument/2006/relationships/slide" Target="slide14.xml"/><Relationship Id="rId31" Type="http://schemas.openxmlformats.org/officeDocument/2006/relationships/slide" Target="slide3.xml"/><Relationship Id="rId4" Type="http://schemas.openxmlformats.org/officeDocument/2006/relationships/image" Target="../media/image31.svg"/><Relationship Id="rId9" Type="http://schemas.openxmlformats.org/officeDocument/2006/relationships/image" Target="../media/image33.svg"/><Relationship Id="rId14" Type="http://schemas.openxmlformats.org/officeDocument/2006/relationships/image" Target="../media/image40.png"/><Relationship Id="rId22" Type="http://schemas.openxmlformats.org/officeDocument/2006/relationships/slide" Target="slide2.xml"/><Relationship Id="rId27" Type="http://schemas.openxmlformats.org/officeDocument/2006/relationships/image" Target="../media/image47.png"/><Relationship Id="rId30" Type="http://schemas.openxmlformats.org/officeDocument/2006/relationships/slide" Target="slide25.xml"/><Relationship Id="rId35" Type="http://schemas.openxmlformats.org/officeDocument/2006/relationships/slide" Target="slide5.xml"/><Relationship Id="rId8"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7.xml"/><Relationship Id="rId3" Type="http://schemas.openxmlformats.org/officeDocument/2006/relationships/image" Target="../media/image53.jpeg"/><Relationship Id="rId7" Type="http://schemas.openxmlformats.org/officeDocument/2006/relationships/slide" Target="slide11.xml"/><Relationship Id="rId12" Type="http://schemas.openxmlformats.org/officeDocument/2006/relationships/slide" Target="slide3.xml"/><Relationship Id="rId2" Type="http://schemas.openxmlformats.org/officeDocument/2006/relationships/notesSlide" Target="../notesSlides/notesSlide14.xml"/><Relationship Id="rId16" Type="http://schemas.openxmlformats.org/officeDocument/2006/relationships/slide" Target="slide5.xml"/><Relationship Id="rId1" Type="http://schemas.openxmlformats.org/officeDocument/2006/relationships/slideLayout" Target="../slideLayouts/slideLayout16.xml"/><Relationship Id="rId6" Type="http://schemas.openxmlformats.org/officeDocument/2006/relationships/slide" Target="slide13.xml"/><Relationship Id="rId11" Type="http://schemas.openxmlformats.org/officeDocument/2006/relationships/slide" Target="slide25.xml"/><Relationship Id="rId5" Type="http://schemas.openxmlformats.org/officeDocument/2006/relationships/image" Target="../media/image4.png"/><Relationship Id="rId15" Type="http://schemas.openxmlformats.org/officeDocument/2006/relationships/slide" Target="slide10.xml"/><Relationship Id="rId10" Type="http://schemas.openxmlformats.org/officeDocument/2006/relationships/slide" Target="slide18.xml"/><Relationship Id="rId4" Type="http://schemas.openxmlformats.org/officeDocument/2006/relationships/chart" Target="../charts/chart2.xml"/><Relationship Id="rId9" Type="http://schemas.openxmlformats.org/officeDocument/2006/relationships/chart" Target="../charts/chart3.xml"/><Relationship Id="rId14" Type="http://schemas.openxmlformats.org/officeDocument/2006/relationships/slide" Target="slide9.xml"/></Relationships>
</file>

<file path=ppt/slides/_rels/slide15.xml.rels><?xml version="1.0" encoding="UTF-8" standalone="yes"?>
<Relationships xmlns="http://schemas.openxmlformats.org/package/2006/relationships"><Relationship Id="rId13" Type="http://schemas.openxmlformats.org/officeDocument/2006/relationships/image" Target="../media/image41.svg"/><Relationship Id="rId18" Type="http://schemas.openxmlformats.org/officeDocument/2006/relationships/image" Target="../media/image37.svg"/><Relationship Id="rId26" Type="http://schemas.openxmlformats.org/officeDocument/2006/relationships/slide" Target="slide2.xml"/><Relationship Id="rId39" Type="http://schemas.openxmlformats.org/officeDocument/2006/relationships/image" Target="../media/image58.svg"/><Relationship Id="rId21" Type="http://schemas.openxmlformats.org/officeDocument/2006/relationships/image" Target="../media/image31.svg"/><Relationship Id="rId34" Type="http://schemas.openxmlformats.org/officeDocument/2006/relationships/slide" Target="slide10.xml"/><Relationship Id="rId7" Type="http://schemas.openxmlformats.org/officeDocument/2006/relationships/image" Target="../media/image33.svg"/><Relationship Id="rId12" Type="http://schemas.openxmlformats.org/officeDocument/2006/relationships/image" Target="../media/image40.png"/><Relationship Id="rId17" Type="http://schemas.openxmlformats.org/officeDocument/2006/relationships/image" Target="../media/image36.png"/><Relationship Id="rId25" Type="http://schemas.openxmlformats.org/officeDocument/2006/relationships/image" Target="../media/image48.svg"/><Relationship Id="rId33" Type="http://schemas.openxmlformats.org/officeDocument/2006/relationships/slide" Target="slide9.xml"/><Relationship Id="rId38" Type="http://schemas.openxmlformats.org/officeDocument/2006/relationships/image" Target="../media/image57.png"/><Relationship Id="rId2" Type="http://schemas.openxmlformats.org/officeDocument/2006/relationships/notesSlide" Target="../notesSlides/notesSlide15.xml"/><Relationship Id="rId16" Type="http://schemas.openxmlformats.org/officeDocument/2006/relationships/slide" Target="slide16.xml"/><Relationship Id="rId20" Type="http://schemas.openxmlformats.org/officeDocument/2006/relationships/image" Target="../media/image30.png"/><Relationship Id="rId29" Type="http://schemas.openxmlformats.org/officeDocument/2006/relationships/slide" Target="slide18.xml"/><Relationship Id="rId1" Type="http://schemas.openxmlformats.org/officeDocument/2006/relationships/slideLayout" Target="../slideLayouts/slideLayout16.xml"/><Relationship Id="rId6" Type="http://schemas.openxmlformats.org/officeDocument/2006/relationships/image" Target="../media/image32.png"/><Relationship Id="rId11" Type="http://schemas.openxmlformats.org/officeDocument/2006/relationships/image" Target="../media/image39.svg"/><Relationship Id="rId24" Type="http://schemas.openxmlformats.org/officeDocument/2006/relationships/image" Target="../media/image47.png"/><Relationship Id="rId32" Type="http://schemas.openxmlformats.org/officeDocument/2006/relationships/slide" Target="slide7.xml"/><Relationship Id="rId37" Type="http://schemas.openxmlformats.org/officeDocument/2006/relationships/image" Target="../media/image56.svg"/><Relationship Id="rId5" Type="http://schemas.openxmlformats.org/officeDocument/2006/relationships/image" Target="../media/image29.svg"/><Relationship Id="rId15" Type="http://schemas.openxmlformats.org/officeDocument/2006/relationships/image" Target="../media/image44.svg"/><Relationship Id="rId23" Type="http://schemas.openxmlformats.org/officeDocument/2006/relationships/image" Target="../media/image46.svg"/><Relationship Id="rId28" Type="http://schemas.openxmlformats.org/officeDocument/2006/relationships/image" Target="../media/image17.svg"/><Relationship Id="rId36" Type="http://schemas.openxmlformats.org/officeDocument/2006/relationships/image" Target="../media/image55.png"/><Relationship Id="rId10" Type="http://schemas.openxmlformats.org/officeDocument/2006/relationships/image" Target="../media/image38.png"/><Relationship Id="rId19" Type="http://schemas.openxmlformats.org/officeDocument/2006/relationships/image" Target="../media/image54.jpeg"/><Relationship Id="rId31" Type="http://schemas.openxmlformats.org/officeDocument/2006/relationships/slide" Target="slide3.xml"/><Relationship Id="rId4" Type="http://schemas.openxmlformats.org/officeDocument/2006/relationships/image" Target="../media/image28.png"/><Relationship Id="rId9" Type="http://schemas.openxmlformats.org/officeDocument/2006/relationships/image" Target="../media/image35.svg"/><Relationship Id="rId14" Type="http://schemas.openxmlformats.org/officeDocument/2006/relationships/image" Target="../media/image43.png"/><Relationship Id="rId22" Type="http://schemas.openxmlformats.org/officeDocument/2006/relationships/image" Target="../media/image45.png"/><Relationship Id="rId27" Type="http://schemas.openxmlformats.org/officeDocument/2006/relationships/image" Target="../media/image16.png"/><Relationship Id="rId30" Type="http://schemas.openxmlformats.org/officeDocument/2006/relationships/slide" Target="slide25.xml"/><Relationship Id="rId35" Type="http://schemas.openxmlformats.org/officeDocument/2006/relationships/slide" Target="slide5.xml"/><Relationship Id="rId8" Type="http://schemas.openxmlformats.org/officeDocument/2006/relationships/image" Target="../media/image34.png"/><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10.xml"/><Relationship Id="rId3" Type="http://schemas.openxmlformats.org/officeDocument/2006/relationships/image" Target="../media/image59.png"/><Relationship Id="rId7" Type="http://schemas.openxmlformats.org/officeDocument/2006/relationships/image" Target="../media/image19.svg"/><Relationship Id="rId12" Type="http://schemas.openxmlformats.org/officeDocument/2006/relationships/slide" Target="slide9.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18.png"/><Relationship Id="rId11" Type="http://schemas.openxmlformats.org/officeDocument/2006/relationships/slide" Target="slide7.xml"/><Relationship Id="rId5" Type="http://schemas.openxmlformats.org/officeDocument/2006/relationships/image" Target="../media/image4.png"/><Relationship Id="rId10" Type="http://schemas.openxmlformats.org/officeDocument/2006/relationships/slide" Target="slide3.xml"/><Relationship Id="rId4" Type="http://schemas.openxmlformats.org/officeDocument/2006/relationships/image" Target="../media/image60.png"/><Relationship Id="rId9" Type="http://schemas.openxmlformats.org/officeDocument/2006/relationships/slide" Target="slide25.xml"/><Relationship Id="rId14" Type="http://schemas.openxmlformats.org/officeDocument/2006/relationships/slide" Target="slide5.xml"/></Relationships>
</file>

<file path=ppt/slides/_rels/slide17.xml.rels><?xml version="1.0" encoding="UTF-8" standalone="yes"?>
<Relationships xmlns="http://schemas.openxmlformats.org/package/2006/relationships"><Relationship Id="rId8" Type="http://schemas.openxmlformats.org/officeDocument/2006/relationships/chart" Target="../charts/chart5.xml"/><Relationship Id="rId13" Type="http://schemas.openxmlformats.org/officeDocument/2006/relationships/slide" Target="slide7.xml"/><Relationship Id="rId3" Type="http://schemas.openxmlformats.org/officeDocument/2006/relationships/chart" Target="../charts/chart4.xml"/><Relationship Id="rId7" Type="http://schemas.openxmlformats.org/officeDocument/2006/relationships/slide" Target="slide13.xml"/><Relationship Id="rId12" Type="http://schemas.openxmlformats.org/officeDocument/2006/relationships/slide" Target="slide3.xml"/><Relationship Id="rId2" Type="http://schemas.openxmlformats.org/officeDocument/2006/relationships/notesSlide" Target="../notesSlides/notesSlide17.xml"/><Relationship Id="rId16" Type="http://schemas.openxmlformats.org/officeDocument/2006/relationships/slide" Target="slide5.xml"/><Relationship Id="rId1" Type="http://schemas.openxmlformats.org/officeDocument/2006/relationships/slideLayout" Target="../slideLayouts/slideLayout16.xml"/><Relationship Id="rId6" Type="http://schemas.openxmlformats.org/officeDocument/2006/relationships/slide" Target="slide15.xml"/><Relationship Id="rId11" Type="http://schemas.openxmlformats.org/officeDocument/2006/relationships/slide" Target="slide25.xml"/><Relationship Id="rId5" Type="http://schemas.openxmlformats.org/officeDocument/2006/relationships/slide" Target="slide11.xml"/><Relationship Id="rId15" Type="http://schemas.openxmlformats.org/officeDocument/2006/relationships/slide" Target="slide10.xml"/><Relationship Id="rId10" Type="http://schemas.openxmlformats.org/officeDocument/2006/relationships/slide" Target="slide18.xml"/><Relationship Id="rId4" Type="http://schemas.openxmlformats.org/officeDocument/2006/relationships/image" Target="../media/image4.png"/><Relationship Id="rId9" Type="http://schemas.openxmlformats.org/officeDocument/2006/relationships/chart" Target="../charts/chart6.xml"/><Relationship Id="rId14" Type="http://schemas.openxmlformats.org/officeDocument/2006/relationships/slide" Target="slide9.xml"/></Relationships>
</file>

<file path=ppt/slides/_rels/slide18.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18" Type="http://schemas.openxmlformats.org/officeDocument/2006/relationships/image" Target="../media/image61.png"/><Relationship Id="rId3" Type="http://schemas.openxmlformats.org/officeDocument/2006/relationships/image" Target="../media/image4.png"/><Relationship Id="rId7" Type="http://schemas.openxmlformats.org/officeDocument/2006/relationships/slide" Target="slide24.xml"/><Relationship Id="rId12" Type="http://schemas.openxmlformats.org/officeDocument/2006/relationships/slide" Target="slide3.xml"/><Relationship Id="rId17" Type="http://schemas.openxmlformats.org/officeDocument/2006/relationships/slide" Target="slide5.xml"/><Relationship Id="rId2" Type="http://schemas.openxmlformats.org/officeDocument/2006/relationships/notesSlide" Target="../notesSlides/notesSlide18.xml"/><Relationship Id="rId16" Type="http://schemas.openxmlformats.org/officeDocument/2006/relationships/slide" Target="slide18.xml"/><Relationship Id="rId1" Type="http://schemas.openxmlformats.org/officeDocument/2006/relationships/slideLayout" Target="../slideLayouts/slideLayout18.xml"/><Relationship Id="rId6" Type="http://schemas.openxmlformats.org/officeDocument/2006/relationships/slide" Target="slide23.xml"/><Relationship Id="rId11" Type="http://schemas.openxmlformats.org/officeDocument/2006/relationships/slide" Target="slide25.xml"/><Relationship Id="rId5" Type="http://schemas.openxmlformats.org/officeDocument/2006/relationships/slide" Target="slide20.xml"/><Relationship Id="rId15" Type="http://schemas.openxmlformats.org/officeDocument/2006/relationships/slide" Target="slide10.xml"/><Relationship Id="rId10" Type="http://schemas.openxmlformats.org/officeDocument/2006/relationships/image" Target="../media/image17.svg"/><Relationship Id="rId19" Type="http://schemas.openxmlformats.org/officeDocument/2006/relationships/image" Target="../media/image62.svg"/><Relationship Id="rId4" Type="http://schemas.openxmlformats.org/officeDocument/2006/relationships/slide" Target="slide19.xml"/><Relationship Id="rId9" Type="http://schemas.openxmlformats.org/officeDocument/2006/relationships/image" Target="../media/image16.png"/><Relationship Id="rId14" Type="http://schemas.openxmlformats.org/officeDocument/2006/relationships/slide" Target="slide9.xml"/></Relationships>
</file>

<file path=ppt/slides/_rels/slide19.xml.rels><?xml version="1.0" encoding="UTF-8" standalone="yes"?>
<Relationships xmlns="http://schemas.openxmlformats.org/package/2006/relationships"><Relationship Id="rId8" Type="http://schemas.openxmlformats.org/officeDocument/2006/relationships/chart" Target="../charts/chart8.xml"/><Relationship Id="rId13" Type="http://schemas.openxmlformats.org/officeDocument/2006/relationships/slide" Target="slide10.xml"/><Relationship Id="rId3" Type="http://schemas.openxmlformats.org/officeDocument/2006/relationships/image" Target="../media/image4.png"/><Relationship Id="rId7" Type="http://schemas.openxmlformats.org/officeDocument/2006/relationships/chart" Target="../charts/chart7.xml"/><Relationship Id="rId12" Type="http://schemas.openxmlformats.org/officeDocument/2006/relationships/slide" Target="slide9.xml"/><Relationship Id="rId17" Type="http://schemas.openxmlformats.org/officeDocument/2006/relationships/image" Target="../media/image62.svg"/><Relationship Id="rId2" Type="http://schemas.openxmlformats.org/officeDocument/2006/relationships/notesSlide" Target="../notesSlides/notesSlide19.xml"/><Relationship Id="rId16" Type="http://schemas.openxmlformats.org/officeDocument/2006/relationships/image" Target="../media/image61.png"/><Relationship Id="rId1" Type="http://schemas.openxmlformats.org/officeDocument/2006/relationships/slideLayout" Target="../slideLayouts/slideLayout19.xml"/><Relationship Id="rId6" Type="http://schemas.openxmlformats.org/officeDocument/2006/relationships/image" Target="../media/image17.svg"/><Relationship Id="rId11" Type="http://schemas.openxmlformats.org/officeDocument/2006/relationships/slide" Target="slide7.xml"/><Relationship Id="rId5" Type="http://schemas.openxmlformats.org/officeDocument/2006/relationships/image" Target="../media/image16.png"/><Relationship Id="rId15" Type="http://schemas.openxmlformats.org/officeDocument/2006/relationships/slide" Target="slide5.xml"/><Relationship Id="rId10" Type="http://schemas.openxmlformats.org/officeDocument/2006/relationships/slide" Target="slide3.xml"/><Relationship Id="rId4" Type="http://schemas.openxmlformats.org/officeDocument/2006/relationships/slide" Target="slide2.xml"/><Relationship Id="rId9" Type="http://schemas.openxmlformats.org/officeDocument/2006/relationships/slide" Target="slide25.xml"/><Relationship Id="rId14" Type="http://schemas.openxmlformats.org/officeDocument/2006/relationships/slide" Target="slide18.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4.png"/><Relationship Id="rId18" Type="http://schemas.openxmlformats.org/officeDocument/2006/relationships/image" Target="../media/image8.png"/><Relationship Id="rId26" Type="http://schemas.openxmlformats.org/officeDocument/2006/relationships/slide" Target="slide15.xml"/><Relationship Id="rId3" Type="http://schemas.openxmlformats.org/officeDocument/2006/relationships/slide" Target="slide2.xml"/><Relationship Id="rId21" Type="http://schemas.openxmlformats.org/officeDocument/2006/relationships/image" Target="../media/image11.svg"/><Relationship Id="rId7" Type="http://schemas.openxmlformats.org/officeDocument/2006/relationships/slide" Target="slide16.xml"/><Relationship Id="rId12" Type="http://schemas.openxmlformats.org/officeDocument/2006/relationships/slide" Target="slide25.xml"/><Relationship Id="rId17" Type="http://schemas.openxmlformats.org/officeDocument/2006/relationships/image" Target="../media/image7.svg"/><Relationship Id="rId25" Type="http://schemas.openxmlformats.org/officeDocument/2006/relationships/image" Target="../media/image13.jpeg"/><Relationship Id="rId2" Type="http://schemas.openxmlformats.org/officeDocument/2006/relationships/notesSlide" Target="../notesSlides/notesSlide2.xml"/><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8.xml"/><Relationship Id="rId24" Type="http://schemas.openxmlformats.org/officeDocument/2006/relationships/slide" Target="slide13.xml"/><Relationship Id="rId5" Type="http://schemas.openxmlformats.org/officeDocument/2006/relationships/slide" Target="slide8.xml"/><Relationship Id="rId15" Type="http://schemas.openxmlformats.org/officeDocument/2006/relationships/image" Target="../media/image5.png"/><Relationship Id="rId23" Type="http://schemas.openxmlformats.org/officeDocument/2006/relationships/image" Target="../media/image12.gif"/><Relationship Id="rId10" Type="http://schemas.openxmlformats.org/officeDocument/2006/relationships/slide" Target="slide9.xml"/><Relationship Id="rId19" Type="http://schemas.openxmlformats.org/officeDocument/2006/relationships/image" Target="../media/image9.png"/><Relationship Id="rId4" Type="http://schemas.openxmlformats.org/officeDocument/2006/relationships/slide" Target="slide5.xml"/><Relationship Id="rId9" Type="http://schemas.openxmlformats.org/officeDocument/2006/relationships/slide" Target="slide7.xml"/><Relationship Id="rId14" Type="http://schemas.openxmlformats.org/officeDocument/2006/relationships/slide" Target="slide3.xml"/><Relationship Id="rId22" Type="http://schemas.openxmlformats.org/officeDocument/2006/relationships/slide" Target="slide11.xml"/><Relationship Id="rId27" Type="http://schemas.openxmlformats.org/officeDocument/2006/relationships/image" Target="../media/image14.jpeg"/></Relationships>
</file>

<file path=ppt/slides/_rels/slide2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slide" Target="slide7.xml"/><Relationship Id="rId3" Type="http://schemas.openxmlformats.org/officeDocument/2006/relationships/image" Target="../media/image4.png"/><Relationship Id="rId21" Type="http://schemas.openxmlformats.org/officeDocument/2006/relationships/slide" Target="slide18.xml"/><Relationship Id="rId7" Type="http://schemas.openxmlformats.org/officeDocument/2006/relationships/image" Target="../media/image63.png"/><Relationship Id="rId12" Type="http://schemas.openxmlformats.org/officeDocument/2006/relationships/image" Target="../media/image68.svg"/><Relationship Id="rId17" Type="http://schemas.openxmlformats.org/officeDocument/2006/relationships/slide" Target="slide3.xml"/><Relationship Id="rId2" Type="http://schemas.openxmlformats.org/officeDocument/2006/relationships/notesSlide" Target="../notesSlides/notesSlide20.xml"/><Relationship Id="rId16" Type="http://schemas.openxmlformats.org/officeDocument/2006/relationships/slide" Target="slide25.xml"/><Relationship Id="rId20" Type="http://schemas.openxmlformats.org/officeDocument/2006/relationships/slide" Target="slide10.xml"/><Relationship Id="rId1" Type="http://schemas.openxmlformats.org/officeDocument/2006/relationships/slideLayout" Target="../slideLayouts/slideLayout19.xml"/><Relationship Id="rId6" Type="http://schemas.openxmlformats.org/officeDocument/2006/relationships/image" Target="../media/image17.svg"/><Relationship Id="rId11" Type="http://schemas.openxmlformats.org/officeDocument/2006/relationships/image" Target="../media/image67.png"/><Relationship Id="rId24" Type="http://schemas.openxmlformats.org/officeDocument/2006/relationships/image" Target="../media/image62.svg"/><Relationship Id="rId5" Type="http://schemas.openxmlformats.org/officeDocument/2006/relationships/image" Target="../media/image16.png"/><Relationship Id="rId15" Type="http://schemas.openxmlformats.org/officeDocument/2006/relationships/image" Target="../media/image19.svg"/><Relationship Id="rId23" Type="http://schemas.openxmlformats.org/officeDocument/2006/relationships/image" Target="../media/image61.png"/><Relationship Id="rId10" Type="http://schemas.openxmlformats.org/officeDocument/2006/relationships/image" Target="../media/image66.png"/><Relationship Id="rId19" Type="http://schemas.openxmlformats.org/officeDocument/2006/relationships/slide" Target="slide9.xml"/><Relationship Id="rId4" Type="http://schemas.openxmlformats.org/officeDocument/2006/relationships/slide" Target="slide2.xml"/><Relationship Id="rId9" Type="http://schemas.openxmlformats.org/officeDocument/2006/relationships/image" Target="../media/image65.png"/><Relationship Id="rId14" Type="http://schemas.openxmlformats.org/officeDocument/2006/relationships/image" Target="../media/image18.png"/><Relationship Id="rId22" Type="http://schemas.openxmlformats.org/officeDocument/2006/relationships/slide" Target="slide5.xml"/></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slide" Target="slide7.xml"/><Relationship Id="rId18" Type="http://schemas.openxmlformats.org/officeDocument/2006/relationships/image" Target="../media/image61.png"/><Relationship Id="rId3" Type="http://schemas.openxmlformats.org/officeDocument/2006/relationships/image" Target="../media/image4.png"/><Relationship Id="rId7" Type="http://schemas.openxmlformats.org/officeDocument/2006/relationships/image" Target="../media/image70.png"/><Relationship Id="rId12" Type="http://schemas.openxmlformats.org/officeDocument/2006/relationships/slide" Target="slide3.xml"/><Relationship Id="rId17" Type="http://schemas.openxmlformats.org/officeDocument/2006/relationships/slide" Target="slide5.xml"/><Relationship Id="rId2" Type="http://schemas.openxmlformats.org/officeDocument/2006/relationships/notesSlide" Target="../notesSlides/notesSlide21.xml"/><Relationship Id="rId16" Type="http://schemas.openxmlformats.org/officeDocument/2006/relationships/slide" Target="slide18.xml"/><Relationship Id="rId20" Type="http://schemas.openxmlformats.org/officeDocument/2006/relationships/image" Target="../media/image73.png"/><Relationship Id="rId1" Type="http://schemas.openxmlformats.org/officeDocument/2006/relationships/slideLayout" Target="../slideLayouts/slideLayout19.xml"/><Relationship Id="rId6" Type="http://schemas.openxmlformats.org/officeDocument/2006/relationships/image" Target="../media/image17.svg"/><Relationship Id="rId11" Type="http://schemas.openxmlformats.org/officeDocument/2006/relationships/slide" Target="slide25.xml"/><Relationship Id="rId5" Type="http://schemas.openxmlformats.org/officeDocument/2006/relationships/image" Target="../media/image16.png"/><Relationship Id="rId15" Type="http://schemas.openxmlformats.org/officeDocument/2006/relationships/slide" Target="slide10.xml"/><Relationship Id="rId10" Type="http://schemas.openxmlformats.org/officeDocument/2006/relationships/image" Target="../media/image69.png"/><Relationship Id="rId19" Type="http://schemas.openxmlformats.org/officeDocument/2006/relationships/image" Target="../media/image62.svg"/><Relationship Id="rId4" Type="http://schemas.openxmlformats.org/officeDocument/2006/relationships/slide" Target="slide2.xml"/><Relationship Id="rId9" Type="http://schemas.openxmlformats.org/officeDocument/2006/relationships/image" Target="../media/image72.png"/><Relationship Id="rId14" Type="http://schemas.openxmlformats.org/officeDocument/2006/relationships/slide" Target="slide9.xml"/></Relationships>
</file>

<file path=ppt/slides/_rels/slide22.xml.rels><?xml version="1.0" encoding="UTF-8" standalone="yes"?>
<Relationships xmlns="http://schemas.openxmlformats.org/package/2006/relationships"><Relationship Id="rId8" Type="http://schemas.openxmlformats.org/officeDocument/2006/relationships/chart" Target="../charts/chart10.xml"/><Relationship Id="rId13" Type="http://schemas.openxmlformats.org/officeDocument/2006/relationships/slide" Target="slide10.xml"/><Relationship Id="rId3" Type="http://schemas.openxmlformats.org/officeDocument/2006/relationships/image" Target="../media/image4.png"/><Relationship Id="rId7" Type="http://schemas.openxmlformats.org/officeDocument/2006/relationships/chart" Target="../charts/chart9.xml"/><Relationship Id="rId12" Type="http://schemas.openxmlformats.org/officeDocument/2006/relationships/slide" Target="slide9.xml"/><Relationship Id="rId17" Type="http://schemas.openxmlformats.org/officeDocument/2006/relationships/image" Target="../media/image62.svg"/><Relationship Id="rId2" Type="http://schemas.openxmlformats.org/officeDocument/2006/relationships/notesSlide" Target="../notesSlides/notesSlide22.xml"/><Relationship Id="rId16" Type="http://schemas.openxmlformats.org/officeDocument/2006/relationships/image" Target="../media/image61.png"/><Relationship Id="rId1" Type="http://schemas.openxmlformats.org/officeDocument/2006/relationships/slideLayout" Target="../slideLayouts/slideLayout19.xml"/><Relationship Id="rId6" Type="http://schemas.openxmlformats.org/officeDocument/2006/relationships/image" Target="../media/image17.svg"/><Relationship Id="rId11" Type="http://schemas.openxmlformats.org/officeDocument/2006/relationships/slide" Target="slide7.xml"/><Relationship Id="rId5" Type="http://schemas.openxmlformats.org/officeDocument/2006/relationships/image" Target="../media/image16.png"/><Relationship Id="rId15" Type="http://schemas.openxmlformats.org/officeDocument/2006/relationships/slide" Target="slide5.xml"/><Relationship Id="rId10" Type="http://schemas.openxmlformats.org/officeDocument/2006/relationships/slide" Target="slide3.xml"/><Relationship Id="rId4" Type="http://schemas.openxmlformats.org/officeDocument/2006/relationships/slide" Target="slide2.xml"/><Relationship Id="rId9" Type="http://schemas.openxmlformats.org/officeDocument/2006/relationships/slide" Target="slide25.xml"/><Relationship Id="rId14" Type="http://schemas.openxmlformats.org/officeDocument/2006/relationships/slide" Target="slide18.xml"/></Relationships>
</file>

<file path=ppt/slides/_rels/slide2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slide" Target="slide7.xml"/><Relationship Id="rId3" Type="http://schemas.openxmlformats.org/officeDocument/2006/relationships/image" Target="../media/image61.png"/><Relationship Id="rId7" Type="http://schemas.openxmlformats.org/officeDocument/2006/relationships/image" Target="../media/image16.png"/><Relationship Id="rId12" Type="http://schemas.openxmlformats.org/officeDocument/2006/relationships/slide" Target="slide3.xml"/><Relationship Id="rId17" Type="http://schemas.openxmlformats.org/officeDocument/2006/relationships/slide" Target="slide5.xml"/><Relationship Id="rId2" Type="http://schemas.openxmlformats.org/officeDocument/2006/relationships/notesSlide" Target="../notesSlides/notesSlide23.xml"/><Relationship Id="rId16" Type="http://schemas.openxmlformats.org/officeDocument/2006/relationships/slide" Target="slide18.xml"/><Relationship Id="rId1" Type="http://schemas.openxmlformats.org/officeDocument/2006/relationships/slideLayout" Target="../slideLayouts/slideLayout19.xml"/><Relationship Id="rId6" Type="http://schemas.openxmlformats.org/officeDocument/2006/relationships/slide" Target="slide2.xml"/><Relationship Id="rId11" Type="http://schemas.openxmlformats.org/officeDocument/2006/relationships/slide" Target="slide25.xml"/><Relationship Id="rId5" Type="http://schemas.openxmlformats.org/officeDocument/2006/relationships/image" Target="../media/image4.png"/><Relationship Id="rId15" Type="http://schemas.openxmlformats.org/officeDocument/2006/relationships/slide" Target="slide10.xml"/><Relationship Id="rId10" Type="http://schemas.openxmlformats.org/officeDocument/2006/relationships/chart" Target="../charts/chart12.xml"/><Relationship Id="rId4" Type="http://schemas.openxmlformats.org/officeDocument/2006/relationships/image" Target="../media/image62.svg"/><Relationship Id="rId9" Type="http://schemas.openxmlformats.org/officeDocument/2006/relationships/chart" Target="../charts/chart11.xml"/><Relationship Id="rId14" Type="http://schemas.openxmlformats.org/officeDocument/2006/relationships/slide" Target="slide9.xml"/></Relationships>
</file>

<file path=ppt/slides/_rels/slide24.xml.rels><?xml version="1.0" encoding="UTF-8" standalone="yes"?>
<Relationships xmlns="http://schemas.openxmlformats.org/package/2006/relationships"><Relationship Id="rId8" Type="http://schemas.openxmlformats.org/officeDocument/2006/relationships/chart" Target="../charts/chart14.xml"/><Relationship Id="rId13" Type="http://schemas.openxmlformats.org/officeDocument/2006/relationships/slide" Target="slide10.xml"/><Relationship Id="rId3" Type="http://schemas.openxmlformats.org/officeDocument/2006/relationships/image" Target="../media/image4.png"/><Relationship Id="rId7" Type="http://schemas.openxmlformats.org/officeDocument/2006/relationships/chart" Target="../charts/chart13.xml"/><Relationship Id="rId12" Type="http://schemas.openxmlformats.org/officeDocument/2006/relationships/slide" Target="slide9.xml"/><Relationship Id="rId17" Type="http://schemas.openxmlformats.org/officeDocument/2006/relationships/image" Target="../media/image75.svg"/><Relationship Id="rId2" Type="http://schemas.openxmlformats.org/officeDocument/2006/relationships/notesSlide" Target="../notesSlides/notesSlide24.xml"/><Relationship Id="rId16" Type="http://schemas.openxmlformats.org/officeDocument/2006/relationships/image" Target="../media/image74.png"/><Relationship Id="rId1" Type="http://schemas.openxmlformats.org/officeDocument/2006/relationships/slideLayout" Target="../slideLayouts/slideLayout19.xml"/><Relationship Id="rId6" Type="http://schemas.openxmlformats.org/officeDocument/2006/relationships/image" Target="../media/image17.svg"/><Relationship Id="rId11" Type="http://schemas.openxmlformats.org/officeDocument/2006/relationships/slide" Target="slide7.xml"/><Relationship Id="rId5" Type="http://schemas.openxmlformats.org/officeDocument/2006/relationships/image" Target="../media/image16.png"/><Relationship Id="rId15" Type="http://schemas.openxmlformats.org/officeDocument/2006/relationships/slide" Target="slide5.xml"/><Relationship Id="rId10" Type="http://schemas.openxmlformats.org/officeDocument/2006/relationships/slide" Target="slide3.xml"/><Relationship Id="rId4" Type="http://schemas.openxmlformats.org/officeDocument/2006/relationships/slide" Target="slide2.xml"/><Relationship Id="rId9" Type="http://schemas.openxmlformats.org/officeDocument/2006/relationships/slide" Target="slide25.xml"/><Relationship Id="rId14" Type="http://schemas.openxmlformats.org/officeDocument/2006/relationships/slide" Target="slide18.xml"/></Relationships>
</file>

<file path=ppt/slides/_rels/slide2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slide" Target="slide18.xml"/><Relationship Id="rId3" Type="http://schemas.openxmlformats.org/officeDocument/2006/relationships/image" Target="../media/image4.png"/><Relationship Id="rId7" Type="http://schemas.openxmlformats.org/officeDocument/2006/relationships/image" Target="../media/image18.png"/><Relationship Id="rId12" Type="http://schemas.openxmlformats.org/officeDocument/2006/relationships/slide" Target="slide10.xml"/><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image" Target="../media/image17.svg"/><Relationship Id="rId11" Type="http://schemas.openxmlformats.org/officeDocument/2006/relationships/slide" Target="slide9.xml"/><Relationship Id="rId5" Type="http://schemas.openxmlformats.org/officeDocument/2006/relationships/image" Target="../media/image16.png"/><Relationship Id="rId15" Type="http://schemas.openxmlformats.org/officeDocument/2006/relationships/slide" Target="slide5.xml"/><Relationship Id="rId10" Type="http://schemas.openxmlformats.org/officeDocument/2006/relationships/slide" Target="slide7.xml"/><Relationship Id="rId4" Type="http://schemas.openxmlformats.org/officeDocument/2006/relationships/slide" Target="slide2.xml"/><Relationship Id="rId9" Type="http://schemas.openxmlformats.org/officeDocument/2006/relationships/slide" Target="slide3.xml"/><Relationship Id="rId14" Type="http://schemas.openxmlformats.org/officeDocument/2006/relationships/slide" Target="slide25.xml"/></Relationships>
</file>

<file path=ppt/slides/_rels/slide26.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slide" Target="slide18.xml"/><Relationship Id="rId3" Type="http://schemas.openxmlformats.org/officeDocument/2006/relationships/image" Target="../media/image4.png"/><Relationship Id="rId7" Type="http://schemas.openxmlformats.org/officeDocument/2006/relationships/image" Target="../media/image18.png"/><Relationship Id="rId12" Type="http://schemas.openxmlformats.org/officeDocument/2006/relationships/slide" Target="slide10.xml"/><Relationship Id="rId2" Type="http://schemas.openxmlformats.org/officeDocument/2006/relationships/notesSlide" Target="../notesSlides/notesSlide26.xml"/><Relationship Id="rId16" Type="http://schemas.openxmlformats.org/officeDocument/2006/relationships/slide" Target="slide27.xml"/><Relationship Id="rId1" Type="http://schemas.openxmlformats.org/officeDocument/2006/relationships/slideLayout" Target="../slideLayouts/slideLayout21.xml"/><Relationship Id="rId6" Type="http://schemas.openxmlformats.org/officeDocument/2006/relationships/image" Target="../media/image17.svg"/><Relationship Id="rId11" Type="http://schemas.openxmlformats.org/officeDocument/2006/relationships/slide" Target="slide9.xml"/><Relationship Id="rId5" Type="http://schemas.openxmlformats.org/officeDocument/2006/relationships/image" Target="../media/image16.png"/><Relationship Id="rId15" Type="http://schemas.openxmlformats.org/officeDocument/2006/relationships/slide" Target="slide5.xml"/><Relationship Id="rId10" Type="http://schemas.openxmlformats.org/officeDocument/2006/relationships/slide" Target="slide7.xml"/><Relationship Id="rId4" Type="http://schemas.openxmlformats.org/officeDocument/2006/relationships/slide" Target="slide2.xml"/><Relationship Id="rId9" Type="http://schemas.openxmlformats.org/officeDocument/2006/relationships/slide" Target="slide3.xml"/><Relationship Id="rId14" Type="http://schemas.openxmlformats.org/officeDocument/2006/relationships/slide" Target="slide25.xml"/></Relationships>
</file>

<file path=ppt/slides/_rels/slide27.xml.rels><?xml version="1.0" encoding="UTF-8" standalone="yes"?>
<Relationships xmlns="http://schemas.openxmlformats.org/package/2006/relationships"><Relationship Id="rId13" Type="http://schemas.openxmlformats.org/officeDocument/2006/relationships/hyperlink" Target="https://www.oecd.org/ueber-uns/mietglieder-und-partner/" TargetMode="External"/><Relationship Id="rId18" Type="http://schemas.openxmlformats.org/officeDocument/2006/relationships/hyperlink" Target="https://www.phil-fak.uni-duesseldorf.de/fileadmin/Redaktion/Institute/Sozialwissenschaften/BF/Lehre/SoSe2008/VL/IGLU2006_Pressekonferenz_erweitert.pdf" TargetMode="External"/><Relationship Id="rId26" Type="http://schemas.openxmlformats.org/officeDocument/2006/relationships/hyperlink" Target="https://docplayer.org/44960076-Bildungssysteme-in-europa-kurzdarstellungen.html" TargetMode="External"/><Relationship Id="rId21" Type="http://schemas.openxmlformats.org/officeDocument/2006/relationships/hyperlink" Target="https://www.waxmann.com/?eID=texte&amp;pdf=2814Volltext.pdf&amp;typ=zusatztext" TargetMode="External"/><Relationship Id="rId34" Type="http://schemas.openxmlformats.org/officeDocument/2006/relationships/slide" Target="slide9.xml"/><Relationship Id="rId7" Type="http://schemas.openxmlformats.org/officeDocument/2006/relationships/hyperlink" Target="https://www.minedu.sk/7411-en/system-of-schools-and-school-facilities/" TargetMode="External"/><Relationship Id="rId12" Type="http://schemas.openxmlformats.org/officeDocument/2006/relationships/hyperlink" Target="https://www.oecd-ilibrary.org/docserver/6001821ow.pdf?expires=1642255480&amp;id=id&amp;accname=guest&amp;checksum=479ADA56C2915069D2DBD770D9EAB6B8" TargetMode="External"/><Relationship Id="rId17" Type="http://schemas.openxmlformats.org/officeDocument/2006/relationships/hyperlink" Target="https://www.waxmann.com/waxmann-buecher/?no_cache=1&amp;tx_p2waxmann_pi2%5Bbuch%5D=BUC120209&amp;tx_p2waxmann_pi2%5Baction%5D=show&amp;tx_p2waxmann_pi2%5Bcontroller%5D=Buch&amp;cHash=d981bc77b2db67d5543da58d04af2fb1" TargetMode="External"/><Relationship Id="rId25" Type="http://schemas.openxmlformats.org/officeDocument/2006/relationships/hyperlink" Target="https://eacea.ec.europa.eu/national-policies/eurydice/content/slovakia_en" TargetMode="External"/><Relationship Id="rId33" Type="http://schemas.openxmlformats.org/officeDocument/2006/relationships/slide" Target="slide7.xml"/><Relationship Id="rId38" Type="http://schemas.openxmlformats.org/officeDocument/2006/relationships/slide" Target="slide5.xml"/><Relationship Id="rId2" Type="http://schemas.openxmlformats.org/officeDocument/2006/relationships/notesSlide" Target="../notesSlides/notesSlide27.xml"/><Relationship Id="rId16" Type="http://schemas.openxmlformats.org/officeDocument/2006/relationships/hyperlink" Target="https://www.pisa.tum.de/fileadmin/w00bgi/www/Berichtsbaende_und_Zusammenfassungungen/Zusammenfassung_PISA_2000" TargetMode="External"/><Relationship Id="rId20" Type="http://schemas.openxmlformats.org/officeDocument/2006/relationships/hyperlink" Target="https://www.waxmann.com/fileadmin/media/zusatztexte/2828Volltext.pdf" TargetMode="External"/><Relationship Id="rId29" Type="http://schemas.openxmlformats.org/officeDocument/2006/relationships/image" Target="../media/image17.svg"/><Relationship Id="rId1" Type="http://schemas.openxmlformats.org/officeDocument/2006/relationships/slideLayout" Target="../slideLayouts/slideLayout22.xml"/><Relationship Id="rId6" Type="http://schemas.openxmlformats.org/officeDocument/2006/relationships/hyperlink" Target="https://www.pisa.tum.de/fileadmin/w00bgi/www/Berichtsbaende_und_Zusammenfassungungen/DIPF_PISA_Bericht_2009.pdf" TargetMode="External"/><Relationship Id="rId11" Type="http://schemas.openxmlformats.org/officeDocument/2006/relationships/hyperlink" Target="https://www.oecd-ilibrary.org/docserver/6001821mw.pdf?expires=1642256135&amp;id=id&amp;accname=guest&amp;checksum=00F6CA305115738764567139B9541A0E" TargetMode="External"/><Relationship Id="rId24" Type="http://schemas.openxmlformats.org/officeDocument/2006/relationships/hyperlink" Target="https://eacea.ec.europa.eu/national-policies/eurydice/content/poland_en" TargetMode="External"/><Relationship Id="rId32" Type="http://schemas.openxmlformats.org/officeDocument/2006/relationships/slide" Target="slide3.xml"/><Relationship Id="rId37" Type="http://schemas.openxmlformats.org/officeDocument/2006/relationships/slide" Target="slide25.xml"/><Relationship Id="rId5" Type="http://schemas.openxmlformats.org/officeDocument/2006/relationships/hyperlink" Target="https://www.pedocs.de/volltexte/2014/4654/pdf/bf_2006_1_Im_Brahm_Klassengroesse.pdf" TargetMode="External"/><Relationship Id="rId15" Type="http://schemas.openxmlformats.org/officeDocument/2006/relationships/hyperlink" Target="https://www.pisa.tum.de/fileadmin/w00bgi/www/Berichtsbaende_und_Zusammenfassungungen/Zusammenfassung_2003.pdf" TargetMode="External"/><Relationship Id="rId23" Type="http://schemas.openxmlformats.org/officeDocument/2006/relationships/hyperlink" Target="https://eacea.ec.europa.eu/national-policies/eurydice/content/germany_de" TargetMode="External"/><Relationship Id="rId28" Type="http://schemas.openxmlformats.org/officeDocument/2006/relationships/image" Target="../media/image16.png"/><Relationship Id="rId36" Type="http://schemas.openxmlformats.org/officeDocument/2006/relationships/slide" Target="slide18.xml"/><Relationship Id="rId10" Type="http://schemas.openxmlformats.org/officeDocument/2006/relationships/hyperlink" Target="https://www.oecd-ilibrary.org/docserver/eag-2015-de.pdf?expires=1642256231&amp;id=id&amp;accname=guest&amp;checksum=AAA53CD1D5B807DEF279DDF635D32059" TargetMode="External"/><Relationship Id="rId19" Type="http://schemas.openxmlformats.org/officeDocument/2006/relationships/hyperlink" Target="https://www.kmk.org/fileadmin/Dateien/veroeffentlichungen_beschluesse/2003/2003_04_01-Erste-Ergebnisse-IGLU.pdf" TargetMode="External"/><Relationship Id="rId31" Type="http://schemas.openxmlformats.org/officeDocument/2006/relationships/image" Target="../media/image19.svg"/><Relationship Id="rId4" Type="http://schemas.openxmlformats.org/officeDocument/2006/relationships/hyperlink" Target="https://elibrary.utb.de/doi/epdf/10.31244/9783830987000" TargetMode="External"/><Relationship Id="rId9" Type="http://schemas.openxmlformats.org/officeDocument/2006/relationships/hyperlink" Target="https://www.oecd-ilibrary.org/docserver/eag-2013-de.pdf?expires=1642262792&amp;id=id&amp;accname=guest&amp;checksum=C7970DE6CC59BA07E4FDE7EC74B15321" TargetMode="External"/><Relationship Id="rId14" Type="http://schemas.openxmlformats.org/officeDocument/2006/relationships/hyperlink" Target="https://www.pisa.tum.de/fileadmin/w00bgi/www/Berichtsbaende_und_Zusammenfassungungen/Zusfsg_PISA2006_national.pdf" TargetMode="External"/><Relationship Id="rId22" Type="http://schemas.openxmlformats.org/officeDocument/2006/relationships/hyperlink" Target="https://ec.europa.eu/eures/public/living-and-working/living-and-working-conditions/living-and-working-conditions-slovakia_de" TargetMode="External"/><Relationship Id="rId27" Type="http://schemas.openxmlformats.org/officeDocument/2006/relationships/slide" Target="slide2.xml"/><Relationship Id="rId30" Type="http://schemas.openxmlformats.org/officeDocument/2006/relationships/image" Target="../media/image18.png"/><Relationship Id="rId35" Type="http://schemas.openxmlformats.org/officeDocument/2006/relationships/slide" Target="slide10.xml"/><Relationship Id="rId8" Type="http://schemas.openxmlformats.org/officeDocument/2006/relationships/hyperlink" Target="https://www.oecd-ilibrary.org/docserver/eag-2010-de.pdf?expires=1642263031&amp;id=id&amp;accname=guest&amp;checksum=4E6654AC48C5CBC2FD099144B79C0291" TargetMode="Externa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3" Type="http://schemas.openxmlformats.org/officeDocument/2006/relationships/hyperlink" Target="https://blog.sprung-ins-ausland.de/wp-content/uploads/2019/02/luisa_jan2_DSC_0165.jpg" TargetMode="External"/><Relationship Id="rId18" Type="http://schemas.openxmlformats.org/officeDocument/2006/relationships/hyperlink" Target="https://www.pisa.tum.de/fileadmin/w00bgi/www/Berichtsbaende_und_Zusammenfassungungen/PISA_2012_EBook_ISBN3001.pdf" TargetMode="External"/><Relationship Id="rId26" Type="http://schemas.openxmlformats.org/officeDocument/2006/relationships/image" Target="../media/image16.png"/><Relationship Id="rId3" Type="http://schemas.openxmlformats.org/officeDocument/2006/relationships/image" Target="../media/image4.png"/><Relationship Id="rId21" Type="http://schemas.openxmlformats.org/officeDocument/2006/relationships/hyperlink" Target="https://www.waxmann.com/index.php?eID=download&amp;buchnr=4319%20-%20%5B%7B%22num%22%3A821%2C%22gen%22%3A0%7D%2C%7B%22name%22%3A%22XYZ%22%7D%2C0%2C842%2C0%5D" TargetMode="External"/><Relationship Id="rId34" Type="http://schemas.openxmlformats.org/officeDocument/2006/relationships/slide" Target="slide18.xml"/><Relationship Id="rId7" Type="http://schemas.openxmlformats.org/officeDocument/2006/relationships/hyperlink" Target="https://www.bildungsserver.de/innovationsportal/pic/ea526b4f244231e21bea82d67b7334ae.gif" TargetMode="External"/><Relationship Id="rId12" Type="http://schemas.openxmlformats.org/officeDocument/2006/relationships/hyperlink" Target="https://cdn.prod.www.spiegel.de/images/4c762b1c-0001-0004-0000-000001182104_w1600_r1.4998315931289996_fpx49.32_fpy49.99.jpg" TargetMode="External"/><Relationship Id="rId17" Type="http://schemas.openxmlformats.org/officeDocument/2006/relationships/hyperlink" Target="https://png.pngtree.com/element_origin_min_pic/16/10/24/f56d6867cde7116b1e6ad94feb76d8fb.jpg" TargetMode="External"/><Relationship Id="rId25" Type="http://schemas.openxmlformats.org/officeDocument/2006/relationships/slide" Target="slide2.xml"/><Relationship Id="rId33" Type="http://schemas.openxmlformats.org/officeDocument/2006/relationships/slide" Target="slide10.xml"/><Relationship Id="rId2" Type="http://schemas.openxmlformats.org/officeDocument/2006/relationships/notesSlide" Target="../notesSlides/notesSlide28.xml"/><Relationship Id="rId16" Type="http://schemas.openxmlformats.org/officeDocument/2006/relationships/hyperlink" Target="https://ais-akamai.rtl.de/masters/1299853/1686x0/anders-als-noch-im-jahr-2000-liegt-deutschland-in-der-aktuellen-pisa-studie-ueber-dem-oecd-durchschnitt.jpg" TargetMode="External"/><Relationship Id="rId20" Type="http://schemas.openxmlformats.org/officeDocument/2006/relationships/hyperlink" Target="https://www.waxmann.com/index.php?eID=download&amp;buchnr=4100" TargetMode="External"/><Relationship Id="rId29" Type="http://schemas.openxmlformats.org/officeDocument/2006/relationships/image" Target="../media/image19.svg"/><Relationship Id="rId1" Type="http://schemas.openxmlformats.org/officeDocument/2006/relationships/slideLayout" Target="../slideLayouts/slideLayout22.xml"/><Relationship Id="rId6" Type="http://schemas.openxmlformats.org/officeDocument/2006/relationships/hyperlink" Target="https://www.welt-flaggen.de/data/flags/w1600/sk.png" TargetMode="External"/><Relationship Id="rId11" Type="http://schemas.openxmlformats.org/officeDocument/2006/relationships/hyperlink" Target="https://ksztalcenie.um.bialystok.pl/wp-content/uploads/2021/10/struktura1.png" TargetMode="External"/><Relationship Id="rId24" Type="http://schemas.openxmlformats.org/officeDocument/2006/relationships/hyperlink" Target="https://www.waxmann.com/fileadmin/media/zusatztexte/3566Volltext.pdf" TargetMode="External"/><Relationship Id="rId32" Type="http://schemas.openxmlformats.org/officeDocument/2006/relationships/slide" Target="slide9.xml"/><Relationship Id="rId5" Type="http://schemas.openxmlformats.org/officeDocument/2006/relationships/hyperlink" Target="https://www.mtonauticastore.de/data/prod/img/bandiera_polonia_cm_20x30.jpg" TargetMode="External"/><Relationship Id="rId15" Type="http://schemas.openxmlformats.org/officeDocument/2006/relationships/hyperlink" Target="http://www.oecd.org/pisa/PISA-results_GERMAN.png" TargetMode="External"/><Relationship Id="rId23" Type="http://schemas.openxmlformats.org/officeDocument/2006/relationships/hyperlink" Target="https://www.kmk.org/fileadmin/Dateien/veroeffentlichungen_beschluesse/2004/2004_10_15-Bildungsstandards-Primar.pdf" TargetMode="External"/><Relationship Id="rId28" Type="http://schemas.openxmlformats.org/officeDocument/2006/relationships/image" Target="../media/image18.png"/><Relationship Id="rId36" Type="http://schemas.openxmlformats.org/officeDocument/2006/relationships/slide" Target="slide5.xml"/><Relationship Id="rId10" Type="http://schemas.openxmlformats.org/officeDocument/2006/relationships/hyperlink" Target="https://images.athene-aachen.de/2018-05-Bildungssystem-Deutschland.png" TargetMode="External"/><Relationship Id="rId19" Type="http://schemas.openxmlformats.org/officeDocument/2006/relationships/hyperlink" Target="https://www.pisa.tum.de/fileadmin/w00bgi/www/Berichtsbaende_und_Zusammenfassungungen/aktuelle_Version_-_Nationaler_Bericht_2015.pdf" TargetMode="External"/><Relationship Id="rId31" Type="http://schemas.openxmlformats.org/officeDocument/2006/relationships/slide" Target="slide7.xml"/><Relationship Id="rId4" Type="http://schemas.openxmlformats.org/officeDocument/2006/relationships/hyperlink" Target="https://upload.wikimedia.org/wikipedia/commons/thumb/8/86/Flag_of_Germany_%283-2_aspect_ratio%29.svg/220px-Flag_of_Germany_%283-2_aspect_ratio%29.svg.png" TargetMode="External"/><Relationship Id="rId9" Type="http://schemas.openxmlformats.org/officeDocument/2006/relationships/hyperlink" Target="https://www.bildungsserver.de/innovationsportal/pic/d25648d8ead0efe93f7faed7c581653d.jpg" TargetMode="External"/><Relationship Id="rId14" Type="http://schemas.openxmlformats.org/officeDocument/2006/relationships/hyperlink" Target="https://ezw.uni-freiburg.de/wp-content/uploads/2021/02/Befragung_2.jpg" TargetMode="External"/><Relationship Id="rId22" Type="http://schemas.openxmlformats.org/officeDocument/2006/relationships/hyperlink" Target="https://www.timss2019.uni-hamburg.de/_files/pressemappe.pdf" TargetMode="External"/><Relationship Id="rId27" Type="http://schemas.openxmlformats.org/officeDocument/2006/relationships/image" Target="../media/image17.svg"/><Relationship Id="rId30" Type="http://schemas.openxmlformats.org/officeDocument/2006/relationships/slide" Target="slide3.xml"/><Relationship Id="rId35" Type="http://schemas.openxmlformats.org/officeDocument/2006/relationships/slide" Target="slide25.xml"/><Relationship Id="rId8" Type="http://schemas.openxmlformats.org/officeDocument/2006/relationships/hyperlink" Target="https://minobr.pnzreg.ru/upload/iblock/82d/TIMS.jpg" TargetMode="External"/></Relationships>
</file>

<file path=ppt/slides/_rels/slide29.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25.xml"/><Relationship Id="rId3" Type="http://schemas.openxmlformats.org/officeDocument/2006/relationships/image" Target="../media/image4.png"/><Relationship Id="rId7" Type="http://schemas.openxmlformats.org/officeDocument/2006/relationships/image" Target="../media/image17.svg"/><Relationship Id="rId12" Type="http://schemas.openxmlformats.org/officeDocument/2006/relationships/slide" Target="slide18.xml"/><Relationship Id="rId2" Type="http://schemas.openxmlformats.org/officeDocument/2006/relationships/notesSlide" Target="../notesSlides/notesSlide29.xml"/><Relationship Id="rId16" Type="http://schemas.openxmlformats.org/officeDocument/2006/relationships/image" Target="../media/image77.png"/><Relationship Id="rId1" Type="http://schemas.openxmlformats.org/officeDocument/2006/relationships/slideLayout" Target="../slideLayouts/slideLayout23.xml"/><Relationship Id="rId6" Type="http://schemas.openxmlformats.org/officeDocument/2006/relationships/image" Target="../media/image16.png"/><Relationship Id="rId11" Type="http://schemas.openxmlformats.org/officeDocument/2006/relationships/slide" Target="slide10.xml"/><Relationship Id="rId5" Type="http://schemas.openxmlformats.org/officeDocument/2006/relationships/slide" Target="slide2.xml"/><Relationship Id="rId15" Type="http://schemas.openxmlformats.org/officeDocument/2006/relationships/slide" Target="slide1.xml"/><Relationship Id="rId10" Type="http://schemas.openxmlformats.org/officeDocument/2006/relationships/slide" Target="slide9.xml"/><Relationship Id="rId4" Type="http://schemas.openxmlformats.org/officeDocument/2006/relationships/image" Target="../media/image76.png"/><Relationship Id="rId9" Type="http://schemas.openxmlformats.org/officeDocument/2006/relationships/slide" Target="slide7.xml"/><Relationship Id="rId14" Type="http://schemas.openxmlformats.org/officeDocument/2006/relationships/slide" Target="slide5.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slide" Target="slide10.xml"/><Relationship Id="rId3" Type="http://schemas.openxmlformats.org/officeDocument/2006/relationships/image" Target="../media/image4.png"/><Relationship Id="rId7" Type="http://schemas.openxmlformats.org/officeDocument/2006/relationships/image" Target="../media/image17.svg"/><Relationship Id="rId12" Type="http://schemas.openxmlformats.org/officeDocument/2006/relationships/slide" Target="slide9.xml"/><Relationship Id="rId2" Type="http://schemas.openxmlformats.org/officeDocument/2006/relationships/notesSlide" Target="../notesSlides/notesSlide3.xml"/><Relationship Id="rId16"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slide" Target="slide7.xml"/><Relationship Id="rId5" Type="http://schemas.openxmlformats.org/officeDocument/2006/relationships/slide" Target="slide2.xml"/><Relationship Id="rId15" Type="http://schemas.openxmlformats.org/officeDocument/2006/relationships/slide" Target="slide25.xml"/><Relationship Id="rId10" Type="http://schemas.openxmlformats.org/officeDocument/2006/relationships/slide" Target="slide5.xml"/><Relationship Id="rId4" Type="http://schemas.openxmlformats.org/officeDocument/2006/relationships/image" Target="../media/image15.jpeg"/><Relationship Id="rId9" Type="http://schemas.openxmlformats.org/officeDocument/2006/relationships/image" Target="../media/image19.svg"/><Relationship Id="rId14" Type="http://schemas.openxmlformats.org/officeDocument/2006/relationships/slide" Target="slide18.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3.xml"/><Relationship Id="rId3" Type="http://schemas.openxmlformats.org/officeDocument/2006/relationships/image" Target="../media/image4.png"/><Relationship Id="rId7" Type="http://schemas.openxmlformats.org/officeDocument/2006/relationships/slide" Target="slide5.xml"/><Relationship Id="rId12" Type="http://schemas.openxmlformats.org/officeDocument/2006/relationships/slide" Target="slide25.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7.svg"/><Relationship Id="rId11" Type="http://schemas.openxmlformats.org/officeDocument/2006/relationships/slide" Target="slide18.xml"/><Relationship Id="rId5" Type="http://schemas.openxmlformats.org/officeDocument/2006/relationships/image" Target="../media/image16.png"/><Relationship Id="rId10" Type="http://schemas.openxmlformats.org/officeDocument/2006/relationships/slide" Target="slide10.xml"/><Relationship Id="rId4" Type="http://schemas.openxmlformats.org/officeDocument/2006/relationships/slide" Target="slide2.xml"/><Relationship Id="rId9" Type="http://schemas.openxmlformats.org/officeDocument/2006/relationships/slide" Target="slide9.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slide" Target="slide25.xml"/><Relationship Id="rId3" Type="http://schemas.openxmlformats.org/officeDocument/2006/relationships/image" Target="../media/image4.png"/><Relationship Id="rId7" Type="http://schemas.openxmlformats.org/officeDocument/2006/relationships/image" Target="../media/image18.png"/><Relationship Id="rId12" Type="http://schemas.openxmlformats.org/officeDocument/2006/relationships/slide" Target="slide18.xml"/><Relationship Id="rId2" Type="http://schemas.openxmlformats.org/officeDocument/2006/relationships/notesSlide" Target="../notesSlides/notesSlide5.xml"/><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slide" Target="slide10.xml"/><Relationship Id="rId5" Type="http://schemas.openxmlformats.org/officeDocument/2006/relationships/image" Target="../media/image16.png"/><Relationship Id="rId1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5.xml"/><Relationship Id="rId3" Type="http://schemas.openxmlformats.org/officeDocument/2006/relationships/image" Target="../media/image4.png"/><Relationship Id="rId7" Type="http://schemas.openxmlformats.org/officeDocument/2006/relationships/slide" Target="slide7.xml"/><Relationship Id="rId12"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7.svg"/><Relationship Id="rId11" Type="http://schemas.openxmlformats.org/officeDocument/2006/relationships/slide" Target="slide25.xml"/><Relationship Id="rId5" Type="http://schemas.openxmlformats.org/officeDocument/2006/relationships/image" Target="../media/image16.png"/><Relationship Id="rId10" Type="http://schemas.openxmlformats.org/officeDocument/2006/relationships/slide" Target="slide18.xml"/><Relationship Id="rId4" Type="http://schemas.openxmlformats.org/officeDocument/2006/relationships/slide" Target="slide2.xml"/><Relationship Id="rId9" Type="http://schemas.openxmlformats.org/officeDocument/2006/relationships/slide" Target="slide10.xml"/><Relationship Id="rId1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slide" Target="slide10.xml"/><Relationship Id="rId12" Type="http://schemas.openxmlformats.org/officeDocument/2006/relationships/slide" Target="slide5.xml"/><Relationship Id="rId2" Type="http://schemas.openxmlformats.org/officeDocument/2006/relationships/notesSlide" Target="../notesSlides/notesSlide7.xml"/><Relationship Id="rId16" Type="http://schemas.openxmlformats.org/officeDocument/2006/relationships/image" Target="../media/image17.svg"/><Relationship Id="rId1" Type="http://schemas.openxmlformats.org/officeDocument/2006/relationships/slideLayout" Target="../slideLayouts/slideLayout10.xml"/><Relationship Id="rId6" Type="http://schemas.openxmlformats.org/officeDocument/2006/relationships/slide" Target="slide9.xml"/><Relationship Id="rId11" Type="http://schemas.openxmlformats.org/officeDocument/2006/relationships/slide" Target="slide7.xml"/><Relationship Id="rId5" Type="http://schemas.openxmlformats.org/officeDocument/2006/relationships/image" Target="../media/image19.svg"/><Relationship Id="rId15" Type="http://schemas.openxmlformats.org/officeDocument/2006/relationships/image" Target="../media/image16.png"/><Relationship Id="rId10" Type="http://schemas.openxmlformats.org/officeDocument/2006/relationships/slide" Target="slide3.xml"/><Relationship Id="rId4" Type="http://schemas.openxmlformats.org/officeDocument/2006/relationships/image" Target="../media/image18.png"/><Relationship Id="rId9" Type="http://schemas.openxmlformats.org/officeDocument/2006/relationships/slide" Target="slide25.xml"/><Relationship Id="rId1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5.xml"/><Relationship Id="rId3" Type="http://schemas.openxmlformats.org/officeDocument/2006/relationships/image" Target="../media/image4.png"/><Relationship Id="rId7" Type="http://schemas.openxmlformats.org/officeDocument/2006/relationships/slide" Target="slide9.xml"/><Relationship Id="rId12"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7.svg"/><Relationship Id="rId11" Type="http://schemas.openxmlformats.org/officeDocument/2006/relationships/slide" Target="slide3.xml"/><Relationship Id="rId5" Type="http://schemas.openxmlformats.org/officeDocument/2006/relationships/image" Target="../media/image16.png"/><Relationship Id="rId10" Type="http://schemas.openxmlformats.org/officeDocument/2006/relationships/slide" Target="slide25.xml"/><Relationship Id="rId4" Type="http://schemas.openxmlformats.org/officeDocument/2006/relationships/slide" Target="slide2.xml"/><Relationship Id="rId9" Type="http://schemas.openxmlformats.org/officeDocument/2006/relationships/slide" Target="slide18.xml"/><Relationship Id="rId1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5.xml"/><Relationship Id="rId3" Type="http://schemas.openxmlformats.org/officeDocument/2006/relationships/slide" Target="slide10.xml"/><Relationship Id="rId7" Type="http://schemas.openxmlformats.org/officeDocument/2006/relationships/image" Target="../media/image17.svg"/><Relationship Id="rId12"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slide" Target="slide7.xml"/><Relationship Id="rId5" Type="http://schemas.openxmlformats.org/officeDocument/2006/relationships/slide" Target="slide2.xml"/><Relationship Id="rId10" Type="http://schemas.openxmlformats.org/officeDocument/2006/relationships/slide" Target="slide3.xml"/><Relationship Id="rId4" Type="http://schemas.openxmlformats.org/officeDocument/2006/relationships/image" Target="../media/image4.png"/><Relationship Id="rId9" Type="http://schemas.openxmlformats.org/officeDocument/2006/relationships/slide" Target="slide25.xml"/><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34" name="Textfeld 33">
            <a:extLst>
              <a:ext uri="{FF2B5EF4-FFF2-40B4-BE49-F238E27FC236}">
                <a16:creationId xmlns:a16="http://schemas.microsoft.com/office/drawing/2014/main" id="{289909B4-59D9-45CF-BCC9-F9B1E922323B}"/>
              </a:ext>
            </a:extLst>
          </p:cNvPr>
          <p:cNvSpPr txBox="1"/>
          <p:nvPr/>
        </p:nvSpPr>
        <p:spPr>
          <a:xfrm rot="360000">
            <a:off x="10702270" y="5819448"/>
            <a:ext cx="151310" cy="714217"/>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3" name="Textfeld 32">
            <a:extLst>
              <a:ext uri="{FF2B5EF4-FFF2-40B4-BE49-F238E27FC236}">
                <a16:creationId xmlns:a16="http://schemas.microsoft.com/office/drawing/2014/main" id="{D7D39B6B-749F-4976-948F-C4B254239E1C}"/>
              </a:ext>
            </a:extLst>
          </p:cNvPr>
          <p:cNvSpPr txBox="1"/>
          <p:nvPr/>
        </p:nvSpPr>
        <p:spPr>
          <a:xfrm rot="360000">
            <a:off x="10767022" y="5057564"/>
            <a:ext cx="173722" cy="680600"/>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26" name="Textfeld 25">
            <a:extLst>
              <a:ext uri="{FF2B5EF4-FFF2-40B4-BE49-F238E27FC236}">
                <a16:creationId xmlns:a16="http://schemas.microsoft.com/office/drawing/2014/main" id="{061D7FC2-103C-41DF-B9EB-76599919AA6E}"/>
              </a:ext>
            </a:extLst>
          </p:cNvPr>
          <p:cNvSpPr txBox="1"/>
          <p:nvPr/>
        </p:nvSpPr>
        <p:spPr>
          <a:xfrm rot="360000">
            <a:off x="10870080" y="4170791"/>
            <a:ext cx="229752" cy="714217"/>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15" name="Textfeld 14">
            <a:extLst>
              <a:ext uri="{FF2B5EF4-FFF2-40B4-BE49-F238E27FC236}">
                <a16:creationId xmlns:a16="http://schemas.microsoft.com/office/drawing/2014/main" id="{9229DEEC-A1E9-48D3-A92E-CCD68AD37974}"/>
              </a:ext>
            </a:extLst>
          </p:cNvPr>
          <p:cNvSpPr txBox="1"/>
          <p:nvPr/>
        </p:nvSpPr>
        <p:spPr>
          <a:xfrm rot="420000">
            <a:off x="10933290" y="3247267"/>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1537" name="Google Shape;1537;p27"/>
          <p:cNvSpPr txBox="1">
            <a:spLocks noGrp="1"/>
          </p:cNvSpPr>
          <p:nvPr>
            <p:ph type="title"/>
          </p:nvPr>
        </p:nvSpPr>
        <p:spPr>
          <a:xfrm rot="342805">
            <a:off x="6491832" y="1138208"/>
            <a:ext cx="4245993" cy="2104175"/>
          </a:xfrm>
          <a:prstGeom prst="rect">
            <a:avLst/>
          </a:prstGeom>
        </p:spPr>
        <p:txBody>
          <a:bodyPr spcFirstLastPara="1" wrap="square" lIns="121900" tIns="121900" rIns="121900" bIns="121900" anchor="ctr" anchorCtr="0">
            <a:noAutofit/>
          </a:bodyPr>
          <a:lstStyle/>
          <a:p>
            <a:r>
              <a:rPr lang="en" sz="3600" b="1">
                <a:solidFill>
                  <a:schemeClr val="bg1"/>
                </a:solidFill>
              </a:rPr>
              <a:t>Der </a:t>
            </a:r>
            <a:r>
              <a:rPr lang="en" sz="3600" b="1" err="1">
                <a:solidFill>
                  <a:schemeClr val="bg1"/>
                </a:solidFill>
              </a:rPr>
              <a:t>Vergleich</a:t>
            </a:r>
            <a:r>
              <a:rPr lang="en" sz="3600" b="1">
                <a:solidFill>
                  <a:schemeClr val="bg1"/>
                </a:solidFill>
              </a:rPr>
              <a:t> des </a:t>
            </a:r>
            <a:r>
              <a:rPr lang="en" sz="3600" b="1" err="1">
                <a:solidFill>
                  <a:schemeClr val="bg1"/>
                </a:solidFill>
              </a:rPr>
              <a:t>Bildungserfolges</a:t>
            </a:r>
            <a:r>
              <a:rPr lang="en" sz="3600" b="1">
                <a:solidFill>
                  <a:schemeClr val="bg1"/>
                </a:solidFill>
              </a:rPr>
              <a:t> </a:t>
            </a:r>
            <a:r>
              <a:rPr lang="en" sz="3600" b="1" err="1">
                <a:solidFill>
                  <a:schemeClr val="bg1"/>
                </a:solidFill>
              </a:rPr>
              <a:t>im</a:t>
            </a:r>
            <a:r>
              <a:rPr lang="en" sz="3600" b="1">
                <a:solidFill>
                  <a:schemeClr val="bg1"/>
                </a:solidFill>
              </a:rPr>
              <a:t> </a:t>
            </a:r>
            <a:r>
              <a:rPr lang="en" sz="3600" b="1" err="1">
                <a:solidFill>
                  <a:schemeClr val="bg1"/>
                </a:solidFill>
              </a:rPr>
              <a:t>Grundschulbereich</a:t>
            </a:r>
            <a:endParaRPr lang="en" sz="3600" b="1">
              <a:solidFill>
                <a:schemeClr val="bg1"/>
              </a:solidFill>
            </a:endParaRPr>
          </a:p>
        </p:txBody>
      </p:sp>
      <p:cxnSp>
        <p:nvCxnSpPr>
          <p:cNvPr id="4" name="Gerade Verbindung 3"/>
          <p:cNvCxnSpPr/>
          <p:nvPr/>
        </p:nvCxnSpPr>
        <p:spPr>
          <a:xfrm>
            <a:off x="6449438" y="3171217"/>
            <a:ext cx="4124528" cy="418289"/>
          </a:xfrm>
          <a:prstGeom prst="line">
            <a:avLst/>
          </a:prstGeom>
          <a:ln w="34925" cmpd="sng">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76550"/>
            <a:ext cx="1029958" cy="241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a:extLst>
              <a:ext uri="{FF2B5EF4-FFF2-40B4-BE49-F238E27FC236}">
                <a16:creationId xmlns:a16="http://schemas.microsoft.com/office/drawing/2014/main" id="{0EAC2A36-A1CD-4CE3-8582-029C96115FF7}"/>
              </a:ext>
            </a:extLst>
          </p:cNvPr>
          <p:cNvSpPr txBox="1"/>
          <p:nvPr/>
        </p:nvSpPr>
        <p:spPr>
          <a:xfrm rot="300000">
            <a:off x="11169220" y="665977"/>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6" name="Textfeld 5">
            <a:extLst>
              <a:ext uri="{FF2B5EF4-FFF2-40B4-BE49-F238E27FC236}">
                <a16:creationId xmlns:a16="http://schemas.microsoft.com/office/drawing/2014/main" id="{D711F065-384B-4730-8B53-D07D8FFEEF53}"/>
              </a:ext>
            </a:extLst>
          </p:cNvPr>
          <p:cNvSpPr txBox="1"/>
          <p:nvPr/>
        </p:nvSpPr>
        <p:spPr>
          <a:xfrm rot="5700000">
            <a:off x="10856898" y="841435"/>
            <a:ext cx="89998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1100" u="sng">
                <a:latin typeface="Barlow Semi Condensed SemiBold"/>
              </a:rPr>
              <a:t>Deutsches Schulsystem</a:t>
            </a:r>
            <a:endParaRPr lang="de-DE" u="sng"/>
          </a:p>
        </p:txBody>
      </p:sp>
      <p:sp>
        <p:nvSpPr>
          <p:cNvPr id="7" name="Textfeld 6">
            <a:extLst>
              <a:ext uri="{FF2B5EF4-FFF2-40B4-BE49-F238E27FC236}">
                <a16:creationId xmlns:a16="http://schemas.microsoft.com/office/drawing/2014/main" id="{7E108BD8-750B-4A91-980E-1A9B3D6D91EC}"/>
              </a:ext>
            </a:extLst>
          </p:cNvPr>
          <p:cNvSpPr txBox="1"/>
          <p:nvPr/>
        </p:nvSpPr>
        <p:spPr>
          <a:xfrm rot="360000">
            <a:off x="11107436" y="1530950"/>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13" name="Textfeld 12">
            <a:extLst>
              <a:ext uri="{FF2B5EF4-FFF2-40B4-BE49-F238E27FC236}">
                <a16:creationId xmlns:a16="http://schemas.microsoft.com/office/drawing/2014/main" id="{E1896205-12A8-48C5-A670-EC8706E751EB}"/>
              </a:ext>
            </a:extLst>
          </p:cNvPr>
          <p:cNvSpPr txBox="1"/>
          <p:nvPr/>
        </p:nvSpPr>
        <p:spPr>
          <a:xfrm rot="5700000">
            <a:off x="10776785" y="1691168"/>
            <a:ext cx="89998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1100" u="sng">
                <a:latin typeface="Barlow Semi Condensed SemiBold"/>
              </a:rPr>
              <a:t>Polnisches Schulsystem</a:t>
            </a:r>
            <a:endParaRPr lang="de-DE" u="sng"/>
          </a:p>
        </p:txBody>
      </p:sp>
      <p:pic>
        <p:nvPicPr>
          <p:cNvPr id="10" name="Grafik 11" descr="Ein Bild, das Text enthält.&#10;&#10;Beschreibung automatisch generiert.">
            <a:extLst>
              <a:ext uri="{FF2B5EF4-FFF2-40B4-BE49-F238E27FC236}">
                <a16:creationId xmlns:a16="http://schemas.microsoft.com/office/drawing/2014/main" id="{41729989-EBCF-4097-B121-E28B5AC18FDF}"/>
              </a:ext>
            </a:extLst>
          </p:cNvPr>
          <p:cNvPicPr>
            <a:picLocks noChangeAspect="1"/>
          </p:cNvPicPr>
          <p:nvPr/>
        </p:nvPicPr>
        <p:blipFill>
          <a:blip r:embed="rId4"/>
          <a:stretch>
            <a:fillRect/>
          </a:stretch>
        </p:blipFill>
        <p:spPr>
          <a:xfrm>
            <a:off x="230181" y="94736"/>
            <a:ext cx="4070450" cy="6689124"/>
          </a:xfrm>
          <a:prstGeom prst="rect">
            <a:avLst/>
          </a:prstGeom>
        </p:spPr>
      </p:pic>
      <p:sp>
        <p:nvSpPr>
          <p:cNvPr id="17" name="Google Shape;1566;p29"/>
          <p:cNvSpPr txBox="1">
            <a:spLocks/>
          </p:cNvSpPr>
          <p:nvPr/>
        </p:nvSpPr>
        <p:spPr>
          <a:xfrm rot="20999083">
            <a:off x="1865727" y="2815396"/>
            <a:ext cx="2684695" cy="51613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rgbClr val="FFFFFF"/>
              </a:buClr>
              <a:buSzPts val="1800"/>
              <a:buFont typeface="Barlow Semi Condensed"/>
              <a:buNone/>
              <a:defRPr sz="1800" b="0" i="0" u="none" strike="noStrike" cap="none">
                <a:solidFill>
                  <a:srgbClr val="FFFFFF"/>
                </a:solidFill>
                <a:latin typeface="Barlow Semi Condensed"/>
                <a:ea typeface="Barlow Semi Condensed"/>
                <a:cs typeface="Barlow Semi Condensed"/>
                <a:sym typeface="Barlow Semi Condensed"/>
              </a:defRPr>
            </a:lvl1pPr>
            <a:lvl2pPr marL="914400" marR="0" lvl="1" indent="-342900" algn="l" rtl="0">
              <a:lnSpc>
                <a:spcPct val="115000"/>
              </a:lnSpc>
              <a:spcBef>
                <a:spcPts val="2100"/>
              </a:spcBef>
              <a:spcAft>
                <a:spcPts val="0"/>
              </a:spcAft>
              <a:buClr>
                <a:srgbClr val="FFFFFF"/>
              </a:buClr>
              <a:buSzPts val="1800"/>
              <a:buFont typeface="Barlow Semi Condensed"/>
              <a:buNone/>
              <a:defRPr sz="1800" b="0" i="0" u="none" strike="noStrike" cap="none">
                <a:solidFill>
                  <a:srgbClr val="FFFFFF"/>
                </a:solidFill>
                <a:latin typeface="Barlow Semi Condensed"/>
                <a:ea typeface="Barlow Semi Condensed"/>
                <a:cs typeface="Barlow Semi Condensed"/>
                <a:sym typeface="Barlow Semi Condensed"/>
              </a:defRPr>
            </a:lvl2pPr>
            <a:lvl3pPr marL="1371600" marR="0" lvl="2" indent="-342900" algn="l" rtl="0">
              <a:lnSpc>
                <a:spcPct val="115000"/>
              </a:lnSpc>
              <a:spcBef>
                <a:spcPts val="2100"/>
              </a:spcBef>
              <a:spcAft>
                <a:spcPts val="0"/>
              </a:spcAft>
              <a:buClr>
                <a:srgbClr val="FFFFFF"/>
              </a:buClr>
              <a:buSzPts val="1800"/>
              <a:buFont typeface="Barlow Semi Condensed"/>
              <a:buNone/>
              <a:defRPr sz="1800" b="0" i="0" u="none" strike="noStrike" cap="none">
                <a:solidFill>
                  <a:srgbClr val="FFFFFF"/>
                </a:solidFill>
                <a:latin typeface="Barlow Semi Condensed"/>
                <a:ea typeface="Barlow Semi Condensed"/>
                <a:cs typeface="Barlow Semi Condensed"/>
                <a:sym typeface="Barlow Semi Condensed"/>
              </a:defRPr>
            </a:lvl3pPr>
            <a:lvl4pPr marL="1828800" marR="0" lvl="3" indent="-342900" algn="l" rtl="0">
              <a:lnSpc>
                <a:spcPct val="115000"/>
              </a:lnSpc>
              <a:spcBef>
                <a:spcPts val="2100"/>
              </a:spcBef>
              <a:spcAft>
                <a:spcPts val="0"/>
              </a:spcAft>
              <a:buClr>
                <a:srgbClr val="FFFFFF"/>
              </a:buClr>
              <a:buSzPts val="1800"/>
              <a:buFont typeface="Barlow Semi Condensed"/>
              <a:buNone/>
              <a:defRPr sz="1800" b="0" i="0" u="none" strike="noStrike" cap="none">
                <a:solidFill>
                  <a:srgbClr val="FFFFFF"/>
                </a:solidFill>
                <a:latin typeface="Barlow Semi Condensed"/>
                <a:ea typeface="Barlow Semi Condensed"/>
                <a:cs typeface="Barlow Semi Condensed"/>
                <a:sym typeface="Barlow Semi Condensed"/>
              </a:defRPr>
            </a:lvl4pPr>
            <a:lvl5pPr marL="2286000" marR="0" lvl="4" indent="-342900" algn="l" rtl="0">
              <a:lnSpc>
                <a:spcPct val="115000"/>
              </a:lnSpc>
              <a:spcBef>
                <a:spcPts val="2100"/>
              </a:spcBef>
              <a:spcAft>
                <a:spcPts val="0"/>
              </a:spcAft>
              <a:buClr>
                <a:srgbClr val="FFFFFF"/>
              </a:buClr>
              <a:buSzPts val="1800"/>
              <a:buFont typeface="Barlow Semi Condensed"/>
              <a:buNone/>
              <a:defRPr sz="1800" b="0" i="0" u="none" strike="noStrike" cap="none">
                <a:solidFill>
                  <a:srgbClr val="FFFFFF"/>
                </a:solidFill>
                <a:latin typeface="Barlow Semi Condensed"/>
                <a:ea typeface="Barlow Semi Condensed"/>
                <a:cs typeface="Barlow Semi Condensed"/>
                <a:sym typeface="Barlow Semi Condensed"/>
              </a:defRPr>
            </a:lvl5pPr>
            <a:lvl6pPr marL="2743200" marR="0" lvl="5" indent="-342900" algn="l" rtl="0">
              <a:lnSpc>
                <a:spcPct val="115000"/>
              </a:lnSpc>
              <a:spcBef>
                <a:spcPts val="2100"/>
              </a:spcBef>
              <a:spcAft>
                <a:spcPts val="0"/>
              </a:spcAft>
              <a:buClr>
                <a:srgbClr val="FFFFFF"/>
              </a:buClr>
              <a:buSzPts val="1800"/>
              <a:buFont typeface="Barlow Semi Condensed"/>
              <a:buNone/>
              <a:defRPr sz="1800" b="0" i="0" u="none" strike="noStrike" cap="none">
                <a:solidFill>
                  <a:srgbClr val="FFFFFF"/>
                </a:solidFill>
                <a:latin typeface="Barlow Semi Condensed"/>
                <a:ea typeface="Barlow Semi Condensed"/>
                <a:cs typeface="Barlow Semi Condensed"/>
                <a:sym typeface="Barlow Semi Condensed"/>
              </a:defRPr>
            </a:lvl6pPr>
            <a:lvl7pPr marL="3200400" marR="0" lvl="6" indent="-342900" algn="l" rtl="0">
              <a:lnSpc>
                <a:spcPct val="115000"/>
              </a:lnSpc>
              <a:spcBef>
                <a:spcPts val="2100"/>
              </a:spcBef>
              <a:spcAft>
                <a:spcPts val="0"/>
              </a:spcAft>
              <a:buClr>
                <a:srgbClr val="FFFFFF"/>
              </a:buClr>
              <a:buSzPts val="1800"/>
              <a:buFont typeface="Barlow Semi Condensed"/>
              <a:buNone/>
              <a:defRPr sz="1800" b="0" i="0" u="none" strike="noStrike" cap="none">
                <a:solidFill>
                  <a:srgbClr val="FFFFFF"/>
                </a:solidFill>
                <a:latin typeface="Barlow Semi Condensed"/>
                <a:ea typeface="Barlow Semi Condensed"/>
                <a:cs typeface="Barlow Semi Condensed"/>
                <a:sym typeface="Barlow Semi Condensed"/>
              </a:defRPr>
            </a:lvl7pPr>
            <a:lvl8pPr marL="3657600" marR="0" lvl="7" indent="-342900" algn="l" rtl="0">
              <a:lnSpc>
                <a:spcPct val="115000"/>
              </a:lnSpc>
              <a:spcBef>
                <a:spcPts val="2100"/>
              </a:spcBef>
              <a:spcAft>
                <a:spcPts val="0"/>
              </a:spcAft>
              <a:buClr>
                <a:srgbClr val="FFFFFF"/>
              </a:buClr>
              <a:buSzPts val="1800"/>
              <a:buFont typeface="Barlow Semi Condensed"/>
              <a:buNone/>
              <a:defRPr sz="1800" b="0" i="0" u="none" strike="noStrike" cap="none">
                <a:solidFill>
                  <a:srgbClr val="FFFFFF"/>
                </a:solidFill>
                <a:latin typeface="Barlow Semi Condensed"/>
                <a:ea typeface="Barlow Semi Condensed"/>
                <a:cs typeface="Barlow Semi Condensed"/>
                <a:sym typeface="Barlow Semi Condensed"/>
              </a:defRPr>
            </a:lvl8pPr>
            <a:lvl9pPr marL="4114800" marR="0" lvl="8" indent="-342900" algn="l" rtl="0">
              <a:lnSpc>
                <a:spcPct val="115000"/>
              </a:lnSpc>
              <a:spcBef>
                <a:spcPts val="2100"/>
              </a:spcBef>
              <a:spcAft>
                <a:spcPts val="2100"/>
              </a:spcAft>
              <a:buClr>
                <a:srgbClr val="FFFFFF"/>
              </a:buClr>
              <a:buSzPts val="1800"/>
              <a:buFont typeface="Barlow Semi Condensed"/>
              <a:buNone/>
              <a:defRPr sz="1800" b="0" i="0" u="none" strike="noStrike" cap="none">
                <a:solidFill>
                  <a:srgbClr val="FFFFFF"/>
                </a:solidFill>
                <a:latin typeface="Barlow Semi Condensed"/>
                <a:ea typeface="Barlow Semi Condensed"/>
                <a:cs typeface="Barlow Semi Condensed"/>
                <a:sym typeface="Barlow Semi Condensed"/>
              </a:defRPr>
            </a:lvl9pPr>
          </a:lstStyle>
          <a:p>
            <a:pPr marL="0" indent="0" algn="l">
              <a:buClr>
                <a:schemeClr val="dk1"/>
              </a:buClr>
              <a:buSzPts val="1100"/>
              <a:buFont typeface="Arial"/>
              <a:buNone/>
            </a:pPr>
            <a:r>
              <a:rPr lang="en-US" b="1" u="sng">
                <a:solidFill>
                  <a:schemeClr val="bg1">
                    <a:lumMod val="75000"/>
                    <a:lumOff val="25000"/>
                  </a:schemeClr>
                </a:solidFill>
                <a:hlinkClick r:id="rId5" action="ppaction://hlinksldjump">
                  <a:extLst>
                    <a:ext uri="{A12FA001-AC4F-418D-AE19-62706E023703}">
                      <ahyp:hlinkClr xmlns:ahyp="http://schemas.microsoft.com/office/drawing/2018/hyperlinkcolor" val="tx"/>
                    </a:ext>
                  </a:extLst>
                </a:hlinkClick>
              </a:rPr>
              <a:t>Klicken zum Beginnen</a:t>
            </a:r>
            <a:endParaRPr lang="en-US" b="1" u="sng">
              <a:solidFill>
                <a:schemeClr val="bg1">
                  <a:lumMod val="75000"/>
                  <a:lumOff val="25000"/>
                </a:schemeClr>
              </a:solidFill>
            </a:endParaRPr>
          </a:p>
        </p:txBody>
      </p:sp>
      <p:sp>
        <p:nvSpPr>
          <p:cNvPr id="12" name="Textfeld 11">
            <a:extLst>
              <a:ext uri="{FF2B5EF4-FFF2-40B4-BE49-F238E27FC236}">
                <a16:creationId xmlns:a16="http://schemas.microsoft.com/office/drawing/2014/main" id="{4ED7167D-DDB5-44E7-BD15-133337B12BDE}"/>
              </a:ext>
            </a:extLst>
          </p:cNvPr>
          <p:cNvSpPr txBox="1"/>
          <p:nvPr/>
        </p:nvSpPr>
        <p:spPr>
          <a:xfrm rot="420000">
            <a:off x="11021914" y="2386233"/>
            <a:ext cx="222162" cy="787499"/>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20" name="Textfeld 19">
            <a:extLst>
              <a:ext uri="{FF2B5EF4-FFF2-40B4-BE49-F238E27FC236}">
                <a16:creationId xmlns:a16="http://schemas.microsoft.com/office/drawing/2014/main" id="{0BC504A1-9395-4423-B2CF-BC3F2B8C14D5}"/>
              </a:ext>
            </a:extLst>
          </p:cNvPr>
          <p:cNvSpPr txBox="1"/>
          <p:nvPr/>
        </p:nvSpPr>
        <p:spPr>
          <a:xfrm rot="5700000">
            <a:off x="10642538" y="2559725"/>
            <a:ext cx="100295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1100" u="sng">
                <a:latin typeface="Barlow Semi Condensed SemiBold"/>
              </a:rPr>
              <a:t>Slowakisches Schulsystem</a:t>
            </a:r>
            <a:endParaRPr lang="de-DE" u="sng"/>
          </a:p>
        </p:txBody>
      </p:sp>
      <p:sp>
        <p:nvSpPr>
          <p:cNvPr id="21" name="Textfeld 20">
            <a:extLst>
              <a:ext uri="{FF2B5EF4-FFF2-40B4-BE49-F238E27FC236}">
                <a16:creationId xmlns:a16="http://schemas.microsoft.com/office/drawing/2014/main" id="{C3E550BD-19E1-4BF1-91CD-E223ED488127}"/>
              </a:ext>
            </a:extLst>
          </p:cNvPr>
          <p:cNvSpPr txBox="1"/>
          <p:nvPr/>
        </p:nvSpPr>
        <p:spPr>
          <a:xfrm rot="5700000">
            <a:off x="10550274" y="3420888"/>
            <a:ext cx="100295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1100" u="sng">
                <a:latin typeface="Barlow Semi Condensed SemiBold"/>
              </a:rPr>
              <a:t>Bildungs-standards</a:t>
            </a:r>
            <a:endParaRPr lang="de-DE" u="sng"/>
          </a:p>
        </p:txBody>
      </p:sp>
      <p:sp>
        <p:nvSpPr>
          <p:cNvPr id="29" name="Textfeld 28">
            <a:extLst>
              <a:ext uri="{FF2B5EF4-FFF2-40B4-BE49-F238E27FC236}">
                <a16:creationId xmlns:a16="http://schemas.microsoft.com/office/drawing/2014/main" id="{29821D7B-B0E3-4965-AB20-E868152C5022}"/>
              </a:ext>
            </a:extLst>
          </p:cNvPr>
          <p:cNvSpPr txBox="1"/>
          <p:nvPr/>
        </p:nvSpPr>
        <p:spPr>
          <a:xfrm rot="5700000">
            <a:off x="10460626" y="4345966"/>
            <a:ext cx="100295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1100" u="sng">
                <a:latin typeface="Barlow Semi Condensed SemiBold"/>
              </a:rPr>
              <a:t>Studien</a:t>
            </a:r>
            <a:endParaRPr lang="de-DE" u="sng"/>
          </a:p>
        </p:txBody>
      </p:sp>
      <p:sp>
        <p:nvSpPr>
          <p:cNvPr id="30" name="Textfeld 29">
            <a:extLst>
              <a:ext uri="{FF2B5EF4-FFF2-40B4-BE49-F238E27FC236}">
                <a16:creationId xmlns:a16="http://schemas.microsoft.com/office/drawing/2014/main" id="{F2B9646D-6A63-476A-BDD4-FCDCB4C5A65B}"/>
              </a:ext>
            </a:extLst>
          </p:cNvPr>
          <p:cNvSpPr txBox="1"/>
          <p:nvPr/>
        </p:nvSpPr>
        <p:spPr>
          <a:xfrm rot="5700000">
            <a:off x="10388233" y="5135387"/>
            <a:ext cx="100295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1100" u="sng">
                <a:latin typeface="Barlow Semi Condensed SemiBold"/>
              </a:rPr>
              <a:t>Sonstige Ein-flussfaktoren</a:t>
            </a:r>
            <a:endParaRPr lang="de-DE" u="sng"/>
          </a:p>
        </p:txBody>
      </p:sp>
      <p:sp>
        <p:nvSpPr>
          <p:cNvPr id="31" name="Textfeld 30">
            <a:extLst>
              <a:ext uri="{FF2B5EF4-FFF2-40B4-BE49-F238E27FC236}">
                <a16:creationId xmlns:a16="http://schemas.microsoft.com/office/drawing/2014/main" id="{268B8D54-5413-47FF-9D60-5083220C5197}"/>
              </a:ext>
            </a:extLst>
          </p:cNvPr>
          <p:cNvSpPr txBox="1"/>
          <p:nvPr/>
        </p:nvSpPr>
        <p:spPr>
          <a:xfrm rot="5700000">
            <a:off x="10314950" y="6009446"/>
            <a:ext cx="100295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1100" u="sng">
                <a:latin typeface="Barlow Semi Condensed SemiBold"/>
              </a:rPr>
              <a:t>Fazit &amp; Litera-turverzeichnis</a:t>
            </a:r>
            <a:endParaRPr lang="de-DE" u="sng"/>
          </a:p>
        </p:txBody>
      </p:sp>
      <p:sp>
        <p:nvSpPr>
          <p:cNvPr id="8" name="Google Shape;1537;p27">
            <a:extLst>
              <a:ext uri="{FF2B5EF4-FFF2-40B4-BE49-F238E27FC236}">
                <a16:creationId xmlns:a16="http://schemas.microsoft.com/office/drawing/2014/main" id="{43C7B470-8824-4BA6-9A97-C5CEE5E7132F}"/>
              </a:ext>
            </a:extLst>
          </p:cNvPr>
          <p:cNvSpPr txBox="1">
            <a:spLocks/>
          </p:cNvSpPr>
          <p:nvPr/>
        </p:nvSpPr>
        <p:spPr>
          <a:xfrm rot="342805">
            <a:off x="6287003" y="3592619"/>
            <a:ext cx="4245993" cy="99410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FFFFFF"/>
              </a:buClr>
              <a:buSzPts val="3700"/>
              <a:buFont typeface="Barlow Semi Condensed Medium"/>
              <a:buNone/>
              <a:defRPr sz="3700" b="0" i="0" u="none" strike="noStrike" cap="none">
                <a:solidFill>
                  <a:srgbClr val="FFFFFF"/>
                </a:solidFill>
                <a:latin typeface="Barlow Semi Condensed Medium"/>
                <a:ea typeface="Barlow Semi Condensed Medium"/>
                <a:cs typeface="Barlow Semi Condensed Medium"/>
                <a:sym typeface="Barlow Semi Condensed Medium"/>
              </a:defRPr>
            </a:lvl1pPr>
            <a:lvl2pPr marR="0" lvl="1" algn="ctr" rtl="0">
              <a:lnSpc>
                <a:spcPct val="100000"/>
              </a:lnSpc>
              <a:spcBef>
                <a:spcPts val="0"/>
              </a:spcBef>
              <a:spcAft>
                <a:spcPts val="0"/>
              </a:spcAft>
              <a:buClr>
                <a:srgbClr val="FFFFFF"/>
              </a:buClr>
              <a:buSzPts val="3700"/>
              <a:buFont typeface="Anton"/>
              <a:buNone/>
              <a:defRPr sz="3700" b="0" i="0" u="none" strike="noStrike" cap="none">
                <a:solidFill>
                  <a:srgbClr val="FFFFFF"/>
                </a:solidFill>
                <a:latin typeface="Anton"/>
                <a:ea typeface="Anton"/>
                <a:cs typeface="Anton"/>
                <a:sym typeface="Anton"/>
              </a:defRPr>
            </a:lvl2pPr>
            <a:lvl3pPr marR="0" lvl="2" algn="ctr" rtl="0">
              <a:lnSpc>
                <a:spcPct val="100000"/>
              </a:lnSpc>
              <a:spcBef>
                <a:spcPts val="0"/>
              </a:spcBef>
              <a:spcAft>
                <a:spcPts val="0"/>
              </a:spcAft>
              <a:buClr>
                <a:srgbClr val="FFFFFF"/>
              </a:buClr>
              <a:buSzPts val="3700"/>
              <a:buFont typeface="Anton"/>
              <a:buNone/>
              <a:defRPr sz="3700" b="0" i="0" u="none" strike="noStrike" cap="none">
                <a:solidFill>
                  <a:srgbClr val="FFFFFF"/>
                </a:solidFill>
                <a:latin typeface="Anton"/>
                <a:ea typeface="Anton"/>
                <a:cs typeface="Anton"/>
                <a:sym typeface="Anton"/>
              </a:defRPr>
            </a:lvl3pPr>
            <a:lvl4pPr marR="0" lvl="3" algn="ctr" rtl="0">
              <a:lnSpc>
                <a:spcPct val="100000"/>
              </a:lnSpc>
              <a:spcBef>
                <a:spcPts val="0"/>
              </a:spcBef>
              <a:spcAft>
                <a:spcPts val="0"/>
              </a:spcAft>
              <a:buClr>
                <a:srgbClr val="FFFFFF"/>
              </a:buClr>
              <a:buSzPts val="3700"/>
              <a:buFont typeface="Anton"/>
              <a:buNone/>
              <a:defRPr sz="3700" b="0" i="0" u="none" strike="noStrike" cap="none">
                <a:solidFill>
                  <a:srgbClr val="FFFFFF"/>
                </a:solidFill>
                <a:latin typeface="Anton"/>
                <a:ea typeface="Anton"/>
                <a:cs typeface="Anton"/>
                <a:sym typeface="Anton"/>
              </a:defRPr>
            </a:lvl4pPr>
            <a:lvl5pPr marR="0" lvl="4" algn="ctr" rtl="0">
              <a:lnSpc>
                <a:spcPct val="100000"/>
              </a:lnSpc>
              <a:spcBef>
                <a:spcPts val="0"/>
              </a:spcBef>
              <a:spcAft>
                <a:spcPts val="0"/>
              </a:spcAft>
              <a:buClr>
                <a:srgbClr val="FFFFFF"/>
              </a:buClr>
              <a:buSzPts val="3700"/>
              <a:buFont typeface="Anton"/>
              <a:buNone/>
              <a:defRPr sz="3700" b="0" i="0" u="none" strike="noStrike" cap="none">
                <a:solidFill>
                  <a:srgbClr val="FFFFFF"/>
                </a:solidFill>
                <a:latin typeface="Anton"/>
                <a:ea typeface="Anton"/>
                <a:cs typeface="Anton"/>
                <a:sym typeface="Anton"/>
              </a:defRPr>
            </a:lvl5pPr>
            <a:lvl6pPr marR="0" lvl="5" algn="ctr" rtl="0">
              <a:lnSpc>
                <a:spcPct val="100000"/>
              </a:lnSpc>
              <a:spcBef>
                <a:spcPts val="0"/>
              </a:spcBef>
              <a:spcAft>
                <a:spcPts val="0"/>
              </a:spcAft>
              <a:buClr>
                <a:srgbClr val="FFFFFF"/>
              </a:buClr>
              <a:buSzPts val="3700"/>
              <a:buFont typeface="Anton"/>
              <a:buNone/>
              <a:defRPr sz="3700" b="0" i="0" u="none" strike="noStrike" cap="none">
                <a:solidFill>
                  <a:srgbClr val="FFFFFF"/>
                </a:solidFill>
                <a:latin typeface="Anton"/>
                <a:ea typeface="Anton"/>
                <a:cs typeface="Anton"/>
                <a:sym typeface="Anton"/>
              </a:defRPr>
            </a:lvl6pPr>
            <a:lvl7pPr marR="0" lvl="6" algn="ctr" rtl="0">
              <a:lnSpc>
                <a:spcPct val="100000"/>
              </a:lnSpc>
              <a:spcBef>
                <a:spcPts val="0"/>
              </a:spcBef>
              <a:spcAft>
                <a:spcPts val="0"/>
              </a:spcAft>
              <a:buClr>
                <a:srgbClr val="FFFFFF"/>
              </a:buClr>
              <a:buSzPts val="3700"/>
              <a:buFont typeface="Anton"/>
              <a:buNone/>
              <a:defRPr sz="3700" b="0" i="0" u="none" strike="noStrike" cap="none">
                <a:solidFill>
                  <a:srgbClr val="FFFFFF"/>
                </a:solidFill>
                <a:latin typeface="Anton"/>
                <a:ea typeface="Anton"/>
                <a:cs typeface="Anton"/>
                <a:sym typeface="Anton"/>
              </a:defRPr>
            </a:lvl7pPr>
            <a:lvl8pPr marR="0" lvl="7" algn="ctr" rtl="0">
              <a:lnSpc>
                <a:spcPct val="100000"/>
              </a:lnSpc>
              <a:spcBef>
                <a:spcPts val="0"/>
              </a:spcBef>
              <a:spcAft>
                <a:spcPts val="0"/>
              </a:spcAft>
              <a:buClr>
                <a:srgbClr val="FFFFFF"/>
              </a:buClr>
              <a:buSzPts val="3700"/>
              <a:buFont typeface="Anton"/>
              <a:buNone/>
              <a:defRPr sz="3700" b="0" i="0" u="none" strike="noStrike" cap="none">
                <a:solidFill>
                  <a:srgbClr val="FFFFFF"/>
                </a:solidFill>
                <a:latin typeface="Anton"/>
                <a:ea typeface="Anton"/>
                <a:cs typeface="Anton"/>
                <a:sym typeface="Anton"/>
              </a:defRPr>
            </a:lvl8pPr>
            <a:lvl9pPr marR="0" lvl="8" algn="ctr" rtl="0">
              <a:lnSpc>
                <a:spcPct val="100000"/>
              </a:lnSpc>
              <a:spcBef>
                <a:spcPts val="0"/>
              </a:spcBef>
              <a:spcAft>
                <a:spcPts val="0"/>
              </a:spcAft>
              <a:buClr>
                <a:srgbClr val="FFFFFF"/>
              </a:buClr>
              <a:buSzPts val="3700"/>
              <a:buFont typeface="Anton"/>
              <a:buNone/>
              <a:defRPr sz="3700" b="0" i="0" u="none" strike="noStrike" cap="none">
                <a:solidFill>
                  <a:srgbClr val="FFFFFF"/>
                </a:solidFill>
                <a:latin typeface="Anton"/>
                <a:ea typeface="Anton"/>
                <a:cs typeface="Anton"/>
                <a:sym typeface="Anton"/>
              </a:defRPr>
            </a:lvl9pPr>
          </a:lstStyle>
          <a:p>
            <a:r>
              <a:rPr lang="en" sz="2800" b="1">
                <a:solidFill>
                  <a:schemeClr val="tx1"/>
                </a:solidFill>
              </a:rPr>
              <a:t>in Deutschland, Polen und der </a:t>
            </a:r>
            <a:r>
              <a:rPr lang="en" sz="2800" b="1" err="1">
                <a:solidFill>
                  <a:schemeClr val="tx1"/>
                </a:solidFill>
              </a:rPr>
              <a:t>Slowakei</a:t>
            </a:r>
            <a:endParaRPr lang="de-DE" sz="2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1826" name="Google Shape;1826;p42"/>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a:spcBef>
                <a:spcPts val="0"/>
              </a:spcBef>
              <a:spcAft>
                <a:spcPts val="0"/>
              </a:spcAft>
              <a:buNone/>
            </a:pPr>
            <a:r>
              <a:rPr lang="en" sz="3200"/>
              <a:t>Studien</a:t>
            </a:r>
            <a:endParaRPr lang="de-DE" sz="3200"/>
          </a:p>
        </p:txBody>
      </p:sp>
      <p:sp>
        <p:nvSpPr>
          <p:cNvPr id="1828" name="Google Shape;1828;p42"/>
          <p:cNvSpPr txBox="1">
            <a:spLocks noGrp="1"/>
          </p:cNvSpPr>
          <p:nvPr>
            <p:ph type="body" idx="2"/>
          </p:nvPr>
        </p:nvSpPr>
        <p:spPr>
          <a:xfrm>
            <a:off x="791475" y="1438800"/>
            <a:ext cx="4844400" cy="1595555"/>
          </a:xfrm>
          <a:prstGeom prst="rect">
            <a:avLst/>
          </a:prstGeom>
        </p:spPr>
        <p:txBody>
          <a:bodyPr spcFirstLastPara="1" wrap="square" lIns="121900" tIns="121900" rIns="121900" bIns="121900" anchor="t" anchorCtr="0">
            <a:noAutofit/>
          </a:bodyPr>
          <a:lstStyle/>
          <a:p>
            <a:pPr marL="114300" indent="0">
              <a:lnSpc>
                <a:spcPct val="114999"/>
              </a:lnSpc>
              <a:buNone/>
            </a:pPr>
            <a:r>
              <a:rPr lang="de-DE" sz="1800">
                <a:effectLst/>
                <a:latin typeface="Calibri" panose="020F0502020204030204" pitchFamily="34" charset="0"/>
                <a:ea typeface="Calibri" panose="020F0502020204030204" pitchFamily="34" charset="0"/>
              </a:rPr>
              <a:t>→</a:t>
            </a:r>
            <a:r>
              <a:rPr lang="de-DE">
                <a:solidFill>
                  <a:schemeClr val="bg1"/>
                </a:solidFill>
                <a:hlinkClick r:id="rId3" action="ppaction://hlinksldjump">
                  <a:extLst>
                    <a:ext uri="{A12FA001-AC4F-418D-AE19-62706E023703}">
                      <ahyp:hlinkClr xmlns:ahyp="http://schemas.microsoft.com/office/drawing/2018/hyperlinkcolor" val="tx"/>
                    </a:ext>
                  </a:extLst>
                </a:hlinkClick>
              </a:rPr>
              <a:t> zu der IGLU-Studie</a:t>
            </a:r>
            <a:endParaRPr lang="de-DE">
              <a:solidFill>
                <a:schemeClr val="bg1"/>
              </a:solidFill>
            </a:endParaRPr>
          </a:p>
          <a:p>
            <a:pPr marL="114300" indent="0">
              <a:lnSpc>
                <a:spcPct val="114999"/>
              </a:lnSpc>
              <a:buNone/>
            </a:pPr>
            <a:r>
              <a:rPr lang="de-DE" sz="1800">
                <a:effectLst/>
                <a:latin typeface="Calibri" panose="020F0502020204030204" pitchFamily="34" charset="0"/>
                <a:ea typeface="Calibri" panose="020F0502020204030204" pitchFamily="34" charset="0"/>
              </a:rPr>
              <a:t>→</a:t>
            </a:r>
            <a:r>
              <a:rPr lang="de-DE">
                <a:solidFill>
                  <a:schemeClr val="bg1"/>
                </a:solidFill>
                <a:hlinkClick r:id="rId4" action="ppaction://hlinksldjump">
                  <a:extLst>
                    <a:ext uri="{A12FA001-AC4F-418D-AE19-62706E023703}">
                      <ahyp:hlinkClr xmlns:ahyp="http://schemas.microsoft.com/office/drawing/2018/hyperlinkcolor" val="tx"/>
                    </a:ext>
                  </a:extLst>
                </a:hlinkClick>
              </a:rPr>
              <a:t> zu der TIMSS-Studie</a:t>
            </a:r>
            <a:endParaRPr lang="de-DE">
              <a:solidFill>
                <a:schemeClr val="bg1"/>
              </a:solidFill>
            </a:endParaRPr>
          </a:p>
          <a:p>
            <a:pPr marL="114300" indent="0">
              <a:lnSpc>
                <a:spcPct val="114999"/>
              </a:lnSpc>
              <a:buNone/>
            </a:pPr>
            <a:r>
              <a:rPr lang="de-DE" sz="1800">
                <a:effectLst/>
                <a:latin typeface="Calibri" panose="020F0502020204030204" pitchFamily="34" charset="0"/>
                <a:ea typeface="Calibri" panose="020F0502020204030204" pitchFamily="34" charset="0"/>
              </a:rPr>
              <a:t>→</a:t>
            </a:r>
            <a:r>
              <a:rPr lang="de-DE">
                <a:solidFill>
                  <a:schemeClr val="bg1"/>
                </a:solidFill>
                <a:hlinkClick r:id="rId5" action="ppaction://hlinksldjump">
                  <a:extLst>
                    <a:ext uri="{A12FA001-AC4F-418D-AE19-62706E023703}">
                      <ahyp:hlinkClr xmlns:ahyp="http://schemas.microsoft.com/office/drawing/2018/hyperlinkcolor" val="tx"/>
                    </a:ext>
                  </a:extLst>
                </a:hlinkClick>
              </a:rPr>
              <a:t> zu der PISA-Studie</a:t>
            </a:r>
            <a:endParaRPr lang="de-DE">
              <a:solidFill>
                <a:schemeClr val="bg1"/>
              </a:solidFill>
            </a:endParaRPr>
          </a:p>
          <a:p>
            <a:pPr marL="114300" indent="0">
              <a:lnSpc>
                <a:spcPct val="114999"/>
              </a:lnSpc>
              <a:buNone/>
            </a:pPr>
            <a:endParaRPr lang="de-DE">
              <a:solidFill>
                <a:schemeClr val="bg1"/>
              </a:solidFill>
            </a:endParaRPr>
          </a:p>
          <a:p>
            <a:pPr marL="114300" indent="0">
              <a:lnSpc>
                <a:spcPct val="114999"/>
              </a:lnSpc>
              <a:buNone/>
            </a:pPr>
            <a:r>
              <a:rPr lang="de-DE" b="1" u="sng">
                <a:solidFill>
                  <a:schemeClr val="bg1"/>
                </a:solidFill>
              </a:rPr>
              <a:t>Begriffserklärungen:</a:t>
            </a:r>
          </a:p>
          <a:p>
            <a:pPr marL="114300" indent="0">
              <a:lnSpc>
                <a:spcPct val="114999"/>
              </a:lnSpc>
              <a:buNone/>
            </a:pPr>
            <a:endParaRPr lang="en-US">
              <a:solidFill>
                <a:schemeClr val="bg1"/>
              </a:solidFill>
            </a:endParaRPr>
          </a:p>
        </p:txBody>
      </p:sp>
      <p:pic>
        <p:nvPicPr>
          <p:cNvPr id="12" name="Picture 11"/>
          <p:cNvPicPr>
            <a:picLocks noChangeAspect="1" noChangeArrowheads="1"/>
          </p:cNvPicPr>
          <p:nvPr/>
        </p:nvPicPr>
        <p:blipFill rotWithShape="1">
          <a:blip r:embed="rId6">
            <a:extLst>
              <a:ext uri="{28A0092B-C50C-407E-A947-70E740481C1C}">
                <a14:useLocalDpi xmlns:a14="http://schemas.microsoft.com/office/drawing/2010/main" val="0"/>
              </a:ext>
            </a:extLst>
          </a:blip>
          <a:srcRect t="39593"/>
          <a:stretch/>
        </p:blipFill>
        <p:spPr bwMode="auto">
          <a:xfrm>
            <a:off x="0" y="5347874"/>
            <a:ext cx="427051" cy="14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uppieren 21">
            <a:extLst>
              <a:ext uri="{FF2B5EF4-FFF2-40B4-BE49-F238E27FC236}">
                <a16:creationId xmlns:a16="http://schemas.microsoft.com/office/drawing/2014/main" id="{2EC1E01D-2B78-4DD8-ACE7-0EDDD920D4C9}"/>
              </a:ext>
            </a:extLst>
          </p:cNvPr>
          <p:cNvGrpSpPr/>
          <p:nvPr/>
        </p:nvGrpSpPr>
        <p:grpSpPr>
          <a:xfrm>
            <a:off x="557330" y="6225886"/>
            <a:ext cx="1655396" cy="545128"/>
            <a:chOff x="557330" y="6225886"/>
            <a:chExt cx="1655396" cy="545128"/>
          </a:xfrm>
        </p:grpSpPr>
        <p:pic>
          <p:nvPicPr>
            <p:cNvPr id="23" name="Grafik 27" descr="Anfangen mit einfarbiger Füllung">
              <a:hlinkClick r:id="rId7" action="ppaction://hlinksldjump"/>
              <a:extLst>
                <a:ext uri="{FF2B5EF4-FFF2-40B4-BE49-F238E27FC236}">
                  <a16:creationId xmlns:a16="http://schemas.microsoft.com/office/drawing/2014/main" id="{C49F1040-3DEF-4E3E-B77B-632B8AEFB0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2573" y="6225886"/>
              <a:ext cx="545128" cy="545128"/>
            </a:xfrm>
            <a:prstGeom prst="rect">
              <a:avLst/>
            </a:prstGeom>
          </p:spPr>
        </p:pic>
        <p:sp>
          <p:nvSpPr>
            <p:cNvPr id="24" name="Rechteck 23">
              <a:extLst>
                <a:ext uri="{FF2B5EF4-FFF2-40B4-BE49-F238E27FC236}">
                  <a16:creationId xmlns:a16="http://schemas.microsoft.com/office/drawing/2014/main" id="{CC0DDB30-ABAF-4809-AAB2-2A436AD87AD7}"/>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hlinkClick r:id="rId7" action="ppaction://hlinksldjump"/>
              <a:extLst>
                <a:ext uri="{FF2B5EF4-FFF2-40B4-BE49-F238E27FC236}">
                  <a16:creationId xmlns:a16="http://schemas.microsoft.com/office/drawing/2014/main" id="{7B3F5D67-95B8-4A90-88B4-D550C9B528AD}"/>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sp>
        <p:nvSpPr>
          <p:cNvPr id="10" name="Textfeld 9">
            <a:extLst>
              <a:ext uri="{FF2B5EF4-FFF2-40B4-BE49-F238E27FC236}">
                <a16:creationId xmlns:a16="http://schemas.microsoft.com/office/drawing/2014/main" id="{E31213B7-DA24-4279-90C1-ADBC514A60C4}"/>
              </a:ext>
            </a:extLst>
          </p:cNvPr>
          <p:cNvSpPr txBox="1"/>
          <p:nvPr/>
        </p:nvSpPr>
        <p:spPr>
          <a:xfrm>
            <a:off x="6487490" y="359550"/>
            <a:ext cx="4588673" cy="2462213"/>
          </a:xfrm>
          <a:prstGeom prst="rect">
            <a:avLst/>
          </a:prstGeom>
          <a:noFill/>
        </p:spPr>
        <p:txBody>
          <a:bodyPr wrap="square" lIns="91440" tIns="45720" rIns="91440" bIns="45720" rtlCol="0" anchor="t">
            <a:spAutoFit/>
          </a:bodyPr>
          <a:lstStyle/>
          <a:p>
            <a:r>
              <a:rPr lang="de-DE">
                <a:latin typeface="Barlow Semi Condensed" panose="00000506000000000000" pitchFamily="2" charset="0"/>
              </a:rPr>
              <a:t>Der Verbund der OECD verfügt über 38 </a:t>
            </a:r>
          </a:p>
          <a:p>
            <a:r>
              <a:rPr lang="de-DE">
                <a:latin typeface="Barlow Semi Condensed" panose="00000506000000000000" pitchFamily="2" charset="0"/>
              </a:rPr>
              <a:t>Mitgliedsstaaten. Diese sind:</a:t>
            </a:r>
          </a:p>
          <a:p>
            <a:r>
              <a:rPr lang="de-DE">
                <a:latin typeface="Barlow Semi Condensed" panose="00000506000000000000" pitchFamily="2" charset="0"/>
              </a:rPr>
              <a:t>Australien, Belgien, Chile, Costa Rica, Dänemark, Deutschland, Estland, Finnland, Frankreich, Griechenland, Irland, Island, Israel, Italien, Japan, Kanada, Kolumbien, Korea, Lettland, Litauen, Luxemburg, Mexiko, Neuseeland, Niederlande, Norwegen, Österreich, Polen, Portugal, Schweden, Schweiz, Slowakei, Slowenien, Spanien, Tschechien, Türkei, Ungarn, Großbritannien und die USA.</a:t>
            </a:r>
          </a:p>
          <a:p>
            <a:r>
              <a:rPr lang="de-DE">
                <a:latin typeface="Barlow Semi Condensed"/>
              </a:rPr>
              <a:t>Sie arbeiten auf nationaler, regionaler und lokaler Ebene zusammen und versuchen, zentrale globale Fragen zu lösen.</a:t>
            </a:r>
            <a:r>
              <a:rPr lang="de-DE" baseline="30000">
                <a:latin typeface="Barlow Semi Condensed"/>
              </a:rPr>
              <a:t>6</a:t>
            </a:r>
            <a:endParaRPr lang="de-DE" baseline="30000">
              <a:latin typeface="Barlow Semi Condensed" panose="00000506000000000000" pitchFamily="2" charset="0"/>
            </a:endParaRPr>
          </a:p>
        </p:txBody>
      </p:sp>
      <p:pic>
        <p:nvPicPr>
          <p:cNvPr id="1026" name="Picture 2">
            <a:extLst>
              <a:ext uri="{FF2B5EF4-FFF2-40B4-BE49-F238E27FC236}">
                <a16:creationId xmlns:a16="http://schemas.microsoft.com/office/drawing/2014/main" id="{2E6A81EB-4DBF-489E-8CC5-78E9F8787E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50356" y="359551"/>
            <a:ext cx="1646069" cy="4197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CE09C1E9-0F75-4E24-B29E-779CF0CE739D}"/>
              </a:ext>
            </a:extLst>
          </p:cNvPr>
          <p:cNvSpPr txBox="1"/>
          <p:nvPr/>
        </p:nvSpPr>
        <p:spPr>
          <a:xfrm>
            <a:off x="1061449" y="3286239"/>
            <a:ext cx="1151277" cy="338554"/>
          </a:xfrm>
          <a:prstGeom prst="rect">
            <a:avLst/>
          </a:prstGeom>
          <a:noFill/>
        </p:spPr>
        <p:txBody>
          <a:bodyPr wrap="none" rtlCol="0">
            <a:spAutoFit/>
          </a:bodyPr>
          <a:lstStyle/>
          <a:p>
            <a:r>
              <a:rPr lang="de-DE" sz="1600">
                <a:latin typeface="Barlow Condensed" panose="00000506000000000000" pitchFamily="2" charset="0"/>
              </a:rPr>
              <a:t>OECD-Staaten</a:t>
            </a:r>
          </a:p>
        </p:txBody>
      </p:sp>
      <p:sp>
        <p:nvSpPr>
          <p:cNvPr id="33" name="Textfeld 32">
            <a:extLst>
              <a:ext uri="{FF2B5EF4-FFF2-40B4-BE49-F238E27FC236}">
                <a16:creationId xmlns:a16="http://schemas.microsoft.com/office/drawing/2014/main" id="{A975AE5B-9CB5-4825-93B2-88BCB8410F77}"/>
              </a:ext>
            </a:extLst>
          </p:cNvPr>
          <p:cNvSpPr txBox="1"/>
          <p:nvPr/>
        </p:nvSpPr>
        <p:spPr>
          <a:xfrm>
            <a:off x="1061449" y="3825191"/>
            <a:ext cx="1572866" cy="338554"/>
          </a:xfrm>
          <a:prstGeom prst="rect">
            <a:avLst/>
          </a:prstGeom>
          <a:noFill/>
        </p:spPr>
        <p:txBody>
          <a:bodyPr wrap="none" rtlCol="0">
            <a:spAutoFit/>
          </a:bodyPr>
          <a:lstStyle/>
          <a:p>
            <a:r>
              <a:rPr lang="de-DE" sz="1600">
                <a:latin typeface="Barlow Condensed" panose="00000506000000000000" pitchFamily="2" charset="0"/>
              </a:rPr>
              <a:t>Benchmark-Staaten</a:t>
            </a:r>
          </a:p>
        </p:txBody>
      </p:sp>
      <p:sp>
        <p:nvSpPr>
          <p:cNvPr id="28" name="Textfeld 27">
            <a:extLst>
              <a:ext uri="{FF2B5EF4-FFF2-40B4-BE49-F238E27FC236}">
                <a16:creationId xmlns:a16="http://schemas.microsoft.com/office/drawing/2014/main" id="{22E20913-DBFC-4F7F-A715-66D4BCF9BDB2}"/>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4" name="Textfeld 33">
            <a:extLst>
              <a:ext uri="{FF2B5EF4-FFF2-40B4-BE49-F238E27FC236}">
                <a16:creationId xmlns:a16="http://schemas.microsoft.com/office/drawing/2014/main" id="{6498F4BD-68DC-49D2-B431-38546FF721FA}"/>
              </a:ext>
            </a:extLst>
          </p:cNvPr>
          <p:cNvSpPr txBox="1"/>
          <p:nvPr/>
        </p:nvSpPr>
        <p:spPr>
          <a:xfrm>
            <a:off x="11725273"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3" name="Google Shape;1558;p28">
            <a:hlinkClick r:id="rId11" action="ppaction://hlinksldjump"/>
            <a:extLst>
              <a:ext uri="{FF2B5EF4-FFF2-40B4-BE49-F238E27FC236}">
                <a16:creationId xmlns:a16="http://schemas.microsoft.com/office/drawing/2014/main" id="{6A4B3E25-A51F-4B1F-BEBE-1E389E15A847}"/>
              </a:ext>
            </a:extLst>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1" action="ppaction://hlinksldjump">
                  <a:extLst>
                    <a:ext uri="{A12FA001-AC4F-418D-AE19-62706E023703}">
                      <ahyp:hlinkClr xmlns:ahyp="http://schemas.microsoft.com/office/drawing/2018/hyperlinkcolor" val="tx"/>
                    </a:ext>
                  </a:extLst>
                </a:hlinkClick>
              </a:rPr>
              <a:t>Sonstige Ein- flussfaktoren</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44" name="Google Shape;1559;p28">
            <a:hlinkClick r:id="rId12" action="ppaction://hlinksldjump"/>
            <a:extLst>
              <a:ext uri="{FF2B5EF4-FFF2-40B4-BE49-F238E27FC236}">
                <a16:creationId xmlns:a16="http://schemas.microsoft.com/office/drawing/2014/main" id="{A5872969-DD4B-409E-B622-E571E3979CDF}"/>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12"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49" name="Textfeld 48">
            <a:extLst>
              <a:ext uri="{FF2B5EF4-FFF2-40B4-BE49-F238E27FC236}">
                <a16:creationId xmlns:a16="http://schemas.microsoft.com/office/drawing/2014/main" id="{E748952E-6994-4D6A-BDD4-866B685C0E13}"/>
              </a:ext>
            </a:extLst>
          </p:cNvPr>
          <p:cNvSpPr txBox="1"/>
          <p:nvPr/>
        </p:nvSpPr>
        <p:spPr>
          <a:xfrm>
            <a:off x="212895" y="3981706"/>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0" name="Textfeld 49">
            <a:extLst>
              <a:ext uri="{FF2B5EF4-FFF2-40B4-BE49-F238E27FC236}">
                <a16:creationId xmlns:a16="http://schemas.microsoft.com/office/drawing/2014/main" id="{85182FC7-1C51-4730-B84D-BD8E70F58234}"/>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1" name="Textfeld 50">
            <a:extLst>
              <a:ext uri="{FF2B5EF4-FFF2-40B4-BE49-F238E27FC236}">
                <a16:creationId xmlns:a16="http://schemas.microsoft.com/office/drawing/2014/main" id="{812B5220-B0D0-46C3-A8AC-F0991D92F8FE}"/>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2" name="Textfeld 51">
            <a:extLst>
              <a:ext uri="{FF2B5EF4-FFF2-40B4-BE49-F238E27FC236}">
                <a16:creationId xmlns:a16="http://schemas.microsoft.com/office/drawing/2014/main" id="{184D7D77-85B0-4AE4-970B-447BBABAC0EC}"/>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3" name="Textfeld 52">
            <a:extLst>
              <a:ext uri="{FF2B5EF4-FFF2-40B4-BE49-F238E27FC236}">
                <a16:creationId xmlns:a16="http://schemas.microsoft.com/office/drawing/2014/main" id="{1A42E95B-7E9A-40BA-9DC7-28885619BF62}"/>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4" name="Google Shape;1617;p31">
            <a:hlinkClick r:id="rId13" action="ppaction://hlinksldjump"/>
            <a:extLst>
              <a:ext uri="{FF2B5EF4-FFF2-40B4-BE49-F238E27FC236}">
                <a16:creationId xmlns:a16="http://schemas.microsoft.com/office/drawing/2014/main" id="{24C53D6C-E812-4011-98B3-1C5731844BA2}"/>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13"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55" name="Google Shape;1714;p36">
            <a:hlinkClick r:id="rId14" action="ppaction://hlinksldjump"/>
            <a:extLst>
              <a:ext uri="{FF2B5EF4-FFF2-40B4-BE49-F238E27FC236}">
                <a16:creationId xmlns:a16="http://schemas.microsoft.com/office/drawing/2014/main" id="{9B54D6F3-A643-46AD-895A-65C8BEA61501}"/>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4"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56" name="Google Shape;1773;p39">
            <a:hlinkClick r:id="rId15" action="ppaction://hlinksldjump"/>
            <a:extLst>
              <a:ext uri="{FF2B5EF4-FFF2-40B4-BE49-F238E27FC236}">
                <a16:creationId xmlns:a16="http://schemas.microsoft.com/office/drawing/2014/main" id="{FC6F698F-19C2-4E7F-820B-231AA10BDA4E}"/>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15"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57" name="Google Shape;1832;p42">
            <a:hlinkClick r:id="rId16" action="ppaction://hlinksldjump"/>
            <a:extLst>
              <a:ext uri="{FF2B5EF4-FFF2-40B4-BE49-F238E27FC236}">
                <a16:creationId xmlns:a16="http://schemas.microsoft.com/office/drawing/2014/main" id="{0A0B8850-7DB0-477A-8D5E-0350F03D6B06}"/>
              </a:ext>
            </a:extLst>
          </p:cNvPr>
          <p:cNvSpPr/>
          <p:nvPr/>
        </p:nvSpPr>
        <p:spPr>
          <a:xfrm rot="-5400000">
            <a:off x="-138220" y="4172075"/>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de-DE" sz="1100">
                <a:solidFill>
                  <a:schemeClr val="bg1"/>
                </a:solidFill>
                <a:latin typeface="Barlow Semi Condensed SemiBold"/>
                <a:hlinkClick r:id="rId16" action="ppaction://hlinksldjump">
                  <a:extLst>
                    <a:ext uri="{A12FA001-AC4F-418D-AE19-62706E023703}">
                      <ahyp:hlinkClr xmlns:ahyp="http://schemas.microsoft.com/office/drawing/2018/hyperlinkcolor" val="tx"/>
                    </a:ext>
                  </a:extLst>
                </a:hlinkClick>
              </a:rPr>
              <a:t>Studien</a:t>
            </a:r>
            <a:endParaRPr lang="de-DE">
              <a:solidFill>
                <a:schemeClr val="bg1"/>
              </a:solidFill>
            </a:endParaRPr>
          </a:p>
        </p:txBody>
      </p:sp>
      <p:sp>
        <p:nvSpPr>
          <p:cNvPr id="60" name="Google Shape;1655;p33">
            <a:hlinkClick r:id="rId17" action="ppaction://hlinksldjump"/>
            <a:extLst>
              <a:ext uri="{FF2B5EF4-FFF2-40B4-BE49-F238E27FC236}">
                <a16:creationId xmlns:a16="http://schemas.microsoft.com/office/drawing/2014/main" id="{9912262A-F4BF-4224-98DD-AB7C35186BA1}"/>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7"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6" name="Textfeld 5">
            <a:extLst>
              <a:ext uri="{FF2B5EF4-FFF2-40B4-BE49-F238E27FC236}">
                <a16:creationId xmlns:a16="http://schemas.microsoft.com/office/drawing/2014/main" id="{D1F49D1C-8DA3-42AC-B73B-0814D956D27C}"/>
              </a:ext>
            </a:extLst>
          </p:cNvPr>
          <p:cNvSpPr txBox="1"/>
          <p:nvPr/>
        </p:nvSpPr>
        <p:spPr>
          <a:xfrm>
            <a:off x="6487490" y="3425081"/>
            <a:ext cx="4526551" cy="523220"/>
          </a:xfrm>
          <a:prstGeom prst="rect">
            <a:avLst/>
          </a:prstGeom>
          <a:noFill/>
        </p:spPr>
        <p:txBody>
          <a:bodyPr wrap="square" rtlCol="0">
            <a:spAutoFit/>
          </a:bodyPr>
          <a:lstStyle/>
          <a:p>
            <a:r>
              <a:rPr lang="de-DE">
                <a:latin typeface="Barlow Semi Condensed" panose="00000506000000000000" pitchFamily="2" charset="0"/>
              </a:rPr>
              <a:t>Benchmark-Staaten haben einen besonderen Teilnehmer-status und können deswegen an den Studien teilnehmen.</a:t>
            </a:r>
          </a:p>
        </p:txBody>
      </p:sp>
      <p:pic>
        <p:nvPicPr>
          <p:cNvPr id="3" name="Grafik 2" descr="Fragezeichen mit einfarbiger Füllung">
            <a:extLst>
              <a:ext uri="{FF2B5EF4-FFF2-40B4-BE49-F238E27FC236}">
                <a16:creationId xmlns:a16="http://schemas.microsoft.com/office/drawing/2014/main" id="{CF5CF7EB-BEE8-400D-AC12-FDE226B7379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115103" y="3226916"/>
            <a:ext cx="457200" cy="457200"/>
          </a:xfrm>
          <a:prstGeom prst="rect">
            <a:avLst/>
          </a:prstGeom>
        </p:spPr>
      </p:pic>
      <p:pic>
        <p:nvPicPr>
          <p:cNvPr id="30" name="Grafik 29" descr="Fragezeichen mit einfarbiger Füllung">
            <a:extLst>
              <a:ext uri="{FF2B5EF4-FFF2-40B4-BE49-F238E27FC236}">
                <a16:creationId xmlns:a16="http://schemas.microsoft.com/office/drawing/2014/main" id="{5AA69E6D-B0D5-4F3E-B724-A39DF64EE6B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542322" y="3765868"/>
            <a:ext cx="457200" cy="457200"/>
          </a:xfrm>
          <a:prstGeom prst="rect">
            <a:avLst/>
          </a:prstGeom>
        </p:spPr>
      </p:pic>
      <p:cxnSp>
        <p:nvCxnSpPr>
          <p:cNvPr id="4" name="Gerade Verbindung mit Pfeil 3">
            <a:extLst>
              <a:ext uri="{FF2B5EF4-FFF2-40B4-BE49-F238E27FC236}">
                <a16:creationId xmlns:a16="http://schemas.microsoft.com/office/drawing/2014/main" id="{A4F9F989-B78B-42AA-B7D6-D61606B06A36}"/>
              </a:ext>
            </a:extLst>
          </p:cNvPr>
          <p:cNvCxnSpPr/>
          <p:nvPr/>
        </p:nvCxnSpPr>
        <p:spPr>
          <a:xfrm>
            <a:off x="6576381" y="6094394"/>
            <a:ext cx="4461830" cy="0"/>
          </a:xfrm>
          <a:prstGeom prst="straightConnector1">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57A7A3DD-690C-4C7E-BE72-A2F0B2114BED}"/>
              </a:ext>
            </a:extLst>
          </p:cNvPr>
          <p:cNvSpPr txBox="1"/>
          <p:nvPr/>
        </p:nvSpPr>
        <p:spPr>
          <a:xfrm>
            <a:off x="6533003" y="6138231"/>
            <a:ext cx="48455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aseline="30000">
                <a:latin typeface="Arabic Typesetting"/>
              </a:rPr>
              <a:t>6</a:t>
            </a:r>
            <a:r>
              <a:rPr lang="de-DE">
                <a:latin typeface="Arabic Typesetting"/>
              </a:rPr>
              <a:t> </a:t>
            </a:r>
            <a:r>
              <a:rPr lang="en-GB">
                <a:latin typeface="Arabic Typesetting"/>
              </a:rPr>
              <a:t>Organisation for Economic Co-operation and Development, </a:t>
            </a:r>
            <a:r>
              <a:rPr lang="en-GB" err="1">
                <a:latin typeface="Arabic Typesetting"/>
              </a:rPr>
              <a:t>o.D.</a:t>
            </a:r>
            <a:endParaRPr lang="en-GB">
              <a:latin typeface="Arabic Typesetting"/>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par>
                                <p:cTn id="8" presetID="16" presetClass="entr" presetSubtype="37"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outVertical)">
                                      <p:cBhvr>
                                        <p:cTn id="10" dur="500"/>
                                        <p:tgtEl>
                                          <p:spTgt spid="1026"/>
                                        </p:tgtEl>
                                      </p:cBhvr>
                                    </p:animEffect>
                                  </p:childTnLst>
                                </p:cTn>
                              </p:par>
                            </p:childTnLst>
                          </p:cTn>
                        </p:par>
                      </p:childTnLst>
                    </p:cTn>
                  </p:par>
                </p:childTnLst>
              </p:cTn>
              <p:nextCondLst>
                <p:cond evt="onClick" delay="0">
                  <p:tgtEl>
                    <p:spTgt spid="11"/>
                  </p:tgtEl>
                </p:cond>
              </p:nextCondLst>
            </p:seq>
            <p:seq concurrent="1" nextAc="seek">
              <p:cTn id="11" restart="whenNotActive" fill="hold" evtFilter="cancelBubble" nodeType="interactiveSeq">
                <p:stCondLst>
                  <p:cond evt="onClick" delay="0">
                    <p:tgtEl>
                      <p:spTgt spid="33"/>
                    </p:tgtEl>
                  </p:cond>
                </p:stCondLst>
                <p:endSync evt="end" delay="0">
                  <p:rtn val="all"/>
                </p:endSync>
                <p:childTnLst>
                  <p:par>
                    <p:cTn id="12" fill="hold">
                      <p:stCondLst>
                        <p:cond delay="0"/>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childTnLst>
                    </p:cTn>
                  </p:par>
                </p:childTnLst>
              </p:cTn>
              <p:nextCondLst>
                <p:cond evt="onClick" delay="0">
                  <p:tgtEl>
                    <p:spTgt spid="33"/>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6" presetClass="entr" presetSubtype="37" fill="hold" grpId="1"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outVertical)">
                                      <p:cBhvr>
                                        <p:cTn id="22" dur="500"/>
                                        <p:tgtEl>
                                          <p:spTgt spid="10"/>
                                        </p:tgtEl>
                                      </p:cBhvr>
                                    </p:animEffect>
                                  </p:childTnLst>
                                </p:cTn>
                              </p:par>
                              <p:par>
                                <p:cTn id="23" presetID="16" presetClass="entr" presetSubtype="37"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arn(outVertical)">
                                      <p:cBhvr>
                                        <p:cTn id="25" dur="500"/>
                                        <p:tgtEl>
                                          <p:spTgt spid="1026"/>
                                        </p:tgtEl>
                                      </p:cBhvr>
                                    </p:animEffect>
                                  </p:childTnLst>
                                </p:cTn>
                              </p:par>
                            </p:childTnLst>
                          </p:cTn>
                        </p:par>
                      </p:childTnLst>
                    </p:cTn>
                  </p:par>
                </p:childTnLst>
              </p:cTn>
              <p:nextCondLst>
                <p:cond evt="onClick" delay="0">
                  <p:tgtEl>
                    <p:spTgt spid="3"/>
                  </p:tgtEl>
                </p:cond>
              </p:nextCondLst>
            </p:seq>
            <p:seq concurrent="1" nextAc="seek">
              <p:cTn id="26" restart="whenNotActive" fill="hold" evtFilter="cancelBubble" nodeType="interactiveSeq">
                <p:stCondLst>
                  <p:cond evt="onClick" delay="0">
                    <p:tgtEl>
                      <p:spTgt spid="30"/>
                    </p:tgtEl>
                  </p:cond>
                </p:stCondLst>
                <p:endSync evt="end" delay="0">
                  <p:rtn val="all"/>
                </p:endSync>
                <p:childTnLst>
                  <p:par>
                    <p:cTn id="27" fill="hold">
                      <p:stCondLst>
                        <p:cond delay="0"/>
                      </p:stCondLst>
                      <p:childTnLst>
                        <p:par>
                          <p:cTn id="28" fill="hold">
                            <p:stCondLst>
                              <p:cond delay="0"/>
                            </p:stCondLst>
                            <p:childTnLst>
                              <p:par>
                                <p:cTn id="29" presetID="16" presetClass="entr" presetSubtype="37" fill="hold" grpId="1"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500"/>
                                        <p:tgtEl>
                                          <p:spTgt spid="6"/>
                                        </p:tgtEl>
                                      </p:cBhvr>
                                    </p:animEffect>
                                  </p:childTnLst>
                                </p:cTn>
                              </p:par>
                            </p:childTnLst>
                          </p:cTn>
                        </p:par>
                      </p:childTnLst>
                    </p:cTn>
                  </p:par>
                </p:childTnLst>
              </p:cTn>
              <p:nextCondLst>
                <p:cond evt="onClick" delay="0">
                  <p:tgtEl>
                    <p:spTgt spid="30"/>
                  </p:tgtEl>
                </p:cond>
              </p:nextCondLst>
            </p:seq>
          </p:childTnLst>
        </p:cTn>
      </p:par>
    </p:tnLst>
    <p:bldLst>
      <p:bldP spid="10" grpId="0"/>
      <p:bldP spid="10" grpId="1"/>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sp>
        <p:nvSpPr>
          <p:cNvPr id="35" name="Rechteck 34">
            <a:extLst>
              <a:ext uri="{FF2B5EF4-FFF2-40B4-BE49-F238E27FC236}">
                <a16:creationId xmlns:a16="http://schemas.microsoft.com/office/drawing/2014/main" id="{D557BD30-1249-40BE-B858-1BFD4CF299ED}"/>
              </a:ext>
            </a:extLst>
          </p:cNvPr>
          <p:cNvSpPr/>
          <p:nvPr/>
        </p:nvSpPr>
        <p:spPr>
          <a:xfrm>
            <a:off x="6553200" y="1728216"/>
            <a:ext cx="914400" cy="682752"/>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99EB14D8-E1C9-47C6-916B-2348EFEEB6DC}"/>
              </a:ext>
            </a:extLst>
          </p:cNvPr>
          <p:cNvSpPr/>
          <p:nvPr/>
        </p:nvSpPr>
        <p:spPr>
          <a:xfrm>
            <a:off x="676656" y="1118616"/>
            <a:ext cx="914400" cy="652272"/>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8DC9365B-12E0-4F6F-B682-1821A2EFFCEC}"/>
              </a:ext>
            </a:extLst>
          </p:cNvPr>
          <p:cNvSpPr/>
          <p:nvPr/>
        </p:nvSpPr>
        <p:spPr>
          <a:xfrm>
            <a:off x="1060704" y="3154680"/>
            <a:ext cx="914400" cy="749808"/>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a:extLst>
              <a:ext uri="{FF2B5EF4-FFF2-40B4-BE49-F238E27FC236}">
                <a16:creationId xmlns:a16="http://schemas.microsoft.com/office/drawing/2014/main" id="{7B440F61-72C7-48D3-8008-CA3EF77A3F3C}"/>
              </a:ext>
            </a:extLst>
          </p:cNvPr>
          <p:cNvSpPr/>
          <p:nvPr/>
        </p:nvSpPr>
        <p:spPr>
          <a:xfrm>
            <a:off x="4200144" y="1813560"/>
            <a:ext cx="780288" cy="859536"/>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40" name="Google Shape;1840;p43"/>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a:spcBef>
                <a:spcPts val="0"/>
              </a:spcBef>
              <a:spcAft>
                <a:spcPts val="0"/>
              </a:spcAft>
              <a:buNone/>
            </a:pPr>
            <a:r>
              <a:rPr lang="en" sz="3200"/>
              <a:t>IGLU-Studie/PIRLS-Studie</a:t>
            </a:r>
            <a:r>
              <a:rPr lang="en" sz="3200" baseline="30000"/>
              <a:t>7</a:t>
            </a:r>
            <a:endParaRPr lang="de-DE" sz="3200" baseline="30000"/>
          </a:p>
        </p:txBody>
      </p:sp>
      <p:pic>
        <p:nvPicPr>
          <p:cNvPr id="12"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t="39593"/>
          <a:stretch/>
        </p:blipFill>
        <p:spPr bwMode="auto">
          <a:xfrm>
            <a:off x="0" y="5347874"/>
            <a:ext cx="427051" cy="14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a:extLst>
              <a:ext uri="{FF2B5EF4-FFF2-40B4-BE49-F238E27FC236}">
                <a16:creationId xmlns:a16="http://schemas.microsoft.com/office/drawing/2014/main" id="{07256BD2-FCC8-409C-B791-70BF13217FA0}"/>
              </a:ext>
            </a:extLst>
          </p:cNvPr>
          <p:cNvSpPr txBox="1"/>
          <p:nvPr/>
        </p:nvSpPr>
        <p:spPr>
          <a:xfrm>
            <a:off x="1572686" y="1191191"/>
            <a:ext cx="389295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 Internationale Grundschul-Lese-Untersuchung bzw. Progress in International Reading Literacy Study</a:t>
            </a:r>
          </a:p>
        </p:txBody>
      </p:sp>
      <p:sp>
        <p:nvSpPr>
          <p:cNvPr id="13" name="Textfeld 12">
            <a:extLst>
              <a:ext uri="{FF2B5EF4-FFF2-40B4-BE49-F238E27FC236}">
                <a16:creationId xmlns:a16="http://schemas.microsoft.com/office/drawing/2014/main" id="{196670C3-A387-49F9-B059-2088E2484E8F}"/>
              </a:ext>
            </a:extLst>
          </p:cNvPr>
          <p:cNvSpPr txBox="1"/>
          <p:nvPr/>
        </p:nvSpPr>
        <p:spPr>
          <a:xfrm>
            <a:off x="796547" y="4278680"/>
            <a:ext cx="154871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Lesekompetenz der Viertklässler</a:t>
            </a:r>
          </a:p>
        </p:txBody>
      </p:sp>
      <p:sp>
        <p:nvSpPr>
          <p:cNvPr id="14" name="Textfeld 13">
            <a:extLst>
              <a:ext uri="{FF2B5EF4-FFF2-40B4-BE49-F238E27FC236}">
                <a16:creationId xmlns:a16="http://schemas.microsoft.com/office/drawing/2014/main" id="{025FD0F0-F337-4590-B597-B511B64D6904}"/>
              </a:ext>
            </a:extLst>
          </p:cNvPr>
          <p:cNvSpPr txBox="1"/>
          <p:nvPr/>
        </p:nvSpPr>
        <p:spPr>
          <a:xfrm>
            <a:off x="3142221" y="5039393"/>
            <a:ext cx="271519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Mithilfe eines angloamerikanisch- pragmatischen Konzepts werden Leistungstests absolviert, die aus verschiedenen Erzähl- und Sachtexten und den entsprechenden Verständnisaufgaben (z.B. Multiple Choice) bestehen </a:t>
            </a:r>
          </a:p>
        </p:txBody>
      </p:sp>
      <p:sp>
        <p:nvSpPr>
          <p:cNvPr id="16" name="Textfeld 15">
            <a:extLst>
              <a:ext uri="{FF2B5EF4-FFF2-40B4-BE49-F238E27FC236}">
                <a16:creationId xmlns:a16="http://schemas.microsoft.com/office/drawing/2014/main" id="{52A3E95B-826D-46AF-AA0C-23342ADBBEB2}"/>
              </a:ext>
            </a:extLst>
          </p:cNvPr>
          <p:cNvSpPr txBox="1"/>
          <p:nvPr/>
        </p:nvSpPr>
        <p:spPr>
          <a:xfrm>
            <a:off x="2448164" y="1935669"/>
            <a:ext cx="186070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Seit 2001 alle fünf Jahre</a:t>
            </a:r>
          </a:p>
          <a:p>
            <a:r>
              <a:rPr lang="de-DE">
                <a:latin typeface="Barlow Semi Condensed"/>
              </a:rPr>
              <a:t>Zuletzt veröffentlicht: 2016</a:t>
            </a:r>
          </a:p>
        </p:txBody>
      </p:sp>
      <p:sp>
        <p:nvSpPr>
          <p:cNvPr id="21" name="Textfeld 20">
            <a:extLst>
              <a:ext uri="{FF2B5EF4-FFF2-40B4-BE49-F238E27FC236}">
                <a16:creationId xmlns:a16="http://schemas.microsoft.com/office/drawing/2014/main" id="{E3BA010D-9917-4231-897A-24E5D105AA9A}"/>
              </a:ext>
            </a:extLst>
          </p:cNvPr>
          <p:cNvSpPr txBox="1"/>
          <p:nvPr/>
        </p:nvSpPr>
        <p:spPr>
          <a:xfrm>
            <a:off x="2449348" y="1730429"/>
            <a:ext cx="18061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latin typeface="Barlow Semi Condensed"/>
              </a:rPr>
              <a:t>Veröffentlichungen:</a:t>
            </a:r>
          </a:p>
        </p:txBody>
      </p:sp>
      <p:sp>
        <p:nvSpPr>
          <p:cNvPr id="9" name="Textfeld 8">
            <a:extLst>
              <a:ext uri="{FF2B5EF4-FFF2-40B4-BE49-F238E27FC236}">
                <a16:creationId xmlns:a16="http://schemas.microsoft.com/office/drawing/2014/main" id="{6BF914CD-D540-4A80-9BEF-C9137050E56D}"/>
              </a:ext>
            </a:extLst>
          </p:cNvPr>
          <p:cNvSpPr txBox="1"/>
          <p:nvPr/>
        </p:nvSpPr>
        <p:spPr>
          <a:xfrm>
            <a:off x="6531967" y="129272"/>
            <a:ext cx="330518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Teilnehmer (zuletzt 57 Staaten und Regionen)</a:t>
            </a:r>
          </a:p>
        </p:txBody>
      </p:sp>
      <p:sp>
        <p:nvSpPr>
          <p:cNvPr id="24" name="Textfeld 23">
            <a:extLst>
              <a:ext uri="{FF2B5EF4-FFF2-40B4-BE49-F238E27FC236}">
                <a16:creationId xmlns:a16="http://schemas.microsoft.com/office/drawing/2014/main" id="{054ED542-89D8-4F4B-98CC-74B77D3D3E28}"/>
              </a:ext>
            </a:extLst>
          </p:cNvPr>
          <p:cNvSpPr txBox="1"/>
          <p:nvPr/>
        </p:nvSpPr>
        <p:spPr>
          <a:xfrm>
            <a:off x="6534663" y="384083"/>
            <a:ext cx="344797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Weltweit:</a:t>
            </a:r>
          </a:p>
          <a:p>
            <a:r>
              <a:rPr lang="de-DE">
                <a:latin typeface="Barlow Semi Condensed"/>
              </a:rPr>
              <a:t>312.000 Schüler und Schülerinnen, 300.000 Eltern und 15.000 Lehrkräfte an 11.000 Schulen</a:t>
            </a:r>
          </a:p>
        </p:txBody>
      </p:sp>
      <p:sp>
        <p:nvSpPr>
          <p:cNvPr id="17" name="Textfeld 16">
            <a:extLst>
              <a:ext uri="{FF2B5EF4-FFF2-40B4-BE49-F238E27FC236}">
                <a16:creationId xmlns:a16="http://schemas.microsoft.com/office/drawing/2014/main" id="{06D238F9-639C-4EA7-9D83-DDBFCCCF2EFE}"/>
              </a:ext>
            </a:extLst>
          </p:cNvPr>
          <p:cNvSpPr txBox="1"/>
          <p:nvPr/>
        </p:nvSpPr>
        <p:spPr>
          <a:xfrm>
            <a:off x="6531730" y="1033385"/>
            <a:ext cx="285647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In Deutschland: </a:t>
            </a:r>
          </a:p>
          <a:p>
            <a:r>
              <a:rPr lang="de-DE">
                <a:latin typeface="Barlow Semi Condensed"/>
              </a:rPr>
              <a:t>4.000 Schüler und Schülerinnen, 3.000 Eltern und 200 Lehrkräfte</a:t>
            </a:r>
          </a:p>
        </p:txBody>
      </p:sp>
      <p:sp>
        <p:nvSpPr>
          <p:cNvPr id="18" name="Textfeld 17">
            <a:extLst>
              <a:ext uri="{FF2B5EF4-FFF2-40B4-BE49-F238E27FC236}">
                <a16:creationId xmlns:a16="http://schemas.microsoft.com/office/drawing/2014/main" id="{B74677D5-5FBE-45E1-B4ED-2634061EDF06}"/>
              </a:ext>
            </a:extLst>
          </p:cNvPr>
          <p:cNvSpPr txBox="1"/>
          <p:nvPr/>
        </p:nvSpPr>
        <p:spPr>
          <a:xfrm>
            <a:off x="798364" y="3865729"/>
            <a:ext cx="1979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Hauptsächlich geprüfter Fachbereich:</a:t>
            </a:r>
          </a:p>
        </p:txBody>
      </p:sp>
      <p:pic>
        <p:nvPicPr>
          <p:cNvPr id="26" name="Grafik 26" descr="Gruppe mit einfarbiger Füllung">
            <a:extLst>
              <a:ext uri="{FF2B5EF4-FFF2-40B4-BE49-F238E27FC236}">
                <a16:creationId xmlns:a16="http://schemas.microsoft.com/office/drawing/2014/main" id="{13D47E45-01FE-4320-AFAC-A14764EBD8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4271" y="1616511"/>
            <a:ext cx="914400" cy="914400"/>
          </a:xfrm>
          <a:prstGeom prst="rect">
            <a:avLst/>
          </a:prstGeom>
        </p:spPr>
      </p:pic>
      <p:sp>
        <p:nvSpPr>
          <p:cNvPr id="29" name="Rechteck 28">
            <a:extLst>
              <a:ext uri="{FF2B5EF4-FFF2-40B4-BE49-F238E27FC236}">
                <a16:creationId xmlns:a16="http://schemas.microsoft.com/office/drawing/2014/main" id="{331E0F74-3701-48E5-A65E-FC661B175E9C}"/>
              </a:ext>
            </a:extLst>
          </p:cNvPr>
          <p:cNvSpPr/>
          <p:nvPr/>
        </p:nvSpPr>
        <p:spPr>
          <a:xfrm>
            <a:off x="6135243" y="66674"/>
            <a:ext cx="5553456" cy="6729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fik 33" descr="Uhr mit einfarbiger Füllung">
            <a:extLst>
              <a:ext uri="{FF2B5EF4-FFF2-40B4-BE49-F238E27FC236}">
                <a16:creationId xmlns:a16="http://schemas.microsoft.com/office/drawing/2014/main" id="{95A8F1DA-965F-4523-9303-480A200A1A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63568" y="1813560"/>
            <a:ext cx="853440" cy="859536"/>
          </a:xfrm>
          <a:prstGeom prst="rect">
            <a:avLst/>
          </a:prstGeom>
        </p:spPr>
      </p:pic>
      <p:grpSp>
        <p:nvGrpSpPr>
          <p:cNvPr id="22" name="Gruppieren 21">
            <a:extLst>
              <a:ext uri="{FF2B5EF4-FFF2-40B4-BE49-F238E27FC236}">
                <a16:creationId xmlns:a16="http://schemas.microsoft.com/office/drawing/2014/main" id="{19A2501F-48CC-4BF0-B63F-D6C61F431FBA}"/>
              </a:ext>
            </a:extLst>
          </p:cNvPr>
          <p:cNvGrpSpPr/>
          <p:nvPr/>
        </p:nvGrpSpPr>
        <p:grpSpPr>
          <a:xfrm>
            <a:off x="3401568" y="4123944"/>
            <a:ext cx="1558434" cy="918437"/>
            <a:chOff x="3401568" y="4123944"/>
            <a:chExt cx="1558434" cy="918437"/>
          </a:xfrm>
        </p:grpSpPr>
        <p:pic>
          <p:nvPicPr>
            <p:cNvPr id="19" name="Grafik 19" descr="Dokument mit einfarbiger Füllung">
              <a:extLst>
                <a:ext uri="{FF2B5EF4-FFF2-40B4-BE49-F238E27FC236}">
                  <a16:creationId xmlns:a16="http://schemas.microsoft.com/office/drawing/2014/main" id="{871AB416-11BE-44A7-BDB5-5D9FC666C7E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45602" y="4127981"/>
              <a:ext cx="914400" cy="914400"/>
            </a:xfrm>
            <a:prstGeom prst="rect">
              <a:avLst/>
            </a:prstGeom>
          </p:spPr>
        </p:pic>
        <p:pic>
          <p:nvPicPr>
            <p:cNvPr id="34" name="Grafik 34" descr="Liste mit einfarbiger Füllung">
              <a:extLst>
                <a:ext uri="{FF2B5EF4-FFF2-40B4-BE49-F238E27FC236}">
                  <a16:creationId xmlns:a16="http://schemas.microsoft.com/office/drawing/2014/main" id="{982EA602-9249-4FFA-8421-BE68FA34E6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01568" y="4123944"/>
              <a:ext cx="914400" cy="914400"/>
            </a:xfrm>
            <a:prstGeom prst="rect">
              <a:avLst/>
            </a:prstGeom>
          </p:spPr>
        </p:pic>
      </p:grpSp>
      <p:pic>
        <p:nvPicPr>
          <p:cNvPr id="38" name="Grafik 38" descr="Balkendiagramm mit einfarbiger Füllung">
            <a:hlinkClick r:id="rId12" action="ppaction://hlinksldjump"/>
            <a:extLst>
              <a:ext uri="{FF2B5EF4-FFF2-40B4-BE49-F238E27FC236}">
                <a16:creationId xmlns:a16="http://schemas.microsoft.com/office/drawing/2014/main" id="{9C9D1B80-6187-491F-8680-DACD61F578E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436352" y="1783080"/>
            <a:ext cx="914400" cy="914400"/>
          </a:xfrm>
          <a:prstGeom prst="rect">
            <a:avLst/>
          </a:prstGeom>
        </p:spPr>
      </p:pic>
      <p:pic>
        <p:nvPicPr>
          <p:cNvPr id="39" name="Grafik 39" descr="Gehirn mit einfarbiger Füllung">
            <a:extLst>
              <a:ext uri="{FF2B5EF4-FFF2-40B4-BE49-F238E27FC236}">
                <a16:creationId xmlns:a16="http://schemas.microsoft.com/office/drawing/2014/main" id="{49F0E1F8-4A38-4B6A-9340-4A5801BDECF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60704" y="3087624"/>
            <a:ext cx="914400" cy="914400"/>
          </a:xfrm>
          <a:prstGeom prst="rect">
            <a:avLst/>
          </a:prstGeom>
        </p:spPr>
      </p:pic>
      <p:pic>
        <p:nvPicPr>
          <p:cNvPr id="41" name="Grafik 41" descr="Abschlusshut mit einfarbiger Füllung">
            <a:extLst>
              <a:ext uri="{FF2B5EF4-FFF2-40B4-BE49-F238E27FC236}">
                <a16:creationId xmlns:a16="http://schemas.microsoft.com/office/drawing/2014/main" id="{EB77E2BC-28AD-4663-82C0-7BE31919302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94944" y="978408"/>
            <a:ext cx="914400" cy="963168"/>
          </a:xfrm>
          <a:prstGeom prst="rect">
            <a:avLst/>
          </a:prstGeom>
        </p:spPr>
      </p:pic>
      <p:pic>
        <p:nvPicPr>
          <p:cNvPr id="43" name="Grafik 43" descr="Ein Bild, das Karte enthält.&#10;&#10;Beschreibung automatisch generiert.">
            <a:extLst>
              <a:ext uri="{FF2B5EF4-FFF2-40B4-BE49-F238E27FC236}">
                <a16:creationId xmlns:a16="http://schemas.microsoft.com/office/drawing/2014/main" id="{6B3A3FFB-EF49-4A9A-892D-2DCF051C801C}"/>
              </a:ext>
            </a:extLst>
          </p:cNvPr>
          <p:cNvPicPr>
            <a:picLocks noChangeAspect="1"/>
          </p:cNvPicPr>
          <p:nvPr/>
        </p:nvPicPr>
        <p:blipFill rotWithShape="1">
          <a:blip r:embed="rId19"/>
          <a:srcRect l="4697" t="4802" r="2544" b="476"/>
          <a:stretch/>
        </p:blipFill>
        <p:spPr>
          <a:xfrm>
            <a:off x="6461760" y="3502152"/>
            <a:ext cx="5108455" cy="3183489"/>
          </a:xfrm>
          <a:prstGeom prst="rect">
            <a:avLst/>
          </a:prstGeom>
        </p:spPr>
      </p:pic>
      <p:pic>
        <p:nvPicPr>
          <p:cNvPr id="20" name="Grafik 22" descr="Karte mit Ortsmarkierung mit einfarbiger Füllung">
            <a:extLst>
              <a:ext uri="{FF2B5EF4-FFF2-40B4-BE49-F238E27FC236}">
                <a16:creationId xmlns:a16="http://schemas.microsoft.com/office/drawing/2014/main" id="{0CC6070A-ECFC-41B8-BA41-A08968FBD26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578976" y="2924844"/>
            <a:ext cx="914400" cy="914400"/>
          </a:xfrm>
          <a:prstGeom prst="rect">
            <a:avLst/>
          </a:prstGeom>
        </p:spPr>
      </p:pic>
      <p:pic>
        <p:nvPicPr>
          <p:cNvPr id="30" name="Grafik 30" descr="Richtung Silhouette">
            <a:extLst>
              <a:ext uri="{FF2B5EF4-FFF2-40B4-BE49-F238E27FC236}">
                <a16:creationId xmlns:a16="http://schemas.microsoft.com/office/drawing/2014/main" id="{30457E4D-1663-594C-B520-5FDFD7E8977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360000">
            <a:off x="11050834" y="388266"/>
            <a:ext cx="495515" cy="495515"/>
          </a:xfrm>
          <a:prstGeom prst="rect">
            <a:avLst/>
          </a:prstGeom>
        </p:spPr>
      </p:pic>
      <p:pic>
        <p:nvPicPr>
          <p:cNvPr id="31" name="Grafik 31" descr="Verschiedene Silhouette">
            <a:extLst>
              <a:ext uri="{FF2B5EF4-FFF2-40B4-BE49-F238E27FC236}">
                <a16:creationId xmlns:a16="http://schemas.microsoft.com/office/drawing/2014/main" id="{8E1BCB70-E17F-9549-A751-9FB6B1ECA84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4574088">
            <a:off x="861002" y="1715456"/>
            <a:ext cx="504311" cy="485497"/>
          </a:xfrm>
          <a:prstGeom prst="rect">
            <a:avLst/>
          </a:prstGeom>
        </p:spPr>
      </p:pic>
      <p:pic>
        <p:nvPicPr>
          <p:cNvPr id="49" name="Grafik 31" descr="Verschiedene Silhouette">
            <a:extLst>
              <a:ext uri="{FF2B5EF4-FFF2-40B4-BE49-F238E27FC236}">
                <a16:creationId xmlns:a16="http://schemas.microsoft.com/office/drawing/2014/main" id="{174B4A8A-02EB-4E4B-A542-21EFE262ED0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4320000">
            <a:off x="1051817" y="2228762"/>
            <a:ext cx="466682" cy="485497"/>
          </a:xfrm>
          <a:prstGeom prst="rect">
            <a:avLst/>
          </a:prstGeom>
        </p:spPr>
      </p:pic>
      <p:pic>
        <p:nvPicPr>
          <p:cNvPr id="50" name="Grafik 31" descr="Verschiedene Silhouette">
            <a:extLst>
              <a:ext uri="{FF2B5EF4-FFF2-40B4-BE49-F238E27FC236}">
                <a16:creationId xmlns:a16="http://schemas.microsoft.com/office/drawing/2014/main" id="{831A3ED0-1C56-40B4-8069-82A4EEED1E3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9540000">
            <a:off x="10019600" y="3028461"/>
            <a:ext cx="551348" cy="551348"/>
          </a:xfrm>
          <a:prstGeom prst="rect">
            <a:avLst/>
          </a:prstGeom>
        </p:spPr>
      </p:pic>
      <p:pic>
        <p:nvPicPr>
          <p:cNvPr id="51" name="Grafik 31" descr="Verschiedene Silhouette">
            <a:extLst>
              <a:ext uri="{FF2B5EF4-FFF2-40B4-BE49-F238E27FC236}">
                <a16:creationId xmlns:a16="http://schemas.microsoft.com/office/drawing/2014/main" id="{D730083E-66DF-4D86-953B-5C24FD49677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7260000">
            <a:off x="10471155" y="2642757"/>
            <a:ext cx="551348" cy="551348"/>
          </a:xfrm>
          <a:prstGeom prst="rect">
            <a:avLst/>
          </a:prstGeom>
        </p:spPr>
      </p:pic>
      <p:pic>
        <p:nvPicPr>
          <p:cNvPr id="52" name="Grafik 31" descr="Verschiedene Silhouette">
            <a:extLst>
              <a:ext uri="{FF2B5EF4-FFF2-40B4-BE49-F238E27FC236}">
                <a16:creationId xmlns:a16="http://schemas.microsoft.com/office/drawing/2014/main" id="{56BEAF3A-76FC-450E-B4B1-EBB69F3C700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5880000">
            <a:off x="10687526" y="1231646"/>
            <a:ext cx="551348" cy="551348"/>
          </a:xfrm>
          <a:prstGeom prst="rect">
            <a:avLst/>
          </a:prstGeom>
        </p:spPr>
      </p:pic>
      <p:pic>
        <p:nvPicPr>
          <p:cNvPr id="53" name="Grafik 31" descr="Verschiedene Silhouette">
            <a:extLst>
              <a:ext uri="{FF2B5EF4-FFF2-40B4-BE49-F238E27FC236}">
                <a16:creationId xmlns:a16="http://schemas.microsoft.com/office/drawing/2014/main" id="{1C3101A4-C729-4C3F-AC16-FE05160A9F5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6960000">
            <a:off x="10791007" y="657794"/>
            <a:ext cx="551348" cy="551348"/>
          </a:xfrm>
          <a:prstGeom prst="rect">
            <a:avLst/>
          </a:prstGeom>
        </p:spPr>
      </p:pic>
      <p:pic>
        <p:nvPicPr>
          <p:cNvPr id="54" name="Grafik 31" descr="Verschiedene Silhouette">
            <a:extLst>
              <a:ext uri="{FF2B5EF4-FFF2-40B4-BE49-F238E27FC236}">
                <a16:creationId xmlns:a16="http://schemas.microsoft.com/office/drawing/2014/main" id="{D6D81A03-4902-46B0-BF76-47D66E214D1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960000">
            <a:off x="1929229" y="3320089"/>
            <a:ext cx="551348" cy="551348"/>
          </a:xfrm>
          <a:prstGeom prst="rect">
            <a:avLst/>
          </a:prstGeom>
        </p:spPr>
      </p:pic>
      <p:pic>
        <p:nvPicPr>
          <p:cNvPr id="55" name="Grafik 31" descr="Verschiedene Silhouette">
            <a:extLst>
              <a:ext uri="{FF2B5EF4-FFF2-40B4-BE49-F238E27FC236}">
                <a16:creationId xmlns:a16="http://schemas.microsoft.com/office/drawing/2014/main" id="{0694668B-66D7-401F-A974-152A03F3C4D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2760000">
            <a:off x="2456044" y="3611718"/>
            <a:ext cx="551348" cy="551348"/>
          </a:xfrm>
          <a:prstGeom prst="rect">
            <a:avLst/>
          </a:prstGeom>
        </p:spPr>
      </p:pic>
      <p:pic>
        <p:nvPicPr>
          <p:cNvPr id="56" name="Grafik 31" descr="Verschiedene Silhouette">
            <a:extLst>
              <a:ext uri="{FF2B5EF4-FFF2-40B4-BE49-F238E27FC236}">
                <a16:creationId xmlns:a16="http://schemas.microsoft.com/office/drawing/2014/main" id="{F562046D-6429-4CB4-BF89-AF4D2640E1A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4320000">
            <a:off x="1206440" y="2724889"/>
            <a:ext cx="523125" cy="494904"/>
          </a:xfrm>
          <a:prstGeom prst="rect">
            <a:avLst/>
          </a:prstGeom>
        </p:spPr>
      </p:pic>
      <p:pic>
        <p:nvPicPr>
          <p:cNvPr id="57" name="Grafik 31" descr="Verschiedene Silhouette">
            <a:extLst>
              <a:ext uri="{FF2B5EF4-FFF2-40B4-BE49-F238E27FC236}">
                <a16:creationId xmlns:a16="http://schemas.microsoft.com/office/drawing/2014/main" id="{8816CF3C-7479-4063-B252-9F1754BB0AA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500000">
            <a:off x="2945229" y="3959792"/>
            <a:ext cx="551348" cy="551348"/>
          </a:xfrm>
          <a:prstGeom prst="rect">
            <a:avLst/>
          </a:prstGeom>
        </p:spPr>
      </p:pic>
      <p:pic>
        <p:nvPicPr>
          <p:cNvPr id="58" name="Grafik 31" descr="Verschiedene Silhouette">
            <a:extLst>
              <a:ext uri="{FF2B5EF4-FFF2-40B4-BE49-F238E27FC236}">
                <a16:creationId xmlns:a16="http://schemas.microsoft.com/office/drawing/2014/main" id="{3EE1C49D-2237-4967-9724-8A18C35FFA8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6360000">
            <a:off x="3885970" y="3564681"/>
            <a:ext cx="551348" cy="551348"/>
          </a:xfrm>
          <a:prstGeom prst="rect">
            <a:avLst/>
          </a:prstGeom>
        </p:spPr>
      </p:pic>
      <p:pic>
        <p:nvPicPr>
          <p:cNvPr id="59" name="Grafik 31" descr="Verschiedene Silhouette">
            <a:extLst>
              <a:ext uri="{FF2B5EF4-FFF2-40B4-BE49-F238E27FC236}">
                <a16:creationId xmlns:a16="http://schemas.microsoft.com/office/drawing/2014/main" id="{6BF182A7-6A48-4620-B69C-FA585078965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7560000">
            <a:off x="4158784" y="3084903"/>
            <a:ext cx="551348" cy="551348"/>
          </a:xfrm>
          <a:prstGeom prst="rect">
            <a:avLst/>
          </a:prstGeom>
        </p:spPr>
      </p:pic>
      <p:pic>
        <p:nvPicPr>
          <p:cNvPr id="60" name="Grafik 31" descr="Verschiedene Silhouette">
            <a:extLst>
              <a:ext uri="{FF2B5EF4-FFF2-40B4-BE49-F238E27FC236}">
                <a16:creationId xmlns:a16="http://schemas.microsoft.com/office/drawing/2014/main" id="{7EEAA484-CAAD-41D3-973F-B7185DB8561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4140000">
            <a:off x="4224636" y="2586310"/>
            <a:ext cx="551348" cy="551348"/>
          </a:xfrm>
          <a:prstGeom prst="rect">
            <a:avLst/>
          </a:prstGeom>
        </p:spPr>
      </p:pic>
      <p:pic>
        <p:nvPicPr>
          <p:cNvPr id="61" name="Grafik 31" descr="Verschiedene Silhouette">
            <a:extLst>
              <a:ext uri="{FF2B5EF4-FFF2-40B4-BE49-F238E27FC236}">
                <a16:creationId xmlns:a16="http://schemas.microsoft.com/office/drawing/2014/main" id="{429D8061-0A36-424B-A3D8-46311601165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6360000">
            <a:off x="6529451" y="2398162"/>
            <a:ext cx="551348" cy="551348"/>
          </a:xfrm>
          <a:prstGeom prst="rect">
            <a:avLst/>
          </a:prstGeom>
        </p:spPr>
      </p:pic>
      <p:pic>
        <p:nvPicPr>
          <p:cNvPr id="62" name="Grafik 31" descr="Verschiedene Silhouette">
            <a:extLst>
              <a:ext uri="{FF2B5EF4-FFF2-40B4-BE49-F238E27FC236}">
                <a16:creationId xmlns:a16="http://schemas.microsoft.com/office/drawing/2014/main" id="{FEF6C759-4E37-4237-872E-A480177CFBA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1760000">
            <a:off x="6040266" y="1814903"/>
            <a:ext cx="551348" cy="551348"/>
          </a:xfrm>
          <a:prstGeom prst="rect">
            <a:avLst/>
          </a:prstGeom>
        </p:spPr>
      </p:pic>
      <p:pic>
        <p:nvPicPr>
          <p:cNvPr id="63" name="Grafik 31" descr="Verschiedene Silhouette">
            <a:extLst>
              <a:ext uri="{FF2B5EF4-FFF2-40B4-BE49-F238E27FC236}">
                <a16:creationId xmlns:a16="http://schemas.microsoft.com/office/drawing/2014/main" id="{C78C53B1-EF2C-456E-903B-A358E29B3D0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9000000">
            <a:off x="5485228" y="1852533"/>
            <a:ext cx="551348" cy="551348"/>
          </a:xfrm>
          <a:prstGeom prst="rect">
            <a:avLst/>
          </a:prstGeom>
        </p:spPr>
      </p:pic>
      <p:pic>
        <p:nvPicPr>
          <p:cNvPr id="64" name="Grafik 31" descr="Verschiedene Silhouette">
            <a:extLst>
              <a:ext uri="{FF2B5EF4-FFF2-40B4-BE49-F238E27FC236}">
                <a16:creationId xmlns:a16="http://schemas.microsoft.com/office/drawing/2014/main" id="{0B0EBFCA-17CD-40E2-B3DB-7A5FD640C8A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2060000">
            <a:off x="4930191" y="1918384"/>
            <a:ext cx="551348" cy="551348"/>
          </a:xfrm>
          <a:prstGeom prst="rect">
            <a:avLst/>
          </a:prstGeom>
        </p:spPr>
      </p:pic>
      <p:pic>
        <p:nvPicPr>
          <p:cNvPr id="65" name="Grafik 31" descr="Verschiedene Silhouette">
            <a:extLst>
              <a:ext uri="{FF2B5EF4-FFF2-40B4-BE49-F238E27FC236}">
                <a16:creationId xmlns:a16="http://schemas.microsoft.com/office/drawing/2014/main" id="{DD2C341E-F7DF-42AF-803C-D47F3C30FEB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4280000">
            <a:off x="6567081" y="2943791"/>
            <a:ext cx="551348" cy="551348"/>
          </a:xfrm>
          <a:prstGeom prst="rect">
            <a:avLst/>
          </a:prstGeom>
        </p:spPr>
      </p:pic>
      <p:pic>
        <p:nvPicPr>
          <p:cNvPr id="66" name="Grafik 31" descr="Verschiedene Silhouette">
            <a:extLst>
              <a:ext uri="{FF2B5EF4-FFF2-40B4-BE49-F238E27FC236}">
                <a16:creationId xmlns:a16="http://schemas.microsoft.com/office/drawing/2014/main" id="{94D69DCA-E375-489D-9D49-071DE99F5AA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1940000">
            <a:off x="7046859" y="3235421"/>
            <a:ext cx="551348" cy="551348"/>
          </a:xfrm>
          <a:prstGeom prst="rect">
            <a:avLst/>
          </a:prstGeom>
        </p:spPr>
      </p:pic>
      <p:pic>
        <p:nvPicPr>
          <p:cNvPr id="67" name="Grafik 31" descr="Verschiedene Silhouette">
            <a:extLst>
              <a:ext uri="{FF2B5EF4-FFF2-40B4-BE49-F238E27FC236}">
                <a16:creationId xmlns:a16="http://schemas.microsoft.com/office/drawing/2014/main" id="{F07C606D-24A7-4ED6-98BD-985315D2C10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2520000">
            <a:off x="8420340" y="3131941"/>
            <a:ext cx="551348" cy="551348"/>
          </a:xfrm>
          <a:prstGeom prst="rect">
            <a:avLst/>
          </a:prstGeom>
        </p:spPr>
      </p:pic>
      <p:pic>
        <p:nvPicPr>
          <p:cNvPr id="68" name="Grafik 31" descr="Verschiedene Silhouette">
            <a:extLst>
              <a:ext uri="{FF2B5EF4-FFF2-40B4-BE49-F238E27FC236}">
                <a16:creationId xmlns:a16="http://schemas.microsoft.com/office/drawing/2014/main" id="{91EE686B-89A6-470B-80DA-8A7855A4C5A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960000">
            <a:off x="9455155" y="3037867"/>
            <a:ext cx="551348" cy="551348"/>
          </a:xfrm>
          <a:prstGeom prst="rect">
            <a:avLst/>
          </a:prstGeom>
        </p:spPr>
      </p:pic>
      <p:pic>
        <p:nvPicPr>
          <p:cNvPr id="69" name="Grafik 31" descr="Verschiedene Silhouette">
            <a:extLst>
              <a:ext uri="{FF2B5EF4-FFF2-40B4-BE49-F238E27FC236}">
                <a16:creationId xmlns:a16="http://schemas.microsoft.com/office/drawing/2014/main" id="{C9E5CAC6-E409-4DCD-BF35-D11ABF4E9B0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80000">
            <a:off x="8928340" y="2924977"/>
            <a:ext cx="551348" cy="551348"/>
          </a:xfrm>
          <a:prstGeom prst="rect">
            <a:avLst/>
          </a:prstGeom>
        </p:spPr>
      </p:pic>
      <p:grpSp>
        <p:nvGrpSpPr>
          <p:cNvPr id="1824" name="Gruppieren 1823">
            <a:extLst>
              <a:ext uri="{FF2B5EF4-FFF2-40B4-BE49-F238E27FC236}">
                <a16:creationId xmlns:a16="http://schemas.microsoft.com/office/drawing/2014/main" id="{556E0FF3-1A35-4C6E-84DF-C96B3726B30B}"/>
              </a:ext>
            </a:extLst>
          </p:cNvPr>
          <p:cNvGrpSpPr/>
          <p:nvPr/>
        </p:nvGrpSpPr>
        <p:grpSpPr>
          <a:xfrm>
            <a:off x="557330" y="6225886"/>
            <a:ext cx="1655396" cy="545128"/>
            <a:chOff x="557330" y="6225886"/>
            <a:chExt cx="1655396" cy="545128"/>
          </a:xfrm>
        </p:grpSpPr>
        <p:pic>
          <p:nvPicPr>
            <p:cNvPr id="23" name="Grafik 27" descr="Anfangen mit einfarbiger Füllung">
              <a:hlinkClick r:id="rId26" action="ppaction://hlinksldjump"/>
              <a:extLst>
                <a:ext uri="{FF2B5EF4-FFF2-40B4-BE49-F238E27FC236}">
                  <a16:creationId xmlns:a16="http://schemas.microsoft.com/office/drawing/2014/main" id="{339B3BEF-4515-CC47-9DF1-F54CE41B5D0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02573" y="6225886"/>
              <a:ext cx="545128" cy="545128"/>
            </a:xfrm>
            <a:prstGeom prst="rect">
              <a:avLst/>
            </a:prstGeom>
          </p:spPr>
        </p:pic>
        <p:sp>
          <p:nvSpPr>
            <p:cNvPr id="25" name="Rechteck 24">
              <a:extLst>
                <a:ext uri="{FF2B5EF4-FFF2-40B4-BE49-F238E27FC236}">
                  <a16:creationId xmlns:a16="http://schemas.microsoft.com/office/drawing/2014/main" id="{2BC6C47F-9EDE-4C92-8299-02F17DD94909}"/>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hlinkClick r:id="rId26" action="ppaction://hlinksldjump"/>
              <a:extLst>
                <a:ext uri="{FF2B5EF4-FFF2-40B4-BE49-F238E27FC236}">
                  <a16:creationId xmlns:a16="http://schemas.microsoft.com/office/drawing/2014/main" id="{FA49BEBD-982D-4D45-BE53-1F4C5B4DC902}"/>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sp>
        <p:nvSpPr>
          <p:cNvPr id="28" name="Textfeld 27">
            <a:extLst>
              <a:ext uri="{FF2B5EF4-FFF2-40B4-BE49-F238E27FC236}">
                <a16:creationId xmlns:a16="http://schemas.microsoft.com/office/drawing/2014/main" id="{9856607B-B258-4198-B642-3BEB9171B803}"/>
              </a:ext>
            </a:extLst>
          </p:cNvPr>
          <p:cNvSpPr txBox="1"/>
          <p:nvPr/>
        </p:nvSpPr>
        <p:spPr>
          <a:xfrm>
            <a:off x="5598160" y="2971800"/>
            <a:ext cx="914400" cy="914400"/>
          </a:xfrm>
          <a:prstGeom prst="rect">
            <a:avLst/>
          </a:prstGeom>
          <a:noFill/>
        </p:spPr>
        <p:txBody>
          <a:bodyPr wrap="square" rtlCol="0">
            <a:spAutoFit/>
          </a:bodyPr>
          <a:lstStyle/>
          <a:p>
            <a:endParaRPr lang="de-DE"/>
          </a:p>
        </p:txBody>
      </p:sp>
      <p:sp>
        <p:nvSpPr>
          <p:cNvPr id="32" name="Rechteck 31">
            <a:extLst>
              <a:ext uri="{FF2B5EF4-FFF2-40B4-BE49-F238E27FC236}">
                <a16:creationId xmlns:a16="http://schemas.microsoft.com/office/drawing/2014/main" id="{1702AC42-74A6-4C5E-B837-039E1EB38E2B}"/>
              </a:ext>
            </a:extLst>
          </p:cNvPr>
          <p:cNvSpPr/>
          <p:nvPr/>
        </p:nvSpPr>
        <p:spPr>
          <a:xfrm>
            <a:off x="3486912" y="4148328"/>
            <a:ext cx="1408176" cy="859536"/>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A3F9463E-1184-491C-BF2F-3C4C70A3B2EB}"/>
              </a:ext>
            </a:extLst>
          </p:cNvPr>
          <p:cNvSpPr/>
          <p:nvPr/>
        </p:nvSpPr>
        <p:spPr>
          <a:xfrm>
            <a:off x="7578155" y="3015328"/>
            <a:ext cx="914400" cy="737616"/>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EB27A7C7-A548-43F2-BAF5-9C634FE532D2}"/>
              </a:ext>
            </a:extLst>
          </p:cNvPr>
          <p:cNvSpPr/>
          <p:nvPr/>
        </p:nvSpPr>
        <p:spPr>
          <a:xfrm>
            <a:off x="10503408" y="1831848"/>
            <a:ext cx="780288" cy="816864"/>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Textfeld 72">
            <a:extLst>
              <a:ext uri="{FF2B5EF4-FFF2-40B4-BE49-F238E27FC236}">
                <a16:creationId xmlns:a16="http://schemas.microsoft.com/office/drawing/2014/main" id="{7971458F-887A-4EA5-BDBF-24DD09AFCE93}"/>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74" name="Textfeld 73">
            <a:extLst>
              <a:ext uri="{FF2B5EF4-FFF2-40B4-BE49-F238E27FC236}">
                <a16:creationId xmlns:a16="http://schemas.microsoft.com/office/drawing/2014/main" id="{3FA0166D-5952-4E91-B84E-D79CD2FD1CA9}"/>
              </a:ext>
            </a:extLst>
          </p:cNvPr>
          <p:cNvSpPr txBox="1"/>
          <p:nvPr/>
        </p:nvSpPr>
        <p:spPr>
          <a:xfrm>
            <a:off x="11725273"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90" name="Google Shape;1558;p28">
            <a:hlinkClick r:id="rId29" action="ppaction://hlinksldjump"/>
            <a:extLst>
              <a:ext uri="{FF2B5EF4-FFF2-40B4-BE49-F238E27FC236}">
                <a16:creationId xmlns:a16="http://schemas.microsoft.com/office/drawing/2014/main" id="{0FAE7455-3BBF-4D32-8ADE-8A99C57865E2}"/>
              </a:ext>
            </a:extLst>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29" action="ppaction://hlinksldjump">
                  <a:extLst>
                    <a:ext uri="{A12FA001-AC4F-418D-AE19-62706E023703}">
                      <ahyp:hlinkClr xmlns:ahyp="http://schemas.microsoft.com/office/drawing/2018/hyperlinkcolor" val="tx"/>
                    </a:ext>
                  </a:extLst>
                </a:hlinkClick>
              </a:rPr>
              <a:t>Sonstige Ein- flussfaktoren</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91" name="Google Shape;1559;p28">
            <a:hlinkClick r:id="rId30" action="ppaction://hlinksldjump"/>
            <a:extLst>
              <a:ext uri="{FF2B5EF4-FFF2-40B4-BE49-F238E27FC236}">
                <a16:creationId xmlns:a16="http://schemas.microsoft.com/office/drawing/2014/main" id="{C351C8B4-04DD-4F69-8056-82C048ECE696}"/>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30"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96" name="Textfeld 95">
            <a:extLst>
              <a:ext uri="{FF2B5EF4-FFF2-40B4-BE49-F238E27FC236}">
                <a16:creationId xmlns:a16="http://schemas.microsoft.com/office/drawing/2014/main" id="{B3ECC43B-7113-4DD5-80DF-896213FA0094}"/>
              </a:ext>
            </a:extLst>
          </p:cNvPr>
          <p:cNvSpPr txBox="1"/>
          <p:nvPr/>
        </p:nvSpPr>
        <p:spPr>
          <a:xfrm>
            <a:off x="212895" y="3981706"/>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97" name="Textfeld 96">
            <a:extLst>
              <a:ext uri="{FF2B5EF4-FFF2-40B4-BE49-F238E27FC236}">
                <a16:creationId xmlns:a16="http://schemas.microsoft.com/office/drawing/2014/main" id="{3106380C-E752-4960-959E-14081FF48C11}"/>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98" name="Textfeld 97">
            <a:extLst>
              <a:ext uri="{FF2B5EF4-FFF2-40B4-BE49-F238E27FC236}">
                <a16:creationId xmlns:a16="http://schemas.microsoft.com/office/drawing/2014/main" id="{A850BE88-C78E-4EA2-9163-5EBDB4DA93EF}"/>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99" name="Textfeld 98">
            <a:extLst>
              <a:ext uri="{FF2B5EF4-FFF2-40B4-BE49-F238E27FC236}">
                <a16:creationId xmlns:a16="http://schemas.microsoft.com/office/drawing/2014/main" id="{E270B330-D856-4FA5-B250-0EC03599CF06}"/>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100" name="Textfeld 99">
            <a:extLst>
              <a:ext uri="{FF2B5EF4-FFF2-40B4-BE49-F238E27FC236}">
                <a16:creationId xmlns:a16="http://schemas.microsoft.com/office/drawing/2014/main" id="{4BD05C96-E9FA-4E3D-A115-DD80507743D0}"/>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101" name="Google Shape;1617;p31">
            <a:hlinkClick r:id="rId31" action="ppaction://hlinksldjump"/>
            <a:extLst>
              <a:ext uri="{FF2B5EF4-FFF2-40B4-BE49-F238E27FC236}">
                <a16:creationId xmlns:a16="http://schemas.microsoft.com/office/drawing/2014/main" id="{531A3F4D-A9FA-4022-A5CB-2E1A17F0019C}"/>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31"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102" name="Google Shape;1714;p36">
            <a:hlinkClick r:id="rId32" action="ppaction://hlinksldjump"/>
            <a:extLst>
              <a:ext uri="{FF2B5EF4-FFF2-40B4-BE49-F238E27FC236}">
                <a16:creationId xmlns:a16="http://schemas.microsoft.com/office/drawing/2014/main" id="{6EF3CF3E-75E7-4436-9419-F8E67ECF9884}"/>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32"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103" name="Google Shape;1773;p39">
            <a:hlinkClick r:id="rId33" action="ppaction://hlinksldjump"/>
            <a:extLst>
              <a:ext uri="{FF2B5EF4-FFF2-40B4-BE49-F238E27FC236}">
                <a16:creationId xmlns:a16="http://schemas.microsoft.com/office/drawing/2014/main" id="{78095CE7-1A9D-4618-86A0-5072C6F64CA7}"/>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33"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104" name="Google Shape;1832;p42">
            <a:hlinkClick r:id="rId34" action="ppaction://hlinksldjump"/>
            <a:extLst>
              <a:ext uri="{FF2B5EF4-FFF2-40B4-BE49-F238E27FC236}">
                <a16:creationId xmlns:a16="http://schemas.microsoft.com/office/drawing/2014/main" id="{3739C548-9693-4CCB-8283-676B75D97B0D}"/>
              </a:ext>
            </a:extLst>
          </p:cNvPr>
          <p:cNvSpPr/>
          <p:nvPr/>
        </p:nvSpPr>
        <p:spPr>
          <a:xfrm rot="-5400000">
            <a:off x="-138220" y="4172075"/>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de-DE" sz="1100">
                <a:solidFill>
                  <a:schemeClr val="bg1"/>
                </a:solidFill>
                <a:latin typeface="Barlow Semi Condensed SemiBold"/>
                <a:hlinkClick r:id="rId34" action="ppaction://hlinksldjump">
                  <a:extLst>
                    <a:ext uri="{A12FA001-AC4F-418D-AE19-62706E023703}">
                      <ahyp:hlinkClr xmlns:ahyp="http://schemas.microsoft.com/office/drawing/2018/hyperlinkcolor" val="tx"/>
                    </a:ext>
                  </a:extLst>
                </a:hlinkClick>
              </a:rPr>
              <a:t>Studien</a:t>
            </a:r>
            <a:endParaRPr lang="de-DE">
              <a:solidFill>
                <a:schemeClr val="bg1"/>
              </a:solidFill>
            </a:endParaRPr>
          </a:p>
        </p:txBody>
      </p:sp>
      <p:sp>
        <p:nvSpPr>
          <p:cNvPr id="107" name="Google Shape;1655;p33">
            <a:hlinkClick r:id="rId35" action="ppaction://hlinksldjump"/>
            <a:extLst>
              <a:ext uri="{FF2B5EF4-FFF2-40B4-BE49-F238E27FC236}">
                <a16:creationId xmlns:a16="http://schemas.microsoft.com/office/drawing/2014/main" id="{ECBB7616-E70E-4592-8CC5-63AB4F6C98C2}"/>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35"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Tree>
    <p:extLst>
      <p:ext uri="{BB962C8B-B14F-4D97-AF65-F5344CB8AC3E}">
        <p14:creationId xmlns:p14="http://schemas.microsoft.com/office/powerpoint/2010/main" val="12876075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childTnLst>
              </p:cTn>
              <p:nextCondLst>
                <p:cond evt="onClick" delay="0">
                  <p:tgtEl>
                    <p:spTgt spid="41"/>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ircle(out)">
                                      <p:cBhvr>
                                        <p:cTn id="13" dur="2000"/>
                                        <p:tgtEl>
                                          <p:spTgt spid="21"/>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out)">
                                      <p:cBhvr>
                                        <p:cTn id="16" dur="2000"/>
                                        <p:tgtEl>
                                          <p:spTgt spid="16"/>
                                        </p:tgtEl>
                                      </p:cBhvr>
                                    </p:animEffect>
                                  </p:childTnLst>
                                </p:cTn>
                              </p:par>
                            </p:childTnLst>
                          </p:cTn>
                        </p:par>
                      </p:childTnLst>
                    </p:cTn>
                  </p:par>
                </p:childTnLst>
              </p:cTn>
              <p:nextCondLst>
                <p:cond evt="onClick" delay="0">
                  <p:tgtEl>
                    <p:spTgt spid="33"/>
                  </p:tgtEl>
                </p:cond>
              </p:nextCondLst>
            </p:seq>
            <p:seq concurrent="1" nextAc="seek">
              <p:cTn id="17" restart="whenNotActive" fill="hold" evtFilter="cancelBubble" nodeType="interactiveSeq">
                <p:stCondLst>
                  <p:cond evt="onClick" delay="0">
                    <p:tgtEl>
                      <p:spTgt spid="39"/>
                    </p:tgtEl>
                  </p:cond>
                </p:stCondLst>
                <p:endSync evt="end" delay="0">
                  <p:rtn val="all"/>
                </p:endSync>
                <p:childTnLst>
                  <p:par>
                    <p:cTn id="18" fill="hold">
                      <p:stCondLst>
                        <p:cond delay="0"/>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out)">
                                      <p:cBhvr>
                                        <p:cTn id="22" dur="2000"/>
                                        <p:tgtEl>
                                          <p:spTgt spid="18"/>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out)">
                                      <p:cBhvr>
                                        <p:cTn id="25" dur="2000"/>
                                        <p:tgtEl>
                                          <p:spTgt spid="13"/>
                                        </p:tgtEl>
                                      </p:cBhvr>
                                    </p:animEffect>
                                  </p:childTnLst>
                                </p:cTn>
                              </p:par>
                            </p:childTnLst>
                          </p:cTn>
                        </p:par>
                      </p:childTnLst>
                    </p:cTn>
                  </p:par>
                </p:childTnLst>
              </p:cTn>
              <p:nextCondLst>
                <p:cond evt="onClick" delay="0">
                  <p:tgtEl>
                    <p:spTgt spid="39"/>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6" presetClass="entr" presetSubtype="3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out)">
                                      <p:cBhvr>
                                        <p:cTn id="31" dur="2000"/>
                                        <p:tgtEl>
                                          <p:spTgt spid="14"/>
                                        </p:tgtEl>
                                      </p:cBhvr>
                                    </p:animEffec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out)">
                                      <p:cBhvr>
                                        <p:cTn id="37" dur="2000"/>
                                        <p:tgtEl>
                                          <p:spTgt spid="17"/>
                                        </p:tgtEl>
                                      </p:cBhvr>
                                    </p:animEffect>
                                  </p:childTnLst>
                                </p:cTn>
                              </p:par>
                              <p:par>
                                <p:cTn id="38" presetID="6" presetClass="entr" presetSubtype="3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circle(out)">
                                      <p:cBhvr>
                                        <p:cTn id="40" dur="2000"/>
                                        <p:tgtEl>
                                          <p:spTgt spid="24"/>
                                        </p:tgtEl>
                                      </p:cBhvr>
                                    </p:animEffect>
                                  </p:childTnLst>
                                </p:cTn>
                              </p:par>
                              <p:par>
                                <p:cTn id="41" presetID="6" presetClass="entr" presetSubtype="32"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ircle(out)">
                                      <p:cBhvr>
                                        <p:cTn id="43" dur="2000"/>
                                        <p:tgtEl>
                                          <p:spTgt spid="9"/>
                                        </p:tgtEl>
                                      </p:cBhvr>
                                    </p:animEffect>
                                  </p:childTnLst>
                                </p:cTn>
                              </p:par>
                            </p:childTnLst>
                          </p:cTn>
                        </p:par>
                      </p:childTnLst>
                    </p:cTn>
                  </p:par>
                </p:childTnLst>
              </p:cTn>
              <p:nextCondLst>
                <p:cond evt="onClick" delay="0">
                  <p:tgtEl>
                    <p:spTgt spid="26"/>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6" presetClass="entr" presetSubtype="32"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circle(out)">
                                      <p:cBhvr>
                                        <p:cTn id="49" dur="2000"/>
                                        <p:tgtEl>
                                          <p:spTgt spid="43"/>
                                        </p:tgtEl>
                                      </p:cBhvr>
                                    </p:animEffect>
                                  </p:childTnLst>
                                </p:cTn>
                              </p:par>
                            </p:childTnLst>
                          </p:cTn>
                        </p:par>
                      </p:childTnLst>
                    </p:cTn>
                  </p:par>
                </p:childTnLst>
              </p:cTn>
              <p:nextCondLst>
                <p:cond evt="onClick" delay="0">
                  <p:tgtEl>
                    <p:spTgt spid="20"/>
                  </p:tgtEl>
                </p:cond>
              </p:nextCondLst>
            </p:seq>
          </p:childTnLst>
        </p:cTn>
      </p:par>
    </p:tnLst>
    <p:bldLst>
      <p:bldP spid="10" grpId="0"/>
      <p:bldP spid="13" grpId="0"/>
      <p:bldP spid="14" grpId="0"/>
      <p:bldP spid="16" grpId="0"/>
      <p:bldP spid="21" grpId="0"/>
      <p:bldP spid="9" grpId="0"/>
      <p:bldP spid="24"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pic>
        <p:nvPicPr>
          <p:cNvPr id="19" name="Grafik 18">
            <a:extLst>
              <a:ext uri="{FF2B5EF4-FFF2-40B4-BE49-F238E27FC236}">
                <a16:creationId xmlns:a16="http://schemas.microsoft.com/office/drawing/2014/main" id="{3D58B85F-2F5B-4FB9-BDC6-A861C451E49B}"/>
              </a:ext>
            </a:extLst>
          </p:cNvPr>
          <p:cNvPicPr>
            <a:picLocks noChangeAspect="1"/>
          </p:cNvPicPr>
          <p:nvPr/>
        </p:nvPicPr>
        <p:blipFill>
          <a:blip r:embed="rId3"/>
          <a:stretch>
            <a:fillRect/>
          </a:stretch>
        </p:blipFill>
        <p:spPr>
          <a:xfrm>
            <a:off x="834018" y="1363028"/>
            <a:ext cx="4706659" cy="5194080"/>
          </a:xfrm>
          <a:prstGeom prst="rect">
            <a:avLst/>
          </a:prstGeom>
        </p:spPr>
      </p:pic>
      <p:pic>
        <p:nvPicPr>
          <p:cNvPr id="11" name="Grafik 10">
            <a:extLst>
              <a:ext uri="{FF2B5EF4-FFF2-40B4-BE49-F238E27FC236}">
                <a16:creationId xmlns:a16="http://schemas.microsoft.com/office/drawing/2014/main" id="{BD2877C2-D2A2-4280-839C-BB13EC236BBF}"/>
              </a:ext>
            </a:extLst>
          </p:cNvPr>
          <p:cNvPicPr>
            <a:picLocks noChangeAspect="1"/>
          </p:cNvPicPr>
          <p:nvPr/>
        </p:nvPicPr>
        <p:blipFill>
          <a:blip r:embed="rId4"/>
          <a:stretch>
            <a:fillRect/>
          </a:stretch>
        </p:blipFill>
        <p:spPr>
          <a:xfrm>
            <a:off x="635990" y="1363028"/>
            <a:ext cx="4905002" cy="3007723"/>
          </a:xfrm>
          <a:prstGeom prst="rect">
            <a:avLst/>
          </a:prstGeom>
        </p:spPr>
      </p:pic>
      <p:sp>
        <p:nvSpPr>
          <p:cNvPr id="1840" name="Google Shape;1840;p43"/>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lvl="0"/>
            <a:r>
              <a:rPr lang="en" sz="3200"/>
              <a:t>IGLU-Studie/PIRLS-Studie</a:t>
            </a:r>
            <a:r>
              <a:rPr lang="en" sz="3200" baseline="30000"/>
              <a:t>7</a:t>
            </a:r>
            <a:endParaRPr lang="de-DE" sz="3200" baseline="30000"/>
          </a:p>
        </p:txBody>
      </p:sp>
      <p:pic>
        <p:nvPicPr>
          <p:cNvPr id="12"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t="39593"/>
          <a:stretch/>
        </p:blipFill>
        <p:spPr bwMode="auto">
          <a:xfrm>
            <a:off x="0" y="5347874"/>
            <a:ext cx="427051" cy="14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feld 27">
            <a:extLst>
              <a:ext uri="{FF2B5EF4-FFF2-40B4-BE49-F238E27FC236}">
                <a16:creationId xmlns:a16="http://schemas.microsoft.com/office/drawing/2014/main" id="{4618E462-1D70-43D3-AA3F-12B1A621BA9C}"/>
              </a:ext>
            </a:extLst>
          </p:cNvPr>
          <p:cNvSpPr txBox="1"/>
          <p:nvPr/>
        </p:nvSpPr>
        <p:spPr>
          <a:xfrm>
            <a:off x="9530713" y="6192874"/>
            <a:ext cx="2194560" cy="571888"/>
          </a:xfrm>
          <a:prstGeom prst="rect">
            <a:avLst/>
          </a:prstGeom>
          <a:noFill/>
        </p:spPr>
        <p:txBody>
          <a:bodyPr wrap="square">
            <a:spAutoFit/>
          </a:bodyPr>
          <a:lstStyle/>
          <a:p>
            <a:pPr marL="114300" indent="0">
              <a:lnSpc>
                <a:spcPct val="114999"/>
              </a:lnSpc>
              <a:buNone/>
            </a:pPr>
            <a:r>
              <a:rPr lang="de-DE" sz="1400">
                <a:effectLst/>
                <a:latin typeface="Calibri" panose="020F0502020204030204" pitchFamily="34" charset="0"/>
                <a:ea typeface="Calibri" panose="020F0502020204030204" pitchFamily="34" charset="0"/>
              </a:rPr>
              <a:t>→</a:t>
            </a:r>
            <a:r>
              <a:rPr lang="de-DE">
                <a:solidFill>
                  <a:schemeClr val="bg1"/>
                </a:solidFill>
                <a:hlinkClick r:id="rId6" action="ppaction://hlinksldjump">
                  <a:extLst>
                    <a:ext uri="{A12FA001-AC4F-418D-AE19-62706E023703}">
                      <ahyp:hlinkClr xmlns:ahyp="http://schemas.microsoft.com/office/drawing/2018/hyperlinkcolor" val="tx"/>
                    </a:ext>
                  </a:extLst>
                </a:hlinkClick>
              </a:rPr>
              <a:t> zu der TIMSS-Studie</a:t>
            </a:r>
            <a:endParaRPr lang="de-DE">
              <a:solidFill>
                <a:schemeClr val="bg1"/>
              </a:solidFill>
            </a:endParaRPr>
          </a:p>
          <a:p>
            <a:pPr marL="114300" indent="0">
              <a:lnSpc>
                <a:spcPct val="114999"/>
              </a:lnSpc>
              <a:buNone/>
            </a:pPr>
            <a:r>
              <a:rPr lang="de-DE" sz="1400">
                <a:effectLst/>
                <a:latin typeface="Calibri" panose="020F0502020204030204" pitchFamily="34" charset="0"/>
                <a:ea typeface="Calibri" panose="020F0502020204030204" pitchFamily="34" charset="0"/>
              </a:rPr>
              <a:t>→</a:t>
            </a:r>
            <a:r>
              <a:rPr lang="de-DE">
                <a:solidFill>
                  <a:schemeClr val="bg1"/>
                </a:solidFill>
                <a:hlinkClick r:id="rId7" action="ppaction://hlinksldjump">
                  <a:extLst>
                    <a:ext uri="{A12FA001-AC4F-418D-AE19-62706E023703}">
                      <ahyp:hlinkClr xmlns:ahyp="http://schemas.microsoft.com/office/drawing/2018/hyperlinkcolor" val="tx"/>
                    </a:ext>
                  </a:extLst>
                </a:hlinkClick>
              </a:rPr>
              <a:t> zu der PISA-Studie</a:t>
            </a:r>
            <a:endParaRPr lang="en-US">
              <a:solidFill>
                <a:schemeClr val="bg1"/>
              </a:solidFill>
            </a:endParaRPr>
          </a:p>
        </p:txBody>
      </p:sp>
      <p:graphicFrame>
        <p:nvGraphicFramePr>
          <p:cNvPr id="20" name="Diagramm 19">
            <a:extLst>
              <a:ext uri="{FF2B5EF4-FFF2-40B4-BE49-F238E27FC236}">
                <a16:creationId xmlns:a16="http://schemas.microsoft.com/office/drawing/2014/main" id="{05FCCED0-F668-4D6F-A895-F0C411D07DA6}"/>
              </a:ext>
            </a:extLst>
          </p:cNvPr>
          <p:cNvGraphicFramePr/>
          <p:nvPr>
            <p:extLst>
              <p:ext uri="{D42A27DB-BD31-4B8C-83A1-F6EECF244321}">
                <p14:modId xmlns:p14="http://schemas.microsoft.com/office/powerpoint/2010/main" val="1500677565"/>
              </p:ext>
            </p:extLst>
          </p:nvPr>
        </p:nvGraphicFramePr>
        <p:xfrm>
          <a:off x="6336632" y="298523"/>
          <a:ext cx="5292198" cy="3265966"/>
        </p:xfrm>
        <a:graphic>
          <a:graphicData uri="http://schemas.openxmlformats.org/drawingml/2006/chart">
            <c:chart xmlns:c="http://schemas.openxmlformats.org/drawingml/2006/chart" xmlns:r="http://schemas.openxmlformats.org/officeDocument/2006/relationships" r:id="rId8"/>
          </a:graphicData>
        </a:graphic>
      </p:graphicFrame>
      <p:sp>
        <p:nvSpPr>
          <p:cNvPr id="26" name="Textfeld 25">
            <a:extLst>
              <a:ext uri="{FF2B5EF4-FFF2-40B4-BE49-F238E27FC236}">
                <a16:creationId xmlns:a16="http://schemas.microsoft.com/office/drawing/2014/main" id="{452393BB-4D86-42DA-A150-D8B61A6DFC67}"/>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27" name="Textfeld 26">
            <a:extLst>
              <a:ext uri="{FF2B5EF4-FFF2-40B4-BE49-F238E27FC236}">
                <a16:creationId xmlns:a16="http://schemas.microsoft.com/office/drawing/2014/main" id="{7F388520-2DD7-4B09-9CC9-6982406234D0}"/>
              </a:ext>
            </a:extLst>
          </p:cNvPr>
          <p:cNvSpPr txBox="1"/>
          <p:nvPr/>
        </p:nvSpPr>
        <p:spPr>
          <a:xfrm>
            <a:off x="11725273"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7" name="Google Shape;1558;p28">
            <a:hlinkClick r:id="rId9" action="ppaction://hlinksldjump"/>
            <a:extLst>
              <a:ext uri="{FF2B5EF4-FFF2-40B4-BE49-F238E27FC236}">
                <a16:creationId xmlns:a16="http://schemas.microsoft.com/office/drawing/2014/main" id="{7787D2CE-5598-4C64-ACC6-6BF728512733}"/>
              </a:ext>
            </a:extLst>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9" action="ppaction://hlinksldjump">
                  <a:extLst>
                    <a:ext uri="{A12FA001-AC4F-418D-AE19-62706E023703}">
                      <ahyp:hlinkClr xmlns:ahyp="http://schemas.microsoft.com/office/drawing/2018/hyperlinkcolor" val="tx"/>
                    </a:ext>
                  </a:extLst>
                </a:hlinkClick>
              </a:rPr>
              <a:t>Sonstige Ein- flussfaktoren</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38" name="Google Shape;1559;p28">
            <a:hlinkClick r:id="rId10" action="ppaction://hlinksldjump"/>
            <a:extLst>
              <a:ext uri="{FF2B5EF4-FFF2-40B4-BE49-F238E27FC236}">
                <a16:creationId xmlns:a16="http://schemas.microsoft.com/office/drawing/2014/main" id="{937223C4-0731-4BB7-AFB8-D9E151BF15C8}"/>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10"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43" name="Textfeld 42">
            <a:extLst>
              <a:ext uri="{FF2B5EF4-FFF2-40B4-BE49-F238E27FC236}">
                <a16:creationId xmlns:a16="http://schemas.microsoft.com/office/drawing/2014/main" id="{C19F3E45-A74C-4BC2-99B4-BB15B5ECB1DC}"/>
              </a:ext>
            </a:extLst>
          </p:cNvPr>
          <p:cNvSpPr txBox="1"/>
          <p:nvPr/>
        </p:nvSpPr>
        <p:spPr>
          <a:xfrm>
            <a:off x="212895" y="3981706"/>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4" name="Textfeld 43">
            <a:extLst>
              <a:ext uri="{FF2B5EF4-FFF2-40B4-BE49-F238E27FC236}">
                <a16:creationId xmlns:a16="http://schemas.microsoft.com/office/drawing/2014/main" id="{C3A9A776-D34E-4217-8399-74BF71C26953}"/>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5" name="Textfeld 44">
            <a:extLst>
              <a:ext uri="{FF2B5EF4-FFF2-40B4-BE49-F238E27FC236}">
                <a16:creationId xmlns:a16="http://schemas.microsoft.com/office/drawing/2014/main" id="{EB18D06E-432F-4B5C-9458-8FD2D5496A4B}"/>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6" name="Textfeld 45">
            <a:extLst>
              <a:ext uri="{FF2B5EF4-FFF2-40B4-BE49-F238E27FC236}">
                <a16:creationId xmlns:a16="http://schemas.microsoft.com/office/drawing/2014/main" id="{8EEBC30B-883F-4519-9247-75B1A1599E3A}"/>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7" name="Textfeld 46">
            <a:extLst>
              <a:ext uri="{FF2B5EF4-FFF2-40B4-BE49-F238E27FC236}">
                <a16:creationId xmlns:a16="http://schemas.microsoft.com/office/drawing/2014/main" id="{D525C7F4-CEDA-4355-B45C-EE746D71BC4A}"/>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8" name="Google Shape;1617;p31">
            <a:hlinkClick r:id="rId11" action="ppaction://hlinksldjump"/>
            <a:extLst>
              <a:ext uri="{FF2B5EF4-FFF2-40B4-BE49-F238E27FC236}">
                <a16:creationId xmlns:a16="http://schemas.microsoft.com/office/drawing/2014/main" id="{1C3B079D-EC9B-4906-8810-15D2564E0699}"/>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11"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49" name="Google Shape;1714;p36">
            <a:hlinkClick r:id="rId12" action="ppaction://hlinksldjump"/>
            <a:extLst>
              <a:ext uri="{FF2B5EF4-FFF2-40B4-BE49-F238E27FC236}">
                <a16:creationId xmlns:a16="http://schemas.microsoft.com/office/drawing/2014/main" id="{26EFA80C-6292-4245-A1FD-0644EC4FF214}"/>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2"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50" name="Google Shape;1773;p39">
            <a:hlinkClick r:id="rId13" action="ppaction://hlinksldjump"/>
            <a:extLst>
              <a:ext uri="{FF2B5EF4-FFF2-40B4-BE49-F238E27FC236}">
                <a16:creationId xmlns:a16="http://schemas.microsoft.com/office/drawing/2014/main" id="{4B2EC421-FFCF-4793-BBF5-C030CFC7E4BA}"/>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13"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51" name="Google Shape;1832;p42">
            <a:hlinkClick r:id="rId14" action="ppaction://hlinksldjump"/>
            <a:extLst>
              <a:ext uri="{FF2B5EF4-FFF2-40B4-BE49-F238E27FC236}">
                <a16:creationId xmlns:a16="http://schemas.microsoft.com/office/drawing/2014/main" id="{B2A0C0C8-C341-4FFF-9E5A-C12FA64ADE7F}"/>
              </a:ext>
            </a:extLst>
          </p:cNvPr>
          <p:cNvSpPr/>
          <p:nvPr/>
        </p:nvSpPr>
        <p:spPr>
          <a:xfrm rot="-5400000">
            <a:off x="-138220" y="4172075"/>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de-DE" sz="1100">
                <a:solidFill>
                  <a:schemeClr val="bg1"/>
                </a:solidFill>
                <a:latin typeface="Barlow Semi Condensed SemiBold"/>
                <a:hlinkClick r:id="rId14" action="ppaction://hlinksldjump">
                  <a:extLst>
                    <a:ext uri="{A12FA001-AC4F-418D-AE19-62706E023703}">
                      <ahyp:hlinkClr xmlns:ahyp="http://schemas.microsoft.com/office/drawing/2018/hyperlinkcolor" val="tx"/>
                    </a:ext>
                  </a:extLst>
                </a:hlinkClick>
              </a:rPr>
              <a:t>Studien</a:t>
            </a:r>
            <a:endParaRPr lang="de-DE">
              <a:solidFill>
                <a:schemeClr val="bg1"/>
              </a:solidFill>
            </a:endParaRPr>
          </a:p>
        </p:txBody>
      </p:sp>
      <p:sp>
        <p:nvSpPr>
          <p:cNvPr id="54" name="Google Shape;1655;p33">
            <a:hlinkClick r:id="rId15" action="ppaction://hlinksldjump"/>
            <a:extLst>
              <a:ext uri="{FF2B5EF4-FFF2-40B4-BE49-F238E27FC236}">
                <a16:creationId xmlns:a16="http://schemas.microsoft.com/office/drawing/2014/main" id="{9E3D5954-83A7-4BF4-93B7-363535B05CDA}"/>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5"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pic>
        <p:nvPicPr>
          <p:cNvPr id="14" name="Grafik 13">
            <a:extLst>
              <a:ext uri="{FF2B5EF4-FFF2-40B4-BE49-F238E27FC236}">
                <a16:creationId xmlns:a16="http://schemas.microsoft.com/office/drawing/2014/main" id="{21B33B9E-6E48-4691-BEC6-6A0FF6578633}"/>
              </a:ext>
            </a:extLst>
          </p:cNvPr>
          <p:cNvPicPr>
            <a:picLocks noChangeAspect="1"/>
          </p:cNvPicPr>
          <p:nvPr/>
        </p:nvPicPr>
        <p:blipFill rotWithShape="1">
          <a:blip r:embed="rId16"/>
          <a:srcRect l="3213"/>
          <a:stretch/>
        </p:blipFill>
        <p:spPr>
          <a:xfrm>
            <a:off x="676452" y="4566259"/>
            <a:ext cx="5082645" cy="2218976"/>
          </a:xfrm>
          <a:prstGeom prst="rect">
            <a:avLst/>
          </a:prstGeom>
        </p:spPr>
      </p:pic>
      <p:sp>
        <p:nvSpPr>
          <p:cNvPr id="16" name="Textfeld 15">
            <a:extLst>
              <a:ext uri="{FF2B5EF4-FFF2-40B4-BE49-F238E27FC236}">
                <a16:creationId xmlns:a16="http://schemas.microsoft.com/office/drawing/2014/main" id="{3E645B8E-3571-41B6-9D87-B4A5116DEBC9}"/>
              </a:ext>
            </a:extLst>
          </p:cNvPr>
          <p:cNvSpPr txBox="1"/>
          <p:nvPr/>
        </p:nvSpPr>
        <p:spPr>
          <a:xfrm>
            <a:off x="631832" y="4365010"/>
            <a:ext cx="1832553" cy="307777"/>
          </a:xfrm>
          <a:prstGeom prst="rect">
            <a:avLst/>
          </a:prstGeom>
          <a:noFill/>
        </p:spPr>
        <p:txBody>
          <a:bodyPr wrap="none" rtlCol="0">
            <a:spAutoFit/>
          </a:bodyPr>
          <a:lstStyle/>
          <a:p>
            <a:r>
              <a:rPr lang="de-DE">
                <a:latin typeface="Barlow Semi Condensed" panose="00000506000000000000" pitchFamily="2" charset="0"/>
              </a:rPr>
              <a:t>Benchmark-Teilnehmer</a:t>
            </a:r>
          </a:p>
        </p:txBody>
      </p:sp>
      <p:sp>
        <p:nvSpPr>
          <p:cNvPr id="41" name="Pfeil: nach oben 40">
            <a:extLst>
              <a:ext uri="{FF2B5EF4-FFF2-40B4-BE49-F238E27FC236}">
                <a16:creationId xmlns:a16="http://schemas.microsoft.com/office/drawing/2014/main" id="{46E206AD-C0EC-470B-976E-3C685247F7D3}"/>
              </a:ext>
            </a:extLst>
          </p:cNvPr>
          <p:cNvSpPr/>
          <p:nvPr/>
        </p:nvSpPr>
        <p:spPr>
          <a:xfrm>
            <a:off x="5446932" y="1188188"/>
            <a:ext cx="345440" cy="4714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Pfeil: nach unten 41">
            <a:extLst>
              <a:ext uri="{FF2B5EF4-FFF2-40B4-BE49-F238E27FC236}">
                <a16:creationId xmlns:a16="http://schemas.microsoft.com/office/drawing/2014/main" id="{AE71F469-1760-42CF-8565-0B695C014ED4}"/>
              </a:ext>
            </a:extLst>
          </p:cNvPr>
          <p:cNvSpPr/>
          <p:nvPr/>
        </p:nvSpPr>
        <p:spPr>
          <a:xfrm>
            <a:off x="5450112" y="6065511"/>
            <a:ext cx="345440" cy="5689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787BE7E6-2264-4E31-ABC2-C34A583E43E5}"/>
              </a:ext>
            </a:extLst>
          </p:cNvPr>
          <p:cNvSpPr txBox="1"/>
          <p:nvPr/>
        </p:nvSpPr>
        <p:spPr>
          <a:xfrm>
            <a:off x="703367" y="1072691"/>
            <a:ext cx="1470274" cy="338554"/>
          </a:xfrm>
          <a:prstGeom prst="rect">
            <a:avLst/>
          </a:prstGeom>
          <a:noFill/>
        </p:spPr>
        <p:txBody>
          <a:bodyPr wrap="none" rtlCol="0">
            <a:spAutoFit/>
          </a:bodyPr>
          <a:lstStyle/>
          <a:p>
            <a:r>
              <a:rPr lang="de-DE" sz="1600">
                <a:latin typeface="Barlow Semi Condensed" panose="00000506000000000000" pitchFamily="2" charset="0"/>
              </a:rPr>
              <a:t>Ergebnisse 2016</a:t>
            </a:r>
          </a:p>
        </p:txBody>
      </p:sp>
      <p:cxnSp>
        <p:nvCxnSpPr>
          <p:cNvPr id="2" name="Gerade Verbindung mit Pfeil 1">
            <a:extLst>
              <a:ext uri="{FF2B5EF4-FFF2-40B4-BE49-F238E27FC236}">
                <a16:creationId xmlns:a16="http://schemas.microsoft.com/office/drawing/2014/main" id="{01BEA151-B479-4AC4-8880-FB402869DC2B}"/>
              </a:ext>
            </a:extLst>
          </p:cNvPr>
          <p:cNvCxnSpPr/>
          <p:nvPr/>
        </p:nvCxnSpPr>
        <p:spPr>
          <a:xfrm>
            <a:off x="6576381" y="5047792"/>
            <a:ext cx="4461830" cy="0"/>
          </a:xfrm>
          <a:prstGeom prst="straightConnector1">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55742739-4B77-4A09-952D-444EEE049593}"/>
              </a:ext>
            </a:extLst>
          </p:cNvPr>
          <p:cNvSpPr txBox="1"/>
          <p:nvPr/>
        </p:nvSpPr>
        <p:spPr>
          <a:xfrm>
            <a:off x="6533003" y="5091629"/>
            <a:ext cx="4964933"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aseline="30000">
                <a:latin typeface="Arabic Typesetting"/>
              </a:rPr>
              <a:t>7 </a:t>
            </a:r>
            <a:r>
              <a:rPr lang="de-DE">
                <a:latin typeface="Arabic Typesetting"/>
              </a:rPr>
              <a:t>Bos, Lankes, Prenzel, </a:t>
            </a:r>
            <a:r>
              <a:rPr lang="de-DE" err="1">
                <a:latin typeface="Arabic Typesetting"/>
              </a:rPr>
              <a:t>Schwippert</a:t>
            </a:r>
            <a:r>
              <a:rPr lang="de-DE">
                <a:latin typeface="Arabic Typesetting"/>
              </a:rPr>
              <a:t>, Valtin &amp; Walther, 2003; </a:t>
            </a:r>
            <a:endParaRPr lang="en-GB" err="1">
              <a:latin typeface="Arabic Typesetting"/>
            </a:endParaRPr>
          </a:p>
          <a:p>
            <a:r>
              <a:rPr lang="de-DE">
                <a:latin typeface="Arabic Typesetting"/>
              </a:rPr>
              <a:t>  Bos, Hornberg, Arnold, Faust, Fried, Lankes, </a:t>
            </a:r>
            <a:r>
              <a:rPr lang="de-DE" err="1">
                <a:latin typeface="Arabic Typesetting"/>
              </a:rPr>
              <a:t>Schwippert</a:t>
            </a:r>
            <a:r>
              <a:rPr lang="de-DE">
                <a:latin typeface="Arabic Typesetting"/>
              </a:rPr>
              <a:t>, &amp; Valtin, 2007; </a:t>
            </a:r>
            <a:endParaRPr lang="en-GB">
              <a:latin typeface="Arabic Typesetting"/>
            </a:endParaRPr>
          </a:p>
          <a:p>
            <a:r>
              <a:rPr lang="de-DE">
                <a:latin typeface="Arabic Typesetting"/>
              </a:rPr>
              <a:t>  Bos, </a:t>
            </a:r>
            <a:r>
              <a:rPr lang="de-DE" err="1">
                <a:latin typeface="Arabic Typesetting"/>
              </a:rPr>
              <a:t>Tarelli</a:t>
            </a:r>
            <a:r>
              <a:rPr lang="de-DE">
                <a:latin typeface="Arabic Typesetting"/>
              </a:rPr>
              <a:t>, </a:t>
            </a:r>
            <a:r>
              <a:rPr lang="de-DE" err="1">
                <a:latin typeface="Arabic Typesetting"/>
              </a:rPr>
              <a:t>Bremerich</a:t>
            </a:r>
            <a:r>
              <a:rPr lang="de-DE">
                <a:latin typeface="Arabic Typesetting"/>
              </a:rPr>
              <a:t>-Vos &amp; </a:t>
            </a:r>
            <a:r>
              <a:rPr lang="de-DE" err="1">
                <a:latin typeface="Arabic Typesetting"/>
              </a:rPr>
              <a:t>Schwippert</a:t>
            </a:r>
            <a:r>
              <a:rPr lang="de-DE">
                <a:latin typeface="Arabic Typesetting"/>
              </a:rPr>
              <a:t>, 2012; </a:t>
            </a:r>
            <a:endParaRPr lang="en-GB">
              <a:latin typeface="Arabic Typesetting"/>
            </a:endParaRPr>
          </a:p>
          <a:p>
            <a:r>
              <a:rPr lang="de-DE">
                <a:latin typeface="Arabic Typesetting"/>
              </a:rPr>
              <a:t>  Hußmann, Wendt, Bos, </a:t>
            </a:r>
            <a:r>
              <a:rPr lang="de-DE" err="1">
                <a:latin typeface="Arabic Typesetting"/>
              </a:rPr>
              <a:t>Bremerich</a:t>
            </a:r>
            <a:r>
              <a:rPr lang="de-DE">
                <a:latin typeface="Arabic Typesetting"/>
              </a:rPr>
              <a:t>-Vos, Kasper, Lankes, </a:t>
            </a:r>
            <a:r>
              <a:rPr lang="de-DE" err="1">
                <a:latin typeface="Arabic Typesetting"/>
              </a:rPr>
              <a:t>McElvany</a:t>
            </a:r>
            <a:r>
              <a:rPr lang="de-DE">
                <a:latin typeface="Arabic Typesetting"/>
              </a:rPr>
              <a:t>, Stubbe &amp; Valtin, 2017 </a:t>
            </a:r>
            <a:endParaRPr lang="en-GB">
              <a:latin typeface="Arabic Typesetting"/>
            </a:endParaRPr>
          </a:p>
          <a:p>
            <a:r>
              <a:rPr lang="en-GB">
                <a:latin typeface="Arabic Typesetting"/>
              </a:rPr>
              <a:t>   </a:t>
            </a:r>
          </a:p>
        </p:txBody>
      </p:sp>
    </p:spTree>
    <p:extLst>
      <p:ext uri="{BB962C8B-B14F-4D97-AF65-F5344CB8AC3E}">
        <p14:creationId xmlns:p14="http://schemas.microsoft.com/office/powerpoint/2010/main" val="4144468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10" presetClass="exit" presetSubtype="0" fill="hold" grpId="0" nodeType="withEffect">
                                  <p:stCondLst>
                                    <p:cond delay="0"/>
                                  </p:stCondLst>
                                  <p:childTnLst>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par>
                                <p:cTn id="14" presetID="22" presetClass="exit" presetSubtype="4" fill="hold" nodeType="withEffect">
                                  <p:stCondLst>
                                    <p:cond delay="0"/>
                                  </p:stCondLst>
                                  <p:childTnLst>
                                    <p:animEffect transition="out" filter="wipe(down)">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nextCondLst>
                <p:cond evt="onClick" delay="0">
                  <p:tgtEl>
                    <p:spTgt spid="42"/>
                  </p:tgtEl>
                </p:cond>
              </p:nextCondLst>
            </p:seq>
            <p:seq concurrent="1" nextAc="seek">
              <p:cTn id="23" restart="whenNotActive" fill="hold" evtFilter="cancelBubble" nodeType="interactiveSeq">
                <p:stCondLst>
                  <p:cond evt="onClick" delay="0">
                    <p:tgtEl>
                      <p:spTgt spid="41"/>
                    </p:tgtEl>
                  </p:cond>
                </p:stCondLst>
                <p:endSync evt="end" delay="0">
                  <p:rtn val="all"/>
                </p:endSync>
                <p:childTnLst>
                  <p:par>
                    <p:cTn id="24" fill="hold">
                      <p:stCondLst>
                        <p:cond delay="0"/>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par>
                                <p:cTn id="29" presetID="22" presetClass="exit" presetSubtype="1" fill="hold" nodeType="withEffect">
                                  <p:stCondLst>
                                    <p:cond delay="0"/>
                                  </p:stCondLst>
                                  <p:childTnLst>
                                    <p:animEffect transition="out" filter="wipe(up)">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22" presetClass="exit" presetSubtype="1" fill="hold" nodeType="withEffect">
                                  <p:stCondLst>
                                    <p:cond delay="0"/>
                                  </p:stCondLst>
                                  <p:childTnLst>
                                    <p:animEffect transition="out" filter="wipe(up)">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41"/>
                                        </p:tgtEl>
                                      </p:cBhvr>
                                    </p:animEffect>
                                    <p:set>
                                      <p:cBhvr>
                                        <p:cTn id="40" dur="1" fill="hold">
                                          <p:stCondLst>
                                            <p:cond delay="499"/>
                                          </p:stCondLst>
                                        </p:cTn>
                                        <p:tgtEl>
                                          <p:spTgt spid="41"/>
                                        </p:tgtEl>
                                        <p:attrNameLst>
                                          <p:attrName>style.visibility</p:attrName>
                                        </p:attrNameLst>
                                      </p:cBhvr>
                                      <p:to>
                                        <p:strVal val="hidden"/>
                                      </p:to>
                                    </p:set>
                                  </p:childTnLst>
                                </p:cTn>
                              </p:par>
                              <p:par>
                                <p:cTn id="41" presetID="10" presetClass="entr" presetSubtype="0" fill="hold" grpId="1"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childTnLst>
              </p:cTn>
              <p:nextCondLst>
                <p:cond evt="onClick" delay="0">
                  <p:tgtEl>
                    <p:spTgt spid="41"/>
                  </p:tgtEl>
                </p:cond>
              </p:nextCondLst>
            </p:seq>
          </p:childTnLst>
        </p:cTn>
      </p:par>
    </p:tnLst>
    <p:bldLst>
      <p:bldP spid="16" grpId="0"/>
      <p:bldP spid="16" grpId="1"/>
      <p:bldP spid="41" grpId="0" animBg="1"/>
      <p:bldP spid="41" grpId="1" animBg="1"/>
      <p:bldP spid="42" grpId="0" animBg="1"/>
      <p:bldP spid="4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sp>
        <p:nvSpPr>
          <p:cNvPr id="16" name="Rechteck 15">
            <a:extLst>
              <a:ext uri="{FF2B5EF4-FFF2-40B4-BE49-F238E27FC236}">
                <a16:creationId xmlns:a16="http://schemas.microsoft.com/office/drawing/2014/main" id="{B06B4A05-A416-48DA-9D1A-948BC6CC4989}"/>
              </a:ext>
            </a:extLst>
          </p:cNvPr>
          <p:cNvSpPr/>
          <p:nvPr/>
        </p:nvSpPr>
        <p:spPr>
          <a:xfrm>
            <a:off x="676656" y="1118616"/>
            <a:ext cx="914400" cy="652272"/>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6370BD02-17A0-41E2-9527-10DC3EE38D7A}"/>
              </a:ext>
            </a:extLst>
          </p:cNvPr>
          <p:cNvSpPr/>
          <p:nvPr/>
        </p:nvSpPr>
        <p:spPr>
          <a:xfrm>
            <a:off x="4200144" y="1813560"/>
            <a:ext cx="780288" cy="859536"/>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7A7BEF0D-29F1-4F09-89E1-D6E595EEC86E}"/>
              </a:ext>
            </a:extLst>
          </p:cNvPr>
          <p:cNvSpPr/>
          <p:nvPr/>
        </p:nvSpPr>
        <p:spPr>
          <a:xfrm>
            <a:off x="1060704" y="3154680"/>
            <a:ext cx="914400" cy="749808"/>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8" name="Grafik 33" descr="Uhr mit einfarbiger Füllung">
            <a:extLst>
              <a:ext uri="{FF2B5EF4-FFF2-40B4-BE49-F238E27FC236}">
                <a16:creationId xmlns:a16="http://schemas.microsoft.com/office/drawing/2014/main" id="{70D6EC28-41B6-4D2F-AE96-887417AD89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3568" y="1813560"/>
            <a:ext cx="853440" cy="859536"/>
          </a:xfrm>
          <a:prstGeom prst="rect">
            <a:avLst/>
          </a:prstGeom>
        </p:spPr>
      </p:pic>
      <p:sp>
        <p:nvSpPr>
          <p:cNvPr id="1840" name="Google Shape;1840;p43"/>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a:spcBef>
                <a:spcPts val="0"/>
              </a:spcBef>
              <a:spcAft>
                <a:spcPts val="0"/>
              </a:spcAft>
              <a:buNone/>
            </a:pPr>
            <a:r>
              <a:rPr lang="en" sz="3200"/>
              <a:t>TIMSS-Studie</a:t>
            </a:r>
            <a:r>
              <a:rPr lang="en" sz="3200" baseline="30000"/>
              <a:t>8</a:t>
            </a:r>
            <a:endParaRPr lang="de-DE" baseline="30000"/>
          </a:p>
        </p:txBody>
      </p:sp>
      <p:pic>
        <p:nvPicPr>
          <p:cNvPr id="12"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t="39593"/>
          <a:stretch/>
        </p:blipFill>
        <p:spPr bwMode="auto">
          <a:xfrm>
            <a:off x="0" y="5347874"/>
            <a:ext cx="427051" cy="14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a:extLst>
              <a:ext uri="{FF2B5EF4-FFF2-40B4-BE49-F238E27FC236}">
                <a16:creationId xmlns:a16="http://schemas.microsoft.com/office/drawing/2014/main" id="{07256BD2-FCC8-409C-B791-70BF13217FA0}"/>
              </a:ext>
            </a:extLst>
          </p:cNvPr>
          <p:cNvSpPr txBox="1"/>
          <p:nvPr/>
        </p:nvSpPr>
        <p:spPr>
          <a:xfrm>
            <a:off x="1572686" y="1307015"/>
            <a:ext cx="413679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 Trends in International Mathematics and Science Study</a:t>
            </a:r>
            <a:endParaRPr lang="en-US">
              <a:latin typeface="Barlow Semi Condensed"/>
            </a:endParaRPr>
          </a:p>
        </p:txBody>
      </p:sp>
      <p:sp>
        <p:nvSpPr>
          <p:cNvPr id="13" name="Textfeld 12">
            <a:extLst>
              <a:ext uri="{FF2B5EF4-FFF2-40B4-BE49-F238E27FC236}">
                <a16:creationId xmlns:a16="http://schemas.microsoft.com/office/drawing/2014/main" id="{196670C3-A387-49F9-B059-2088E2484E8F}"/>
              </a:ext>
            </a:extLst>
          </p:cNvPr>
          <p:cNvSpPr txBox="1"/>
          <p:nvPr/>
        </p:nvSpPr>
        <p:spPr>
          <a:xfrm>
            <a:off x="796547" y="4278680"/>
            <a:ext cx="164624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Mathematik- und Naturwissenschafts-kenntnisse der Viertklässler</a:t>
            </a:r>
          </a:p>
        </p:txBody>
      </p:sp>
      <p:sp>
        <p:nvSpPr>
          <p:cNvPr id="14" name="Textfeld 13">
            <a:extLst>
              <a:ext uri="{FF2B5EF4-FFF2-40B4-BE49-F238E27FC236}">
                <a16:creationId xmlns:a16="http://schemas.microsoft.com/office/drawing/2014/main" id="{025FD0F0-F337-4590-B597-B511B64D6904}"/>
              </a:ext>
            </a:extLst>
          </p:cNvPr>
          <p:cNvSpPr txBox="1"/>
          <p:nvPr/>
        </p:nvSpPr>
        <p:spPr>
          <a:xfrm>
            <a:off x="3142221" y="5039393"/>
            <a:ext cx="271519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Innerhalb einer zweistündigen Bearbeitungszeit müssen die Kinder standardisierte Leistungstests, die meistens aus Multiple-Choice-Aufgaben bestehen, durch Reproduzieren, Anwenden und Problemlösen ausfüllen</a:t>
            </a:r>
            <a:endParaRPr lang="de-DE"/>
          </a:p>
        </p:txBody>
      </p:sp>
      <p:sp>
        <p:nvSpPr>
          <p:cNvPr id="9" name="Textfeld 8">
            <a:extLst>
              <a:ext uri="{FF2B5EF4-FFF2-40B4-BE49-F238E27FC236}">
                <a16:creationId xmlns:a16="http://schemas.microsoft.com/office/drawing/2014/main" id="{6BF914CD-D540-4A80-9BEF-C9137050E56D}"/>
              </a:ext>
            </a:extLst>
          </p:cNvPr>
          <p:cNvSpPr txBox="1"/>
          <p:nvPr/>
        </p:nvSpPr>
        <p:spPr>
          <a:xfrm>
            <a:off x="6531967" y="148221"/>
            <a:ext cx="330518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Teilnehmer (zuletzt 58 Staaten und Regionen)</a:t>
            </a:r>
          </a:p>
        </p:txBody>
      </p:sp>
      <p:sp>
        <p:nvSpPr>
          <p:cNvPr id="17" name="Textfeld 16">
            <a:extLst>
              <a:ext uri="{FF2B5EF4-FFF2-40B4-BE49-F238E27FC236}">
                <a16:creationId xmlns:a16="http://schemas.microsoft.com/office/drawing/2014/main" id="{06D238F9-639C-4EA7-9D83-DDBFCCCF2EFE}"/>
              </a:ext>
            </a:extLst>
          </p:cNvPr>
          <p:cNvSpPr txBox="1"/>
          <p:nvPr/>
        </p:nvSpPr>
        <p:spPr>
          <a:xfrm>
            <a:off x="6531730" y="1033385"/>
            <a:ext cx="285647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In Deutschland: </a:t>
            </a:r>
            <a:endParaRPr lang="en-US"/>
          </a:p>
          <a:p>
            <a:r>
              <a:rPr lang="de-DE">
                <a:latin typeface="Barlow Semi Condensed"/>
              </a:rPr>
              <a:t>4.900 Schüler und Schülerinnen und ca. 400 Lehrkräfte</a:t>
            </a:r>
            <a:endParaRPr lang="en-US"/>
          </a:p>
        </p:txBody>
      </p:sp>
      <p:sp>
        <p:nvSpPr>
          <p:cNvPr id="18" name="Textfeld 17">
            <a:extLst>
              <a:ext uri="{FF2B5EF4-FFF2-40B4-BE49-F238E27FC236}">
                <a16:creationId xmlns:a16="http://schemas.microsoft.com/office/drawing/2014/main" id="{B74677D5-5FBE-45E1-B4ED-2634061EDF06}"/>
              </a:ext>
            </a:extLst>
          </p:cNvPr>
          <p:cNvSpPr txBox="1"/>
          <p:nvPr/>
        </p:nvSpPr>
        <p:spPr>
          <a:xfrm>
            <a:off x="798364" y="3865729"/>
            <a:ext cx="1979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Hauptsächlich geprüfte Fachbereiche:</a:t>
            </a:r>
          </a:p>
        </p:txBody>
      </p:sp>
      <p:pic>
        <p:nvPicPr>
          <p:cNvPr id="26" name="Grafik 26" descr="Gruppe mit einfarbiger Füllung">
            <a:extLst>
              <a:ext uri="{FF2B5EF4-FFF2-40B4-BE49-F238E27FC236}">
                <a16:creationId xmlns:a16="http://schemas.microsoft.com/office/drawing/2014/main" id="{13D47E45-01FE-4320-AFAC-A14764EBD8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54271" y="1616511"/>
            <a:ext cx="914400" cy="914400"/>
          </a:xfrm>
          <a:prstGeom prst="rect">
            <a:avLst/>
          </a:prstGeom>
        </p:spPr>
      </p:pic>
      <p:sp>
        <p:nvSpPr>
          <p:cNvPr id="29" name="Rechteck 28">
            <a:extLst>
              <a:ext uri="{FF2B5EF4-FFF2-40B4-BE49-F238E27FC236}">
                <a16:creationId xmlns:a16="http://schemas.microsoft.com/office/drawing/2014/main" id="{331E0F74-3701-48E5-A65E-FC661B175E9C}"/>
              </a:ext>
            </a:extLst>
          </p:cNvPr>
          <p:cNvSpPr/>
          <p:nvPr/>
        </p:nvSpPr>
        <p:spPr>
          <a:xfrm>
            <a:off x="6135243" y="66674"/>
            <a:ext cx="5553456" cy="6729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0" name="Gruppieren 19">
            <a:extLst>
              <a:ext uri="{FF2B5EF4-FFF2-40B4-BE49-F238E27FC236}">
                <a16:creationId xmlns:a16="http://schemas.microsoft.com/office/drawing/2014/main" id="{9E5910C3-3464-4954-AF15-C82C8C999920}"/>
              </a:ext>
            </a:extLst>
          </p:cNvPr>
          <p:cNvGrpSpPr/>
          <p:nvPr/>
        </p:nvGrpSpPr>
        <p:grpSpPr>
          <a:xfrm>
            <a:off x="3401568" y="4123944"/>
            <a:ext cx="1558434" cy="918437"/>
            <a:chOff x="3401568" y="4123944"/>
            <a:chExt cx="1558434" cy="918437"/>
          </a:xfrm>
        </p:grpSpPr>
        <p:pic>
          <p:nvPicPr>
            <p:cNvPr id="19" name="Grafik 19" descr="Dokument mit einfarbiger Füllung">
              <a:extLst>
                <a:ext uri="{FF2B5EF4-FFF2-40B4-BE49-F238E27FC236}">
                  <a16:creationId xmlns:a16="http://schemas.microsoft.com/office/drawing/2014/main" id="{871AB416-11BE-44A7-BDB5-5D9FC666C7E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45602" y="4127981"/>
              <a:ext cx="914400" cy="914400"/>
            </a:xfrm>
            <a:prstGeom prst="rect">
              <a:avLst/>
            </a:prstGeom>
          </p:spPr>
        </p:pic>
        <p:pic>
          <p:nvPicPr>
            <p:cNvPr id="34" name="Grafik 34" descr="Liste mit einfarbiger Füllung">
              <a:extLst>
                <a:ext uri="{FF2B5EF4-FFF2-40B4-BE49-F238E27FC236}">
                  <a16:creationId xmlns:a16="http://schemas.microsoft.com/office/drawing/2014/main" id="{982EA602-9249-4FFA-8421-BE68FA34E6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01568" y="4123944"/>
              <a:ext cx="914400" cy="914400"/>
            </a:xfrm>
            <a:prstGeom prst="rect">
              <a:avLst/>
            </a:prstGeom>
          </p:spPr>
        </p:pic>
      </p:grpSp>
      <p:pic>
        <p:nvPicPr>
          <p:cNvPr id="39" name="Grafik 39" descr="Gehirn mit einfarbiger Füllung">
            <a:extLst>
              <a:ext uri="{FF2B5EF4-FFF2-40B4-BE49-F238E27FC236}">
                <a16:creationId xmlns:a16="http://schemas.microsoft.com/office/drawing/2014/main" id="{49F0E1F8-4A38-4B6A-9340-4A5801BDECF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60704" y="3087624"/>
            <a:ext cx="914400" cy="914400"/>
          </a:xfrm>
          <a:prstGeom prst="rect">
            <a:avLst/>
          </a:prstGeom>
        </p:spPr>
      </p:pic>
      <p:pic>
        <p:nvPicPr>
          <p:cNvPr id="41" name="Grafik 41" descr="Abschlusshut mit einfarbiger Füllung">
            <a:extLst>
              <a:ext uri="{FF2B5EF4-FFF2-40B4-BE49-F238E27FC236}">
                <a16:creationId xmlns:a16="http://schemas.microsoft.com/office/drawing/2014/main" id="{EB77E2BC-28AD-4663-82C0-7BE31919302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4944" y="978408"/>
            <a:ext cx="914400" cy="963168"/>
          </a:xfrm>
          <a:prstGeom prst="rect">
            <a:avLst/>
          </a:prstGeom>
        </p:spPr>
      </p:pic>
      <p:pic>
        <p:nvPicPr>
          <p:cNvPr id="22" name="Grafik 22" descr="Ein Bild, das Karte enthält.&#10;&#10;Beschreibung automatisch generiert.">
            <a:extLst>
              <a:ext uri="{FF2B5EF4-FFF2-40B4-BE49-F238E27FC236}">
                <a16:creationId xmlns:a16="http://schemas.microsoft.com/office/drawing/2014/main" id="{5EC4491B-A071-4659-9BFC-86BC4E5ED053}"/>
              </a:ext>
            </a:extLst>
          </p:cNvPr>
          <p:cNvPicPr>
            <a:picLocks noChangeAspect="1"/>
          </p:cNvPicPr>
          <p:nvPr/>
        </p:nvPicPr>
        <p:blipFill rotWithShape="1">
          <a:blip r:embed="rId16"/>
          <a:srcRect l="5137" t="4081" r="2947" b="-255"/>
          <a:stretch/>
        </p:blipFill>
        <p:spPr>
          <a:xfrm>
            <a:off x="6455664" y="3398520"/>
            <a:ext cx="5116583" cy="3350689"/>
          </a:xfrm>
          <a:prstGeom prst="rect">
            <a:avLst/>
          </a:prstGeom>
        </p:spPr>
      </p:pic>
      <p:pic>
        <p:nvPicPr>
          <p:cNvPr id="11" name="Grafik 22" descr="Karte mit Ortsmarkierung mit einfarbiger Füllung">
            <a:extLst>
              <a:ext uri="{FF2B5EF4-FFF2-40B4-BE49-F238E27FC236}">
                <a16:creationId xmlns:a16="http://schemas.microsoft.com/office/drawing/2014/main" id="{54891DCD-C509-4E81-B9E8-96EA0A91343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042853" y="3040389"/>
            <a:ext cx="914400" cy="914400"/>
          </a:xfrm>
          <a:prstGeom prst="rect">
            <a:avLst/>
          </a:prstGeom>
        </p:spPr>
      </p:pic>
      <p:sp>
        <p:nvSpPr>
          <p:cNvPr id="15" name="Textfeld 14">
            <a:extLst>
              <a:ext uri="{FF2B5EF4-FFF2-40B4-BE49-F238E27FC236}">
                <a16:creationId xmlns:a16="http://schemas.microsoft.com/office/drawing/2014/main" id="{56E7B781-B0C9-403D-8268-3B107BCBFCF6}"/>
              </a:ext>
            </a:extLst>
          </p:cNvPr>
          <p:cNvSpPr txBox="1"/>
          <p:nvPr/>
        </p:nvSpPr>
        <p:spPr>
          <a:xfrm>
            <a:off x="2444853" y="1963891"/>
            <a:ext cx="180426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Seit 1995 alle vier Jahre</a:t>
            </a:r>
          </a:p>
          <a:p>
            <a:r>
              <a:rPr lang="de-DE">
                <a:latin typeface="Barlow Semi Condensed"/>
              </a:rPr>
              <a:t>Zuletzt veröffentlicht: 2019</a:t>
            </a:r>
          </a:p>
        </p:txBody>
      </p:sp>
      <p:pic>
        <p:nvPicPr>
          <p:cNvPr id="25" name="Grafik 38" descr="Balkendiagramm mit einfarbiger Füllung">
            <a:hlinkClick r:id="rId19" action="ppaction://hlinksldjump"/>
            <a:extLst>
              <a:ext uri="{FF2B5EF4-FFF2-40B4-BE49-F238E27FC236}">
                <a16:creationId xmlns:a16="http://schemas.microsoft.com/office/drawing/2014/main" id="{A5AE07AE-B657-4654-9394-9986BEE4E33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436352" y="1783080"/>
            <a:ext cx="914400" cy="914400"/>
          </a:xfrm>
          <a:prstGeom prst="rect">
            <a:avLst/>
          </a:prstGeom>
        </p:spPr>
      </p:pic>
      <p:sp>
        <p:nvSpPr>
          <p:cNvPr id="30" name="Rechteck 29">
            <a:extLst>
              <a:ext uri="{FF2B5EF4-FFF2-40B4-BE49-F238E27FC236}">
                <a16:creationId xmlns:a16="http://schemas.microsoft.com/office/drawing/2014/main" id="{79E685F4-C28B-43DF-8999-94E31FC7B4B8}"/>
              </a:ext>
            </a:extLst>
          </p:cNvPr>
          <p:cNvSpPr/>
          <p:nvPr/>
        </p:nvSpPr>
        <p:spPr>
          <a:xfrm>
            <a:off x="3486912" y="4148328"/>
            <a:ext cx="1408176" cy="859536"/>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24127516-49EA-4369-AB8C-B6920EF19A0C}"/>
              </a:ext>
            </a:extLst>
          </p:cNvPr>
          <p:cNvSpPr/>
          <p:nvPr/>
        </p:nvSpPr>
        <p:spPr>
          <a:xfrm>
            <a:off x="6553200" y="1728216"/>
            <a:ext cx="914400" cy="682752"/>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9D8133A5-EE64-455F-B156-B8822A1865BC}"/>
              </a:ext>
            </a:extLst>
          </p:cNvPr>
          <p:cNvSpPr/>
          <p:nvPr/>
        </p:nvSpPr>
        <p:spPr>
          <a:xfrm>
            <a:off x="7029515" y="3125056"/>
            <a:ext cx="914400" cy="737616"/>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D2B05D94-B81A-4846-9571-A95DA2CA6F11}"/>
              </a:ext>
            </a:extLst>
          </p:cNvPr>
          <p:cNvSpPr/>
          <p:nvPr/>
        </p:nvSpPr>
        <p:spPr>
          <a:xfrm>
            <a:off x="10503408" y="1831848"/>
            <a:ext cx="780288" cy="816864"/>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Textfeld 34">
            <a:extLst>
              <a:ext uri="{FF2B5EF4-FFF2-40B4-BE49-F238E27FC236}">
                <a16:creationId xmlns:a16="http://schemas.microsoft.com/office/drawing/2014/main" id="{56DE3D96-F410-4FCD-A29C-7B51F18E95EF}"/>
              </a:ext>
            </a:extLst>
          </p:cNvPr>
          <p:cNvSpPr txBox="1"/>
          <p:nvPr/>
        </p:nvSpPr>
        <p:spPr>
          <a:xfrm>
            <a:off x="2449348" y="1730429"/>
            <a:ext cx="18061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latin typeface="Barlow Semi Condensed"/>
              </a:rPr>
              <a:t>Veröffentlichungen:</a:t>
            </a:r>
          </a:p>
        </p:txBody>
      </p:sp>
      <p:grpSp>
        <p:nvGrpSpPr>
          <p:cNvPr id="45" name="Gruppieren 44">
            <a:extLst>
              <a:ext uri="{FF2B5EF4-FFF2-40B4-BE49-F238E27FC236}">
                <a16:creationId xmlns:a16="http://schemas.microsoft.com/office/drawing/2014/main" id="{C53FAF8B-998B-47F7-B3DC-C620AE06E3AD}"/>
              </a:ext>
            </a:extLst>
          </p:cNvPr>
          <p:cNvGrpSpPr/>
          <p:nvPr/>
        </p:nvGrpSpPr>
        <p:grpSpPr>
          <a:xfrm>
            <a:off x="557330" y="6225886"/>
            <a:ext cx="1655396" cy="545128"/>
            <a:chOff x="557330" y="6225886"/>
            <a:chExt cx="1655396" cy="545128"/>
          </a:xfrm>
        </p:grpSpPr>
        <p:pic>
          <p:nvPicPr>
            <p:cNvPr id="46" name="Grafik 27" descr="Anfangen mit einfarbiger Füllung">
              <a:hlinkClick r:id="rId22" action="ppaction://hlinksldjump"/>
              <a:extLst>
                <a:ext uri="{FF2B5EF4-FFF2-40B4-BE49-F238E27FC236}">
                  <a16:creationId xmlns:a16="http://schemas.microsoft.com/office/drawing/2014/main" id="{3D247033-8472-4030-88C2-6977F12A81A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02573" y="6225886"/>
              <a:ext cx="545128" cy="545128"/>
            </a:xfrm>
            <a:prstGeom prst="rect">
              <a:avLst/>
            </a:prstGeom>
          </p:spPr>
        </p:pic>
        <p:sp>
          <p:nvSpPr>
            <p:cNvPr id="47" name="Rechteck 46">
              <a:extLst>
                <a:ext uri="{FF2B5EF4-FFF2-40B4-BE49-F238E27FC236}">
                  <a16:creationId xmlns:a16="http://schemas.microsoft.com/office/drawing/2014/main" id="{A23E468E-BF63-45EF-9D3E-FAC2599413D3}"/>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Textfeld 47">
              <a:hlinkClick r:id="rId22" action="ppaction://hlinksldjump"/>
              <a:extLst>
                <a:ext uri="{FF2B5EF4-FFF2-40B4-BE49-F238E27FC236}">
                  <a16:creationId xmlns:a16="http://schemas.microsoft.com/office/drawing/2014/main" id="{D3D5B0EC-BC79-4E85-861C-3BF830AF83E0}"/>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pic>
        <p:nvPicPr>
          <p:cNvPr id="49" name="Grafik 30" descr="Richtung Silhouette">
            <a:extLst>
              <a:ext uri="{FF2B5EF4-FFF2-40B4-BE49-F238E27FC236}">
                <a16:creationId xmlns:a16="http://schemas.microsoft.com/office/drawing/2014/main" id="{55B6203F-CFEA-448D-8F28-AA641E4B8403}"/>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rot="-360000">
            <a:off x="11050834" y="388266"/>
            <a:ext cx="495515" cy="495515"/>
          </a:xfrm>
          <a:prstGeom prst="rect">
            <a:avLst/>
          </a:prstGeom>
        </p:spPr>
      </p:pic>
      <p:pic>
        <p:nvPicPr>
          <p:cNvPr id="50" name="Grafik 31" descr="Verschiedene Silhouette">
            <a:extLst>
              <a:ext uri="{FF2B5EF4-FFF2-40B4-BE49-F238E27FC236}">
                <a16:creationId xmlns:a16="http://schemas.microsoft.com/office/drawing/2014/main" id="{C87BEE03-29B9-4312-B94D-CF32303DF8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4574088">
            <a:off x="861002" y="1715456"/>
            <a:ext cx="504311" cy="485497"/>
          </a:xfrm>
          <a:prstGeom prst="rect">
            <a:avLst/>
          </a:prstGeom>
        </p:spPr>
      </p:pic>
      <p:pic>
        <p:nvPicPr>
          <p:cNvPr id="51" name="Grafik 31" descr="Verschiedene Silhouette">
            <a:extLst>
              <a:ext uri="{FF2B5EF4-FFF2-40B4-BE49-F238E27FC236}">
                <a16:creationId xmlns:a16="http://schemas.microsoft.com/office/drawing/2014/main" id="{8AE71E97-5843-4CAD-956A-F39ABB985E7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4320000">
            <a:off x="1051817" y="2228762"/>
            <a:ext cx="466682" cy="485497"/>
          </a:xfrm>
          <a:prstGeom prst="rect">
            <a:avLst/>
          </a:prstGeom>
        </p:spPr>
      </p:pic>
      <p:pic>
        <p:nvPicPr>
          <p:cNvPr id="52" name="Grafik 31" descr="Verschiedene Silhouette">
            <a:extLst>
              <a:ext uri="{FF2B5EF4-FFF2-40B4-BE49-F238E27FC236}">
                <a16:creationId xmlns:a16="http://schemas.microsoft.com/office/drawing/2014/main" id="{706D8D1F-7F68-49A0-BCE8-8AF9C5B0DF7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9540000">
            <a:off x="10019600" y="3028461"/>
            <a:ext cx="551348" cy="551348"/>
          </a:xfrm>
          <a:prstGeom prst="rect">
            <a:avLst/>
          </a:prstGeom>
        </p:spPr>
      </p:pic>
      <p:pic>
        <p:nvPicPr>
          <p:cNvPr id="53" name="Grafik 31" descr="Verschiedene Silhouette">
            <a:extLst>
              <a:ext uri="{FF2B5EF4-FFF2-40B4-BE49-F238E27FC236}">
                <a16:creationId xmlns:a16="http://schemas.microsoft.com/office/drawing/2014/main" id="{0FFD0AB6-5FF6-4C4B-A7DB-AC4DA2D76790}"/>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7260000">
            <a:off x="10471155" y="2642757"/>
            <a:ext cx="551348" cy="551348"/>
          </a:xfrm>
          <a:prstGeom prst="rect">
            <a:avLst/>
          </a:prstGeom>
        </p:spPr>
      </p:pic>
      <p:pic>
        <p:nvPicPr>
          <p:cNvPr id="54" name="Grafik 31" descr="Verschiedene Silhouette">
            <a:extLst>
              <a:ext uri="{FF2B5EF4-FFF2-40B4-BE49-F238E27FC236}">
                <a16:creationId xmlns:a16="http://schemas.microsoft.com/office/drawing/2014/main" id="{C28DD262-8D33-4AA6-8C48-70882898FB2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5880000">
            <a:off x="10687526" y="1231646"/>
            <a:ext cx="551348" cy="551348"/>
          </a:xfrm>
          <a:prstGeom prst="rect">
            <a:avLst/>
          </a:prstGeom>
        </p:spPr>
      </p:pic>
      <p:pic>
        <p:nvPicPr>
          <p:cNvPr id="55" name="Grafik 31" descr="Verschiedene Silhouette">
            <a:extLst>
              <a:ext uri="{FF2B5EF4-FFF2-40B4-BE49-F238E27FC236}">
                <a16:creationId xmlns:a16="http://schemas.microsoft.com/office/drawing/2014/main" id="{89CDA88C-22D5-48BD-BA12-710246AE2AB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6960000">
            <a:off x="10791007" y="657794"/>
            <a:ext cx="551348" cy="551348"/>
          </a:xfrm>
          <a:prstGeom prst="rect">
            <a:avLst/>
          </a:prstGeom>
        </p:spPr>
      </p:pic>
      <p:pic>
        <p:nvPicPr>
          <p:cNvPr id="56" name="Grafik 31" descr="Verschiedene Silhouette">
            <a:extLst>
              <a:ext uri="{FF2B5EF4-FFF2-40B4-BE49-F238E27FC236}">
                <a16:creationId xmlns:a16="http://schemas.microsoft.com/office/drawing/2014/main" id="{1BA250F2-1330-490B-B186-DB4F3C5A052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960000">
            <a:off x="1929229" y="3320089"/>
            <a:ext cx="551348" cy="551348"/>
          </a:xfrm>
          <a:prstGeom prst="rect">
            <a:avLst/>
          </a:prstGeom>
        </p:spPr>
      </p:pic>
      <p:pic>
        <p:nvPicPr>
          <p:cNvPr id="57" name="Grafik 31" descr="Verschiedene Silhouette">
            <a:extLst>
              <a:ext uri="{FF2B5EF4-FFF2-40B4-BE49-F238E27FC236}">
                <a16:creationId xmlns:a16="http://schemas.microsoft.com/office/drawing/2014/main" id="{9DF876D8-55CC-46C2-87FA-610CE14012D0}"/>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2760000">
            <a:off x="2456044" y="3611718"/>
            <a:ext cx="551348" cy="551348"/>
          </a:xfrm>
          <a:prstGeom prst="rect">
            <a:avLst/>
          </a:prstGeom>
        </p:spPr>
      </p:pic>
      <p:pic>
        <p:nvPicPr>
          <p:cNvPr id="58" name="Grafik 31" descr="Verschiedene Silhouette">
            <a:extLst>
              <a:ext uri="{FF2B5EF4-FFF2-40B4-BE49-F238E27FC236}">
                <a16:creationId xmlns:a16="http://schemas.microsoft.com/office/drawing/2014/main" id="{E0C87CCD-B5D5-45EB-93C7-BD0ED504956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4320000">
            <a:off x="1206440" y="2724889"/>
            <a:ext cx="523125" cy="494904"/>
          </a:xfrm>
          <a:prstGeom prst="rect">
            <a:avLst/>
          </a:prstGeom>
        </p:spPr>
      </p:pic>
      <p:pic>
        <p:nvPicPr>
          <p:cNvPr id="59" name="Grafik 31" descr="Verschiedene Silhouette">
            <a:extLst>
              <a:ext uri="{FF2B5EF4-FFF2-40B4-BE49-F238E27FC236}">
                <a16:creationId xmlns:a16="http://schemas.microsoft.com/office/drawing/2014/main" id="{6CF803AE-0522-4F33-87B6-ECB9DF930C20}"/>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1500000">
            <a:off x="2945229" y="3959792"/>
            <a:ext cx="551348" cy="551348"/>
          </a:xfrm>
          <a:prstGeom prst="rect">
            <a:avLst/>
          </a:prstGeom>
        </p:spPr>
      </p:pic>
      <p:pic>
        <p:nvPicPr>
          <p:cNvPr id="60" name="Grafik 31" descr="Verschiedene Silhouette">
            <a:extLst>
              <a:ext uri="{FF2B5EF4-FFF2-40B4-BE49-F238E27FC236}">
                <a16:creationId xmlns:a16="http://schemas.microsoft.com/office/drawing/2014/main" id="{359E747C-FFED-46AA-A074-6B1F8EAB0A4D}"/>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6360000">
            <a:off x="3885970" y="3564681"/>
            <a:ext cx="551348" cy="551348"/>
          </a:xfrm>
          <a:prstGeom prst="rect">
            <a:avLst/>
          </a:prstGeom>
        </p:spPr>
      </p:pic>
      <p:pic>
        <p:nvPicPr>
          <p:cNvPr id="61" name="Grafik 31" descr="Verschiedene Silhouette">
            <a:extLst>
              <a:ext uri="{FF2B5EF4-FFF2-40B4-BE49-F238E27FC236}">
                <a16:creationId xmlns:a16="http://schemas.microsoft.com/office/drawing/2014/main" id="{2D8D551A-EC2E-4D73-A1F6-CE2AD192C28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7560000">
            <a:off x="4158784" y="3084903"/>
            <a:ext cx="551348" cy="551348"/>
          </a:xfrm>
          <a:prstGeom prst="rect">
            <a:avLst/>
          </a:prstGeom>
        </p:spPr>
      </p:pic>
      <p:pic>
        <p:nvPicPr>
          <p:cNvPr id="62" name="Grafik 31" descr="Verschiedene Silhouette">
            <a:extLst>
              <a:ext uri="{FF2B5EF4-FFF2-40B4-BE49-F238E27FC236}">
                <a16:creationId xmlns:a16="http://schemas.microsoft.com/office/drawing/2014/main" id="{0E69036E-40A1-4626-BC3C-52351F287F9A}"/>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4140000">
            <a:off x="4224636" y="2586310"/>
            <a:ext cx="551348" cy="551348"/>
          </a:xfrm>
          <a:prstGeom prst="rect">
            <a:avLst/>
          </a:prstGeom>
        </p:spPr>
      </p:pic>
      <p:pic>
        <p:nvPicPr>
          <p:cNvPr id="63" name="Grafik 31" descr="Verschiedene Silhouette">
            <a:extLst>
              <a:ext uri="{FF2B5EF4-FFF2-40B4-BE49-F238E27FC236}">
                <a16:creationId xmlns:a16="http://schemas.microsoft.com/office/drawing/2014/main" id="{77141496-C97C-4B4A-8445-635D393C11F4}"/>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6360000">
            <a:off x="6529451" y="2398162"/>
            <a:ext cx="551348" cy="551348"/>
          </a:xfrm>
          <a:prstGeom prst="rect">
            <a:avLst/>
          </a:prstGeom>
        </p:spPr>
      </p:pic>
      <p:pic>
        <p:nvPicPr>
          <p:cNvPr id="64" name="Grafik 31" descr="Verschiedene Silhouette">
            <a:extLst>
              <a:ext uri="{FF2B5EF4-FFF2-40B4-BE49-F238E27FC236}">
                <a16:creationId xmlns:a16="http://schemas.microsoft.com/office/drawing/2014/main" id="{83642F52-DEE4-4541-827D-4833B35BD94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11760000">
            <a:off x="6040266" y="1814903"/>
            <a:ext cx="551348" cy="551348"/>
          </a:xfrm>
          <a:prstGeom prst="rect">
            <a:avLst/>
          </a:prstGeom>
        </p:spPr>
      </p:pic>
      <p:pic>
        <p:nvPicPr>
          <p:cNvPr id="65" name="Grafik 31" descr="Verschiedene Silhouette">
            <a:extLst>
              <a:ext uri="{FF2B5EF4-FFF2-40B4-BE49-F238E27FC236}">
                <a16:creationId xmlns:a16="http://schemas.microsoft.com/office/drawing/2014/main" id="{7E581B4D-E215-41CF-A316-2219EB29DA8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9000000">
            <a:off x="5485228" y="1852533"/>
            <a:ext cx="551348" cy="551348"/>
          </a:xfrm>
          <a:prstGeom prst="rect">
            <a:avLst/>
          </a:prstGeom>
        </p:spPr>
      </p:pic>
      <p:pic>
        <p:nvPicPr>
          <p:cNvPr id="66" name="Grafik 31" descr="Verschiedene Silhouette">
            <a:extLst>
              <a:ext uri="{FF2B5EF4-FFF2-40B4-BE49-F238E27FC236}">
                <a16:creationId xmlns:a16="http://schemas.microsoft.com/office/drawing/2014/main" id="{F3868E18-AED5-4BDC-AAB8-6E211AA9289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12060000">
            <a:off x="4930191" y="1918384"/>
            <a:ext cx="551348" cy="551348"/>
          </a:xfrm>
          <a:prstGeom prst="rect">
            <a:avLst/>
          </a:prstGeom>
        </p:spPr>
      </p:pic>
      <p:pic>
        <p:nvPicPr>
          <p:cNvPr id="67" name="Grafik 31" descr="Verschiedene Silhouette">
            <a:extLst>
              <a:ext uri="{FF2B5EF4-FFF2-40B4-BE49-F238E27FC236}">
                <a16:creationId xmlns:a16="http://schemas.microsoft.com/office/drawing/2014/main" id="{8492F337-8F29-44E4-A14E-17CB19F17FB0}"/>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14280000">
            <a:off x="6567081" y="2943791"/>
            <a:ext cx="551348" cy="551348"/>
          </a:xfrm>
          <a:prstGeom prst="rect">
            <a:avLst/>
          </a:prstGeom>
        </p:spPr>
      </p:pic>
      <p:pic>
        <p:nvPicPr>
          <p:cNvPr id="68" name="Grafik 31" descr="Verschiedene Silhouette">
            <a:extLst>
              <a:ext uri="{FF2B5EF4-FFF2-40B4-BE49-F238E27FC236}">
                <a16:creationId xmlns:a16="http://schemas.microsoft.com/office/drawing/2014/main" id="{AFC0F52E-1071-4B4D-9EB6-F7D64464F476}"/>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9400106">
            <a:off x="7858533" y="3211695"/>
            <a:ext cx="551348" cy="551348"/>
          </a:xfrm>
          <a:prstGeom prst="rect">
            <a:avLst/>
          </a:prstGeom>
        </p:spPr>
      </p:pic>
      <p:pic>
        <p:nvPicPr>
          <p:cNvPr id="69" name="Grafik 31" descr="Verschiedene Silhouette">
            <a:extLst>
              <a:ext uri="{FF2B5EF4-FFF2-40B4-BE49-F238E27FC236}">
                <a16:creationId xmlns:a16="http://schemas.microsoft.com/office/drawing/2014/main" id="{0B8BFDBE-DFEF-4F82-A3FA-BA529D9C1498}"/>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20870984">
            <a:off x="8369013" y="2999272"/>
            <a:ext cx="551348" cy="551348"/>
          </a:xfrm>
          <a:prstGeom prst="rect">
            <a:avLst/>
          </a:prstGeom>
        </p:spPr>
      </p:pic>
      <p:pic>
        <p:nvPicPr>
          <p:cNvPr id="70" name="Grafik 31" descr="Verschiedene Silhouette">
            <a:extLst>
              <a:ext uri="{FF2B5EF4-FFF2-40B4-BE49-F238E27FC236}">
                <a16:creationId xmlns:a16="http://schemas.microsoft.com/office/drawing/2014/main" id="{AB30811A-7B15-45AF-844F-B8016FA8A048}"/>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960000">
            <a:off x="9483656" y="3043637"/>
            <a:ext cx="551348" cy="551348"/>
          </a:xfrm>
          <a:prstGeom prst="rect">
            <a:avLst/>
          </a:prstGeom>
        </p:spPr>
      </p:pic>
      <p:pic>
        <p:nvPicPr>
          <p:cNvPr id="71" name="Grafik 31" descr="Verschiedene Silhouette">
            <a:extLst>
              <a:ext uri="{FF2B5EF4-FFF2-40B4-BE49-F238E27FC236}">
                <a16:creationId xmlns:a16="http://schemas.microsoft.com/office/drawing/2014/main" id="{DABFD200-AA47-41F6-8DC7-12FA9D8AC05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180000">
            <a:off x="8928340" y="2924977"/>
            <a:ext cx="551348" cy="551348"/>
          </a:xfrm>
          <a:prstGeom prst="rect">
            <a:avLst/>
          </a:prstGeom>
        </p:spPr>
      </p:pic>
      <p:sp>
        <p:nvSpPr>
          <p:cNvPr id="74" name="Textfeld 73">
            <a:extLst>
              <a:ext uri="{FF2B5EF4-FFF2-40B4-BE49-F238E27FC236}">
                <a16:creationId xmlns:a16="http://schemas.microsoft.com/office/drawing/2014/main" id="{A9B7825A-8DD4-4296-AE64-A98643A49750}"/>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80" name="Textfeld 79">
            <a:extLst>
              <a:ext uri="{FF2B5EF4-FFF2-40B4-BE49-F238E27FC236}">
                <a16:creationId xmlns:a16="http://schemas.microsoft.com/office/drawing/2014/main" id="{87F66F37-5B95-480B-8DC7-D608D3EEF321}"/>
              </a:ext>
            </a:extLst>
          </p:cNvPr>
          <p:cNvSpPr txBox="1"/>
          <p:nvPr/>
        </p:nvSpPr>
        <p:spPr>
          <a:xfrm>
            <a:off x="11725273"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89" name="Google Shape;1558;p28">
            <a:hlinkClick r:id="rId29" action="ppaction://hlinksldjump"/>
            <a:extLst>
              <a:ext uri="{FF2B5EF4-FFF2-40B4-BE49-F238E27FC236}">
                <a16:creationId xmlns:a16="http://schemas.microsoft.com/office/drawing/2014/main" id="{F66197A7-3B31-4237-AD1E-786917925F0E}"/>
              </a:ext>
            </a:extLst>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29" action="ppaction://hlinksldjump">
                  <a:extLst>
                    <a:ext uri="{A12FA001-AC4F-418D-AE19-62706E023703}">
                      <ahyp:hlinkClr xmlns:ahyp="http://schemas.microsoft.com/office/drawing/2018/hyperlinkcolor" val="tx"/>
                    </a:ext>
                  </a:extLst>
                </a:hlinkClick>
              </a:rPr>
              <a:t>Sonstige Ein- flussfaktoren</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90" name="Google Shape;1559;p28">
            <a:hlinkClick r:id="rId30" action="ppaction://hlinksldjump"/>
            <a:extLst>
              <a:ext uri="{FF2B5EF4-FFF2-40B4-BE49-F238E27FC236}">
                <a16:creationId xmlns:a16="http://schemas.microsoft.com/office/drawing/2014/main" id="{29C91282-6C3F-4398-9E9D-CCF7DA3B8E7D}"/>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30"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95" name="Textfeld 94">
            <a:extLst>
              <a:ext uri="{FF2B5EF4-FFF2-40B4-BE49-F238E27FC236}">
                <a16:creationId xmlns:a16="http://schemas.microsoft.com/office/drawing/2014/main" id="{E5DFAD1D-5198-4252-AA6D-53877D89AF47}"/>
              </a:ext>
            </a:extLst>
          </p:cNvPr>
          <p:cNvSpPr txBox="1"/>
          <p:nvPr/>
        </p:nvSpPr>
        <p:spPr>
          <a:xfrm>
            <a:off x="212895" y="3981706"/>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96" name="Textfeld 95">
            <a:extLst>
              <a:ext uri="{FF2B5EF4-FFF2-40B4-BE49-F238E27FC236}">
                <a16:creationId xmlns:a16="http://schemas.microsoft.com/office/drawing/2014/main" id="{D94D9000-322A-4577-87A2-AEB6510EA4C8}"/>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97" name="Textfeld 96">
            <a:extLst>
              <a:ext uri="{FF2B5EF4-FFF2-40B4-BE49-F238E27FC236}">
                <a16:creationId xmlns:a16="http://schemas.microsoft.com/office/drawing/2014/main" id="{7A50537D-499F-4C29-98C3-DC1738DE509A}"/>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98" name="Textfeld 97">
            <a:extLst>
              <a:ext uri="{FF2B5EF4-FFF2-40B4-BE49-F238E27FC236}">
                <a16:creationId xmlns:a16="http://schemas.microsoft.com/office/drawing/2014/main" id="{3F44B01A-9C0D-4C3B-A839-60BDEFB87FE1}"/>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99" name="Textfeld 98">
            <a:extLst>
              <a:ext uri="{FF2B5EF4-FFF2-40B4-BE49-F238E27FC236}">
                <a16:creationId xmlns:a16="http://schemas.microsoft.com/office/drawing/2014/main" id="{B68420DF-CA20-4452-B19A-A2833EB86B6B}"/>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100" name="Google Shape;1617;p31">
            <a:hlinkClick r:id="rId31" action="ppaction://hlinksldjump"/>
            <a:extLst>
              <a:ext uri="{FF2B5EF4-FFF2-40B4-BE49-F238E27FC236}">
                <a16:creationId xmlns:a16="http://schemas.microsoft.com/office/drawing/2014/main" id="{6A1D74D9-B5C0-44BA-9B50-8477DECBE135}"/>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31"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101" name="Google Shape;1714;p36">
            <a:hlinkClick r:id="rId32" action="ppaction://hlinksldjump"/>
            <a:extLst>
              <a:ext uri="{FF2B5EF4-FFF2-40B4-BE49-F238E27FC236}">
                <a16:creationId xmlns:a16="http://schemas.microsoft.com/office/drawing/2014/main" id="{07DA7BEB-E6FF-47D7-9A3C-A1069DF80637}"/>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32"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102" name="Google Shape;1773;p39">
            <a:hlinkClick r:id="rId33" action="ppaction://hlinksldjump"/>
            <a:extLst>
              <a:ext uri="{FF2B5EF4-FFF2-40B4-BE49-F238E27FC236}">
                <a16:creationId xmlns:a16="http://schemas.microsoft.com/office/drawing/2014/main" id="{1F955D6C-BA36-4F22-B3C3-3728DA407B14}"/>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33"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103" name="Google Shape;1832;p42">
            <a:hlinkClick r:id="rId34" action="ppaction://hlinksldjump"/>
            <a:extLst>
              <a:ext uri="{FF2B5EF4-FFF2-40B4-BE49-F238E27FC236}">
                <a16:creationId xmlns:a16="http://schemas.microsoft.com/office/drawing/2014/main" id="{A7BF78C8-EF59-4DEA-B404-0C11CEEF311B}"/>
              </a:ext>
            </a:extLst>
          </p:cNvPr>
          <p:cNvSpPr/>
          <p:nvPr/>
        </p:nvSpPr>
        <p:spPr>
          <a:xfrm rot="-5400000">
            <a:off x="-138220" y="4172075"/>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de-DE" sz="1100">
                <a:solidFill>
                  <a:schemeClr val="bg1"/>
                </a:solidFill>
                <a:latin typeface="Barlow Semi Condensed SemiBold"/>
                <a:hlinkClick r:id="rId34" action="ppaction://hlinksldjump">
                  <a:extLst>
                    <a:ext uri="{A12FA001-AC4F-418D-AE19-62706E023703}">
                      <ahyp:hlinkClr xmlns:ahyp="http://schemas.microsoft.com/office/drawing/2018/hyperlinkcolor" val="tx"/>
                    </a:ext>
                  </a:extLst>
                </a:hlinkClick>
              </a:rPr>
              <a:t>Studien</a:t>
            </a:r>
            <a:endParaRPr lang="de-DE">
              <a:solidFill>
                <a:schemeClr val="bg1"/>
              </a:solidFill>
            </a:endParaRPr>
          </a:p>
        </p:txBody>
      </p:sp>
      <p:sp>
        <p:nvSpPr>
          <p:cNvPr id="106" name="Google Shape;1655;p33">
            <a:hlinkClick r:id="rId35" action="ppaction://hlinksldjump"/>
            <a:extLst>
              <a:ext uri="{FF2B5EF4-FFF2-40B4-BE49-F238E27FC236}">
                <a16:creationId xmlns:a16="http://schemas.microsoft.com/office/drawing/2014/main" id="{5F00C5C1-BCF7-41D3-81C2-45FCE1247EAE}"/>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35"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2" name="Textfeld 1">
            <a:extLst>
              <a:ext uri="{FF2B5EF4-FFF2-40B4-BE49-F238E27FC236}">
                <a16:creationId xmlns:a16="http://schemas.microsoft.com/office/drawing/2014/main" id="{856F9C7D-80B6-4667-B923-C5C52CD89565}"/>
              </a:ext>
            </a:extLst>
          </p:cNvPr>
          <p:cNvSpPr txBox="1"/>
          <p:nvPr/>
        </p:nvSpPr>
        <p:spPr>
          <a:xfrm>
            <a:off x="6564781" y="377881"/>
            <a:ext cx="285647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Weltweit: </a:t>
            </a:r>
            <a:endParaRPr lang="en-US"/>
          </a:p>
          <a:p>
            <a:r>
              <a:rPr lang="de-DE">
                <a:latin typeface="Barlow Semi Condensed"/>
              </a:rPr>
              <a:t>300.000 Schüler und Schülerinnen und ca. 20.000 Lehrkräfte</a:t>
            </a:r>
            <a:endParaRPr lang="en-US"/>
          </a:p>
        </p:txBody>
      </p:sp>
    </p:spTree>
    <p:extLst>
      <p:ext uri="{BB962C8B-B14F-4D97-AF65-F5344CB8AC3E}">
        <p14:creationId xmlns:p14="http://schemas.microsoft.com/office/powerpoint/2010/main" val="21961502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childTnLst>
              </p:cTn>
              <p:nextCondLst>
                <p:cond evt="onClick" delay="0">
                  <p:tgtEl>
                    <p:spTgt spid="41"/>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circle(out)">
                                      <p:cBhvr>
                                        <p:cTn id="13" dur="2000"/>
                                        <p:tgtEl>
                                          <p:spTgt spid="35"/>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out)">
                                      <p:cBhvr>
                                        <p:cTn id="16" dur="2000"/>
                                        <p:tgtEl>
                                          <p:spTgt spid="15"/>
                                        </p:tgtEl>
                                      </p:cBhvr>
                                    </p:animEffect>
                                  </p:childTnLst>
                                </p:cTn>
                              </p:par>
                            </p:childTnLst>
                          </p:cTn>
                        </p:par>
                      </p:childTnLst>
                    </p:cTn>
                  </p:par>
                </p:childTnLst>
              </p:cTn>
              <p:nextCondLst>
                <p:cond evt="onClick" delay="0">
                  <p:tgtEl>
                    <p:spTgt spid="38"/>
                  </p:tgtEl>
                </p:cond>
              </p:nextCondLst>
            </p:seq>
            <p:seq concurrent="1" nextAc="seek">
              <p:cTn id="17" restart="whenNotActive" fill="hold" evtFilter="cancelBubble" nodeType="interactiveSeq">
                <p:stCondLst>
                  <p:cond evt="onClick" delay="0">
                    <p:tgtEl>
                      <p:spTgt spid="39"/>
                    </p:tgtEl>
                  </p:cond>
                </p:stCondLst>
                <p:endSync evt="end" delay="0">
                  <p:rtn val="all"/>
                </p:endSync>
                <p:childTnLst>
                  <p:par>
                    <p:cTn id="18" fill="hold">
                      <p:stCondLst>
                        <p:cond delay="0"/>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out)">
                                      <p:cBhvr>
                                        <p:cTn id="22" dur="2000"/>
                                        <p:tgtEl>
                                          <p:spTgt spid="18"/>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out)">
                                      <p:cBhvr>
                                        <p:cTn id="25" dur="2000"/>
                                        <p:tgtEl>
                                          <p:spTgt spid="13"/>
                                        </p:tgtEl>
                                      </p:cBhvr>
                                    </p:animEffect>
                                  </p:childTnLst>
                                </p:cTn>
                              </p:par>
                            </p:childTnLst>
                          </p:cTn>
                        </p:par>
                      </p:childTnLst>
                    </p:cTn>
                  </p:par>
                </p:childTnLst>
              </p:cTn>
              <p:nextCondLst>
                <p:cond evt="onClick" delay="0">
                  <p:tgtEl>
                    <p:spTgt spid="3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6" presetClass="entr" presetSubtype="3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out)">
                                      <p:cBhvr>
                                        <p:cTn id="31" dur="2000"/>
                                        <p:tgtEl>
                                          <p:spTgt spid="14"/>
                                        </p:tgtEl>
                                      </p:cBhvr>
                                    </p:animEffec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out)">
                                      <p:cBhvr>
                                        <p:cTn id="37" dur="2000"/>
                                        <p:tgtEl>
                                          <p:spTgt spid="9"/>
                                        </p:tgtEl>
                                      </p:cBhvr>
                                    </p:animEffect>
                                  </p:childTnLst>
                                </p:cTn>
                              </p:par>
                              <p:par>
                                <p:cTn id="38" presetID="6" presetClass="entr" presetSubtype="32"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out)">
                                      <p:cBhvr>
                                        <p:cTn id="40" dur="2000"/>
                                        <p:tgtEl>
                                          <p:spTgt spid="17"/>
                                        </p:tgtEl>
                                      </p:cBhvr>
                                    </p:animEffect>
                                  </p:childTnLst>
                                </p:cTn>
                              </p:par>
                              <p:par>
                                <p:cTn id="41" presetID="6" presetClass="entr" presetSubtype="32"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circle(out)">
                                      <p:cBhvr>
                                        <p:cTn id="43" dur="2000"/>
                                        <p:tgtEl>
                                          <p:spTgt spid="2"/>
                                        </p:tgtEl>
                                      </p:cBhvr>
                                    </p:animEffect>
                                  </p:childTnLst>
                                </p:cTn>
                              </p:par>
                            </p:childTnLst>
                          </p:cTn>
                        </p:par>
                      </p:childTnLst>
                    </p:cTn>
                  </p:par>
                </p:childTnLst>
              </p:cTn>
              <p:nextCondLst>
                <p:cond evt="onClick" delay="0">
                  <p:tgtEl>
                    <p:spTgt spid="26"/>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6" presetClass="entr" presetSubtype="32"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circle(out)">
                                      <p:cBhvr>
                                        <p:cTn id="49" dur="2000"/>
                                        <p:tgtEl>
                                          <p:spTgt spid="22"/>
                                        </p:tgtEl>
                                      </p:cBhvr>
                                    </p:animEffect>
                                  </p:childTnLst>
                                </p:cTn>
                              </p:par>
                            </p:childTnLst>
                          </p:cTn>
                        </p:par>
                      </p:childTnLst>
                    </p:cTn>
                  </p:par>
                </p:childTnLst>
              </p:cTn>
              <p:nextCondLst>
                <p:cond evt="onClick" delay="0">
                  <p:tgtEl>
                    <p:spTgt spid="11"/>
                  </p:tgtEl>
                </p:cond>
              </p:nextCondLst>
            </p:seq>
          </p:childTnLst>
        </p:cTn>
      </p:par>
    </p:tnLst>
    <p:bldLst>
      <p:bldP spid="10" grpId="0"/>
      <p:bldP spid="13" grpId="0"/>
      <p:bldP spid="14" grpId="0"/>
      <p:bldP spid="9" grpId="0"/>
      <p:bldP spid="17" grpId="0"/>
      <p:bldP spid="18" grpId="0"/>
      <p:bldP spid="15" grpId="0"/>
      <p:bldP spid="3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pic>
        <p:nvPicPr>
          <p:cNvPr id="41" name="Grafik 40" descr="Ein Bild, das Text, Kamm enthält.&#10;&#10;Automatisch generierte Beschreibung">
            <a:extLst>
              <a:ext uri="{FF2B5EF4-FFF2-40B4-BE49-F238E27FC236}">
                <a16:creationId xmlns:a16="http://schemas.microsoft.com/office/drawing/2014/main" id="{5BC1F4A3-3CF7-44EE-8CC6-21A068ABDE63}"/>
              </a:ext>
            </a:extLst>
          </p:cNvPr>
          <p:cNvPicPr>
            <a:picLocks noChangeAspect="1"/>
          </p:cNvPicPr>
          <p:nvPr/>
        </p:nvPicPr>
        <p:blipFill rotWithShape="1">
          <a:blip r:embed="rId3"/>
          <a:srcRect t="34553" b="31172"/>
          <a:stretch/>
        </p:blipFill>
        <p:spPr>
          <a:xfrm>
            <a:off x="611176" y="1471996"/>
            <a:ext cx="4728897" cy="5311153"/>
          </a:xfrm>
          <a:prstGeom prst="rect">
            <a:avLst/>
          </a:prstGeom>
        </p:spPr>
      </p:pic>
      <p:pic>
        <p:nvPicPr>
          <p:cNvPr id="13" name="Grafik 12" descr="Ein Bild, das Text, Kamm enthält.&#10;&#10;Automatisch generierte Beschreibung">
            <a:extLst>
              <a:ext uri="{FF2B5EF4-FFF2-40B4-BE49-F238E27FC236}">
                <a16:creationId xmlns:a16="http://schemas.microsoft.com/office/drawing/2014/main" id="{E5F6B2EC-69F7-4B13-8FFF-8AF3DA94606D}"/>
              </a:ext>
            </a:extLst>
          </p:cNvPr>
          <p:cNvPicPr>
            <a:picLocks noChangeAspect="1"/>
          </p:cNvPicPr>
          <p:nvPr/>
        </p:nvPicPr>
        <p:blipFill rotWithShape="1">
          <a:blip r:embed="rId3"/>
          <a:srcRect b="65725"/>
          <a:stretch/>
        </p:blipFill>
        <p:spPr>
          <a:xfrm>
            <a:off x="639527" y="1429085"/>
            <a:ext cx="4728897" cy="5311153"/>
          </a:xfrm>
          <a:prstGeom prst="rect">
            <a:avLst/>
          </a:prstGeom>
        </p:spPr>
      </p:pic>
      <p:sp>
        <p:nvSpPr>
          <p:cNvPr id="1841" name="Google Shape;1841;p43"/>
          <p:cNvSpPr txBox="1">
            <a:spLocks noGrp="1"/>
          </p:cNvSpPr>
          <p:nvPr>
            <p:ph type="body" idx="1"/>
          </p:nvPr>
        </p:nvSpPr>
        <p:spPr>
          <a:xfrm>
            <a:off x="6496277" y="208750"/>
            <a:ext cx="4844400" cy="60078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de-DE"/>
              <a:t>Mathematik</a:t>
            </a:r>
          </a:p>
          <a:p>
            <a:pPr marL="0" lvl="0" indent="0" algn="l" rtl="0">
              <a:spcBef>
                <a:spcPts val="0"/>
              </a:spcBef>
              <a:spcAft>
                <a:spcPts val="2100"/>
              </a:spcAft>
              <a:buNone/>
            </a:pPr>
            <a:endParaRPr lang="de-DE"/>
          </a:p>
          <a:p>
            <a:pPr marL="0" lvl="0" indent="0" algn="l" rtl="0">
              <a:spcBef>
                <a:spcPts val="0"/>
              </a:spcBef>
              <a:spcAft>
                <a:spcPts val="2100"/>
              </a:spcAft>
              <a:buNone/>
            </a:pPr>
            <a:endParaRPr lang="de-DE"/>
          </a:p>
          <a:p>
            <a:pPr marL="0" lvl="0" indent="0" algn="l" rtl="0">
              <a:spcBef>
                <a:spcPts val="0"/>
              </a:spcBef>
              <a:spcAft>
                <a:spcPts val="2100"/>
              </a:spcAft>
              <a:buNone/>
            </a:pPr>
            <a:endParaRPr lang="de-DE"/>
          </a:p>
          <a:p>
            <a:pPr marL="0" indent="0">
              <a:spcAft>
                <a:spcPts val="2100"/>
              </a:spcAft>
              <a:buNone/>
            </a:pPr>
            <a:endParaRPr lang="de-DE" sz="800"/>
          </a:p>
          <a:p>
            <a:pPr marL="0" lvl="0" indent="0" algn="l">
              <a:lnSpc>
                <a:spcPct val="114999"/>
              </a:lnSpc>
              <a:spcBef>
                <a:spcPts val="0"/>
              </a:spcBef>
              <a:spcAft>
                <a:spcPts val="2100"/>
              </a:spcAft>
              <a:buNone/>
            </a:pPr>
            <a:r>
              <a:rPr lang="de-DE"/>
              <a:t>Naturwissenschaften</a:t>
            </a:r>
          </a:p>
          <a:p>
            <a:pPr marL="0" lvl="0" indent="0" algn="l" rtl="0">
              <a:spcBef>
                <a:spcPts val="0"/>
              </a:spcBef>
              <a:spcAft>
                <a:spcPts val="2100"/>
              </a:spcAft>
              <a:buNone/>
            </a:pPr>
            <a:endParaRPr/>
          </a:p>
        </p:txBody>
      </p:sp>
      <p:pic>
        <p:nvPicPr>
          <p:cNvPr id="42" name="Grafik 41" descr="Ein Bild, das Text, Kamm enthält.&#10;&#10;Automatisch generierte Beschreibung">
            <a:extLst>
              <a:ext uri="{FF2B5EF4-FFF2-40B4-BE49-F238E27FC236}">
                <a16:creationId xmlns:a16="http://schemas.microsoft.com/office/drawing/2014/main" id="{30C06106-FD34-43C4-9E9F-B789D43F7C34}"/>
              </a:ext>
            </a:extLst>
          </p:cNvPr>
          <p:cNvPicPr>
            <a:picLocks noChangeAspect="1"/>
          </p:cNvPicPr>
          <p:nvPr/>
        </p:nvPicPr>
        <p:blipFill rotWithShape="1">
          <a:blip r:embed="rId3"/>
          <a:srcRect t="68624"/>
          <a:stretch/>
        </p:blipFill>
        <p:spPr>
          <a:xfrm>
            <a:off x="612256" y="1440766"/>
            <a:ext cx="4728897" cy="5311153"/>
          </a:xfrm>
          <a:prstGeom prst="rect">
            <a:avLst/>
          </a:prstGeom>
        </p:spPr>
      </p:pic>
      <p:graphicFrame>
        <p:nvGraphicFramePr>
          <p:cNvPr id="28" name="Diagramm 27">
            <a:extLst>
              <a:ext uri="{FF2B5EF4-FFF2-40B4-BE49-F238E27FC236}">
                <a16:creationId xmlns:a16="http://schemas.microsoft.com/office/drawing/2014/main" id="{7945C2F5-4BFB-439B-AA5E-6A0C9B898E9D}"/>
              </a:ext>
            </a:extLst>
          </p:cNvPr>
          <p:cNvGraphicFramePr/>
          <p:nvPr>
            <p:extLst>
              <p:ext uri="{D42A27DB-BD31-4B8C-83A1-F6EECF244321}">
                <p14:modId xmlns:p14="http://schemas.microsoft.com/office/powerpoint/2010/main" val="1947171859"/>
              </p:ext>
            </p:extLst>
          </p:nvPr>
        </p:nvGraphicFramePr>
        <p:xfrm>
          <a:off x="6492438" y="3275159"/>
          <a:ext cx="4913263" cy="2831206"/>
        </p:xfrm>
        <a:graphic>
          <a:graphicData uri="http://schemas.openxmlformats.org/drawingml/2006/chart">
            <c:chart xmlns:c="http://schemas.openxmlformats.org/drawingml/2006/chart" xmlns:r="http://schemas.openxmlformats.org/officeDocument/2006/relationships" r:id="rId4"/>
          </a:graphicData>
        </a:graphic>
      </p:graphicFrame>
      <p:sp>
        <p:nvSpPr>
          <p:cNvPr id="1840" name="Google Shape;1840;p43"/>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a:spcBef>
                <a:spcPts val="0"/>
              </a:spcBef>
              <a:spcAft>
                <a:spcPts val="0"/>
              </a:spcAft>
              <a:buNone/>
            </a:pPr>
            <a:r>
              <a:rPr lang="en" sz="3200"/>
              <a:t>TIMSS-Studie</a:t>
            </a:r>
            <a:r>
              <a:rPr lang="en" sz="3200" baseline="30000"/>
              <a:t>8</a:t>
            </a:r>
            <a:endParaRPr lang="de-DE" sz="3200" baseline="30000"/>
          </a:p>
        </p:txBody>
      </p:sp>
      <p:pic>
        <p:nvPicPr>
          <p:cNvPr id="12"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t="39593"/>
          <a:stretch/>
        </p:blipFill>
        <p:spPr bwMode="auto">
          <a:xfrm>
            <a:off x="0" y="5347874"/>
            <a:ext cx="427051" cy="14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feld 28">
            <a:extLst>
              <a:ext uri="{FF2B5EF4-FFF2-40B4-BE49-F238E27FC236}">
                <a16:creationId xmlns:a16="http://schemas.microsoft.com/office/drawing/2014/main" id="{0C3BF444-5489-4C65-9FD3-E5F1BC85320D}"/>
              </a:ext>
            </a:extLst>
          </p:cNvPr>
          <p:cNvSpPr txBox="1"/>
          <p:nvPr/>
        </p:nvSpPr>
        <p:spPr>
          <a:xfrm>
            <a:off x="9650270" y="6168351"/>
            <a:ext cx="2194560" cy="571888"/>
          </a:xfrm>
          <a:prstGeom prst="rect">
            <a:avLst/>
          </a:prstGeom>
          <a:noFill/>
        </p:spPr>
        <p:txBody>
          <a:bodyPr wrap="square">
            <a:spAutoFit/>
          </a:bodyPr>
          <a:lstStyle/>
          <a:p>
            <a:pPr marL="114300" indent="0">
              <a:lnSpc>
                <a:spcPct val="114999"/>
              </a:lnSpc>
              <a:buNone/>
            </a:pPr>
            <a:r>
              <a:rPr lang="de-DE" sz="1400">
                <a:effectLst/>
                <a:latin typeface="Calibri" panose="020F0502020204030204" pitchFamily="34" charset="0"/>
                <a:ea typeface="Calibri" panose="020F0502020204030204" pitchFamily="34" charset="0"/>
              </a:rPr>
              <a:t>→</a:t>
            </a:r>
            <a:r>
              <a:rPr lang="de-DE">
                <a:solidFill>
                  <a:schemeClr val="bg1"/>
                </a:solidFill>
                <a:hlinkClick r:id="rId6" action="ppaction://hlinksldjump">
                  <a:extLst>
                    <a:ext uri="{A12FA001-AC4F-418D-AE19-62706E023703}">
                      <ahyp:hlinkClr xmlns:ahyp="http://schemas.microsoft.com/office/drawing/2018/hyperlinkcolor" val="tx"/>
                    </a:ext>
                  </a:extLst>
                </a:hlinkClick>
              </a:rPr>
              <a:t> </a:t>
            </a:r>
            <a:r>
              <a:rPr lang="de-DE">
                <a:solidFill>
                  <a:schemeClr val="bg1"/>
                </a:solidFill>
                <a:hlinkClick r:id="rId7" action="ppaction://hlinksldjump">
                  <a:extLst>
                    <a:ext uri="{A12FA001-AC4F-418D-AE19-62706E023703}">
                      <ahyp:hlinkClr xmlns:ahyp="http://schemas.microsoft.com/office/drawing/2018/hyperlinkcolor" val="tx"/>
                    </a:ext>
                  </a:extLst>
                </a:hlinkClick>
              </a:rPr>
              <a:t>zu der IGLU-Studie</a:t>
            </a:r>
            <a:endParaRPr lang="de-DE">
              <a:solidFill>
                <a:schemeClr val="bg1"/>
              </a:solidFill>
            </a:endParaRPr>
          </a:p>
          <a:p>
            <a:pPr marL="114300" indent="0">
              <a:lnSpc>
                <a:spcPct val="114999"/>
              </a:lnSpc>
              <a:buNone/>
            </a:pPr>
            <a:r>
              <a:rPr lang="de-DE" sz="1400">
                <a:effectLst/>
                <a:latin typeface="Calibri" panose="020F0502020204030204" pitchFamily="34" charset="0"/>
                <a:ea typeface="Calibri" panose="020F0502020204030204" pitchFamily="34" charset="0"/>
              </a:rPr>
              <a:t>→</a:t>
            </a:r>
            <a:r>
              <a:rPr lang="de-DE">
                <a:solidFill>
                  <a:schemeClr val="bg1"/>
                </a:solidFill>
                <a:hlinkClick r:id="rId8" action="ppaction://hlinksldjump">
                  <a:extLst>
                    <a:ext uri="{A12FA001-AC4F-418D-AE19-62706E023703}">
                      <ahyp:hlinkClr xmlns:ahyp="http://schemas.microsoft.com/office/drawing/2018/hyperlinkcolor" val="tx"/>
                    </a:ext>
                  </a:extLst>
                </a:hlinkClick>
              </a:rPr>
              <a:t> zu der PISA-Studie</a:t>
            </a:r>
            <a:endParaRPr lang="en-US">
              <a:solidFill>
                <a:schemeClr val="bg1"/>
              </a:solidFill>
            </a:endParaRPr>
          </a:p>
        </p:txBody>
      </p:sp>
      <p:graphicFrame>
        <p:nvGraphicFramePr>
          <p:cNvPr id="22" name="Diagramm 21">
            <a:extLst>
              <a:ext uri="{FF2B5EF4-FFF2-40B4-BE49-F238E27FC236}">
                <a16:creationId xmlns:a16="http://schemas.microsoft.com/office/drawing/2014/main" id="{077E330C-81F5-4FAD-BE7E-E7069242377F}"/>
              </a:ext>
            </a:extLst>
          </p:cNvPr>
          <p:cNvGraphicFramePr/>
          <p:nvPr>
            <p:extLst>
              <p:ext uri="{D42A27DB-BD31-4B8C-83A1-F6EECF244321}">
                <p14:modId xmlns:p14="http://schemas.microsoft.com/office/powerpoint/2010/main" val="159154657"/>
              </p:ext>
            </p:extLst>
          </p:nvPr>
        </p:nvGraphicFramePr>
        <p:xfrm>
          <a:off x="6492437" y="546975"/>
          <a:ext cx="4901734" cy="2665312"/>
        </p:xfrm>
        <a:graphic>
          <a:graphicData uri="http://schemas.openxmlformats.org/drawingml/2006/chart">
            <c:chart xmlns:c="http://schemas.openxmlformats.org/drawingml/2006/chart" xmlns:r="http://schemas.openxmlformats.org/officeDocument/2006/relationships" r:id="rId9"/>
          </a:graphicData>
        </a:graphic>
      </p:graphicFrame>
      <p:sp>
        <p:nvSpPr>
          <p:cNvPr id="31" name="Pfeil: nach oben 30">
            <a:extLst>
              <a:ext uri="{FF2B5EF4-FFF2-40B4-BE49-F238E27FC236}">
                <a16:creationId xmlns:a16="http://schemas.microsoft.com/office/drawing/2014/main" id="{5DBA565D-5E09-403A-A812-1504095FA33C}"/>
              </a:ext>
            </a:extLst>
          </p:cNvPr>
          <p:cNvSpPr/>
          <p:nvPr/>
        </p:nvSpPr>
        <p:spPr>
          <a:xfrm>
            <a:off x="5450112" y="1440766"/>
            <a:ext cx="345440" cy="4714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Pfeil: nach unten 32">
            <a:extLst>
              <a:ext uri="{FF2B5EF4-FFF2-40B4-BE49-F238E27FC236}">
                <a16:creationId xmlns:a16="http://schemas.microsoft.com/office/drawing/2014/main" id="{6727C588-3FD8-4602-9D6E-AD58962F7112}"/>
              </a:ext>
            </a:extLst>
          </p:cNvPr>
          <p:cNvSpPr/>
          <p:nvPr/>
        </p:nvSpPr>
        <p:spPr>
          <a:xfrm>
            <a:off x="5441310" y="6065511"/>
            <a:ext cx="345440" cy="5689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923ADB3B-3966-425A-BB82-1C8412E6FE96}"/>
              </a:ext>
            </a:extLst>
          </p:cNvPr>
          <p:cNvSpPr txBox="1"/>
          <p:nvPr/>
        </p:nvSpPr>
        <p:spPr>
          <a:xfrm>
            <a:off x="718263" y="1168920"/>
            <a:ext cx="1471878" cy="338554"/>
          </a:xfrm>
          <a:prstGeom prst="rect">
            <a:avLst/>
          </a:prstGeom>
          <a:noFill/>
        </p:spPr>
        <p:txBody>
          <a:bodyPr wrap="none" rtlCol="0">
            <a:spAutoFit/>
          </a:bodyPr>
          <a:lstStyle/>
          <a:p>
            <a:r>
              <a:rPr lang="de-DE" sz="1600">
                <a:latin typeface="Barlow Semi Condensed" panose="00000506000000000000" pitchFamily="2" charset="0"/>
              </a:rPr>
              <a:t>Ergebnisse 2018</a:t>
            </a:r>
          </a:p>
        </p:txBody>
      </p:sp>
      <p:sp>
        <p:nvSpPr>
          <p:cNvPr id="43" name="Pfeil: nach unten 42">
            <a:extLst>
              <a:ext uri="{FF2B5EF4-FFF2-40B4-BE49-F238E27FC236}">
                <a16:creationId xmlns:a16="http://schemas.microsoft.com/office/drawing/2014/main" id="{A3A3930D-C9C4-4287-9A33-6153A07F5B11}"/>
              </a:ext>
            </a:extLst>
          </p:cNvPr>
          <p:cNvSpPr/>
          <p:nvPr/>
        </p:nvSpPr>
        <p:spPr>
          <a:xfrm>
            <a:off x="5450112" y="6065511"/>
            <a:ext cx="345440" cy="5689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Pfeil: nach oben 43">
            <a:extLst>
              <a:ext uri="{FF2B5EF4-FFF2-40B4-BE49-F238E27FC236}">
                <a16:creationId xmlns:a16="http://schemas.microsoft.com/office/drawing/2014/main" id="{481A885B-9705-47C2-8CCA-57ACC13B6C46}"/>
              </a:ext>
            </a:extLst>
          </p:cNvPr>
          <p:cNvSpPr/>
          <p:nvPr/>
        </p:nvSpPr>
        <p:spPr>
          <a:xfrm>
            <a:off x="5454707" y="1448581"/>
            <a:ext cx="345440" cy="4714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A74BB379-2C86-4CE0-93FE-3F6D2DA86667}"/>
              </a:ext>
            </a:extLst>
          </p:cNvPr>
          <p:cNvSpPr txBox="1"/>
          <p:nvPr/>
        </p:nvSpPr>
        <p:spPr>
          <a:xfrm>
            <a:off x="3596371" y="1173316"/>
            <a:ext cx="1494320" cy="261610"/>
          </a:xfrm>
          <a:prstGeom prst="rect">
            <a:avLst/>
          </a:prstGeom>
          <a:noFill/>
        </p:spPr>
        <p:txBody>
          <a:bodyPr wrap="none" rtlCol="0">
            <a:spAutoFit/>
          </a:bodyPr>
          <a:lstStyle/>
          <a:p>
            <a:r>
              <a:rPr lang="de-DE" sz="1100">
                <a:solidFill>
                  <a:schemeClr val="accent2"/>
                </a:solidFill>
              </a:rPr>
              <a:t>Naturwissenschaften</a:t>
            </a:r>
          </a:p>
        </p:txBody>
      </p:sp>
      <p:sp>
        <p:nvSpPr>
          <p:cNvPr id="16" name="Textfeld 15">
            <a:extLst>
              <a:ext uri="{FF2B5EF4-FFF2-40B4-BE49-F238E27FC236}">
                <a16:creationId xmlns:a16="http://schemas.microsoft.com/office/drawing/2014/main" id="{565006ED-9B7C-496F-B4B7-1F5A65380A03}"/>
              </a:ext>
            </a:extLst>
          </p:cNvPr>
          <p:cNvSpPr txBox="1"/>
          <p:nvPr/>
        </p:nvSpPr>
        <p:spPr>
          <a:xfrm>
            <a:off x="2796494" y="1167475"/>
            <a:ext cx="912429" cy="261610"/>
          </a:xfrm>
          <a:prstGeom prst="rect">
            <a:avLst/>
          </a:prstGeom>
          <a:noFill/>
        </p:spPr>
        <p:txBody>
          <a:bodyPr wrap="none" rtlCol="0">
            <a:spAutoFit/>
          </a:bodyPr>
          <a:lstStyle/>
          <a:p>
            <a:r>
              <a:rPr lang="de-DE" sz="1100">
                <a:solidFill>
                  <a:schemeClr val="accent1"/>
                </a:solidFill>
              </a:rPr>
              <a:t>Mathematik</a:t>
            </a:r>
          </a:p>
        </p:txBody>
      </p:sp>
      <p:sp>
        <p:nvSpPr>
          <p:cNvPr id="32" name="Textfeld 31">
            <a:extLst>
              <a:ext uri="{FF2B5EF4-FFF2-40B4-BE49-F238E27FC236}">
                <a16:creationId xmlns:a16="http://schemas.microsoft.com/office/drawing/2014/main" id="{2AE4DBC8-3412-49FA-A7CC-CC975E66B829}"/>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4" name="Textfeld 33">
            <a:extLst>
              <a:ext uri="{FF2B5EF4-FFF2-40B4-BE49-F238E27FC236}">
                <a16:creationId xmlns:a16="http://schemas.microsoft.com/office/drawing/2014/main" id="{063ADF4F-6D19-4B29-9C94-B8478D7AB516}"/>
              </a:ext>
            </a:extLst>
          </p:cNvPr>
          <p:cNvSpPr txBox="1"/>
          <p:nvPr/>
        </p:nvSpPr>
        <p:spPr>
          <a:xfrm>
            <a:off x="11725273"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7" name="Google Shape;1558;p28">
            <a:hlinkClick r:id="rId10" action="ppaction://hlinksldjump"/>
            <a:extLst>
              <a:ext uri="{FF2B5EF4-FFF2-40B4-BE49-F238E27FC236}">
                <a16:creationId xmlns:a16="http://schemas.microsoft.com/office/drawing/2014/main" id="{D36065BE-69CB-45F1-AC9F-E6A1C1DAC2A4}"/>
              </a:ext>
            </a:extLst>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0" action="ppaction://hlinksldjump">
                  <a:extLst>
                    <a:ext uri="{A12FA001-AC4F-418D-AE19-62706E023703}">
                      <ahyp:hlinkClr xmlns:ahyp="http://schemas.microsoft.com/office/drawing/2018/hyperlinkcolor" val="tx"/>
                    </a:ext>
                  </a:extLst>
                </a:hlinkClick>
              </a:rPr>
              <a:t>Sonstige Ein- flussfaktoren</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48" name="Google Shape;1559;p28">
            <a:hlinkClick r:id="rId11" action="ppaction://hlinksldjump"/>
            <a:extLst>
              <a:ext uri="{FF2B5EF4-FFF2-40B4-BE49-F238E27FC236}">
                <a16:creationId xmlns:a16="http://schemas.microsoft.com/office/drawing/2014/main" id="{075B79A3-1055-4CA7-8FA4-8DB73542042A}"/>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11"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53" name="Textfeld 52">
            <a:extLst>
              <a:ext uri="{FF2B5EF4-FFF2-40B4-BE49-F238E27FC236}">
                <a16:creationId xmlns:a16="http://schemas.microsoft.com/office/drawing/2014/main" id="{CA1D041F-8498-4467-9504-762E7249788C}"/>
              </a:ext>
            </a:extLst>
          </p:cNvPr>
          <p:cNvSpPr txBox="1"/>
          <p:nvPr/>
        </p:nvSpPr>
        <p:spPr>
          <a:xfrm>
            <a:off x="212895" y="3981706"/>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4" name="Textfeld 53">
            <a:extLst>
              <a:ext uri="{FF2B5EF4-FFF2-40B4-BE49-F238E27FC236}">
                <a16:creationId xmlns:a16="http://schemas.microsoft.com/office/drawing/2014/main" id="{BA607ADC-FBDE-4891-B0B3-F8352D7D2D0F}"/>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5" name="Textfeld 54">
            <a:extLst>
              <a:ext uri="{FF2B5EF4-FFF2-40B4-BE49-F238E27FC236}">
                <a16:creationId xmlns:a16="http://schemas.microsoft.com/office/drawing/2014/main" id="{94059985-8F62-4E0F-B331-E9C41DE21C09}"/>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6" name="Textfeld 55">
            <a:extLst>
              <a:ext uri="{FF2B5EF4-FFF2-40B4-BE49-F238E27FC236}">
                <a16:creationId xmlns:a16="http://schemas.microsoft.com/office/drawing/2014/main" id="{2920D404-A4C5-4D39-82D4-3E09A7027138}"/>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7" name="Textfeld 56">
            <a:extLst>
              <a:ext uri="{FF2B5EF4-FFF2-40B4-BE49-F238E27FC236}">
                <a16:creationId xmlns:a16="http://schemas.microsoft.com/office/drawing/2014/main" id="{C51FC1A9-59C9-43AF-A6AE-032F4C2C6D96}"/>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8" name="Google Shape;1617;p31">
            <a:hlinkClick r:id="rId12" action="ppaction://hlinksldjump"/>
            <a:extLst>
              <a:ext uri="{FF2B5EF4-FFF2-40B4-BE49-F238E27FC236}">
                <a16:creationId xmlns:a16="http://schemas.microsoft.com/office/drawing/2014/main" id="{842AFEBB-48A9-4D3F-8194-1F3E2FB71888}"/>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12"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59" name="Google Shape;1714;p36">
            <a:hlinkClick r:id="rId13" action="ppaction://hlinksldjump"/>
            <a:extLst>
              <a:ext uri="{FF2B5EF4-FFF2-40B4-BE49-F238E27FC236}">
                <a16:creationId xmlns:a16="http://schemas.microsoft.com/office/drawing/2014/main" id="{DFF75072-72D8-4F6D-8AA1-6FADCC5B9FE2}"/>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3"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60" name="Google Shape;1773;p39">
            <a:hlinkClick r:id="rId14" action="ppaction://hlinksldjump"/>
            <a:extLst>
              <a:ext uri="{FF2B5EF4-FFF2-40B4-BE49-F238E27FC236}">
                <a16:creationId xmlns:a16="http://schemas.microsoft.com/office/drawing/2014/main" id="{46E041F3-7264-471A-B4F9-CE0C3E138DC7}"/>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14"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61" name="Google Shape;1832;p42">
            <a:hlinkClick r:id="rId15" action="ppaction://hlinksldjump"/>
            <a:extLst>
              <a:ext uri="{FF2B5EF4-FFF2-40B4-BE49-F238E27FC236}">
                <a16:creationId xmlns:a16="http://schemas.microsoft.com/office/drawing/2014/main" id="{09E25A58-F8F5-4B63-A2C0-7F349F284558}"/>
              </a:ext>
            </a:extLst>
          </p:cNvPr>
          <p:cNvSpPr/>
          <p:nvPr/>
        </p:nvSpPr>
        <p:spPr>
          <a:xfrm rot="-5400000">
            <a:off x="-138220" y="4172075"/>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de-DE" sz="1100">
                <a:solidFill>
                  <a:schemeClr val="bg1"/>
                </a:solidFill>
                <a:latin typeface="Barlow Semi Condensed SemiBold"/>
                <a:hlinkClick r:id="rId15" action="ppaction://hlinksldjump">
                  <a:extLst>
                    <a:ext uri="{A12FA001-AC4F-418D-AE19-62706E023703}">
                      <ahyp:hlinkClr xmlns:ahyp="http://schemas.microsoft.com/office/drawing/2018/hyperlinkcolor" val="tx"/>
                    </a:ext>
                  </a:extLst>
                </a:hlinkClick>
              </a:rPr>
              <a:t>Studien</a:t>
            </a:r>
            <a:endParaRPr lang="de-DE">
              <a:solidFill>
                <a:schemeClr val="bg1"/>
              </a:solidFill>
            </a:endParaRPr>
          </a:p>
        </p:txBody>
      </p:sp>
      <p:sp>
        <p:nvSpPr>
          <p:cNvPr id="64" name="Google Shape;1655;p33">
            <a:hlinkClick r:id="rId16" action="ppaction://hlinksldjump"/>
            <a:extLst>
              <a:ext uri="{FF2B5EF4-FFF2-40B4-BE49-F238E27FC236}">
                <a16:creationId xmlns:a16="http://schemas.microsoft.com/office/drawing/2014/main" id="{AEAD2DBE-C977-4BB4-8C8A-8AAE78E02C86}"/>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6"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cxnSp>
        <p:nvCxnSpPr>
          <p:cNvPr id="2" name="Gerade Verbindung mit Pfeil 1">
            <a:extLst>
              <a:ext uri="{FF2B5EF4-FFF2-40B4-BE49-F238E27FC236}">
                <a16:creationId xmlns:a16="http://schemas.microsoft.com/office/drawing/2014/main" id="{64990C6D-20E6-486E-B586-B28FF11C114A}"/>
              </a:ext>
            </a:extLst>
          </p:cNvPr>
          <p:cNvCxnSpPr/>
          <p:nvPr/>
        </p:nvCxnSpPr>
        <p:spPr>
          <a:xfrm>
            <a:off x="6576381" y="5047792"/>
            <a:ext cx="3543758" cy="9180"/>
          </a:xfrm>
          <a:prstGeom prst="straightConnector1">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88E92787-5D62-4C94-9C36-372BF2E0EDC6}"/>
              </a:ext>
            </a:extLst>
          </p:cNvPr>
          <p:cNvSpPr txBox="1"/>
          <p:nvPr/>
        </p:nvSpPr>
        <p:spPr>
          <a:xfrm>
            <a:off x="6376931" y="6138231"/>
            <a:ext cx="3321584"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100" baseline="30000">
                <a:latin typeface="Arabic Typesetting"/>
              </a:rPr>
              <a:t>8</a:t>
            </a:r>
            <a:r>
              <a:rPr lang="de-DE" sz="1100">
                <a:latin typeface="Arabic Typesetting"/>
              </a:rPr>
              <a:t> Bos, </a:t>
            </a:r>
            <a:r>
              <a:rPr lang="de-DE" sz="1100" err="1">
                <a:latin typeface="Arabic Typesetting"/>
              </a:rPr>
              <a:t>Bonsen</a:t>
            </a:r>
            <a:r>
              <a:rPr lang="de-DE" sz="1100">
                <a:latin typeface="Arabic Typesetting"/>
              </a:rPr>
              <a:t>, Baumert, Prenzel, Selter &amp; Walther, 2008; Bos, Wendt, Köller &amp; Selter, 2012; Wendt, Bos, Selter, Köller, </a:t>
            </a:r>
            <a:r>
              <a:rPr lang="de-DE" sz="1100" err="1">
                <a:latin typeface="Arabic Typesetting"/>
              </a:rPr>
              <a:t>Schwippert</a:t>
            </a:r>
            <a:r>
              <a:rPr lang="de-DE" sz="1100">
                <a:latin typeface="Arabic Typesetting"/>
              </a:rPr>
              <a:t> &amp; Kasper, 2016; </a:t>
            </a:r>
            <a:r>
              <a:rPr lang="de-DE" sz="1100" err="1">
                <a:latin typeface="Arabic Typesetting"/>
              </a:rPr>
              <a:t>Schwippert</a:t>
            </a:r>
            <a:r>
              <a:rPr lang="de-DE" sz="1100">
                <a:latin typeface="Arabic Typesetting"/>
              </a:rPr>
              <a:t>, Kasper, Köller, </a:t>
            </a:r>
            <a:r>
              <a:rPr lang="de-DE" sz="1100" err="1">
                <a:latin typeface="Arabic Typesetting"/>
              </a:rPr>
              <a:t>McElvany</a:t>
            </a:r>
            <a:r>
              <a:rPr lang="de-DE" sz="1100">
                <a:latin typeface="Arabic Typesetting"/>
              </a:rPr>
              <a:t>, Selter, </a:t>
            </a:r>
            <a:r>
              <a:rPr lang="de-DE" sz="1100" err="1">
                <a:latin typeface="Arabic Typesetting"/>
              </a:rPr>
              <a:t>Steffensky</a:t>
            </a:r>
            <a:r>
              <a:rPr lang="de-DE" sz="1100">
                <a:latin typeface="Arabic Typesetting"/>
              </a:rPr>
              <a:t> &amp; Wendt, 2020a</a:t>
            </a:r>
            <a:endParaRPr lang="en-GB" sz="1200" err="1">
              <a:latin typeface="Arabic Typesetting"/>
            </a:endParaRPr>
          </a:p>
        </p:txBody>
      </p:sp>
      <p:cxnSp>
        <p:nvCxnSpPr>
          <p:cNvPr id="4" name="Gerade Verbindung mit Pfeil 3">
            <a:extLst>
              <a:ext uri="{FF2B5EF4-FFF2-40B4-BE49-F238E27FC236}">
                <a16:creationId xmlns:a16="http://schemas.microsoft.com/office/drawing/2014/main" id="{5E6015EC-C58A-4F2C-BB4C-46924CD67714}"/>
              </a:ext>
            </a:extLst>
          </p:cNvPr>
          <p:cNvCxnSpPr/>
          <p:nvPr/>
        </p:nvCxnSpPr>
        <p:spPr>
          <a:xfrm>
            <a:off x="6493754" y="6112755"/>
            <a:ext cx="3194891" cy="9181"/>
          </a:xfrm>
          <a:prstGeom prst="straightConnector1">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5884F9FF-5331-4FDE-BC07-28575EDC51AC}"/>
              </a:ext>
            </a:extLst>
          </p:cNvPr>
          <p:cNvSpPr txBox="1"/>
          <p:nvPr/>
        </p:nvSpPr>
        <p:spPr>
          <a:xfrm>
            <a:off x="631832" y="4542293"/>
            <a:ext cx="1832553" cy="307777"/>
          </a:xfrm>
          <a:prstGeom prst="rect">
            <a:avLst/>
          </a:prstGeom>
          <a:noFill/>
        </p:spPr>
        <p:txBody>
          <a:bodyPr wrap="none" rtlCol="0">
            <a:spAutoFit/>
          </a:bodyPr>
          <a:lstStyle/>
          <a:p>
            <a:r>
              <a:rPr lang="de-DE">
                <a:latin typeface="Barlow Semi Condensed" panose="00000506000000000000" pitchFamily="2" charset="0"/>
              </a:rPr>
              <a:t>Benchmark-Teilnehmer</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down)">
                                      <p:cBhvr>
                                        <p:cTn id="10" dur="500"/>
                                        <p:tgtEl>
                                          <p:spTgt spid="41"/>
                                        </p:tgtEl>
                                      </p:cBhvr>
                                    </p:animEffect>
                                  </p:childTnLst>
                                </p:cTn>
                              </p:par>
                              <p:par>
                                <p:cTn id="11" presetID="10" presetClass="exit" presetSubtype="0" fill="hold" grpId="0" nodeType="withEffect">
                                  <p:stCondLst>
                                    <p:cond delay="0"/>
                                  </p:stCondLst>
                                  <p:childTnLst>
                                    <p:animEffect transition="out" filter="fade">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par>
                                <p:cTn id="14" presetID="10" presetClass="entr" presetSubtype="0" fill="hold" grpId="1"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childTnLst>
              </p:cTn>
              <p:nextCondLst>
                <p:cond evt="onClick" delay="0">
                  <p:tgtEl>
                    <p:spTgt spid="33"/>
                  </p:tgtEl>
                </p:cond>
              </p:nextCondLst>
            </p:seq>
            <p:seq concurrent="1" nextAc="seek">
              <p:cTn id="17" restart="whenNotActive" fill="hold" evtFilter="cancelBubble" nodeType="interactiveSeq">
                <p:stCondLst>
                  <p:cond evt="onClick" delay="0">
                    <p:tgtEl>
                      <p:spTgt spid="43"/>
                    </p:tgtEl>
                  </p:cond>
                </p:stCondLst>
                <p:endSync evt="end" delay="0">
                  <p:rtn val="all"/>
                </p:endSync>
                <p:childTnLst>
                  <p:par>
                    <p:cTn id="18" fill="hold">
                      <p:stCondLst>
                        <p:cond delay="0"/>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41"/>
                                        </p:tgtEl>
                                      </p:cBhvr>
                                    </p:animEffect>
                                    <p:set>
                                      <p:cBhvr>
                                        <p:cTn id="22" dur="1" fill="hold">
                                          <p:stCondLst>
                                            <p:cond delay="499"/>
                                          </p:stCondLst>
                                        </p:cTn>
                                        <p:tgtEl>
                                          <p:spTgt spid="41"/>
                                        </p:tgtEl>
                                        <p:attrNameLst>
                                          <p:attrName>style.visibility</p:attrName>
                                        </p:attrNameLst>
                                      </p:cBhvr>
                                      <p:to>
                                        <p:strVal val="hidden"/>
                                      </p:to>
                                    </p:set>
                                  </p:childTnLst>
                                </p:cTn>
                              </p:par>
                              <p:par>
                                <p:cTn id="23" presetID="22" presetClass="entr" presetSubtype="4"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down)">
                                      <p:cBhvr>
                                        <p:cTn id="25" dur="500"/>
                                        <p:tgtEl>
                                          <p:spTgt spid="42"/>
                                        </p:tgtEl>
                                      </p:cBhvr>
                                    </p:animEffect>
                                  </p:childTnLst>
                                </p:cTn>
                              </p:par>
                              <p:par>
                                <p:cTn id="26" presetID="10" presetClass="exit" presetSubtype="0" fill="hold" grpId="0" nodeType="withEffect">
                                  <p:stCondLst>
                                    <p:cond delay="0"/>
                                  </p:stCondLst>
                                  <p:childTnLst>
                                    <p:animEffect transition="out" filter="fade">
                                      <p:cBhvr>
                                        <p:cTn id="27" dur="500"/>
                                        <p:tgtEl>
                                          <p:spTgt spid="43"/>
                                        </p:tgtEl>
                                      </p:cBhvr>
                                    </p:animEffect>
                                    <p:set>
                                      <p:cBhvr>
                                        <p:cTn id="28" dur="1" fill="hold">
                                          <p:stCondLst>
                                            <p:cond delay="499"/>
                                          </p:stCondLst>
                                        </p:cTn>
                                        <p:tgtEl>
                                          <p:spTgt spid="43"/>
                                        </p:tgtEl>
                                        <p:attrNameLst>
                                          <p:attrName>style.visibility</p:attrName>
                                        </p:attrNameLst>
                                      </p:cBhvr>
                                      <p:to>
                                        <p:strVal val="hidden"/>
                                      </p:to>
                                    </p:set>
                                  </p:childTnLst>
                                </p:cTn>
                              </p:par>
                              <p:par>
                                <p:cTn id="29" presetID="10" presetClass="entr" presetSubtype="0" fill="hold" grpId="1"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childTnLst>
              </p:cTn>
              <p:nextCondLst>
                <p:cond evt="onClick" delay="0">
                  <p:tgtEl>
                    <p:spTgt spid="43"/>
                  </p:tgtEl>
                </p:cond>
              </p:nextCondLst>
            </p:seq>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22" presetClass="exit" presetSubtype="1" fill="hold" nodeType="clickEffect">
                                  <p:stCondLst>
                                    <p:cond delay="0"/>
                                  </p:stCondLst>
                                  <p:childTnLst>
                                    <p:animEffect transition="out" filter="wipe(up)">
                                      <p:cBhvr>
                                        <p:cTn id="39" dur="500"/>
                                        <p:tgtEl>
                                          <p:spTgt spid="42"/>
                                        </p:tgtEl>
                                      </p:cBhvr>
                                    </p:animEffect>
                                    <p:set>
                                      <p:cBhvr>
                                        <p:cTn id="40" dur="1" fill="hold">
                                          <p:stCondLst>
                                            <p:cond delay="499"/>
                                          </p:stCondLst>
                                        </p:cTn>
                                        <p:tgtEl>
                                          <p:spTgt spid="42"/>
                                        </p:tgtEl>
                                        <p:attrNameLst>
                                          <p:attrName>style.visibility</p:attrName>
                                        </p:attrNameLst>
                                      </p:cBhvr>
                                      <p:to>
                                        <p:strVal val="hidden"/>
                                      </p:to>
                                    </p:set>
                                  </p:childTnLst>
                                </p:cTn>
                              </p:par>
                              <p:par>
                                <p:cTn id="41" presetID="22" presetClass="entr" presetSubtype="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up)">
                                      <p:cBhvr>
                                        <p:cTn id="43" dur="500"/>
                                        <p:tgtEl>
                                          <p:spTgt spid="41"/>
                                        </p:tgtEl>
                                      </p:cBhvr>
                                    </p:animEffect>
                                  </p:childTnLst>
                                </p:cTn>
                              </p:par>
                              <p:par>
                                <p:cTn id="44" presetID="10" presetClass="exit" presetSubtype="0" fill="hold" grpId="0" nodeType="withEffect">
                                  <p:stCondLst>
                                    <p:cond delay="0"/>
                                  </p:stCondLst>
                                  <p:childTnLst>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0" presetClass="exit" presetSubtype="0" fill="hold" grpId="1" nodeType="withEffect">
                                  <p:stCondLst>
                                    <p:cond delay="0"/>
                                  </p:stCondLst>
                                  <p:childTnLst>
                                    <p:animEffect transition="out" filter="fade">
                                      <p:cBhvr>
                                        <p:cTn id="51" dur="500"/>
                                        <p:tgtEl>
                                          <p:spTgt spid="35"/>
                                        </p:tgtEl>
                                      </p:cBhvr>
                                    </p:animEffect>
                                    <p:set>
                                      <p:cBhvr>
                                        <p:cTn id="52"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3" restart="whenNotActive" fill="hold" evtFilter="cancelBubble" nodeType="interactiveSeq">
                <p:stCondLst>
                  <p:cond evt="onClick" delay="0">
                    <p:tgtEl>
                      <p:spTgt spid="44"/>
                    </p:tgtEl>
                  </p:cond>
                </p:stCondLst>
                <p:endSync evt="end" delay="0">
                  <p:rtn val="all"/>
                </p:endSync>
                <p:childTnLst>
                  <p:par>
                    <p:cTn id="54" fill="hold">
                      <p:stCondLst>
                        <p:cond delay="0"/>
                      </p:stCondLst>
                      <p:childTnLst>
                        <p:par>
                          <p:cTn id="55" fill="hold">
                            <p:stCondLst>
                              <p:cond delay="0"/>
                            </p:stCondLst>
                            <p:childTnLst>
                              <p:par>
                                <p:cTn id="56" presetID="22" presetClass="exit" presetSubtype="1" fill="hold" nodeType="clickEffect">
                                  <p:stCondLst>
                                    <p:cond delay="0"/>
                                  </p:stCondLst>
                                  <p:childTnLst>
                                    <p:animEffect transition="out" filter="wipe(up)">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par>
                                <p:cTn id="59" presetID="22" presetClass="entr" presetSubtype="1"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up)">
                                      <p:cBhvr>
                                        <p:cTn id="61" dur="500"/>
                                        <p:tgtEl>
                                          <p:spTgt spid="13"/>
                                        </p:tgtEl>
                                      </p:cBhvr>
                                    </p:animEffect>
                                  </p:childTnLst>
                                </p:cTn>
                              </p:par>
                              <p:par>
                                <p:cTn id="62" presetID="10" presetClass="exit" presetSubtype="0" fill="hold" grpId="1" nodeType="withEffect">
                                  <p:stCondLst>
                                    <p:cond delay="0"/>
                                  </p:stCondLst>
                                  <p:childTnLst>
                                    <p:animEffect transition="out" filter="fade">
                                      <p:cBhvr>
                                        <p:cTn id="63" dur="500"/>
                                        <p:tgtEl>
                                          <p:spTgt spid="44"/>
                                        </p:tgtEl>
                                      </p:cBhvr>
                                    </p:animEffect>
                                    <p:set>
                                      <p:cBhvr>
                                        <p:cTn id="64" dur="1" fill="hold">
                                          <p:stCondLst>
                                            <p:cond delay="499"/>
                                          </p:stCondLst>
                                        </p:cTn>
                                        <p:tgtEl>
                                          <p:spTgt spid="44"/>
                                        </p:tgtEl>
                                        <p:attrNameLst>
                                          <p:attrName>style.visibility</p:attrName>
                                        </p:attrNameLst>
                                      </p:cBhvr>
                                      <p:to>
                                        <p:strVal val="hidden"/>
                                      </p:to>
                                    </p:set>
                                  </p:childTnLst>
                                </p:cTn>
                              </p:par>
                              <p:par>
                                <p:cTn id="65" presetID="10" presetClass="entr" presetSubtype="0" fill="hold" grpId="1"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childTnLst>
              </p:cTn>
              <p:nextCondLst>
                <p:cond evt="onClick" delay="0">
                  <p:tgtEl>
                    <p:spTgt spid="44"/>
                  </p:tgtEl>
                </p:cond>
              </p:nextCondLst>
            </p:seq>
          </p:childTnLst>
        </p:cTn>
      </p:par>
    </p:tnLst>
    <p:bldLst>
      <p:bldP spid="31" grpId="0" animBg="1"/>
      <p:bldP spid="31" grpId="1" animBg="1"/>
      <p:bldP spid="33" grpId="0" animBg="1"/>
      <p:bldP spid="33" grpId="1" animBg="1"/>
      <p:bldP spid="43" grpId="0" animBg="1"/>
      <p:bldP spid="43" grpId="1" animBg="1"/>
      <p:bldP spid="44" grpId="0" animBg="1"/>
      <p:bldP spid="44" grpId="1" animBg="1"/>
      <p:bldP spid="35" grpId="0"/>
      <p:bldP spid="3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sp>
        <p:nvSpPr>
          <p:cNvPr id="1840" name="Google Shape;1840;p43"/>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a:spcBef>
                <a:spcPts val="0"/>
              </a:spcBef>
              <a:spcAft>
                <a:spcPts val="0"/>
              </a:spcAft>
              <a:buNone/>
            </a:pPr>
            <a:r>
              <a:rPr lang="en" sz="3200"/>
              <a:t>PISA-Studie</a:t>
            </a:r>
            <a:r>
              <a:rPr lang="en" sz="3200" baseline="30000">
                <a:solidFill>
                  <a:schemeClr val="bg1"/>
                </a:solidFill>
              </a:rPr>
              <a:t>9</a:t>
            </a:r>
            <a:endParaRPr lang="de-DE" baseline="30000">
              <a:solidFill>
                <a:schemeClr val="bg1"/>
              </a:solidFill>
            </a:endParaRPr>
          </a:p>
        </p:txBody>
      </p:sp>
      <p:pic>
        <p:nvPicPr>
          <p:cNvPr id="12"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t="39593"/>
          <a:stretch/>
        </p:blipFill>
        <p:spPr bwMode="auto">
          <a:xfrm>
            <a:off x="0" y="5347874"/>
            <a:ext cx="427051" cy="14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a:extLst>
              <a:ext uri="{FF2B5EF4-FFF2-40B4-BE49-F238E27FC236}">
                <a16:creationId xmlns:a16="http://schemas.microsoft.com/office/drawing/2014/main" id="{07256BD2-FCC8-409C-B791-70BF13217FA0}"/>
              </a:ext>
            </a:extLst>
          </p:cNvPr>
          <p:cNvSpPr txBox="1"/>
          <p:nvPr/>
        </p:nvSpPr>
        <p:spPr>
          <a:xfrm>
            <a:off x="1572686" y="1307015"/>
            <a:ext cx="403925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 Programme for International Student Assessment</a:t>
            </a:r>
            <a:endParaRPr lang="de-DE"/>
          </a:p>
        </p:txBody>
      </p:sp>
      <p:sp>
        <p:nvSpPr>
          <p:cNvPr id="13" name="Textfeld 12">
            <a:extLst>
              <a:ext uri="{FF2B5EF4-FFF2-40B4-BE49-F238E27FC236}">
                <a16:creationId xmlns:a16="http://schemas.microsoft.com/office/drawing/2014/main" id="{196670C3-A387-49F9-B059-2088E2484E8F}"/>
              </a:ext>
            </a:extLst>
          </p:cNvPr>
          <p:cNvSpPr txBox="1"/>
          <p:nvPr/>
        </p:nvSpPr>
        <p:spPr>
          <a:xfrm>
            <a:off x="796547" y="4278680"/>
            <a:ext cx="201810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Lese-, Mathematik- &amp; Naturwissenschafts-kompetenz der 15-jährigen Schüler und Schülerinnen</a:t>
            </a:r>
            <a:endParaRPr lang="de-DE"/>
          </a:p>
        </p:txBody>
      </p:sp>
      <p:sp>
        <p:nvSpPr>
          <p:cNvPr id="14" name="Textfeld 13">
            <a:extLst>
              <a:ext uri="{FF2B5EF4-FFF2-40B4-BE49-F238E27FC236}">
                <a16:creationId xmlns:a16="http://schemas.microsoft.com/office/drawing/2014/main" id="{025FD0F0-F337-4590-B597-B511B64D6904}"/>
              </a:ext>
            </a:extLst>
          </p:cNvPr>
          <p:cNvSpPr txBox="1"/>
          <p:nvPr/>
        </p:nvSpPr>
        <p:spPr>
          <a:xfrm>
            <a:off x="3142221" y="5039393"/>
            <a:ext cx="271519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Durch standardisierte Prüfungen mit Trendaufgaben aus früheren PISA-Studien werden zusammen mit Fragebögen am Computer die Kompetenzen der Jugendlichen ermittelt</a:t>
            </a:r>
            <a:endParaRPr lang="en-US"/>
          </a:p>
        </p:txBody>
      </p:sp>
      <p:sp>
        <p:nvSpPr>
          <p:cNvPr id="18" name="Textfeld 17">
            <a:extLst>
              <a:ext uri="{FF2B5EF4-FFF2-40B4-BE49-F238E27FC236}">
                <a16:creationId xmlns:a16="http://schemas.microsoft.com/office/drawing/2014/main" id="{B74677D5-5FBE-45E1-B4ED-2634061EDF06}"/>
              </a:ext>
            </a:extLst>
          </p:cNvPr>
          <p:cNvSpPr txBox="1"/>
          <p:nvPr/>
        </p:nvSpPr>
        <p:spPr>
          <a:xfrm>
            <a:off x="798364" y="3865729"/>
            <a:ext cx="1979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Hauptsächlich geprüfte Fachbereiche:</a:t>
            </a:r>
          </a:p>
        </p:txBody>
      </p:sp>
      <p:pic>
        <p:nvPicPr>
          <p:cNvPr id="26" name="Grafik 26" descr="Gruppe mit einfarbiger Füllung">
            <a:extLst>
              <a:ext uri="{FF2B5EF4-FFF2-40B4-BE49-F238E27FC236}">
                <a16:creationId xmlns:a16="http://schemas.microsoft.com/office/drawing/2014/main" id="{13D47E45-01FE-4320-AFAC-A14764EBD8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4271" y="1616511"/>
            <a:ext cx="914400" cy="914400"/>
          </a:xfrm>
          <a:prstGeom prst="rect">
            <a:avLst/>
          </a:prstGeom>
        </p:spPr>
      </p:pic>
      <p:sp>
        <p:nvSpPr>
          <p:cNvPr id="29" name="Rechteck 28">
            <a:extLst>
              <a:ext uri="{FF2B5EF4-FFF2-40B4-BE49-F238E27FC236}">
                <a16:creationId xmlns:a16="http://schemas.microsoft.com/office/drawing/2014/main" id="{331E0F74-3701-48E5-A65E-FC661B175E9C}"/>
              </a:ext>
            </a:extLst>
          </p:cNvPr>
          <p:cNvSpPr/>
          <p:nvPr/>
        </p:nvSpPr>
        <p:spPr>
          <a:xfrm>
            <a:off x="6135243" y="66674"/>
            <a:ext cx="5553456" cy="6729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1" name="Gruppieren 20">
            <a:extLst>
              <a:ext uri="{FF2B5EF4-FFF2-40B4-BE49-F238E27FC236}">
                <a16:creationId xmlns:a16="http://schemas.microsoft.com/office/drawing/2014/main" id="{B91DBE94-9F29-4E6E-B9FC-2A4AA187C48A}"/>
              </a:ext>
            </a:extLst>
          </p:cNvPr>
          <p:cNvGrpSpPr/>
          <p:nvPr/>
        </p:nvGrpSpPr>
        <p:grpSpPr>
          <a:xfrm>
            <a:off x="3401568" y="4123944"/>
            <a:ext cx="1558434" cy="918437"/>
            <a:chOff x="3401568" y="4123944"/>
            <a:chExt cx="1558434" cy="918437"/>
          </a:xfrm>
        </p:grpSpPr>
        <p:pic>
          <p:nvPicPr>
            <p:cNvPr id="19" name="Grafik 19" descr="Dokument mit einfarbiger Füllung">
              <a:extLst>
                <a:ext uri="{FF2B5EF4-FFF2-40B4-BE49-F238E27FC236}">
                  <a16:creationId xmlns:a16="http://schemas.microsoft.com/office/drawing/2014/main" id="{871AB416-11BE-44A7-BDB5-5D9FC666C7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45602" y="4127981"/>
              <a:ext cx="914400" cy="914400"/>
            </a:xfrm>
            <a:prstGeom prst="rect">
              <a:avLst/>
            </a:prstGeom>
          </p:spPr>
        </p:pic>
        <p:pic>
          <p:nvPicPr>
            <p:cNvPr id="34" name="Grafik 34" descr="Liste mit einfarbiger Füllung">
              <a:extLst>
                <a:ext uri="{FF2B5EF4-FFF2-40B4-BE49-F238E27FC236}">
                  <a16:creationId xmlns:a16="http://schemas.microsoft.com/office/drawing/2014/main" id="{982EA602-9249-4FFA-8421-BE68FA34E6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01568" y="4123944"/>
              <a:ext cx="914400" cy="914400"/>
            </a:xfrm>
            <a:prstGeom prst="rect">
              <a:avLst/>
            </a:prstGeom>
          </p:spPr>
        </p:pic>
      </p:grpSp>
      <p:pic>
        <p:nvPicPr>
          <p:cNvPr id="39" name="Grafik 39" descr="Gehirn mit einfarbiger Füllung">
            <a:extLst>
              <a:ext uri="{FF2B5EF4-FFF2-40B4-BE49-F238E27FC236}">
                <a16:creationId xmlns:a16="http://schemas.microsoft.com/office/drawing/2014/main" id="{49F0E1F8-4A38-4B6A-9340-4A5801BDECF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0704" y="3087624"/>
            <a:ext cx="914400" cy="914400"/>
          </a:xfrm>
          <a:prstGeom prst="rect">
            <a:avLst/>
          </a:prstGeom>
        </p:spPr>
      </p:pic>
      <p:pic>
        <p:nvPicPr>
          <p:cNvPr id="41" name="Grafik 41" descr="Abschlusshut mit einfarbiger Füllung">
            <a:extLst>
              <a:ext uri="{FF2B5EF4-FFF2-40B4-BE49-F238E27FC236}">
                <a16:creationId xmlns:a16="http://schemas.microsoft.com/office/drawing/2014/main" id="{EB77E2BC-28AD-4663-82C0-7BE31919302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4944" y="978408"/>
            <a:ext cx="914400" cy="963168"/>
          </a:xfrm>
          <a:prstGeom prst="rect">
            <a:avLst/>
          </a:prstGeom>
        </p:spPr>
      </p:pic>
      <p:pic>
        <p:nvPicPr>
          <p:cNvPr id="11" name="Grafik 22" descr="Karte mit Ortsmarkierung mit einfarbiger Füllung">
            <a:extLst>
              <a:ext uri="{FF2B5EF4-FFF2-40B4-BE49-F238E27FC236}">
                <a16:creationId xmlns:a16="http://schemas.microsoft.com/office/drawing/2014/main" id="{54891DCD-C509-4E81-B9E8-96EA0A91343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001122" y="3339215"/>
            <a:ext cx="914400" cy="914400"/>
          </a:xfrm>
          <a:prstGeom prst="rect">
            <a:avLst/>
          </a:prstGeom>
        </p:spPr>
      </p:pic>
      <p:sp>
        <p:nvSpPr>
          <p:cNvPr id="15" name="Textfeld 14">
            <a:extLst>
              <a:ext uri="{FF2B5EF4-FFF2-40B4-BE49-F238E27FC236}">
                <a16:creationId xmlns:a16="http://schemas.microsoft.com/office/drawing/2014/main" id="{B8081DEE-C5A1-4CC5-9178-A623CB5A6DDF}"/>
              </a:ext>
            </a:extLst>
          </p:cNvPr>
          <p:cNvSpPr txBox="1"/>
          <p:nvPr/>
        </p:nvSpPr>
        <p:spPr>
          <a:xfrm>
            <a:off x="6531967" y="129272"/>
            <a:ext cx="330518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Teilnehmer (zuletzt 57 Staaten und Regionen)</a:t>
            </a:r>
          </a:p>
        </p:txBody>
      </p:sp>
      <p:sp>
        <p:nvSpPr>
          <p:cNvPr id="20" name="Textfeld 19">
            <a:extLst>
              <a:ext uri="{FF2B5EF4-FFF2-40B4-BE49-F238E27FC236}">
                <a16:creationId xmlns:a16="http://schemas.microsoft.com/office/drawing/2014/main" id="{ECE84F92-EDC1-4F4B-B83D-7082BCF134E2}"/>
              </a:ext>
            </a:extLst>
          </p:cNvPr>
          <p:cNvSpPr txBox="1"/>
          <p:nvPr/>
        </p:nvSpPr>
        <p:spPr>
          <a:xfrm>
            <a:off x="6534663" y="384083"/>
            <a:ext cx="344797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Weltweit:</a:t>
            </a:r>
          </a:p>
          <a:p>
            <a:r>
              <a:rPr lang="de-DE">
                <a:latin typeface="Barlow Semi Condensed"/>
              </a:rPr>
              <a:t>600.000 Schüler und Schülerinnen an 22.000 Schulen</a:t>
            </a:r>
            <a:endParaRPr lang="en-US"/>
          </a:p>
        </p:txBody>
      </p:sp>
      <p:sp>
        <p:nvSpPr>
          <p:cNvPr id="23" name="Textfeld 22">
            <a:extLst>
              <a:ext uri="{FF2B5EF4-FFF2-40B4-BE49-F238E27FC236}">
                <a16:creationId xmlns:a16="http://schemas.microsoft.com/office/drawing/2014/main" id="{C052BB3C-5C9E-4134-9469-3146104341AF}"/>
              </a:ext>
            </a:extLst>
          </p:cNvPr>
          <p:cNvSpPr txBox="1"/>
          <p:nvPr/>
        </p:nvSpPr>
        <p:spPr>
          <a:xfrm>
            <a:off x="6531730" y="1033385"/>
            <a:ext cx="285647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In Deutschland: </a:t>
            </a:r>
          </a:p>
          <a:p>
            <a:r>
              <a:rPr lang="de-DE">
                <a:latin typeface="Barlow Semi Condensed"/>
              </a:rPr>
              <a:t>5451 Schüler und Schülerinnen an 223 Schulen</a:t>
            </a:r>
            <a:endParaRPr lang="de-DE"/>
          </a:p>
        </p:txBody>
      </p:sp>
      <p:pic>
        <p:nvPicPr>
          <p:cNvPr id="17" name="Grafik 38" descr="Balkendiagramm mit einfarbiger Füllung">
            <a:hlinkClick r:id="rId16" action="ppaction://hlinksldjump"/>
            <a:extLst>
              <a:ext uri="{FF2B5EF4-FFF2-40B4-BE49-F238E27FC236}">
                <a16:creationId xmlns:a16="http://schemas.microsoft.com/office/drawing/2014/main" id="{271659DD-BA39-4F42-BB74-6F389B447C2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436352" y="1789176"/>
            <a:ext cx="914400" cy="914400"/>
          </a:xfrm>
          <a:prstGeom prst="rect">
            <a:avLst/>
          </a:prstGeom>
        </p:spPr>
      </p:pic>
      <p:pic>
        <p:nvPicPr>
          <p:cNvPr id="30" name="Grafik 30" descr="Ein Bild, das Karte enthält.&#10;&#10;Beschreibung automatisch generiert.">
            <a:extLst>
              <a:ext uri="{FF2B5EF4-FFF2-40B4-BE49-F238E27FC236}">
                <a16:creationId xmlns:a16="http://schemas.microsoft.com/office/drawing/2014/main" id="{C3C2A013-D454-4168-8FF1-700A49297B74}"/>
              </a:ext>
            </a:extLst>
          </p:cNvPr>
          <p:cNvPicPr>
            <a:picLocks noChangeAspect="1"/>
          </p:cNvPicPr>
          <p:nvPr/>
        </p:nvPicPr>
        <p:blipFill>
          <a:blip r:embed="rId19"/>
          <a:stretch>
            <a:fillRect/>
          </a:stretch>
        </p:blipFill>
        <p:spPr>
          <a:xfrm>
            <a:off x="8285982" y="3543512"/>
            <a:ext cx="3217578" cy="3091355"/>
          </a:xfrm>
          <a:prstGeom prst="rect">
            <a:avLst/>
          </a:prstGeom>
        </p:spPr>
      </p:pic>
      <p:sp>
        <p:nvSpPr>
          <p:cNvPr id="16" name="Rechteck 15">
            <a:extLst>
              <a:ext uri="{FF2B5EF4-FFF2-40B4-BE49-F238E27FC236}">
                <a16:creationId xmlns:a16="http://schemas.microsoft.com/office/drawing/2014/main" id="{08766DC9-C6F9-4E86-8444-6D9725517826}"/>
              </a:ext>
            </a:extLst>
          </p:cNvPr>
          <p:cNvSpPr/>
          <p:nvPr/>
        </p:nvSpPr>
        <p:spPr>
          <a:xfrm>
            <a:off x="676656" y="1118616"/>
            <a:ext cx="914400" cy="652272"/>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058CC82B-1F6D-43F7-88AF-13F386F9AD2A}"/>
              </a:ext>
            </a:extLst>
          </p:cNvPr>
          <p:cNvSpPr/>
          <p:nvPr/>
        </p:nvSpPr>
        <p:spPr>
          <a:xfrm>
            <a:off x="4200144" y="1813560"/>
            <a:ext cx="780288" cy="859536"/>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93D42E0F-18CD-494D-971A-2A5C5F4CF9C9}"/>
              </a:ext>
            </a:extLst>
          </p:cNvPr>
          <p:cNvSpPr/>
          <p:nvPr/>
        </p:nvSpPr>
        <p:spPr>
          <a:xfrm>
            <a:off x="1060704" y="3154680"/>
            <a:ext cx="914400" cy="749808"/>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2426E664-CB7F-4DCF-8602-59B0CA5F4057}"/>
              </a:ext>
            </a:extLst>
          </p:cNvPr>
          <p:cNvSpPr/>
          <p:nvPr/>
        </p:nvSpPr>
        <p:spPr>
          <a:xfrm>
            <a:off x="3486912" y="4148328"/>
            <a:ext cx="1408176" cy="859536"/>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D8B51EBA-A478-432C-86CC-B690072F7A8C}"/>
              </a:ext>
            </a:extLst>
          </p:cNvPr>
          <p:cNvSpPr/>
          <p:nvPr/>
        </p:nvSpPr>
        <p:spPr>
          <a:xfrm>
            <a:off x="6553200" y="1728216"/>
            <a:ext cx="914400" cy="682752"/>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DC54108E-9387-4573-AE81-354A6A437563}"/>
              </a:ext>
            </a:extLst>
          </p:cNvPr>
          <p:cNvSpPr/>
          <p:nvPr/>
        </p:nvSpPr>
        <p:spPr>
          <a:xfrm>
            <a:off x="6990479" y="3425081"/>
            <a:ext cx="914400" cy="737616"/>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D242A506-0CEE-4F7F-8861-4E18E24384A3}"/>
              </a:ext>
            </a:extLst>
          </p:cNvPr>
          <p:cNvSpPr/>
          <p:nvPr/>
        </p:nvSpPr>
        <p:spPr>
          <a:xfrm>
            <a:off x="10503408" y="1831848"/>
            <a:ext cx="780288" cy="816864"/>
          </a:xfrm>
          <a:prstGeom prst="rect">
            <a:avLst/>
          </a:prstGeom>
          <a:noFill/>
          <a:ln>
            <a:solidFill>
              <a:schemeClr val="bg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Grafik 33" descr="Uhr mit einfarbiger Füllung">
            <a:extLst>
              <a:ext uri="{FF2B5EF4-FFF2-40B4-BE49-F238E27FC236}">
                <a16:creationId xmlns:a16="http://schemas.microsoft.com/office/drawing/2014/main" id="{A573AB74-EFA9-48E2-9661-9C4E66A1E09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163568" y="1813560"/>
            <a:ext cx="853440" cy="859536"/>
          </a:xfrm>
          <a:prstGeom prst="rect">
            <a:avLst/>
          </a:prstGeom>
        </p:spPr>
      </p:pic>
      <p:sp>
        <p:nvSpPr>
          <p:cNvPr id="43" name="Textfeld 42">
            <a:extLst>
              <a:ext uri="{FF2B5EF4-FFF2-40B4-BE49-F238E27FC236}">
                <a16:creationId xmlns:a16="http://schemas.microsoft.com/office/drawing/2014/main" id="{A03E496D-3E20-446E-BAB6-D1C93DBADEBD}"/>
              </a:ext>
            </a:extLst>
          </p:cNvPr>
          <p:cNvSpPr txBox="1"/>
          <p:nvPr/>
        </p:nvSpPr>
        <p:spPr>
          <a:xfrm>
            <a:off x="2156535" y="1935669"/>
            <a:ext cx="212306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Seit 2000 alle drei Jahre (abwechselnd steht eine der Kompetenzen im Fokus)</a:t>
            </a:r>
            <a:endParaRPr lang="en-US">
              <a:latin typeface="Barlow Semi Condensed"/>
            </a:endParaRPr>
          </a:p>
          <a:p>
            <a:r>
              <a:rPr lang="de-DE">
                <a:latin typeface="Barlow Semi Condensed"/>
              </a:rPr>
              <a:t>Zuletzt veröffentlicht: 2018</a:t>
            </a:r>
            <a:endParaRPr lang="en-US">
              <a:latin typeface="Barlow Semi Condensed"/>
            </a:endParaRPr>
          </a:p>
        </p:txBody>
      </p:sp>
      <p:sp>
        <p:nvSpPr>
          <p:cNvPr id="45" name="Textfeld 44">
            <a:extLst>
              <a:ext uri="{FF2B5EF4-FFF2-40B4-BE49-F238E27FC236}">
                <a16:creationId xmlns:a16="http://schemas.microsoft.com/office/drawing/2014/main" id="{74A35F45-C3FD-4137-8021-0B1037B44F8E}"/>
              </a:ext>
            </a:extLst>
          </p:cNvPr>
          <p:cNvSpPr txBox="1"/>
          <p:nvPr/>
        </p:nvSpPr>
        <p:spPr>
          <a:xfrm>
            <a:off x="2157718" y="1711614"/>
            <a:ext cx="18061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a:latin typeface="Barlow Semi Condensed"/>
              </a:rPr>
              <a:t>Veröffentlichungen:</a:t>
            </a:r>
          </a:p>
        </p:txBody>
      </p:sp>
      <p:pic>
        <p:nvPicPr>
          <p:cNvPr id="46" name="Grafik 30" descr="Richtung Silhouette">
            <a:extLst>
              <a:ext uri="{FF2B5EF4-FFF2-40B4-BE49-F238E27FC236}">
                <a16:creationId xmlns:a16="http://schemas.microsoft.com/office/drawing/2014/main" id="{D769BED8-137B-43F0-8B49-507F3A02DDC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360000">
            <a:off x="11050834" y="388266"/>
            <a:ext cx="495515" cy="495515"/>
          </a:xfrm>
          <a:prstGeom prst="rect">
            <a:avLst/>
          </a:prstGeom>
        </p:spPr>
      </p:pic>
      <p:pic>
        <p:nvPicPr>
          <p:cNvPr id="47" name="Grafik 31" descr="Verschiedene Silhouette">
            <a:extLst>
              <a:ext uri="{FF2B5EF4-FFF2-40B4-BE49-F238E27FC236}">
                <a16:creationId xmlns:a16="http://schemas.microsoft.com/office/drawing/2014/main" id="{C08DAE03-883A-49A5-B309-FECB2AE3B81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4574088">
            <a:off x="861002" y="1715456"/>
            <a:ext cx="504311" cy="485497"/>
          </a:xfrm>
          <a:prstGeom prst="rect">
            <a:avLst/>
          </a:prstGeom>
        </p:spPr>
      </p:pic>
      <p:pic>
        <p:nvPicPr>
          <p:cNvPr id="48" name="Grafik 31" descr="Verschiedene Silhouette">
            <a:extLst>
              <a:ext uri="{FF2B5EF4-FFF2-40B4-BE49-F238E27FC236}">
                <a16:creationId xmlns:a16="http://schemas.microsoft.com/office/drawing/2014/main" id="{2F619D18-C78C-493A-BB1B-9785A34F0DE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4320000">
            <a:off x="1051817" y="2228762"/>
            <a:ext cx="466682" cy="485497"/>
          </a:xfrm>
          <a:prstGeom prst="rect">
            <a:avLst/>
          </a:prstGeom>
        </p:spPr>
      </p:pic>
      <p:pic>
        <p:nvPicPr>
          <p:cNvPr id="49" name="Grafik 31" descr="Verschiedene Silhouette">
            <a:extLst>
              <a:ext uri="{FF2B5EF4-FFF2-40B4-BE49-F238E27FC236}">
                <a16:creationId xmlns:a16="http://schemas.microsoft.com/office/drawing/2014/main" id="{8E8B83EA-7784-4BFC-B4E4-B87E6EFADB0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9540000">
            <a:off x="10019600" y="3028461"/>
            <a:ext cx="551348" cy="551348"/>
          </a:xfrm>
          <a:prstGeom prst="rect">
            <a:avLst/>
          </a:prstGeom>
        </p:spPr>
      </p:pic>
      <p:pic>
        <p:nvPicPr>
          <p:cNvPr id="50" name="Grafik 31" descr="Verschiedene Silhouette">
            <a:extLst>
              <a:ext uri="{FF2B5EF4-FFF2-40B4-BE49-F238E27FC236}">
                <a16:creationId xmlns:a16="http://schemas.microsoft.com/office/drawing/2014/main" id="{E9445D95-FF8D-4ED7-B272-2E5A55F544C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7260000">
            <a:off x="10471155" y="2642757"/>
            <a:ext cx="551348" cy="551348"/>
          </a:xfrm>
          <a:prstGeom prst="rect">
            <a:avLst/>
          </a:prstGeom>
        </p:spPr>
      </p:pic>
      <p:pic>
        <p:nvPicPr>
          <p:cNvPr id="51" name="Grafik 31" descr="Verschiedene Silhouette">
            <a:extLst>
              <a:ext uri="{FF2B5EF4-FFF2-40B4-BE49-F238E27FC236}">
                <a16:creationId xmlns:a16="http://schemas.microsoft.com/office/drawing/2014/main" id="{B599FD06-63D7-453C-ACD0-79D0B5A771F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5880000">
            <a:off x="10687526" y="1231646"/>
            <a:ext cx="551348" cy="551348"/>
          </a:xfrm>
          <a:prstGeom prst="rect">
            <a:avLst/>
          </a:prstGeom>
        </p:spPr>
      </p:pic>
      <p:pic>
        <p:nvPicPr>
          <p:cNvPr id="52" name="Grafik 31" descr="Verschiedene Silhouette">
            <a:extLst>
              <a:ext uri="{FF2B5EF4-FFF2-40B4-BE49-F238E27FC236}">
                <a16:creationId xmlns:a16="http://schemas.microsoft.com/office/drawing/2014/main" id="{3DE890B4-ED43-4C76-AC10-B169E4F297C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6960000">
            <a:off x="10791007" y="657794"/>
            <a:ext cx="551348" cy="551348"/>
          </a:xfrm>
          <a:prstGeom prst="rect">
            <a:avLst/>
          </a:prstGeom>
        </p:spPr>
      </p:pic>
      <p:pic>
        <p:nvPicPr>
          <p:cNvPr id="53" name="Grafik 31" descr="Verschiedene Silhouette">
            <a:extLst>
              <a:ext uri="{FF2B5EF4-FFF2-40B4-BE49-F238E27FC236}">
                <a16:creationId xmlns:a16="http://schemas.microsoft.com/office/drawing/2014/main" id="{6C224008-7536-41FE-B9C7-AB74A775EBE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960000">
            <a:off x="1929229" y="3320089"/>
            <a:ext cx="551348" cy="551348"/>
          </a:xfrm>
          <a:prstGeom prst="rect">
            <a:avLst/>
          </a:prstGeom>
        </p:spPr>
      </p:pic>
      <p:pic>
        <p:nvPicPr>
          <p:cNvPr id="54" name="Grafik 31" descr="Verschiedene Silhouette">
            <a:extLst>
              <a:ext uri="{FF2B5EF4-FFF2-40B4-BE49-F238E27FC236}">
                <a16:creationId xmlns:a16="http://schemas.microsoft.com/office/drawing/2014/main" id="{48042B32-7439-4C52-99A5-7D084A004AD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2760000">
            <a:off x="2456044" y="3611718"/>
            <a:ext cx="551348" cy="551348"/>
          </a:xfrm>
          <a:prstGeom prst="rect">
            <a:avLst/>
          </a:prstGeom>
        </p:spPr>
      </p:pic>
      <p:pic>
        <p:nvPicPr>
          <p:cNvPr id="55" name="Grafik 31" descr="Verschiedene Silhouette">
            <a:extLst>
              <a:ext uri="{FF2B5EF4-FFF2-40B4-BE49-F238E27FC236}">
                <a16:creationId xmlns:a16="http://schemas.microsoft.com/office/drawing/2014/main" id="{CB6B275E-DCC0-4ACB-8455-5F5D886C54E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4320000">
            <a:off x="1206440" y="2724889"/>
            <a:ext cx="523125" cy="494904"/>
          </a:xfrm>
          <a:prstGeom prst="rect">
            <a:avLst/>
          </a:prstGeom>
        </p:spPr>
      </p:pic>
      <p:pic>
        <p:nvPicPr>
          <p:cNvPr id="56" name="Grafik 31" descr="Verschiedene Silhouette">
            <a:extLst>
              <a:ext uri="{FF2B5EF4-FFF2-40B4-BE49-F238E27FC236}">
                <a16:creationId xmlns:a16="http://schemas.microsoft.com/office/drawing/2014/main" id="{E8A8A877-38CA-4567-B86A-4FBA45BDCBA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500000">
            <a:off x="2945229" y="3959792"/>
            <a:ext cx="551348" cy="551348"/>
          </a:xfrm>
          <a:prstGeom prst="rect">
            <a:avLst/>
          </a:prstGeom>
        </p:spPr>
      </p:pic>
      <p:pic>
        <p:nvPicPr>
          <p:cNvPr id="57" name="Grafik 31" descr="Verschiedene Silhouette">
            <a:extLst>
              <a:ext uri="{FF2B5EF4-FFF2-40B4-BE49-F238E27FC236}">
                <a16:creationId xmlns:a16="http://schemas.microsoft.com/office/drawing/2014/main" id="{266CA142-B1EA-42B0-B77B-D989D152665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6360000">
            <a:off x="3885970" y="3564681"/>
            <a:ext cx="551348" cy="551348"/>
          </a:xfrm>
          <a:prstGeom prst="rect">
            <a:avLst/>
          </a:prstGeom>
        </p:spPr>
      </p:pic>
      <p:pic>
        <p:nvPicPr>
          <p:cNvPr id="58" name="Grafik 31" descr="Verschiedene Silhouette">
            <a:extLst>
              <a:ext uri="{FF2B5EF4-FFF2-40B4-BE49-F238E27FC236}">
                <a16:creationId xmlns:a16="http://schemas.microsoft.com/office/drawing/2014/main" id="{0A3CBC40-BE6B-4456-8264-30DA9DABB64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7560000">
            <a:off x="4158784" y="3084903"/>
            <a:ext cx="551348" cy="551348"/>
          </a:xfrm>
          <a:prstGeom prst="rect">
            <a:avLst/>
          </a:prstGeom>
        </p:spPr>
      </p:pic>
      <p:pic>
        <p:nvPicPr>
          <p:cNvPr id="59" name="Grafik 31" descr="Verschiedene Silhouette">
            <a:extLst>
              <a:ext uri="{FF2B5EF4-FFF2-40B4-BE49-F238E27FC236}">
                <a16:creationId xmlns:a16="http://schemas.microsoft.com/office/drawing/2014/main" id="{9CCC2035-30AA-4794-84C4-6C68F6A43CD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4140000">
            <a:off x="4224636" y="2586310"/>
            <a:ext cx="551348" cy="551348"/>
          </a:xfrm>
          <a:prstGeom prst="rect">
            <a:avLst/>
          </a:prstGeom>
        </p:spPr>
      </p:pic>
      <p:pic>
        <p:nvPicPr>
          <p:cNvPr id="60" name="Grafik 31" descr="Verschiedene Silhouette">
            <a:extLst>
              <a:ext uri="{FF2B5EF4-FFF2-40B4-BE49-F238E27FC236}">
                <a16:creationId xmlns:a16="http://schemas.microsoft.com/office/drawing/2014/main" id="{04337D59-444E-413C-BFFC-A22648AF523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6360000">
            <a:off x="6529451" y="2398162"/>
            <a:ext cx="551348" cy="551348"/>
          </a:xfrm>
          <a:prstGeom prst="rect">
            <a:avLst/>
          </a:prstGeom>
        </p:spPr>
      </p:pic>
      <p:pic>
        <p:nvPicPr>
          <p:cNvPr id="61" name="Grafik 31" descr="Verschiedene Silhouette">
            <a:extLst>
              <a:ext uri="{FF2B5EF4-FFF2-40B4-BE49-F238E27FC236}">
                <a16:creationId xmlns:a16="http://schemas.microsoft.com/office/drawing/2014/main" id="{8C1E255A-02E8-4E9E-9E31-BF7D06BBBCD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1760000">
            <a:off x="6040266" y="1814903"/>
            <a:ext cx="551348" cy="551348"/>
          </a:xfrm>
          <a:prstGeom prst="rect">
            <a:avLst/>
          </a:prstGeom>
        </p:spPr>
      </p:pic>
      <p:pic>
        <p:nvPicPr>
          <p:cNvPr id="62" name="Grafik 31" descr="Verschiedene Silhouette">
            <a:extLst>
              <a:ext uri="{FF2B5EF4-FFF2-40B4-BE49-F238E27FC236}">
                <a16:creationId xmlns:a16="http://schemas.microsoft.com/office/drawing/2014/main" id="{AD8E8363-3F90-493C-933F-15D7E1C28FC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9000000">
            <a:off x="5485228" y="1852533"/>
            <a:ext cx="551348" cy="551348"/>
          </a:xfrm>
          <a:prstGeom prst="rect">
            <a:avLst/>
          </a:prstGeom>
        </p:spPr>
      </p:pic>
      <p:pic>
        <p:nvPicPr>
          <p:cNvPr id="63" name="Grafik 31" descr="Verschiedene Silhouette">
            <a:extLst>
              <a:ext uri="{FF2B5EF4-FFF2-40B4-BE49-F238E27FC236}">
                <a16:creationId xmlns:a16="http://schemas.microsoft.com/office/drawing/2014/main" id="{CDA64C53-31E0-448A-931C-CC76503CD15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2060000">
            <a:off x="4930191" y="1918384"/>
            <a:ext cx="551348" cy="551348"/>
          </a:xfrm>
          <a:prstGeom prst="rect">
            <a:avLst/>
          </a:prstGeom>
        </p:spPr>
      </p:pic>
      <p:pic>
        <p:nvPicPr>
          <p:cNvPr id="64" name="Grafik 31" descr="Verschiedene Silhouette">
            <a:extLst>
              <a:ext uri="{FF2B5EF4-FFF2-40B4-BE49-F238E27FC236}">
                <a16:creationId xmlns:a16="http://schemas.microsoft.com/office/drawing/2014/main" id="{CDB7D7B6-444E-4F25-AD64-24DE5D44D81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7445841">
            <a:off x="6395766" y="2944449"/>
            <a:ext cx="551348" cy="551348"/>
          </a:xfrm>
          <a:prstGeom prst="rect">
            <a:avLst/>
          </a:prstGeom>
        </p:spPr>
      </p:pic>
      <p:pic>
        <p:nvPicPr>
          <p:cNvPr id="65" name="Grafik 31" descr="Verschiedene Silhouette">
            <a:extLst>
              <a:ext uri="{FF2B5EF4-FFF2-40B4-BE49-F238E27FC236}">
                <a16:creationId xmlns:a16="http://schemas.microsoft.com/office/drawing/2014/main" id="{0A86878C-8A0A-41DB-B523-CA9435DBC13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3295962">
            <a:off x="6496947" y="3466509"/>
            <a:ext cx="551348" cy="551348"/>
          </a:xfrm>
          <a:prstGeom prst="rect">
            <a:avLst/>
          </a:prstGeom>
        </p:spPr>
      </p:pic>
      <p:pic>
        <p:nvPicPr>
          <p:cNvPr id="66" name="Grafik 31" descr="Verschiedene Silhouette">
            <a:extLst>
              <a:ext uri="{FF2B5EF4-FFF2-40B4-BE49-F238E27FC236}">
                <a16:creationId xmlns:a16="http://schemas.microsoft.com/office/drawing/2014/main" id="{CBC398B8-EF46-4F35-B4F0-858DACC9D6A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20976223">
            <a:off x="8315404" y="2992646"/>
            <a:ext cx="551348" cy="551348"/>
          </a:xfrm>
          <a:prstGeom prst="rect">
            <a:avLst/>
          </a:prstGeom>
        </p:spPr>
      </p:pic>
      <p:pic>
        <p:nvPicPr>
          <p:cNvPr id="67" name="Grafik 31" descr="Verschiedene Silhouette">
            <a:extLst>
              <a:ext uri="{FF2B5EF4-FFF2-40B4-BE49-F238E27FC236}">
                <a16:creationId xmlns:a16="http://schemas.microsoft.com/office/drawing/2014/main" id="{5A2BCC98-48DD-48DD-A474-C6AAFAA7A6C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960000">
            <a:off x="9465282" y="2996128"/>
            <a:ext cx="551348" cy="551348"/>
          </a:xfrm>
          <a:prstGeom prst="rect">
            <a:avLst/>
          </a:prstGeom>
        </p:spPr>
      </p:pic>
      <p:pic>
        <p:nvPicPr>
          <p:cNvPr id="68" name="Grafik 31" descr="Verschiedene Silhouette">
            <a:extLst>
              <a:ext uri="{FF2B5EF4-FFF2-40B4-BE49-F238E27FC236}">
                <a16:creationId xmlns:a16="http://schemas.microsoft.com/office/drawing/2014/main" id="{BECE5ABB-004B-41C0-B3E9-8A5B2D2969F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80000">
            <a:off x="8928340" y="2924977"/>
            <a:ext cx="551348" cy="551348"/>
          </a:xfrm>
          <a:prstGeom prst="rect">
            <a:avLst/>
          </a:prstGeom>
        </p:spPr>
      </p:pic>
      <p:pic>
        <p:nvPicPr>
          <p:cNvPr id="69" name="Grafik 31" descr="Verschiedene Silhouette">
            <a:extLst>
              <a:ext uri="{FF2B5EF4-FFF2-40B4-BE49-F238E27FC236}">
                <a16:creationId xmlns:a16="http://schemas.microsoft.com/office/drawing/2014/main" id="{8153A524-CD49-41CA-93D3-B2FCDF6679C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8756367">
            <a:off x="7794561" y="3253909"/>
            <a:ext cx="551348" cy="551348"/>
          </a:xfrm>
          <a:prstGeom prst="rect">
            <a:avLst/>
          </a:prstGeom>
        </p:spPr>
      </p:pic>
      <p:grpSp>
        <p:nvGrpSpPr>
          <p:cNvPr id="70" name="Gruppieren 69">
            <a:extLst>
              <a:ext uri="{FF2B5EF4-FFF2-40B4-BE49-F238E27FC236}">
                <a16:creationId xmlns:a16="http://schemas.microsoft.com/office/drawing/2014/main" id="{F930938E-9E7F-4514-8C1B-695699EE8677}"/>
              </a:ext>
            </a:extLst>
          </p:cNvPr>
          <p:cNvGrpSpPr/>
          <p:nvPr/>
        </p:nvGrpSpPr>
        <p:grpSpPr>
          <a:xfrm>
            <a:off x="557330" y="6225886"/>
            <a:ext cx="1655396" cy="545128"/>
            <a:chOff x="557330" y="6225886"/>
            <a:chExt cx="1655396" cy="545128"/>
          </a:xfrm>
        </p:grpSpPr>
        <p:pic>
          <p:nvPicPr>
            <p:cNvPr id="71" name="Grafik 27" descr="Anfangen mit einfarbiger Füllung">
              <a:hlinkClick r:id="rId26" action="ppaction://hlinksldjump"/>
              <a:extLst>
                <a:ext uri="{FF2B5EF4-FFF2-40B4-BE49-F238E27FC236}">
                  <a16:creationId xmlns:a16="http://schemas.microsoft.com/office/drawing/2014/main" id="{488F7298-C41F-47FF-BBD3-40ED0276511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02573" y="6225886"/>
              <a:ext cx="545128" cy="545128"/>
            </a:xfrm>
            <a:prstGeom prst="rect">
              <a:avLst/>
            </a:prstGeom>
          </p:spPr>
        </p:pic>
        <p:sp>
          <p:nvSpPr>
            <p:cNvPr id="72" name="Rechteck 71">
              <a:extLst>
                <a:ext uri="{FF2B5EF4-FFF2-40B4-BE49-F238E27FC236}">
                  <a16:creationId xmlns:a16="http://schemas.microsoft.com/office/drawing/2014/main" id="{75E9386B-6553-41D3-BA2F-BC96FCFC74EB}"/>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Textfeld 72">
              <a:hlinkClick r:id="rId26" action="ppaction://hlinksldjump"/>
              <a:extLst>
                <a:ext uri="{FF2B5EF4-FFF2-40B4-BE49-F238E27FC236}">
                  <a16:creationId xmlns:a16="http://schemas.microsoft.com/office/drawing/2014/main" id="{3688EF9A-D680-4FF9-AD7C-CBC782891EC9}"/>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sp>
        <p:nvSpPr>
          <p:cNvPr id="74" name="Textfeld 73">
            <a:extLst>
              <a:ext uri="{FF2B5EF4-FFF2-40B4-BE49-F238E27FC236}">
                <a16:creationId xmlns:a16="http://schemas.microsoft.com/office/drawing/2014/main" id="{56E0EDA7-EC5C-4386-9807-10BB0ED9C3AF}"/>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77" name="Textfeld 76">
            <a:extLst>
              <a:ext uri="{FF2B5EF4-FFF2-40B4-BE49-F238E27FC236}">
                <a16:creationId xmlns:a16="http://schemas.microsoft.com/office/drawing/2014/main" id="{B3191207-B912-4C9F-ACBC-ED5BDA9C164D}"/>
              </a:ext>
            </a:extLst>
          </p:cNvPr>
          <p:cNvSpPr txBox="1"/>
          <p:nvPr/>
        </p:nvSpPr>
        <p:spPr>
          <a:xfrm>
            <a:off x="11725273"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91" name="Google Shape;1558;p28">
            <a:hlinkClick r:id="rId29" action="ppaction://hlinksldjump"/>
            <a:extLst>
              <a:ext uri="{FF2B5EF4-FFF2-40B4-BE49-F238E27FC236}">
                <a16:creationId xmlns:a16="http://schemas.microsoft.com/office/drawing/2014/main" id="{53997A69-1C39-432E-A373-EAC4ECD46324}"/>
              </a:ext>
            </a:extLst>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29" action="ppaction://hlinksldjump">
                  <a:extLst>
                    <a:ext uri="{A12FA001-AC4F-418D-AE19-62706E023703}">
                      <ahyp:hlinkClr xmlns:ahyp="http://schemas.microsoft.com/office/drawing/2018/hyperlinkcolor" val="tx"/>
                    </a:ext>
                  </a:extLst>
                </a:hlinkClick>
              </a:rPr>
              <a:t>Sonstige Ein- flussfaktoren</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92" name="Google Shape;1559;p28">
            <a:hlinkClick r:id="rId30" action="ppaction://hlinksldjump"/>
            <a:extLst>
              <a:ext uri="{FF2B5EF4-FFF2-40B4-BE49-F238E27FC236}">
                <a16:creationId xmlns:a16="http://schemas.microsoft.com/office/drawing/2014/main" id="{EEB6E6BC-C7EC-4338-9023-6C8745862DAA}"/>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30"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111" name="Textfeld 110">
            <a:extLst>
              <a:ext uri="{FF2B5EF4-FFF2-40B4-BE49-F238E27FC236}">
                <a16:creationId xmlns:a16="http://schemas.microsoft.com/office/drawing/2014/main" id="{86887044-3B27-4CC0-B43E-5267A196B9D5}"/>
              </a:ext>
            </a:extLst>
          </p:cNvPr>
          <p:cNvSpPr txBox="1"/>
          <p:nvPr/>
        </p:nvSpPr>
        <p:spPr>
          <a:xfrm>
            <a:off x="212895" y="3981706"/>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112" name="Textfeld 111">
            <a:extLst>
              <a:ext uri="{FF2B5EF4-FFF2-40B4-BE49-F238E27FC236}">
                <a16:creationId xmlns:a16="http://schemas.microsoft.com/office/drawing/2014/main" id="{011326E7-E241-4BA2-85B8-935DEA3587B3}"/>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113" name="Textfeld 112">
            <a:extLst>
              <a:ext uri="{FF2B5EF4-FFF2-40B4-BE49-F238E27FC236}">
                <a16:creationId xmlns:a16="http://schemas.microsoft.com/office/drawing/2014/main" id="{EA318F15-4FE9-449A-BC71-C68D45A6619C}"/>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114" name="Textfeld 113">
            <a:extLst>
              <a:ext uri="{FF2B5EF4-FFF2-40B4-BE49-F238E27FC236}">
                <a16:creationId xmlns:a16="http://schemas.microsoft.com/office/drawing/2014/main" id="{3576B468-EC3C-4EDC-8F45-E838DD88DE09}"/>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115" name="Textfeld 114">
            <a:extLst>
              <a:ext uri="{FF2B5EF4-FFF2-40B4-BE49-F238E27FC236}">
                <a16:creationId xmlns:a16="http://schemas.microsoft.com/office/drawing/2014/main" id="{4721ABA2-1F42-44BC-AF3B-A05BF36E8E44}"/>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116" name="Google Shape;1617;p31">
            <a:hlinkClick r:id="rId31" action="ppaction://hlinksldjump"/>
            <a:extLst>
              <a:ext uri="{FF2B5EF4-FFF2-40B4-BE49-F238E27FC236}">
                <a16:creationId xmlns:a16="http://schemas.microsoft.com/office/drawing/2014/main" id="{D9054616-0A66-4CBA-BE39-3B625FF699AF}"/>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31"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117" name="Google Shape;1714;p36">
            <a:hlinkClick r:id="rId32" action="ppaction://hlinksldjump"/>
            <a:extLst>
              <a:ext uri="{FF2B5EF4-FFF2-40B4-BE49-F238E27FC236}">
                <a16:creationId xmlns:a16="http://schemas.microsoft.com/office/drawing/2014/main" id="{3F611A2A-3C04-408E-AD94-F80EAADF64DF}"/>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32"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118" name="Google Shape;1773;p39">
            <a:hlinkClick r:id="rId33" action="ppaction://hlinksldjump"/>
            <a:extLst>
              <a:ext uri="{FF2B5EF4-FFF2-40B4-BE49-F238E27FC236}">
                <a16:creationId xmlns:a16="http://schemas.microsoft.com/office/drawing/2014/main" id="{22BA4E2D-9F60-4A34-8DBB-54BC7ADEB7EA}"/>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33"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119" name="Google Shape;1832;p42">
            <a:hlinkClick r:id="rId34" action="ppaction://hlinksldjump"/>
            <a:extLst>
              <a:ext uri="{FF2B5EF4-FFF2-40B4-BE49-F238E27FC236}">
                <a16:creationId xmlns:a16="http://schemas.microsoft.com/office/drawing/2014/main" id="{F021ADEF-1484-4A7B-BA0A-49611334AF8E}"/>
              </a:ext>
            </a:extLst>
          </p:cNvPr>
          <p:cNvSpPr/>
          <p:nvPr/>
        </p:nvSpPr>
        <p:spPr>
          <a:xfrm rot="-5400000">
            <a:off x="-138220" y="4172075"/>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de-DE" sz="1100">
                <a:solidFill>
                  <a:schemeClr val="bg1"/>
                </a:solidFill>
                <a:latin typeface="Barlow Semi Condensed SemiBold"/>
                <a:hlinkClick r:id="rId34" action="ppaction://hlinksldjump">
                  <a:extLst>
                    <a:ext uri="{A12FA001-AC4F-418D-AE19-62706E023703}">
                      <ahyp:hlinkClr xmlns:ahyp="http://schemas.microsoft.com/office/drawing/2018/hyperlinkcolor" val="tx"/>
                    </a:ext>
                  </a:extLst>
                </a:hlinkClick>
              </a:rPr>
              <a:t>Studien</a:t>
            </a:r>
            <a:endParaRPr lang="de-DE">
              <a:solidFill>
                <a:schemeClr val="bg1"/>
              </a:solidFill>
            </a:endParaRPr>
          </a:p>
        </p:txBody>
      </p:sp>
      <p:sp>
        <p:nvSpPr>
          <p:cNvPr id="122" name="Google Shape;1655;p33">
            <a:hlinkClick r:id="rId35" action="ppaction://hlinksldjump"/>
            <a:extLst>
              <a:ext uri="{FF2B5EF4-FFF2-40B4-BE49-F238E27FC236}">
                <a16:creationId xmlns:a16="http://schemas.microsoft.com/office/drawing/2014/main" id="{1DBFC286-CE0F-42FF-997A-4E96900C5D28}"/>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35"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pic>
        <p:nvPicPr>
          <p:cNvPr id="9" name="Grafik 8" descr="Vergrößern mit einfarbiger Füllung">
            <a:extLst>
              <a:ext uri="{FF2B5EF4-FFF2-40B4-BE49-F238E27FC236}">
                <a16:creationId xmlns:a16="http://schemas.microsoft.com/office/drawing/2014/main" id="{9A252FB2-C2AC-45CF-A764-61FEA31DB027}"/>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flipH="1">
            <a:off x="6821051" y="5790162"/>
            <a:ext cx="914400" cy="914400"/>
          </a:xfrm>
          <a:prstGeom prst="rect">
            <a:avLst/>
          </a:prstGeom>
        </p:spPr>
      </p:pic>
      <p:pic>
        <p:nvPicPr>
          <p:cNvPr id="84" name="Grafik 30" descr="Ein Bild, das Karte enthält.&#10;&#10;Beschreibung automatisch generiert.">
            <a:extLst>
              <a:ext uri="{FF2B5EF4-FFF2-40B4-BE49-F238E27FC236}">
                <a16:creationId xmlns:a16="http://schemas.microsoft.com/office/drawing/2014/main" id="{1988626B-28B4-4A4B-BCBF-F1C2A27F83A5}"/>
              </a:ext>
            </a:extLst>
          </p:cNvPr>
          <p:cNvPicPr>
            <a:picLocks noChangeAspect="1"/>
          </p:cNvPicPr>
          <p:nvPr/>
        </p:nvPicPr>
        <p:blipFill>
          <a:blip r:embed="rId19"/>
          <a:stretch>
            <a:fillRect/>
          </a:stretch>
        </p:blipFill>
        <p:spPr>
          <a:xfrm>
            <a:off x="6477701" y="1803997"/>
            <a:ext cx="5028361" cy="4831103"/>
          </a:xfrm>
          <a:prstGeom prst="rect">
            <a:avLst/>
          </a:prstGeom>
        </p:spPr>
      </p:pic>
      <p:pic>
        <p:nvPicPr>
          <p:cNvPr id="27" name="Grafik 26" descr="Verkleinern mit einfarbiger Füllung">
            <a:extLst>
              <a:ext uri="{FF2B5EF4-FFF2-40B4-BE49-F238E27FC236}">
                <a16:creationId xmlns:a16="http://schemas.microsoft.com/office/drawing/2014/main" id="{79459998-DC93-41DB-9132-A8F15E9ACD37}"/>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flipH="1">
            <a:off x="6549946" y="3238867"/>
            <a:ext cx="914400" cy="914400"/>
          </a:xfrm>
          <a:prstGeom prst="rect">
            <a:avLst/>
          </a:prstGeom>
        </p:spPr>
      </p:pic>
    </p:spTree>
    <p:extLst>
      <p:ext uri="{BB962C8B-B14F-4D97-AF65-F5344CB8AC3E}">
        <p14:creationId xmlns:p14="http://schemas.microsoft.com/office/powerpoint/2010/main" val="39164956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ircle(out)">
                                      <p:cBhvr>
                                        <p:cTn id="7" dur="2000"/>
                                        <p:tgtEl>
                                          <p:spTgt spid="10">
                                            <p:txEl>
                                              <p:pRg st="0" end="0"/>
                                            </p:txEl>
                                          </p:spTgt>
                                        </p:tgtEl>
                                      </p:cBhvr>
                                    </p:animEffect>
                                  </p:childTnLst>
                                </p:cTn>
                              </p:par>
                            </p:childTnLst>
                          </p:cTn>
                        </p:par>
                      </p:childTnLst>
                    </p:cTn>
                  </p:par>
                </p:childTnLst>
              </p:cTn>
              <p:nextCondLst>
                <p:cond evt="onClick" delay="0">
                  <p:tgtEl>
                    <p:spTgt spid="41"/>
                  </p:tgtEl>
                </p:cond>
              </p:nextCondLst>
            </p:seq>
            <p:seq concurrent="1" nextAc="seek">
              <p:cTn id="8" restart="whenNotActive" fill="hold" evtFilter="cancelBubble" nodeType="interactiveSeq">
                <p:stCondLst>
                  <p:cond evt="onClick" delay="0">
                    <p:tgtEl>
                      <p:spTgt spid="39"/>
                    </p:tgtEl>
                  </p:cond>
                </p:stCondLst>
                <p:endSync evt="end" delay="0">
                  <p:rtn val="all"/>
                </p:endSync>
                <p:childTnLst>
                  <p:par>
                    <p:cTn id="9" fill="hold">
                      <p:stCondLst>
                        <p:cond delay="0"/>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circle(out)">
                                      <p:cBhvr>
                                        <p:cTn id="13" dur="2000"/>
                                        <p:tgtEl>
                                          <p:spTgt spid="18">
                                            <p:txEl>
                                              <p:pRg st="0" end="0"/>
                                            </p:txEl>
                                          </p:spTgt>
                                        </p:tgtEl>
                                      </p:cBhvr>
                                    </p:animEffect>
                                  </p:childTnLst>
                                </p:cTn>
                              </p:par>
                              <p:par>
                                <p:cTn id="14" presetID="6" presetClass="entr" presetSubtype="32" fill="hold"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circle(out)">
                                      <p:cBhvr>
                                        <p:cTn id="16" dur="2000"/>
                                        <p:tgtEl>
                                          <p:spTgt spid="13">
                                            <p:txEl>
                                              <p:pRg st="0" end="0"/>
                                            </p:txEl>
                                          </p:spTgt>
                                        </p:tgtEl>
                                      </p:cBhvr>
                                    </p:animEffect>
                                  </p:childTnLst>
                                </p:cTn>
                              </p:par>
                            </p:childTnLst>
                          </p:cTn>
                        </p:par>
                      </p:childTnLst>
                    </p:cTn>
                  </p:par>
                </p:childTnLst>
              </p:cTn>
              <p:nextCondLst>
                <p:cond evt="onClick" delay="0">
                  <p:tgtEl>
                    <p:spTgt spid="39"/>
                  </p:tgtEl>
                </p:cond>
              </p:nextCondLst>
            </p:seq>
            <p:seq concurrent="1" nextAc="seek">
              <p:cTn id="17" restart="whenNotActive" fill="hold" evtFilter="cancelBubble" nodeType="interactiveSeq">
                <p:stCondLst>
                  <p:cond evt="onClick" delay="0">
                    <p:tgtEl>
                      <p:spTgt spid="21"/>
                    </p:tgtEl>
                  </p:cond>
                </p:stCondLst>
                <p:endSync evt="end" delay="0">
                  <p:rtn val="all"/>
                </p:endSync>
                <p:childTnLst>
                  <p:par>
                    <p:cTn id="18" fill="hold">
                      <p:stCondLst>
                        <p:cond delay="0"/>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circle(out)">
                                      <p:cBhvr>
                                        <p:cTn id="22" dur="2000"/>
                                        <p:tgtEl>
                                          <p:spTgt spid="14">
                                            <p:txEl>
                                              <p:pRg st="0" end="0"/>
                                            </p:txEl>
                                          </p:spTgt>
                                        </p:tgtEl>
                                      </p:cBhvr>
                                    </p:animEffect>
                                  </p:childTnLst>
                                </p:cTn>
                              </p:par>
                            </p:childTnLst>
                          </p:cTn>
                        </p:par>
                      </p:childTnLst>
                    </p:cTn>
                  </p:par>
                </p:childTnLst>
              </p:cTn>
              <p:nextCondLst>
                <p:cond evt="onClick" delay="0">
                  <p:tgtEl>
                    <p:spTgt spid="21"/>
                  </p:tgtEl>
                </p:cond>
              </p:nextCondLst>
            </p:seq>
            <p:seq concurrent="1" nextAc="seek">
              <p:cTn id="23" restart="whenNotActive" fill="hold" evtFilter="cancelBubble" nodeType="interactiveSeq">
                <p:stCondLst>
                  <p:cond evt="onClick" delay="0">
                    <p:tgtEl>
                      <p:spTgt spid="26"/>
                    </p:tgtEl>
                  </p:cond>
                </p:stCondLst>
                <p:endSync evt="end" delay="0">
                  <p:rtn val="all"/>
                </p:endSync>
                <p:childTnLst>
                  <p:par>
                    <p:cTn id="24" fill="hold">
                      <p:stCondLst>
                        <p:cond delay="0"/>
                      </p:stCondLst>
                      <p:childTnLst>
                        <p:par>
                          <p:cTn id="25" fill="hold">
                            <p:stCondLst>
                              <p:cond delay="0"/>
                            </p:stCondLst>
                            <p:childTnLst>
                              <p:par>
                                <p:cTn id="26" presetID="6" presetClass="entr" presetSubtype="32"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circle(out)">
                                      <p:cBhvr>
                                        <p:cTn id="28" dur="2000"/>
                                        <p:tgtEl>
                                          <p:spTgt spid="15">
                                            <p:txEl>
                                              <p:pRg st="0" end="0"/>
                                            </p:txEl>
                                          </p:spTgt>
                                        </p:tgtEl>
                                      </p:cBhvr>
                                    </p:animEffect>
                                  </p:childTnLst>
                                </p:cTn>
                              </p:par>
                              <p:par>
                                <p:cTn id="29" presetID="6" presetClass="entr" presetSubtype="32"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circle(out)">
                                      <p:cBhvr>
                                        <p:cTn id="31" dur="2000"/>
                                        <p:tgtEl>
                                          <p:spTgt spid="20">
                                            <p:txEl>
                                              <p:pRg st="0" end="0"/>
                                            </p:txEl>
                                          </p:spTgt>
                                        </p:tgtEl>
                                      </p:cBhvr>
                                    </p:animEffect>
                                  </p:childTnLst>
                                </p:cTn>
                              </p:par>
                              <p:par>
                                <p:cTn id="32" presetID="6" presetClass="entr" presetSubtype="32" fill="hold" nodeType="withEffect">
                                  <p:stCondLst>
                                    <p:cond delay="0"/>
                                  </p:stCondLst>
                                  <p:childTnLst>
                                    <p:set>
                                      <p:cBhvr>
                                        <p:cTn id="33" dur="1" fill="hold">
                                          <p:stCondLst>
                                            <p:cond delay="0"/>
                                          </p:stCondLst>
                                        </p:cTn>
                                        <p:tgtEl>
                                          <p:spTgt spid="20">
                                            <p:txEl>
                                              <p:pRg st="1" end="1"/>
                                            </p:txEl>
                                          </p:spTgt>
                                        </p:tgtEl>
                                        <p:attrNameLst>
                                          <p:attrName>style.visibility</p:attrName>
                                        </p:attrNameLst>
                                      </p:cBhvr>
                                      <p:to>
                                        <p:strVal val="visible"/>
                                      </p:to>
                                    </p:set>
                                    <p:animEffect transition="in" filter="circle(out)">
                                      <p:cBhvr>
                                        <p:cTn id="34" dur="2000"/>
                                        <p:tgtEl>
                                          <p:spTgt spid="20">
                                            <p:txEl>
                                              <p:pRg st="1" end="1"/>
                                            </p:txEl>
                                          </p:spTgt>
                                        </p:tgtEl>
                                      </p:cBhvr>
                                    </p:animEffect>
                                  </p:childTnLst>
                                </p:cTn>
                              </p:par>
                              <p:par>
                                <p:cTn id="35" presetID="6" presetClass="entr" presetSubtype="32" fill="hold"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Effect transition="in" filter="circle(out)">
                                      <p:cBhvr>
                                        <p:cTn id="37" dur="2000"/>
                                        <p:tgtEl>
                                          <p:spTgt spid="23">
                                            <p:txEl>
                                              <p:pRg st="0" end="0"/>
                                            </p:txEl>
                                          </p:spTgt>
                                        </p:tgtEl>
                                      </p:cBhvr>
                                    </p:animEffect>
                                  </p:childTnLst>
                                </p:cTn>
                              </p:par>
                              <p:par>
                                <p:cTn id="38" presetID="6" presetClass="entr" presetSubtype="32" fill="hold" nodeType="withEffect">
                                  <p:stCondLst>
                                    <p:cond delay="0"/>
                                  </p:stCondLst>
                                  <p:childTnLst>
                                    <p:set>
                                      <p:cBhvr>
                                        <p:cTn id="39" dur="1" fill="hold">
                                          <p:stCondLst>
                                            <p:cond delay="0"/>
                                          </p:stCondLst>
                                        </p:cTn>
                                        <p:tgtEl>
                                          <p:spTgt spid="23">
                                            <p:txEl>
                                              <p:pRg st="1" end="1"/>
                                            </p:txEl>
                                          </p:spTgt>
                                        </p:tgtEl>
                                        <p:attrNameLst>
                                          <p:attrName>style.visibility</p:attrName>
                                        </p:attrNameLst>
                                      </p:cBhvr>
                                      <p:to>
                                        <p:strVal val="visible"/>
                                      </p:to>
                                    </p:set>
                                    <p:animEffect transition="in" filter="circle(out)">
                                      <p:cBhvr>
                                        <p:cTn id="40" dur="2000"/>
                                        <p:tgtEl>
                                          <p:spTgt spid="23">
                                            <p:txEl>
                                              <p:pRg st="1" end="1"/>
                                            </p:txEl>
                                          </p:spTgt>
                                        </p:tgtEl>
                                      </p:cBhvr>
                                    </p:animEffect>
                                  </p:childTnLst>
                                </p:cTn>
                              </p:par>
                            </p:childTnLst>
                          </p:cTn>
                        </p:par>
                      </p:childTnLst>
                    </p:cTn>
                  </p:par>
                </p:childTnLst>
              </p:cTn>
              <p:nextCondLst>
                <p:cond evt="onClick" delay="0">
                  <p:tgtEl>
                    <p:spTgt spid="26"/>
                  </p:tgtEl>
                </p:cond>
              </p:nextCondLst>
            </p:seq>
            <p:seq concurrent="1" nextAc="seek">
              <p:cTn id="41" restart="whenNotActive" fill="hold" evtFilter="cancelBubble" nodeType="interactiveSeq">
                <p:stCondLst>
                  <p:cond evt="onClick" delay="0">
                    <p:tgtEl>
                      <p:spTgt spid="11"/>
                    </p:tgtEl>
                  </p:cond>
                </p:stCondLst>
                <p:endSync evt="end" delay="0">
                  <p:rtn val="all"/>
                </p:endSync>
                <p:childTnLst>
                  <p:par>
                    <p:cTn id="42" fill="hold">
                      <p:stCondLst>
                        <p:cond delay="0"/>
                      </p:stCondLst>
                      <p:childTnLst>
                        <p:par>
                          <p:cTn id="43" fill="hold">
                            <p:stCondLst>
                              <p:cond delay="0"/>
                            </p:stCondLst>
                            <p:childTnLst>
                              <p:par>
                                <p:cTn id="44" presetID="6" presetClass="entr" presetSubtype="32"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circle(out)">
                                      <p:cBhvr>
                                        <p:cTn id="46" dur="20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6" presetClass="entr" presetSubtype="32"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circle(out)">
                                      <p:cBhvr>
                                        <p:cTn id="55" dur="2000"/>
                                        <p:tgtEl>
                                          <p:spTgt spid="45"/>
                                        </p:tgtEl>
                                      </p:cBhvr>
                                    </p:animEffect>
                                  </p:childTnLst>
                                </p:cTn>
                              </p:par>
                              <p:par>
                                <p:cTn id="56" presetID="6" presetClass="entr" presetSubtype="32"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circle(out)">
                                      <p:cBhvr>
                                        <p:cTn id="58" dur="2000"/>
                                        <p:tgtEl>
                                          <p:spTgt spid="43"/>
                                        </p:tgtEl>
                                      </p:cBhvr>
                                    </p:animEffect>
                                  </p:childTnLst>
                                </p:cTn>
                              </p:par>
                            </p:childTnLst>
                          </p:cTn>
                        </p:par>
                      </p:childTnLst>
                    </p:cTn>
                  </p:par>
                </p:childTnLst>
              </p:cTn>
              <p:nextCondLst>
                <p:cond evt="onClick" delay="0">
                  <p:tgtEl>
                    <p:spTgt spid="37"/>
                  </p:tgtEl>
                </p:cond>
              </p:nextCondLst>
            </p:seq>
            <p:seq concurrent="1" nextAc="seek">
              <p:cTn id="59" restart="whenNotActive" fill="hold" evtFilter="cancelBubble" nodeType="interactiveSeq">
                <p:stCondLst>
                  <p:cond evt="onClick" delay="0">
                    <p:tgtEl>
                      <p:spTgt spid="9"/>
                    </p:tgtEl>
                  </p:cond>
                </p:stCondLst>
                <p:endSync evt="end" delay="0">
                  <p:rtn val="all"/>
                </p:endSync>
                <p:childTnLst>
                  <p:par>
                    <p:cTn id="60" fill="hold">
                      <p:stCondLst>
                        <p:cond delay="0"/>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p:cTn id="64" dur="500" fill="hold"/>
                                        <p:tgtEl>
                                          <p:spTgt spid="84"/>
                                        </p:tgtEl>
                                        <p:attrNameLst>
                                          <p:attrName>ppt_w</p:attrName>
                                        </p:attrNameLst>
                                      </p:cBhvr>
                                      <p:tavLst>
                                        <p:tav tm="0">
                                          <p:val>
                                            <p:fltVal val="0"/>
                                          </p:val>
                                        </p:tav>
                                        <p:tav tm="100000">
                                          <p:val>
                                            <p:strVal val="#ppt_w"/>
                                          </p:val>
                                        </p:tav>
                                      </p:tavLst>
                                    </p:anim>
                                    <p:anim calcmode="lin" valueType="num">
                                      <p:cBhvr>
                                        <p:cTn id="65" dur="500" fill="hold"/>
                                        <p:tgtEl>
                                          <p:spTgt spid="84"/>
                                        </p:tgtEl>
                                        <p:attrNameLst>
                                          <p:attrName>ppt_h</p:attrName>
                                        </p:attrNameLst>
                                      </p:cBhvr>
                                      <p:tavLst>
                                        <p:tav tm="0">
                                          <p:val>
                                            <p:fltVal val="0"/>
                                          </p:val>
                                        </p:tav>
                                        <p:tav tm="100000">
                                          <p:val>
                                            <p:strVal val="#ppt_h"/>
                                          </p:val>
                                        </p:tav>
                                      </p:tavLst>
                                    </p:anim>
                                    <p:animEffect transition="in" filter="fade">
                                      <p:cBhvr>
                                        <p:cTn id="66" dur="500"/>
                                        <p:tgtEl>
                                          <p:spTgt spid="84"/>
                                        </p:tgtEl>
                                      </p:cBhvr>
                                    </p:animEffect>
                                  </p:childTnLst>
                                </p:cTn>
                              </p:par>
                              <p:par>
                                <p:cTn id="67" presetID="10" presetClass="exit" presetSubtype="0" fill="hold" nodeType="withEffect">
                                  <p:stCondLst>
                                    <p:cond delay="0"/>
                                  </p:stCondLst>
                                  <p:childTnLst>
                                    <p:animEffect transition="out" filter="fade">
                                      <p:cBhvr>
                                        <p:cTn id="68" dur="500"/>
                                        <p:tgtEl>
                                          <p:spTgt spid="9"/>
                                        </p:tgtEl>
                                      </p:cBhvr>
                                    </p:animEffect>
                                    <p:set>
                                      <p:cBhvr>
                                        <p:cTn id="69" dur="1" fill="hold">
                                          <p:stCondLst>
                                            <p:cond delay="499"/>
                                          </p:stCondLst>
                                        </p:cTn>
                                        <p:tgtEl>
                                          <p:spTgt spid="9"/>
                                        </p:tgtEl>
                                        <p:attrNameLst>
                                          <p:attrName>style.visibility</p:attrName>
                                        </p:attrNameLst>
                                      </p:cBhvr>
                                      <p:to>
                                        <p:strVal val="hidden"/>
                                      </p:to>
                                    </p:set>
                                  </p:childTnLst>
                                </p:cTn>
                              </p:par>
                              <p:par>
                                <p:cTn id="70" presetID="10" presetClass="entr" presetSubtype="0"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par>
                                <p:cTn id="73" presetID="10" presetClass="exit" presetSubtype="0" fill="hold" nodeType="withEffect">
                                  <p:stCondLst>
                                    <p:cond delay="0"/>
                                  </p:stCondLst>
                                  <p:childTnLst>
                                    <p:animEffect transition="out" filter="fade">
                                      <p:cBhvr>
                                        <p:cTn id="74" dur="500"/>
                                        <p:tgtEl>
                                          <p:spTgt spid="30"/>
                                        </p:tgtEl>
                                      </p:cBhvr>
                                    </p:animEffect>
                                    <p:set>
                                      <p:cBhvr>
                                        <p:cTn id="7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6" restart="whenNotActive" fill="hold" evtFilter="cancelBubble" nodeType="interactiveSeq">
                <p:stCondLst>
                  <p:cond evt="onClick" delay="0">
                    <p:tgtEl>
                      <p:spTgt spid="27"/>
                    </p:tgtEl>
                  </p:cond>
                </p:stCondLst>
                <p:endSync evt="end" delay="0">
                  <p:rtn val="all"/>
                </p:endSync>
                <p:childTnLst>
                  <p:par>
                    <p:cTn id="77" fill="hold">
                      <p:stCondLst>
                        <p:cond delay="0"/>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27"/>
                                        </p:tgtEl>
                                      </p:cBhvr>
                                    </p:animEffect>
                                    <p:set>
                                      <p:cBhvr>
                                        <p:cTn id="81" dur="1" fill="hold">
                                          <p:stCondLst>
                                            <p:cond delay="499"/>
                                          </p:stCondLst>
                                        </p:cTn>
                                        <p:tgtEl>
                                          <p:spTgt spid="27"/>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par>
                                <p:cTn id="85" presetID="53" presetClass="exit" presetSubtype="32" fill="hold" nodeType="withEffect">
                                  <p:stCondLst>
                                    <p:cond delay="0"/>
                                  </p:stCondLst>
                                  <p:childTnLst>
                                    <p:anim calcmode="lin" valueType="num">
                                      <p:cBhvr>
                                        <p:cTn id="86" dur="500"/>
                                        <p:tgtEl>
                                          <p:spTgt spid="84"/>
                                        </p:tgtEl>
                                        <p:attrNameLst>
                                          <p:attrName>ppt_w</p:attrName>
                                        </p:attrNameLst>
                                      </p:cBhvr>
                                      <p:tavLst>
                                        <p:tav tm="0">
                                          <p:val>
                                            <p:strVal val="ppt_w"/>
                                          </p:val>
                                        </p:tav>
                                        <p:tav tm="100000">
                                          <p:val>
                                            <p:fltVal val="0"/>
                                          </p:val>
                                        </p:tav>
                                      </p:tavLst>
                                    </p:anim>
                                    <p:anim calcmode="lin" valueType="num">
                                      <p:cBhvr>
                                        <p:cTn id="87" dur="500"/>
                                        <p:tgtEl>
                                          <p:spTgt spid="84"/>
                                        </p:tgtEl>
                                        <p:attrNameLst>
                                          <p:attrName>ppt_h</p:attrName>
                                        </p:attrNameLst>
                                      </p:cBhvr>
                                      <p:tavLst>
                                        <p:tav tm="0">
                                          <p:val>
                                            <p:strVal val="ppt_h"/>
                                          </p:val>
                                        </p:tav>
                                        <p:tav tm="100000">
                                          <p:val>
                                            <p:fltVal val="0"/>
                                          </p:val>
                                        </p:tav>
                                      </p:tavLst>
                                    </p:anim>
                                    <p:animEffect transition="out" filter="fade">
                                      <p:cBhvr>
                                        <p:cTn id="88" dur="500"/>
                                        <p:tgtEl>
                                          <p:spTgt spid="84"/>
                                        </p:tgtEl>
                                      </p:cBhvr>
                                    </p:animEffect>
                                    <p:set>
                                      <p:cBhvr>
                                        <p:cTn id="89" dur="1" fill="hold">
                                          <p:stCondLst>
                                            <p:cond delay="499"/>
                                          </p:stCondLst>
                                        </p:cTn>
                                        <p:tgtEl>
                                          <p:spTgt spid="84"/>
                                        </p:tgtEl>
                                        <p:attrNameLst>
                                          <p:attrName>style.visibility</p:attrName>
                                        </p:attrNameLst>
                                      </p:cBhvr>
                                      <p:to>
                                        <p:strVal val="hidden"/>
                                      </p:to>
                                    </p:set>
                                  </p:childTnLst>
                                </p:cTn>
                              </p:par>
                              <p:par>
                                <p:cTn id="90" presetID="10" presetClass="entr" presetSubtype="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childTnLst>
                          </p:cTn>
                        </p:par>
                      </p:childTnLst>
                    </p:cTn>
                  </p:par>
                </p:childTnLst>
              </p:cTn>
              <p:nextCondLst>
                <p:cond evt="onClick" delay="0">
                  <p:tgtEl>
                    <p:spTgt spid="27"/>
                  </p:tgtEl>
                </p:cond>
              </p:nextCondLst>
            </p:seq>
          </p:childTnLst>
        </p:cTn>
      </p:par>
    </p:tnLst>
    <p:bldLst>
      <p:bldP spid="43"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pic>
        <p:nvPicPr>
          <p:cNvPr id="2" name="Grafik 1">
            <a:extLst>
              <a:ext uri="{FF2B5EF4-FFF2-40B4-BE49-F238E27FC236}">
                <a16:creationId xmlns:a16="http://schemas.microsoft.com/office/drawing/2014/main" id="{EB36DD32-86D4-4DDB-955D-EC613591CB6C}"/>
              </a:ext>
            </a:extLst>
          </p:cNvPr>
          <p:cNvPicPr>
            <a:picLocks noChangeAspect="1"/>
          </p:cNvPicPr>
          <p:nvPr/>
        </p:nvPicPr>
        <p:blipFill rotWithShape="1">
          <a:blip r:embed="rId3"/>
          <a:srcRect l="11445" t="140" r="41371" b="-140"/>
          <a:stretch/>
        </p:blipFill>
        <p:spPr>
          <a:xfrm>
            <a:off x="6420683" y="87403"/>
            <a:ext cx="5218086" cy="6715624"/>
          </a:xfrm>
          <a:prstGeom prst="rect">
            <a:avLst/>
          </a:prstGeom>
          <a:effectLst>
            <a:softEdge rad="317500"/>
          </a:effectLst>
        </p:spPr>
      </p:pic>
      <p:pic>
        <p:nvPicPr>
          <p:cNvPr id="30" name="Picture 2">
            <a:extLst>
              <a:ext uri="{FF2B5EF4-FFF2-40B4-BE49-F238E27FC236}">
                <a16:creationId xmlns:a16="http://schemas.microsoft.com/office/drawing/2014/main" id="{452B66D8-1A23-4914-BEC6-12CCE635D3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720"/>
          <a:stretch/>
        </p:blipFill>
        <p:spPr bwMode="auto">
          <a:xfrm>
            <a:off x="765125" y="1507474"/>
            <a:ext cx="4870749" cy="5076900"/>
          </a:xfrm>
          <a:prstGeom prst="rect">
            <a:avLst/>
          </a:prstGeom>
          <a:noFill/>
          <a:extLst>
            <a:ext uri="{909E8E84-426E-40DD-AFC4-6F175D3DCCD1}">
              <a14:hiddenFill xmlns:a14="http://schemas.microsoft.com/office/drawing/2010/main">
                <a:solidFill>
                  <a:srgbClr val="FFFFFF"/>
                </a:solidFill>
              </a14:hiddenFill>
            </a:ext>
          </a:extLst>
        </p:spPr>
      </p:pic>
      <p:sp>
        <p:nvSpPr>
          <p:cNvPr id="1840" name="Google Shape;1840;p43"/>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a:spcBef>
                <a:spcPts val="0"/>
              </a:spcBef>
              <a:spcAft>
                <a:spcPts val="0"/>
              </a:spcAft>
              <a:buNone/>
            </a:pPr>
            <a:r>
              <a:rPr lang="en" sz="3200"/>
              <a:t>PISA-Studie</a:t>
            </a:r>
            <a:r>
              <a:rPr lang="en" sz="3200" baseline="30000"/>
              <a:t>9</a:t>
            </a:r>
            <a:endParaRPr lang="de-DE" sz="3200" baseline="30000"/>
          </a:p>
        </p:txBody>
      </p:sp>
      <p:pic>
        <p:nvPicPr>
          <p:cNvPr id="12"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t="39593"/>
          <a:stretch/>
        </p:blipFill>
        <p:spPr bwMode="auto">
          <a:xfrm>
            <a:off x="0" y="5347874"/>
            <a:ext cx="427051" cy="14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feil: nach oben 9">
            <a:extLst>
              <a:ext uri="{FF2B5EF4-FFF2-40B4-BE49-F238E27FC236}">
                <a16:creationId xmlns:a16="http://schemas.microsoft.com/office/drawing/2014/main" id="{A02E2DB4-842C-4C29-BBD7-140638CAC775}"/>
              </a:ext>
            </a:extLst>
          </p:cNvPr>
          <p:cNvSpPr/>
          <p:nvPr/>
        </p:nvSpPr>
        <p:spPr>
          <a:xfrm>
            <a:off x="2868235" y="1438800"/>
            <a:ext cx="345440" cy="4714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8" name="Picture 2">
            <a:extLst>
              <a:ext uri="{FF2B5EF4-FFF2-40B4-BE49-F238E27FC236}">
                <a16:creationId xmlns:a16="http://schemas.microsoft.com/office/drawing/2014/main" id="{36614B93-1C2B-4B6D-A189-B7004F4641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4" t="4245" r="204" b="45724"/>
          <a:stretch/>
        </p:blipFill>
        <p:spPr bwMode="auto">
          <a:xfrm>
            <a:off x="778300" y="1409982"/>
            <a:ext cx="4870749" cy="52945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38726097-F125-4037-81E0-EBC8ABBFCB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14" b="95545"/>
          <a:stretch/>
        </p:blipFill>
        <p:spPr bwMode="auto">
          <a:xfrm>
            <a:off x="749010" y="1138639"/>
            <a:ext cx="4902978" cy="281290"/>
          </a:xfrm>
          <a:prstGeom prst="rect">
            <a:avLst/>
          </a:prstGeom>
          <a:noFill/>
          <a:extLst>
            <a:ext uri="{909E8E84-426E-40DD-AFC4-6F175D3DCCD1}">
              <a14:hiddenFill xmlns:a14="http://schemas.microsoft.com/office/drawing/2010/main">
                <a:solidFill>
                  <a:srgbClr val="FFFFFF"/>
                </a:solidFill>
              </a14:hiddenFill>
            </a:ext>
          </a:extLst>
        </p:spPr>
      </p:pic>
      <p:sp>
        <p:nvSpPr>
          <p:cNvPr id="9" name="Pfeil: nach unten 8">
            <a:extLst>
              <a:ext uri="{FF2B5EF4-FFF2-40B4-BE49-F238E27FC236}">
                <a16:creationId xmlns:a16="http://schemas.microsoft.com/office/drawing/2014/main" id="{33792E83-E70D-4946-B93D-38063D3D0E36}"/>
              </a:ext>
            </a:extLst>
          </p:cNvPr>
          <p:cNvSpPr/>
          <p:nvPr/>
        </p:nvSpPr>
        <p:spPr>
          <a:xfrm>
            <a:off x="2868235" y="6171270"/>
            <a:ext cx="345440" cy="5689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1" name="Grafik 40" descr="Wiedergabe mit einfarbiger Füllung">
            <a:hlinkClick r:id="" action="ppaction://hlinkshowjump?jump=nextslide"/>
            <a:extLst>
              <a:ext uri="{FF2B5EF4-FFF2-40B4-BE49-F238E27FC236}">
                <a16:creationId xmlns:a16="http://schemas.microsoft.com/office/drawing/2014/main" id="{48AC194B-B609-418F-8292-DF021C1657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00540" y="6150842"/>
            <a:ext cx="553720" cy="553720"/>
          </a:xfrm>
          <a:prstGeom prst="rect">
            <a:avLst/>
          </a:prstGeom>
        </p:spPr>
      </p:pic>
      <p:sp>
        <p:nvSpPr>
          <p:cNvPr id="28" name="Textfeld 27">
            <a:extLst>
              <a:ext uri="{FF2B5EF4-FFF2-40B4-BE49-F238E27FC236}">
                <a16:creationId xmlns:a16="http://schemas.microsoft.com/office/drawing/2014/main" id="{1F1C9FC1-91AC-461E-9C17-FF65AEE4FD5D}"/>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29" name="Textfeld 28">
            <a:extLst>
              <a:ext uri="{FF2B5EF4-FFF2-40B4-BE49-F238E27FC236}">
                <a16:creationId xmlns:a16="http://schemas.microsoft.com/office/drawing/2014/main" id="{E7514A4F-E2D5-4EF3-872D-609A5C9EFECA}"/>
              </a:ext>
            </a:extLst>
          </p:cNvPr>
          <p:cNvSpPr txBox="1"/>
          <p:nvPr/>
        </p:nvSpPr>
        <p:spPr>
          <a:xfrm>
            <a:off x="11725273"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0" name="Google Shape;1558;p28">
            <a:hlinkClick r:id="rId8" action="ppaction://hlinksldjump"/>
            <a:extLst>
              <a:ext uri="{FF2B5EF4-FFF2-40B4-BE49-F238E27FC236}">
                <a16:creationId xmlns:a16="http://schemas.microsoft.com/office/drawing/2014/main" id="{BFDA57C3-C0F9-4E0B-88D0-D47F1B70F30C}"/>
              </a:ext>
            </a:extLst>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8" action="ppaction://hlinksldjump">
                  <a:extLst>
                    <a:ext uri="{A12FA001-AC4F-418D-AE19-62706E023703}">
                      <ahyp:hlinkClr xmlns:ahyp="http://schemas.microsoft.com/office/drawing/2018/hyperlinkcolor" val="tx"/>
                    </a:ext>
                  </a:extLst>
                </a:hlinkClick>
              </a:rPr>
              <a:t>Sonstige Ein- flussfaktoren</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42" name="Google Shape;1559;p28">
            <a:hlinkClick r:id="rId9" action="ppaction://hlinksldjump"/>
            <a:extLst>
              <a:ext uri="{FF2B5EF4-FFF2-40B4-BE49-F238E27FC236}">
                <a16:creationId xmlns:a16="http://schemas.microsoft.com/office/drawing/2014/main" id="{5B481B0C-8830-4DF8-8FE1-A79CF869F9FA}"/>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9"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47" name="Textfeld 46">
            <a:extLst>
              <a:ext uri="{FF2B5EF4-FFF2-40B4-BE49-F238E27FC236}">
                <a16:creationId xmlns:a16="http://schemas.microsoft.com/office/drawing/2014/main" id="{BE3D23A2-C7B9-45B7-8A68-C1015FDA97E2}"/>
              </a:ext>
            </a:extLst>
          </p:cNvPr>
          <p:cNvSpPr txBox="1"/>
          <p:nvPr/>
        </p:nvSpPr>
        <p:spPr>
          <a:xfrm>
            <a:off x="212895" y="3981706"/>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8" name="Textfeld 47">
            <a:extLst>
              <a:ext uri="{FF2B5EF4-FFF2-40B4-BE49-F238E27FC236}">
                <a16:creationId xmlns:a16="http://schemas.microsoft.com/office/drawing/2014/main" id="{CF2132BE-83B6-4F00-8625-5AA4E3827EB1}"/>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9" name="Textfeld 48">
            <a:extLst>
              <a:ext uri="{FF2B5EF4-FFF2-40B4-BE49-F238E27FC236}">
                <a16:creationId xmlns:a16="http://schemas.microsoft.com/office/drawing/2014/main" id="{D128F90F-2DD3-4B8C-8E5B-7858440C2E76}"/>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0" name="Textfeld 49">
            <a:extLst>
              <a:ext uri="{FF2B5EF4-FFF2-40B4-BE49-F238E27FC236}">
                <a16:creationId xmlns:a16="http://schemas.microsoft.com/office/drawing/2014/main" id="{254F452E-FF63-4071-A52B-5A18584E52D3}"/>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1" name="Textfeld 50">
            <a:extLst>
              <a:ext uri="{FF2B5EF4-FFF2-40B4-BE49-F238E27FC236}">
                <a16:creationId xmlns:a16="http://schemas.microsoft.com/office/drawing/2014/main" id="{3AC7F514-FD46-42B5-95EB-8BCEAF59FC8B}"/>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2" name="Google Shape;1617;p31">
            <a:hlinkClick r:id="rId10" action="ppaction://hlinksldjump"/>
            <a:extLst>
              <a:ext uri="{FF2B5EF4-FFF2-40B4-BE49-F238E27FC236}">
                <a16:creationId xmlns:a16="http://schemas.microsoft.com/office/drawing/2014/main" id="{EC0487A7-128C-4078-9DC1-052EB198C61A}"/>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10"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53" name="Google Shape;1714;p36">
            <a:hlinkClick r:id="rId11" action="ppaction://hlinksldjump"/>
            <a:extLst>
              <a:ext uri="{FF2B5EF4-FFF2-40B4-BE49-F238E27FC236}">
                <a16:creationId xmlns:a16="http://schemas.microsoft.com/office/drawing/2014/main" id="{A4D0C181-995C-493E-9113-4CCE11535CA3}"/>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1"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54" name="Google Shape;1773;p39">
            <a:hlinkClick r:id="rId12" action="ppaction://hlinksldjump"/>
            <a:extLst>
              <a:ext uri="{FF2B5EF4-FFF2-40B4-BE49-F238E27FC236}">
                <a16:creationId xmlns:a16="http://schemas.microsoft.com/office/drawing/2014/main" id="{6CEB270B-0392-4CA4-BCCC-E389A7BBF760}"/>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12"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55" name="Google Shape;1832;p42">
            <a:hlinkClick r:id="rId13" action="ppaction://hlinksldjump"/>
            <a:extLst>
              <a:ext uri="{FF2B5EF4-FFF2-40B4-BE49-F238E27FC236}">
                <a16:creationId xmlns:a16="http://schemas.microsoft.com/office/drawing/2014/main" id="{384BCC29-8CF1-42FC-BEFA-1ABC202A8BFC}"/>
              </a:ext>
            </a:extLst>
          </p:cNvPr>
          <p:cNvSpPr/>
          <p:nvPr/>
        </p:nvSpPr>
        <p:spPr>
          <a:xfrm rot="-5400000">
            <a:off x="-138220" y="4172075"/>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de-DE" sz="1100">
                <a:solidFill>
                  <a:schemeClr val="bg1"/>
                </a:solidFill>
                <a:latin typeface="Barlow Semi Condensed SemiBold"/>
                <a:hlinkClick r:id="rId13" action="ppaction://hlinksldjump">
                  <a:extLst>
                    <a:ext uri="{A12FA001-AC4F-418D-AE19-62706E023703}">
                      <ahyp:hlinkClr xmlns:ahyp="http://schemas.microsoft.com/office/drawing/2018/hyperlinkcolor" val="tx"/>
                    </a:ext>
                  </a:extLst>
                </a:hlinkClick>
              </a:rPr>
              <a:t>Studien</a:t>
            </a:r>
            <a:endParaRPr lang="de-DE">
              <a:solidFill>
                <a:schemeClr val="bg1"/>
              </a:solidFill>
            </a:endParaRPr>
          </a:p>
        </p:txBody>
      </p:sp>
      <p:sp>
        <p:nvSpPr>
          <p:cNvPr id="58" name="Google Shape;1655;p33">
            <a:hlinkClick r:id="rId14" action="ppaction://hlinksldjump"/>
            <a:extLst>
              <a:ext uri="{FF2B5EF4-FFF2-40B4-BE49-F238E27FC236}">
                <a16:creationId xmlns:a16="http://schemas.microsoft.com/office/drawing/2014/main" id="{68AB9F18-F96F-4047-811A-A1AAE13E1469}"/>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4"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3" name="Textfeld 2">
            <a:extLst>
              <a:ext uri="{FF2B5EF4-FFF2-40B4-BE49-F238E27FC236}">
                <a16:creationId xmlns:a16="http://schemas.microsoft.com/office/drawing/2014/main" id="{E1A596DD-85D8-4053-8401-5B16473AA5E4}"/>
              </a:ext>
            </a:extLst>
          </p:cNvPr>
          <p:cNvSpPr txBox="1"/>
          <p:nvPr/>
        </p:nvSpPr>
        <p:spPr>
          <a:xfrm>
            <a:off x="6634104" y="6502401"/>
            <a:ext cx="82408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solidFill>
                  <a:schemeClr val="bg1"/>
                </a:solidFill>
                <a:latin typeface="Arabic Typesetting"/>
              </a:rPr>
              <a:t>Abbildung 13</a:t>
            </a:r>
          </a:p>
        </p:txBody>
      </p:sp>
      <p:sp>
        <p:nvSpPr>
          <p:cNvPr id="4" name="Textfeld 3">
            <a:extLst>
              <a:ext uri="{FF2B5EF4-FFF2-40B4-BE49-F238E27FC236}">
                <a16:creationId xmlns:a16="http://schemas.microsoft.com/office/drawing/2014/main" id="{D879AD32-1AA8-48FC-B3E3-C0F54532C433}"/>
              </a:ext>
            </a:extLst>
          </p:cNvPr>
          <p:cNvSpPr txBox="1"/>
          <p:nvPr/>
        </p:nvSpPr>
        <p:spPr>
          <a:xfrm>
            <a:off x="5081881" y="6511808"/>
            <a:ext cx="82408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solidFill>
                  <a:schemeClr val="bg1"/>
                </a:solidFill>
                <a:latin typeface="Arabic Typesetting"/>
              </a:rPr>
              <a:t>Abbildung 12</a:t>
            </a:r>
          </a:p>
        </p:txBody>
      </p:sp>
    </p:spTree>
    <p:extLst>
      <p:ext uri="{BB962C8B-B14F-4D97-AF65-F5344CB8AC3E}">
        <p14:creationId xmlns:p14="http://schemas.microsoft.com/office/powerpoint/2010/main" val="28635600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098"/>
                                        </p:tgtEl>
                                      </p:cBhvr>
                                    </p:animEffect>
                                    <p:set>
                                      <p:cBhvr>
                                        <p:cTn id="7" dur="1" fill="hold">
                                          <p:stCondLst>
                                            <p:cond delay="499"/>
                                          </p:stCondLst>
                                        </p:cTn>
                                        <p:tgtEl>
                                          <p:spTgt spid="409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wipe(down)">
                                      <p:cBhvr>
                                        <p:cTn id="16" dur="500"/>
                                        <p:tgtEl>
                                          <p:spTgt spid="4098"/>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graphicFrame>
        <p:nvGraphicFramePr>
          <p:cNvPr id="39" name="Diagramm 38">
            <a:extLst>
              <a:ext uri="{FF2B5EF4-FFF2-40B4-BE49-F238E27FC236}">
                <a16:creationId xmlns:a16="http://schemas.microsoft.com/office/drawing/2014/main" id="{D8633F6F-FCCF-45BE-B72E-5A262155BDF0}"/>
              </a:ext>
            </a:extLst>
          </p:cNvPr>
          <p:cNvGraphicFramePr/>
          <p:nvPr>
            <p:extLst>
              <p:ext uri="{D42A27DB-BD31-4B8C-83A1-F6EECF244321}">
                <p14:modId xmlns:p14="http://schemas.microsoft.com/office/powerpoint/2010/main" val="213541210"/>
              </p:ext>
            </p:extLst>
          </p:nvPr>
        </p:nvGraphicFramePr>
        <p:xfrm>
          <a:off x="6342924" y="3713484"/>
          <a:ext cx="4945379" cy="2742270"/>
        </p:xfrm>
        <a:graphic>
          <a:graphicData uri="http://schemas.openxmlformats.org/drawingml/2006/chart">
            <c:chart xmlns:c="http://schemas.openxmlformats.org/drawingml/2006/chart" xmlns:r="http://schemas.openxmlformats.org/officeDocument/2006/relationships" r:id="rId3"/>
          </a:graphicData>
        </a:graphic>
      </p:graphicFrame>
      <p:sp>
        <p:nvSpPr>
          <p:cNvPr id="1840" name="Google Shape;1840;p43"/>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a:spcBef>
                <a:spcPts val="0"/>
              </a:spcBef>
              <a:spcAft>
                <a:spcPts val="0"/>
              </a:spcAft>
              <a:buNone/>
            </a:pPr>
            <a:r>
              <a:rPr lang="en" sz="3200"/>
              <a:t>PISA-Studie</a:t>
            </a:r>
            <a:r>
              <a:rPr lang="en" sz="3200" baseline="30000"/>
              <a:t>9</a:t>
            </a:r>
            <a:endParaRPr lang="de-DE" sz="3200" baseline="30000"/>
          </a:p>
        </p:txBody>
      </p:sp>
      <p:pic>
        <p:nvPicPr>
          <p:cNvPr id="12"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t="39593"/>
          <a:stretch/>
        </p:blipFill>
        <p:spPr bwMode="auto">
          <a:xfrm>
            <a:off x="0" y="5347874"/>
            <a:ext cx="427051" cy="14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feld 35">
            <a:extLst>
              <a:ext uri="{FF2B5EF4-FFF2-40B4-BE49-F238E27FC236}">
                <a16:creationId xmlns:a16="http://schemas.microsoft.com/office/drawing/2014/main" id="{902546B4-9FD3-4EEC-B84D-C837E7D4D7C1}"/>
              </a:ext>
            </a:extLst>
          </p:cNvPr>
          <p:cNvSpPr txBox="1"/>
          <p:nvPr/>
        </p:nvSpPr>
        <p:spPr>
          <a:xfrm>
            <a:off x="9482492" y="6065511"/>
            <a:ext cx="2194560" cy="571888"/>
          </a:xfrm>
          <a:prstGeom prst="rect">
            <a:avLst/>
          </a:prstGeom>
          <a:noFill/>
        </p:spPr>
        <p:txBody>
          <a:bodyPr wrap="square">
            <a:spAutoFit/>
          </a:bodyPr>
          <a:lstStyle/>
          <a:p>
            <a:pPr marL="114300" indent="0">
              <a:lnSpc>
                <a:spcPct val="114999"/>
              </a:lnSpc>
              <a:buNone/>
            </a:pPr>
            <a:r>
              <a:rPr lang="de-DE" sz="1400">
                <a:solidFill>
                  <a:schemeClr val="bg1"/>
                </a:solidFill>
                <a:effectLst/>
                <a:latin typeface="Calibri" panose="020F0502020204030204" pitchFamily="34" charset="0"/>
                <a:ea typeface="Calibri" panose="020F0502020204030204" pitchFamily="34" charset="0"/>
              </a:rPr>
              <a:t>→</a:t>
            </a:r>
            <a:r>
              <a:rPr lang="de-DE">
                <a:solidFill>
                  <a:schemeClr val="bg1"/>
                </a:solidFill>
              </a:rPr>
              <a:t> </a:t>
            </a:r>
            <a:r>
              <a:rPr lang="de-DE">
                <a:solidFill>
                  <a:schemeClr val="bg1"/>
                </a:solidFill>
                <a:hlinkClick r:id="rId5" action="ppaction://hlinksldjump">
                  <a:extLst>
                    <a:ext uri="{A12FA001-AC4F-418D-AE19-62706E023703}">
                      <ahyp:hlinkClr xmlns:ahyp="http://schemas.microsoft.com/office/drawing/2018/hyperlinkcolor" val="tx"/>
                    </a:ext>
                  </a:extLst>
                </a:hlinkClick>
              </a:rPr>
              <a:t>zu der IGLU-Studie</a:t>
            </a:r>
            <a:endParaRPr lang="de-DE">
              <a:solidFill>
                <a:schemeClr val="bg1"/>
              </a:solidFill>
            </a:endParaRPr>
          </a:p>
          <a:p>
            <a:pPr marL="114300" indent="0">
              <a:lnSpc>
                <a:spcPct val="114999"/>
              </a:lnSpc>
              <a:buNone/>
            </a:pPr>
            <a:r>
              <a:rPr lang="de-DE" sz="1400">
                <a:effectLst/>
                <a:latin typeface="Calibri" panose="020F0502020204030204" pitchFamily="34" charset="0"/>
                <a:ea typeface="Calibri" panose="020F0502020204030204" pitchFamily="34" charset="0"/>
              </a:rPr>
              <a:t>→</a:t>
            </a:r>
            <a:r>
              <a:rPr lang="de-DE">
                <a:solidFill>
                  <a:schemeClr val="bg1"/>
                </a:solidFill>
                <a:hlinkClick r:id="rId6" action="ppaction://hlinksldjump">
                  <a:extLst>
                    <a:ext uri="{A12FA001-AC4F-418D-AE19-62706E023703}">
                      <ahyp:hlinkClr xmlns:ahyp="http://schemas.microsoft.com/office/drawing/2018/hyperlinkcolor" val="tx"/>
                    </a:ext>
                  </a:extLst>
                </a:hlinkClick>
              </a:rPr>
              <a:t> </a:t>
            </a:r>
            <a:r>
              <a:rPr lang="de-DE">
                <a:hlinkClick r:id="rId7" action="ppaction://hlinksldjump">
                  <a:extLst>
                    <a:ext uri="{A12FA001-AC4F-418D-AE19-62706E023703}">
                      <ahyp:hlinkClr xmlns:ahyp="http://schemas.microsoft.com/office/drawing/2018/hyperlinkcolor" val="tx"/>
                    </a:ext>
                  </a:extLst>
                </a:hlinkClick>
              </a:rPr>
              <a:t>zu der TIMSS-Studie</a:t>
            </a:r>
            <a:endParaRPr lang="en-US"/>
          </a:p>
        </p:txBody>
      </p:sp>
      <p:graphicFrame>
        <p:nvGraphicFramePr>
          <p:cNvPr id="37" name="Diagramm 36">
            <a:extLst>
              <a:ext uri="{FF2B5EF4-FFF2-40B4-BE49-F238E27FC236}">
                <a16:creationId xmlns:a16="http://schemas.microsoft.com/office/drawing/2014/main" id="{DCEDF9D7-12A1-46CF-B61A-180D4BBE2A9F}"/>
              </a:ext>
            </a:extLst>
          </p:cNvPr>
          <p:cNvGraphicFramePr/>
          <p:nvPr>
            <p:extLst>
              <p:ext uri="{D42A27DB-BD31-4B8C-83A1-F6EECF244321}">
                <p14:modId xmlns:p14="http://schemas.microsoft.com/office/powerpoint/2010/main" val="3404795047"/>
              </p:ext>
            </p:extLst>
          </p:nvPr>
        </p:nvGraphicFramePr>
        <p:xfrm>
          <a:off x="742278" y="1642119"/>
          <a:ext cx="4844400" cy="29265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8" name="Diagramm 37">
            <a:extLst>
              <a:ext uri="{FF2B5EF4-FFF2-40B4-BE49-F238E27FC236}">
                <a16:creationId xmlns:a16="http://schemas.microsoft.com/office/drawing/2014/main" id="{5BD413BB-A0F4-47F5-8194-6939AD266425}"/>
              </a:ext>
            </a:extLst>
          </p:cNvPr>
          <p:cNvGraphicFramePr/>
          <p:nvPr>
            <p:extLst>
              <p:ext uri="{D42A27DB-BD31-4B8C-83A1-F6EECF244321}">
                <p14:modId xmlns:p14="http://schemas.microsoft.com/office/powerpoint/2010/main" val="1704250411"/>
              </p:ext>
            </p:extLst>
          </p:nvPr>
        </p:nvGraphicFramePr>
        <p:xfrm>
          <a:off x="6431609" y="417813"/>
          <a:ext cx="5149000" cy="2926563"/>
        </p:xfrm>
        <a:graphic>
          <a:graphicData uri="http://schemas.openxmlformats.org/drawingml/2006/chart">
            <c:chart xmlns:c="http://schemas.openxmlformats.org/drawingml/2006/chart" xmlns:r="http://schemas.openxmlformats.org/officeDocument/2006/relationships" r:id="rId9"/>
          </a:graphicData>
        </a:graphic>
      </p:graphicFrame>
      <p:sp>
        <p:nvSpPr>
          <p:cNvPr id="17" name="Textfeld 16">
            <a:extLst>
              <a:ext uri="{FF2B5EF4-FFF2-40B4-BE49-F238E27FC236}">
                <a16:creationId xmlns:a16="http://schemas.microsoft.com/office/drawing/2014/main" id="{6D10E479-314D-4271-841B-77456F4862C5}"/>
              </a:ext>
            </a:extLst>
          </p:cNvPr>
          <p:cNvSpPr txBox="1"/>
          <p:nvPr/>
        </p:nvSpPr>
        <p:spPr>
          <a:xfrm>
            <a:off x="742278" y="1338197"/>
            <a:ext cx="663964" cy="338554"/>
          </a:xfrm>
          <a:prstGeom prst="rect">
            <a:avLst/>
          </a:prstGeom>
          <a:noFill/>
        </p:spPr>
        <p:txBody>
          <a:bodyPr wrap="none" rtlCol="0">
            <a:spAutoFit/>
          </a:bodyPr>
          <a:lstStyle/>
          <a:p>
            <a:r>
              <a:rPr lang="de-DE" sz="1600">
                <a:latin typeface="Barlow Semi Condensed" panose="00000506000000000000" pitchFamily="2" charset="0"/>
              </a:rPr>
              <a:t>Lesen</a:t>
            </a:r>
            <a:endParaRPr lang="de-DE">
              <a:latin typeface="Barlow Semi Condensed" panose="00000506000000000000" pitchFamily="2" charset="0"/>
            </a:endParaRPr>
          </a:p>
        </p:txBody>
      </p:sp>
      <p:sp>
        <p:nvSpPr>
          <p:cNvPr id="40" name="Textfeld 39">
            <a:extLst>
              <a:ext uri="{FF2B5EF4-FFF2-40B4-BE49-F238E27FC236}">
                <a16:creationId xmlns:a16="http://schemas.microsoft.com/office/drawing/2014/main" id="{4E24C035-79FF-4C3D-B9D4-2C09160942DD}"/>
              </a:ext>
            </a:extLst>
          </p:cNvPr>
          <p:cNvSpPr txBox="1"/>
          <p:nvPr/>
        </p:nvSpPr>
        <p:spPr>
          <a:xfrm>
            <a:off x="6501708" y="190273"/>
            <a:ext cx="1116011" cy="338554"/>
          </a:xfrm>
          <a:prstGeom prst="rect">
            <a:avLst/>
          </a:prstGeom>
          <a:noFill/>
        </p:spPr>
        <p:txBody>
          <a:bodyPr wrap="none" rtlCol="0">
            <a:spAutoFit/>
          </a:bodyPr>
          <a:lstStyle/>
          <a:p>
            <a:r>
              <a:rPr lang="de-DE" sz="1600">
                <a:latin typeface="Barlow Semi Condensed" panose="00000506000000000000" pitchFamily="2" charset="0"/>
              </a:rPr>
              <a:t>Mathematik</a:t>
            </a:r>
            <a:endParaRPr lang="de-DE">
              <a:latin typeface="Barlow Semi Condensed" panose="00000506000000000000" pitchFamily="2" charset="0"/>
            </a:endParaRPr>
          </a:p>
        </p:txBody>
      </p:sp>
      <p:sp>
        <p:nvSpPr>
          <p:cNvPr id="29" name="Textfeld 28">
            <a:extLst>
              <a:ext uri="{FF2B5EF4-FFF2-40B4-BE49-F238E27FC236}">
                <a16:creationId xmlns:a16="http://schemas.microsoft.com/office/drawing/2014/main" id="{9FC3D6AF-C865-44BF-A191-5AD1B482B452}"/>
              </a:ext>
            </a:extLst>
          </p:cNvPr>
          <p:cNvSpPr txBox="1"/>
          <p:nvPr/>
        </p:nvSpPr>
        <p:spPr>
          <a:xfrm>
            <a:off x="6501708" y="3374930"/>
            <a:ext cx="1882247" cy="338554"/>
          </a:xfrm>
          <a:prstGeom prst="rect">
            <a:avLst/>
          </a:prstGeom>
          <a:noFill/>
        </p:spPr>
        <p:txBody>
          <a:bodyPr wrap="none" rtlCol="0">
            <a:spAutoFit/>
          </a:bodyPr>
          <a:lstStyle/>
          <a:p>
            <a:r>
              <a:rPr lang="de-DE" sz="1600">
                <a:latin typeface="Barlow Semi Condensed" panose="00000506000000000000" pitchFamily="2" charset="0"/>
              </a:rPr>
              <a:t>Naturwissenschaften</a:t>
            </a:r>
            <a:endParaRPr lang="de-DE">
              <a:latin typeface="Barlow Semi Condensed" panose="00000506000000000000" pitchFamily="2" charset="0"/>
            </a:endParaRPr>
          </a:p>
        </p:txBody>
      </p:sp>
      <p:sp>
        <p:nvSpPr>
          <p:cNvPr id="28" name="Textfeld 27">
            <a:extLst>
              <a:ext uri="{FF2B5EF4-FFF2-40B4-BE49-F238E27FC236}">
                <a16:creationId xmlns:a16="http://schemas.microsoft.com/office/drawing/2014/main" id="{58AF5F2B-9FCA-4293-856A-FE27AAC0834C}"/>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0" name="Textfeld 29">
            <a:extLst>
              <a:ext uri="{FF2B5EF4-FFF2-40B4-BE49-F238E27FC236}">
                <a16:creationId xmlns:a16="http://schemas.microsoft.com/office/drawing/2014/main" id="{39B6B18B-EDC0-4917-B0B1-B3DB45F1AF36}"/>
              </a:ext>
            </a:extLst>
          </p:cNvPr>
          <p:cNvSpPr txBox="1"/>
          <p:nvPr/>
        </p:nvSpPr>
        <p:spPr>
          <a:xfrm>
            <a:off x="11725273"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4" name="Google Shape;1558;p28">
            <a:hlinkClick r:id="rId10" action="ppaction://hlinksldjump"/>
            <a:extLst>
              <a:ext uri="{FF2B5EF4-FFF2-40B4-BE49-F238E27FC236}">
                <a16:creationId xmlns:a16="http://schemas.microsoft.com/office/drawing/2014/main" id="{BF86D780-75FC-414F-9972-5216CA68E488}"/>
              </a:ext>
            </a:extLst>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0" action="ppaction://hlinksldjump">
                  <a:extLst>
                    <a:ext uri="{A12FA001-AC4F-418D-AE19-62706E023703}">
                      <ahyp:hlinkClr xmlns:ahyp="http://schemas.microsoft.com/office/drawing/2018/hyperlinkcolor" val="tx"/>
                    </a:ext>
                  </a:extLst>
                </a:hlinkClick>
              </a:rPr>
              <a:t>Sonstige Ein- flussfaktoren</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45" name="Google Shape;1559;p28">
            <a:hlinkClick r:id="rId11" action="ppaction://hlinksldjump"/>
            <a:extLst>
              <a:ext uri="{FF2B5EF4-FFF2-40B4-BE49-F238E27FC236}">
                <a16:creationId xmlns:a16="http://schemas.microsoft.com/office/drawing/2014/main" id="{810154F6-1753-440C-9D9A-F3E787B03B5B}"/>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11"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50" name="Textfeld 49">
            <a:extLst>
              <a:ext uri="{FF2B5EF4-FFF2-40B4-BE49-F238E27FC236}">
                <a16:creationId xmlns:a16="http://schemas.microsoft.com/office/drawing/2014/main" id="{9E076882-D9AC-4AB7-9D54-336B6DD43A59}"/>
              </a:ext>
            </a:extLst>
          </p:cNvPr>
          <p:cNvSpPr txBox="1"/>
          <p:nvPr/>
        </p:nvSpPr>
        <p:spPr>
          <a:xfrm>
            <a:off x="212895" y="3981706"/>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1" name="Textfeld 50">
            <a:extLst>
              <a:ext uri="{FF2B5EF4-FFF2-40B4-BE49-F238E27FC236}">
                <a16:creationId xmlns:a16="http://schemas.microsoft.com/office/drawing/2014/main" id="{C97F43DC-932E-4DF8-8596-117BB341C629}"/>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2" name="Textfeld 51">
            <a:extLst>
              <a:ext uri="{FF2B5EF4-FFF2-40B4-BE49-F238E27FC236}">
                <a16:creationId xmlns:a16="http://schemas.microsoft.com/office/drawing/2014/main" id="{14A6B50E-35B3-455B-856F-D8F14A737EC8}"/>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3" name="Textfeld 52">
            <a:extLst>
              <a:ext uri="{FF2B5EF4-FFF2-40B4-BE49-F238E27FC236}">
                <a16:creationId xmlns:a16="http://schemas.microsoft.com/office/drawing/2014/main" id="{A715FBDC-4A35-405A-A7E1-C65F4D696384}"/>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4" name="Textfeld 53">
            <a:extLst>
              <a:ext uri="{FF2B5EF4-FFF2-40B4-BE49-F238E27FC236}">
                <a16:creationId xmlns:a16="http://schemas.microsoft.com/office/drawing/2014/main" id="{E90BA3D9-3D4D-4A78-A97B-15A13B3E5B7A}"/>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5" name="Google Shape;1617;p31">
            <a:hlinkClick r:id="rId12" action="ppaction://hlinksldjump"/>
            <a:extLst>
              <a:ext uri="{FF2B5EF4-FFF2-40B4-BE49-F238E27FC236}">
                <a16:creationId xmlns:a16="http://schemas.microsoft.com/office/drawing/2014/main" id="{AD859F5F-EC41-4EEC-9ECA-DE93E4B1A50A}"/>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12"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56" name="Google Shape;1714;p36">
            <a:hlinkClick r:id="rId13" action="ppaction://hlinksldjump"/>
            <a:extLst>
              <a:ext uri="{FF2B5EF4-FFF2-40B4-BE49-F238E27FC236}">
                <a16:creationId xmlns:a16="http://schemas.microsoft.com/office/drawing/2014/main" id="{74FB240E-7D0B-4F04-A430-76F63F34E13C}"/>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3"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57" name="Google Shape;1773;p39">
            <a:hlinkClick r:id="rId14" action="ppaction://hlinksldjump"/>
            <a:extLst>
              <a:ext uri="{FF2B5EF4-FFF2-40B4-BE49-F238E27FC236}">
                <a16:creationId xmlns:a16="http://schemas.microsoft.com/office/drawing/2014/main" id="{8D184D5D-F82C-4CD8-857B-B7A141EE769E}"/>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14"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58" name="Google Shape;1832;p42">
            <a:hlinkClick r:id="rId15" action="ppaction://hlinksldjump"/>
            <a:extLst>
              <a:ext uri="{FF2B5EF4-FFF2-40B4-BE49-F238E27FC236}">
                <a16:creationId xmlns:a16="http://schemas.microsoft.com/office/drawing/2014/main" id="{25EA8B84-BEDB-42EB-9E48-8D90D0794917}"/>
              </a:ext>
            </a:extLst>
          </p:cNvPr>
          <p:cNvSpPr/>
          <p:nvPr/>
        </p:nvSpPr>
        <p:spPr>
          <a:xfrm rot="-5400000">
            <a:off x="-138220" y="4172075"/>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de-DE" sz="1100">
                <a:solidFill>
                  <a:schemeClr val="bg1"/>
                </a:solidFill>
                <a:latin typeface="Barlow Semi Condensed SemiBold"/>
                <a:hlinkClick r:id="rId15" action="ppaction://hlinksldjump">
                  <a:extLst>
                    <a:ext uri="{A12FA001-AC4F-418D-AE19-62706E023703}">
                      <ahyp:hlinkClr xmlns:ahyp="http://schemas.microsoft.com/office/drawing/2018/hyperlinkcolor" val="tx"/>
                    </a:ext>
                  </a:extLst>
                </a:hlinkClick>
              </a:rPr>
              <a:t>Studien</a:t>
            </a:r>
            <a:endParaRPr lang="de-DE">
              <a:solidFill>
                <a:schemeClr val="bg1"/>
              </a:solidFill>
            </a:endParaRPr>
          </a:p>
        </p:txBody>
      </p:sp>
      <p:sp>
        <p:nvSpPr>
          <p:cNvPr id="61" name="Google Shape;1655;p33">
            <a:hlinkClick r:id="rId16" action="ppaction://hlinksldjump"/>
            <a:extLst>
              <a:ext uri="{FF2B5EF4-FFF2-40B4-BE49-F238E27FC236}">
                <a16:creationId xmlns:a16="http://schemas.microsoft.com/office/drawing/2014/main" id="{B6F964EE-32D1-4AD5-AC8B-A625D6A89CE2}"/>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6"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cxnSp>
        <p:nvCxnSpPr>
          <p:cNvPr id="2" name="Gerade Verbindung mit Pfeil 1">
            <a:extLst>
              <a:ext uri="{FF2B5EF4-FFF2-40B4-BE49-F238E27FC236}">
                <a16:creationId xmlns:a16="http://schemas.microsoft.com/office/drawing/2014/main" id="{728C3A9C-402C-48D6-B8B9-9E01DBCCA7C0}"/>
              </a:ext>
            </a:extLst>
          </p:cNvPr>
          <p:cNvCxnSpPr/>
          <p:nvPr/>
        </p:nvCxnSpPr>
        <p:spPr>
          <a:xfrm>
            <a:off x="728260" y="5314033"/>
            <a:ext cx="4461830" cy="0"/>
          </a:xfrm>
          <a:prstGeom prst="straightConnector1">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EF3FFB7B-F330-42A9-85F3-00C6392618F2}"/>
              </a:ext>
            </a:extLst>
          </p:cNvPr>
          <p:cNvSpPr txBox="1"/>
          <p:nvPr/>
        </p:nvSpPr>
        <p:spPr>
          <a:xfrm>
            <a:off x="684882" y="5357870"/>
            <a:ext cx="495575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aseline="30000">
                <a:latin typeface="Arabic Typesetting"/>
              </a:rPr>
              <a:t>9 </a:t>
            </a:r>
            <a:r>
              <a:rPr lang="de-DE">
                <a:latin typeface="Arabic Typesetting"/>
              </a:rPr>
              <a:t>Artelt, Baumert, Klieme, Neubrand, Prenzel, Schiefele, Schneider, </a:t>
            </a:r>
            <a:r>
              <a:rPr lang="de-DE" err="1">
                <a:latin typeface="Arabic Typesetting"/>
              </a:rPr>
              <a:t>Schümer</a:t>
            </a:r>
            <a:r>
              <a:rPr lang="de-DE">
                <a:latin typeface="Arabic Typesetting"/>
              </a:rPr>
              <a:t>, </a:t>
            </a:r>
            <a:r>
              <a:rPr lang="de-DE" err="1">
                <a:latin typeface="Arabic Typesetting"/>
              </a:rPr>
              <a:t>Stanat</a:t>
            </a:r>
            <a:r>
              <a:rPr lang="de-DE">
                <a:latin typeface="Arabic Typesetting"/>
              </a:rPr>
              <a:t>, Tillmann &amp; Weiß, 2001; Prenzel, Baumert, Blum, Lehmann, Leutner, Neubrand, </a:t>
            </a:r>
            <a:r>
              <a:rPr lang="de-DE" err="1">
                <a:latin typeface="Arabic Typesetting"/>
              </a:rPr>
              <a:t>Pektrun</a:t>
            </a:r>
            <a:r>
              <a:rPr lang="de-DE">
                <a:latin typeface="Arabic Typesetting"/>
              </a:rPr>
              <a:t>, Rolff, Rost &amp; Schiefele, 2004; Prenzel, Artelt, Baumert, Blum, Hammann, Klieme &amp; Pekrun, 2007; Klieme, Artelt, Hartig, Jude, Köller, Prenzel, Schneider &amp; </a:t>
            </a:r>
            <a:r>
              <a:rPr lang="de-DE" err="1">
                <a:latin typeface="Arabic Typesetting"/>
              </a:rPr>
              <a:t>Stanat</a:t>
            </a:r>
            <a:r>
              <a:rPr lang="de-DE">
                <a:latin typeface="Arabic Typesetting"/>
              </a:rPr>
              <a:t>, 2009; Prenzel, Sälzer, Klieme &amp; Köller, 2013; </a:t>
            </a:r>
            <a:r>
              <a:rPr lang="de-DE" err="1">
                <a:latin typeface="Arabic Typesetting"/>
              </a:rPr>
              <a:t>Reiss</a:t>
            </a:r>
            <a:r>
              <a:rPr lang="de-DE">
                <a:latin typeface="Arabic Typesetting"/>
              </a:rPr>
              <a:t>, Sälzer, </a:t>
            </a:r>
            <a:r>
              <a:rPr lang="de-DE" err="1">
                <a:latin typeface="Arabic Typesetting"/>
              </a:rPr>
              <a:t>Schiepe-Tiska</a:t>
            </a:r>
            <a:r>
              <a:rPr lang="de-DE">
                <a:latin typeface="Arabic Typesetting"/>
              </a:rPr>
              <a:t>, Klieme &amp; Köller, 2016, </a:t>
            </a:r>
            <a:r>
              <a:rPr lang="de-DE" err="1">
                <a:latin typeface="Arabic Typesetting"/>
              </a:rPr>
              <a:t>Reiss</a:t>
            </a:r>
            <a:r>
              <a:rPr lang="de-DE">
                <a:latin typeface="Arabic Typesetting"/>
              </a:rPr>
              <a:t>, Weis, Klieme &amp; Köller, 2019</a:t>
            </a:r>
            <a:endParaRPr lang="en-GB" err="1">
              <a:latin typeface="Arabic Typesetting"/>
            </a:endParaRPr>
          </a:p>
        </p:txBody>
      </p:sp>
    </p:spTree>
    <p:extLst>
      <p:ext uri="{BB962C8B-B14F-4D97-AF65-F5344CB8AC3E}">
        <p14:creationId xmlns:p14="http://schemas.microsoft.com/office/powerpoint/2010/main" val="42061662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3"/>
        <p:cNvGrpSpPr/>
        <p:nvPr/>
      </p:nvGrpSpPr>
      <p:grpSpPr>
        <a:xfrm>
          <a:off x="0" y="0"/>
          <a:ext cx="0" cy="0"/>
          <a:chOff x="0" y="0"/>
          <a:chExt cx="0" cy="0"/>
        </a:xfrm>
      </p:grpSpPr>
      <p:pic>
        <p:nvPicPr>
          <p:cNvPr id="11" name="Picture 11" descr="Ein Bild, das draußen, Strand enthält.&#10;&#10;Beschreibung automatisch generiert.">
            <a:extLst>
              <a:ext uri="{FF2B5EF4-FFF2-40B4-BE49-F238E27FC236}">
                <a16:creationId xmlns:a16="http://schemas.microsoft.com/office/drawing/2014/main" id="{0B2F4250-8BC4-486B-A0C6-4ED36977B8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93"/>
          <a:stretch/>
        </p:blipFill>
        <p:spPr bwMode="auto">
          <a:xfrm>
            <a:off x="0" y="5347874"/>
            <a:ext cx="427051" cy="14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a:extLst>
              <a:ext uri="{FF2B5EF4-FFF2-40B4-BE49-F238E27FC236}">
                <a16:creationId xmlns:a16="http://schemas.microsoft.com/office/drawing/2014/main" id="{320E2035-E0F7-4C0C-8280-4F57C6837958}"/>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1884" name="Google Shape;1884;p45"/>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r>
              <a:rPr lang="en" sz="3200" err="1"/>
              <a:t>Sonstige</a:t>
            </a:r>
            <a:r>
              <a:rPr lang="en" sz="3200"/>
              <a:t> </a:t>
            </a:r>
            <a:r>
              <a:rPr lang="en" sz="3200" err="1"/>
              <a:t>Einflussfaktoren</a:t>
            </a:r>
            <a:endParaRPr lang="de-DE" sz="3200" err="1">
              <a:highlight>
                <a:srgbClr val="FF0000"/>
              </a:highlight>
            </a:endParaRPr>
          </a:p>
        </p:txBody>
      </p:sp>
      <p:sp>
        <p:nvSpPr>
          <p:cNvPr id="1885" name="Google Shape;1885;p45"/>
          <p:cNvSpPr txBox="1">
            <a:spLocks noGrp="1"/>
          </p:cNvSpPr>
          <p:nvPr>
            <p:ph type="body" idx="1"/>
          </p:nvPr>
        </p:nvSpPr>
        <p:spPr>
          <a:xfrm>
            <a:off x="6498294" y="1385954"/>
            <a:ext cx="4844400" cy="5129745"/>
          </a:xfrm>
          <a:prstGeom prst="rect">
            <a:avLst/>
          </a:prstGeom>
        </p:spPr>
        <p:txBody>
          <a:bodyPr spcFirstLastPara="1" wrap="square" lIns="121900" tIns="121900" rIns="121900" bIns="121900" anchor="t" anchorCtr="0">
            <a:noAutofit/>
          </a:bodyPr>
          <a:lstStyle/>
          <a:p>
            <a:pPr marL="0" indent="0">
              <a:spcAft>
                <a:spcPts val="2100"/>
              </a:spcAft>
              <a:buNone/>
            </a:pPr>
            <a:r>
              <a:rPr lang="de-DE"/>
              <a:t>Die Studien werden allenfalls kritisch hinterfragt, weil sie wichtige Einflussfaktoren nicht berück-sichtigen. Da beispielsweise die Deutschnote nicht in Abhängigkeit zu der Lesekompetenz in den Studien steht, ist es wichtig, alle Faktoren, die für die abweichenden Punktzahlen verantwortlich sind, zu ermitteln und in die Messungen einfließen zu lassen. Es werden zwar Elternfragebögen ausgefüllt, familiäre Größen mit einbezogen und Lehrer nach ihrer Meinung zu der weiteren schulischen Laufbahn bei den Grundschülern und Grundschülerinnen befragt, allerdings werden immer noch nicht ausreichend viele Einflüsse mit einbezogen, um einen wirklich aussagekräftigen Vergleich zwischen verschiedenen Ländern möglich zu machen.</a:t>
            </a:r>
            <a:r>
              <a:rPr lang="de-DE" baseline="30000"/>
              <a:t>10</a:t>
            </a:r>
          </a:p>
          <a:p>
            <a:pPr marL="0" lvl="0" indent="0" algn="l" rtl="0">
              <a:spcBef>
                <a:spcPts val="0"/>
              </a:spcBef>
              <a:spcAft>
                <a:spcPts val="2100"/>
              </a:spcAft>
              <a:buNone/>
            </a:pPr>
            <a:endParaRPr/>
          </a:p>
        </p:txBody>
      </p:sp>
      <p:sp>
        <p:nvSpPr>
          <p:cNvPr id="1886" name="Google Shape;1886;p45"/>
          <p:cNvSpPr txBox="1">
            <a:spLocks noGrp="1"/>
          </p:cNvSpPr>
          <p:nvPr>
            <p:ph type="body" idx="2"/>
          </p:nvPr>
        </p:nvSpPr>
        <p:spPr>
          <a:xfrm>
            <a:off x="791475" y="1438800"/>
            <a:ext cx="4844400" cy="5076900"/>
          </a:xfrm>
          <a:prstGeom prst="rect">
            <a:avLst/>
          </a:prstGeom>
        </p:spPr>
        <p:txBody>
          <a:bodyPr spcFirstLastPara="1" wrap="square" lIns="121900" tIns="121900" rIns="121900" bIns="121900" anchor="t" anchorCtr="0">
            <a:noAutofit/>
          </a:bodyPr>
          <a:lstStyle/>
          <a:p>
            <a:pPr marL="0" indent="0">
              <a:spcAft>
                <a:spcPts val="2100"/>
              </a:spcAft>
              <a:buNone/>
            </a:pPr>
            <a:r>
              <a:rPr lang="de-DE">
                <a:solidFill>
                  <a:srgbClr val="000000"/>
                </a:solidFill>
                <a:hlinkClick r:id="rId4" action="ppaction://hlinksldjump">
                  <a:extLst>
                    <a:ext uri="{A12FA001-AC4F-418D-AE19-62706E023703}">
                      <ahyp:hlinkClr xmlns:ahyp="http://schemas.microsoft.com/office/drawing/2018/hyperlinkcolor" val="tx"/>
                    </a:ext>
                  </a:extLst>
                </a:hlinkClick>
              </a:rPr>
              <a:t>Klassengröße</a:t>
            </a:r>
            <a:endParaRPr lang="de-DE">
              <a:solidFill>
                <a:srgbClr val="000000"/>
              </a:solidFill>
            </a:endParaRPr>
          </a:p>
          <a:p>
            <a:pPr marL="0" indent="0">
              <a:lnSpc>
                <a:spcPct val="114999"/>
              </a:lnSpc>
              <a:spcAft>
                <a:spcPts val="2100"/>
              </a:spcAft>
              <a:buNone/>
            </a:pPr>
            <a:r>
              <a:rPr lang="de-DE">
                <a:solidFill>
                  <a:srgbClr val="000000"/>
                </a:solidFill>
                <a:hlinkClick r:id="rId5" action="ppaction://hlinksldjump">
                  <a:extLst>
                    <a:ext uri="{A12FA001-AC4F-418D-AE19-62706E023703}">
                      <ahyp:hlinkClr xmlns:ahyp="http://schemas.microsoft.com/office/drawing/2018/hyperlinkcolor" val="tx"/>
                    </a:ext>
                  </a:extLst>
                </a:hlinkClick>
              </a:rPr>
              <a:t>Stundenanzahl pro Fach</a:t>
            </a:r>
            <a:endParaRPr lang="de-DE">
              <a:solidFill>
                <a:srgbClr val="000000"/>
              </a:solidFill>
            </a:endParaRPr>
          </a:p>
          <a:p>
            <a:pPr marL="0" indent="0">
              <a:lnSpc>
                <a:spcPct val="114999"/>
              </a:lnSpc>
              <a:spcAft>
                <a:spcPts val="2100"/>
              </a:spcAft>
              <a:buNone/>
            </a:pPr>
            <a:r>
              <a:rPr lang="de-DE">
                <a:solidFill>
                  <a:srgbClr val="000000"/>
                </a:solidFill>
                <a:hlinkClick r:id="rId5" action="ppaction://hlinksldjump">
                  <a:extLst>
                    <a:ext uri="{A12FA001-AC4F-418D-AE19-62706E023703}">
                      <ahyp:hlinkClr xmlns:ahyp="http://schemas.microsoft.com/office/drawing/2018/hyperlinkcolor" val="tx"/>
                    </a:ext>
                  </a:extLst>
                </a:hlinkClick>
              </a:rPr>
              <a:t>Unterrichtstage pro Jahr</a:t>
            </a:r>
            <a:endParaRPr lang="de-DE">
              <a:solidFill>
                <a:srgbClr val="000000"/>
              </a:solidFill>
            </a:endParaRPr>
          </a:p>
          <a:p>
            <a:pPr marL="0" indent="0">
              <a:lnSpc>
                <a:spcPct val="114999"/>
              </a:lnSpc>
              <a:spcAft>
                <a:spcPts val="2100"/>
              </a:spcAft>
              <a:buNone/>
            </a:pPr>
            <a:r>
              <a:rPr lang="de-DE">
                <a:solidFill>
                  <a:srgbClr val="000000"/>
                </a:solidFill>
                <a:hlinkClick r:id="rId6" action="ppaction://hlinksldjump">
                  <a:extLst>
                    <a:ext uri="{A12FA001-AC4F-418D-AE19-62706E023703}">
                      <ahyp:hlinkClr xmlns:ahyp="http://schemas.microsoft.com/office/drawing/2018/hyperlinkcolor" val="tx"/>
                    </a:ext>
                  </a:extLst>
                </a:hlinkClick>
              </a:rPr>
              <a:t>Unterrichtsstunden pro Jahr</a:t>
            </a:r>
            <a:endParaRPr lang="de-DE">
              <a:solidFill>
                <a:srgbClr val="000000"/>
              </a:solidFill>
            </a:endParaRPr>
          </a:p>
          <a:p>
            <a:pPr marL="0" indent="0">
              <a:lnSpc>
                <a:spcPct val="114999"/>
              </a:lnSpc>
              <a:spcAft>
                <a:spcPts val="2100"/>
              </a:spcAft>
              <a:buNone/>
            </a:pPr>
            <a:r>
              <a:rPr lang="de-DE">
                <a:solidFill>
                  <a:schemeClr val="bg1"/>
                </a:solidFill>
                <a:hlinkClick r:id="rId7" action="ppaction://hlinksldjump">
                  <a:extLst>
                    <a:ext uri="{A12FA001-AC4F-418D-AE19-62706E023703}">
                      <ahyp:hlinkClr xmlns:ahyp="http://schemas.microsoft.com/office/drawing/2018/hyperlinkcolor" val="tx"/>
                    </a:ext>
                  </a:extLst>
                </a:hlinkClick>
              </a:rPr>
              <a:t>Lehrer-Schüler-Relation</a:t>
            </a:r>
            <a:endParaRPr lang="de-DE">
              <a:solidFill>
                <a:schemeClr val="bg1"/>
              </a:solidFill>
            </a:endParaRPr>
          </a:p>
        </p:txBody>
      </p:sp>
      <p:grpSp>
        <p:nvGrpSpPr>
          <p:cNvPr id="20" name="Gruppieren 19">
            <a:extLst>
              <a:ext uri="{FF2B5EF4-FFF2-40B4-BE49-F238E27FC236}">
                <a16:creationId xmlns:a16="http://schemas.microsoft.com/office/drawing/2014/main" id="{95C6A0D9-8621-411B-BCAF-46F2933A284F}"/>
              </a:ext>
            </a:extLst>
          </p:cNvPr>
          <p:cNvGrpSpPr/>
          <p:nvPr/>
        </p:nvGrpSpPr>
        <p:grpSpPr>
          <a:xfrm>
            <a:off x="557330" y="6225886"/>
            <a:ext cx="1655396" cy="545128"/>
            <a:chOff x="557330" y="6225886"/>
            <a:chExt cx="1655396" cy="545128"/>
          </a:xfrm>
        </p:grpSpPr>
        <p:pic>
          <p:nvPicPr>
            <p:cNvPr id="21" name="Grafik 27" descr="Anfangen mit einfarbiger Füllung">
              <a:hlinkClick r:id="rId8" action="ppaction://hlinksldjump"/>
              <a:extLst>
                <a:ext uri="{FF2B5EF4-FFF2-40B4-BE49-F238E27FC236}">
                  <a16:creationId xmlns:a16="http://schemas.microsoft.com/office/drawing/2014/main" id="{F89CFCA7-54A5-4210-8F38-7EA62EA2E3D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2573" y="6225886"/>
              <a:ext cx="545128" cy="545128"/>
            </a:xfrm>
            <a:prstGeom prst="rect">
              <a:avLst/>
            </a:prstGeom>
          </p:spPr>
        </p:pic>
        <p:sp>
          <p:nvSpPr>
            <p:cNvPr id="22" name="Rechteck 21">
              <a:extLst>
                <a:ext uri="{FF2B5EF4-FFF2-40B4-BE49-F238E27FC236}">
                  <a16:creationId xmlns:a16="http://schemas.microsoft.com/office/drawing/2014/main" id="{06B44E3E-9DB3-453B-B3AE-DBA96C64E9FE}"/>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hlinkClick r:id="rId8" action="ppaction://hlinksldjump"/>
              <a:extLst>
                <a:ext uri="{FF2B5EF4-FFF2-40B4-BE49-F238E27FC236}">
                  <a16:creationId xmlns:a16="http://schemas.microsoft.com/office/drawing/2014/main" id="{65E3A701-6742-40A9-805A-E3491B49E792}"/>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sp>
        <p:nvSpPr>
          <p:cNvPr id="25" name="Textfeld 24">
            <a:extLst>
              <a:ext uri="{FF2B5EF4-FFF2-40B4-BE49-F238E27FC236}">
                <a16:creationId xmlns:a16="http://schemas.microsoft.com/office/drawing/2014/main" id="{F22B96EF-F464-44E6-BA03-1F1778475074}"/>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1" name="Google Shape;1559;p28">
            <a:hlinkClick r:id="rId11" action="ppaction://hlinksldjump"/>
            <a:extLst>
              <a:ext uri="{FF2B5EF4-FFF2-40B4-BE49-F238E27FC236}">
                <a16:creationId xmlns:a16="http://schemas.microsoft.com/office/drawing/2014/main" id="{7C73CBCF-1B98-4155-9747-8A36590881F2}"/>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11"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45" name="Textfeld 44">
            <a:extLst>
              <a:ext uri="{FF2B5EF4-FFF2-40B4-BE49-F238E27FC236}">
                <a16:creationId xmlns:a16="http://schemas.microsoft.com/office/drawing/2014/main" id="{D8B61A3E-05ED-42B6-A4B0-0D0A7A4A0E7C}"/>
              </a:ext>
            </a:extLst>
          </p:cNvPr>
          <p:cNvSpPr txBox="1"/>
          <p:nvPr/>
        </p:nvSpPr>
        <p:spPr>
          <a:xfrm>
            <a:off x="223192"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6" name="Textfeld 45">
            <a:extLst>
              <a:ext uri="{FF2B5EF4-FFF2-40B4-BE49-F238E27FC236}">
                <a16:creationId xmlns:a16="http://schemas.microsoft.com/office/drawing/2014/main" id="{85FD4223-5CCC-400F-BDCD-0E9338006697}"/>
              </a:ext>
            </a:extLst>
          </p:cNvPr>
          <p:cNvSpPr txBox="1"/>
          <p:nvPr/>
        </p:nvSpPr>
        <p:spPr>
          <a:xfrm>
            <a:off x="212895" y="3981706"/>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7" name="Textfeld 46">
            <a:extLst>
              <a:ext uri="{FF2B5EF4-FFF2-40B4-BE49-F238E27FC236}">
                <a16:creationId xmlns:a16="http://schemas.microsoft.com/office/drawing/2014/main" id="{3F07D700-8FA9-4346-974F-55ED52E57F68}"/>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8" name="Textfeld 47">
            <a:extLst>
              <a:ext uri="{FF2B5EF4-FFF2-40B4-BE49-F238E27FC236}">
                <a16:creationId xmlns:a16="http://schemas.microsoft.com/office/drawing/2014/main" id="{41F4DEC2-F7FA-4B58-AB44-4F14576CB643}"/>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9" name="Textfeld 48">
            <a:extLst>
              <a:ext uri="{FF2B5EF4-FFF2-40B4-BE49-F238E27FC236}">
                <a16:creationId xmlns:a16="http://schemas.microsoft.com/office/drawing/2014/main" id="{FA6BB3F1-691D-4085-AE18-50055F85B0C8}"/>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0" name="Textfeld 49">
            <a:extLst>
              <a:ext uri="{FF2B5EF4-FFF2-40B4-BE49-F238E27FC236}">
                <a16:creationId xmlns:a16="http://schemas.microsoft.com/office/drawing/2014/main" id="{7D926282-A514-4C92-B498-2A7C0886329E}"/>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1" name="Google Shape;1617;p31">
            <a:hlinkClick r:id="rId12" action="ppaction://hlinksldjump"/>
            <a:extLst>
              <a:ext uri="{FF2B5EF4-FFF2-40B4-BE49-F238E27FC236}">
                <a16:creationId xmlns:a16="http://schemas.microsoft.com/office/drawing/2014/main" id="{7533F3D0-5F90-4DDA-8D1D-C863F0545BFD}"/>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12"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52" name="Google Shape;1714;p36">
            <a:hlinkClick r:id="rId13" action="ppaction://hlinksldjump"/>
            <a:extLst>
              <a:ext uri="{FF2B5EF4-FFF2-40B4-BE49-F238E27FC236}">
                <a16:creationId xmlns:a16="http://schemas.microsoft.com/office/drawing/2014/main" id="{DD7BE943-01EB-429C-9351-19C398F454F2}"/>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3"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53" name="Google Shape;1773;p39">
            <a:hlinkClick r:id="rId14" action="ppaction://hlinksldjump"/>
            <a:extLst>
              <a:ext uri="{FF2B5EF4-FFF2-40B4-BE49-F238E27FC236}">
                <a16:creationId xmlns:a16="http://schemas.microsoft.com/office/drawing/2014/main" id="{D422BFCD-AC50-4A3A-9F51-9448038C15B3}"/>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14"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54" name="Google Shape;1832;p42">
            <a:hlinkClick r:id="rId15" action="ppaction://hlinksldjump"/>
            <a:extLst>
              <a:ext uri="{FF2B5EF4-FFF2-40B4-BE49-F238E27FC236}">
                <a16:creationId xmlns:a16="http://schemas.microsoft.com/office/drawing/2014/main" id="{57B632ED-8232-42F2-8A9C-45254D398C96}"/>
              </a:ext>
            </a:extLst>
          </p:cNvPr>
          <p:cNvSpPr/>
          <p:nvPr/>
        </p:nvSpPr>
        <p:spPr>
          <a:xfrm rot="-5400000">
            <a:off x="-138220" y="4172075"/>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de-DE" sz="1100">
                <a:solidFill>
                  <a:schemeClr val="bg1"/>
                </a:solidFill>
                <a:latin typeface="Barlow Semi Condensed SemiBold"/>
                <a:hlinkClick r:id="rId15" action="ppaction://hlinksldjump">
                  <a:extLst>
                    <a:ext uri="{A12FA001-AC4F-418D-AE19-62706E023703}">
                      <ahyp:hlinkClr xmlns:ahyp="http://schemas.microsoft.com/office/drawing/2018/hyperlinkcolor" val="tx"/>
                    </a:ext>
                  </a:extLst>
                </a:hlinkClick>
              </a:rPr>
              <a:t>Studien</a:t>
            </a:r>
            <a:endParaRPr lang="de-DE">
              <a:solidFill>
                <a:schemeClr val="bg1"/>
              </a:solidFill>
            </a:endParaRPr>
          </a:p>
        </p:txBody>
      </p:sp>
      <p:sp>
        <p:nvSpPr>
          <p:cNvPr id="55" name="Google Shape;1891;p45">
            <a:hlinkClick r:id="rId16" action="ppaction://hlinksldjump"/>
            <a:extLst>
              <a:ext uri="{FF2B5EF4-FFF2-40B4-BE49-F238E27FC236}">
                <a16:creationId xmlns:a16="http://schemas.microsoft.com/office/drawing/2014/main" id="{D7CB998F-DA54-4825-B71B-797859D6E0A2}"/>
              </a:ext>
            </a:extLst>
          </p:cNvPr>
          <p:cNvSpPr/>
          <p:nvPr/>
        </p:nvSpPr>
        <p:spPr>
          <a:xfrm rot="-5400000">
            <a:off x="-136616" y="5136203"/>
            <a:ext cx="962215" cy="428196"/>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hlinkClick r:id="rId16" action="ppaction://hlinksldjump">
                  <a:extLst>
                    <a:ext uri="{A12FA001-AC4F-418D-AE19-62706E023703}">
                      <ahyp:hlinkClr xmlns:ahyp="http://schemas.microsoft.com/office/drawing/2018/hyperlinkcolor" val="tx"/>
                    </a:ext>
                  </a:extLst>
                </a:hlinkClick>
              </a:rPr>
              <a:t>Sonstige Ein- flussfaktoren</a:t>
            </a:r>
            <a:endParaRPr lang="de-DE" sz="1050">
              <a:solidFill>
                <a:schemeClr val="bg1"/>
              </a:solidFill>
              <a:ea typeface="Barlow Semi Condensed SemiBold"/>
            </a:endParaRPr>
          </a:p>
        </p:txBody>
      </p:sp>
      <p:sp>
        <p:nvSpPr>
          <p:cNvPr id="57" name="Google Shape;1655;p33">
            <a:hlinkClick r:id="rId17" action="ppaction://hlinksldjump"/>
            <a:extLst>
              <a:ext uri="{FF2B5EF4-FFF2-40B4-BE49-F238E27FC236}">
                <a16:creationId xmlns:a16="http://schemas.microsoft.com/office/drawing/2014/main" id="{3794CF64-0429-44ED-B129-7D5BC4790398}"/>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7"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pic>
        <p:nvPicPr>
          <p:cNvPr id="4" name="Grafik 3" descr="Eine Glühlampe">
            <a:extLst>
              <a:ext uri="{FF2B5EF4-FFF2-40B4-BE49-F238E27FC236}">
                <a16:creationId xmlns:a16="http://schemas.microsoft.com/office/drawing/2014/main" id="{57A28C4D-0A93-4130-8D08-F60B1A8FAD7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147485" y="6712"/>
            <a:ext cx="1662189" cy="1662189"/>
          </a:xfrm>
          <a:prstGeom prst="rect">
            <a:avLst/>
          </a:prstGeom>
        </p:spPr>
      </p:pic>
      <p:sp>
        <p:nvSpPr>
          <p:cNvPr id="5" name="Textfeld 4">
            <a:extLst>
              <a:ext uri="{FF2B5EF4-FFF2-40B4-BE49-F238E27FC236}">
                <a16:creationId xmlns:a16="http://schemas.microsoft.com/office/drawing/2014/main" id="{B0F2E233-BB06-4D79-8AFA-532E55B2703F}"/>
              </a:ext>
            </a:extLst>
          </p:cNvPr>
          <p:cNvSpPr txBox="1"/>
          <p:nvPr/>
        </p:nvSpPr>
        <p:spPr>
          <a:xfrm>
            <a:off x="7569864" y="886560"/>
            <a:ext cx="747320" cy="338554"/>
          </a:xfrm>
          <a:prstGeom prst="rect">
            <a:avLst/>
          </a:prstGeom>
          <a:noFill/>
        </p:spPr>
        <p:txBody>
          <a:bodyPr wrap="none" rtlCol="0">
            <a:spAutoFit/>
          </a:bodyPr>
          <a:lstStyle/>
          <a:p>
            <a:r>
              <a:rPr lang="de-DE" sz="1600">
                <a:latin typeface="Istanbul" panose="04040805020002020604" pitchFamily="82" charset="0"/>
              </a:rPr>
              <a:t>INFO</a:t>
            </a:r>
          </a:p>
        </p:txBody>
      </p:sp>
      <p:cxnSp>
        <p:nvCxnSpPr>
          <p:cNvPr id="3" name="Gerade Verbindung mit Pfeil 2">
            <a:extLst>
              <a:ext uri="{FF2B5EF4-FFF2-40B4-BE49-F238E27FC236}">
                <a16:creationId xmlns:a16="http://schemas.microsoft.com/office/drawing/2014/main" id="{2A1DF3B6-CE3F-4412-9F88-27B6B306C0AA}"/>
              </a:ext>
            </a:extLst>
          </p:cNvPr>
          <p:cNvCxnSpPr/>
          <p:nvPr/>
        </p:nvCxnSpPr>
        <p:spPr>
          <a:xfrm>
            <a:off x="728260" y="4955985"/>
            <a:ext cx="4461830" cy="0"/>
          </a:xfrm>
          <a:prstGeom prst="straightConnector1">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285894F9-C0CA-4B0E-AD9D-10669BC7A293}"/>
              </a:ext>
            </a:extLst>
          </p:cNvPr>
          <p:cNvSpPr txBox="1"/>
          <p:nvPr/>
        </p:nvSpPr>
        <p:spPr>
          <a:xfrm>
            <a:off x="684882" y="4999822"/>
            <a:ext cx="49557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aseline="30000">
                <a:latin typeface="Arabic Typesetting"/>
              </a:rPr>
              <a:t>10 </a:t>
            </a:r>
            <a:r>
              <a:rPr lang="de-DE">
                <a:latin typeface="Arabic Typesetting"/>
              </a:rPr>
              <a:t>Hußmann, Wendt, Bos, </a:t>
            </a:r>
            <a:r>
              <a:rPr lang="de-DE" err="1">
                <a:latin typeface="Arabic Typesetting"/>
              </a:rPr>
              <a:t>Bremerich</a:t>
            </a:r>
            <a:r>
              <a:rPr lang="de-DE">
                <a:latin typeface="Arabic Typesetting"/>
              </a:rPr>
              <a:t>-Vos, Kasper, Lankes, </a:t>
            </a:r>
            <a:r>
              <a:rPr lang="de-DE" err="1">
                <a:latin typeface="Arabic Typesetting"/>
              </a:rPr>
              <a:t>McElvany</a:t>
            </a:r>
            <a:r>
              <a:rPr lang="de-DE">
                <a:latin typeface="Arabic Typesetting"/>
              </a:rPr>
              <a:t>, Stubbe &amp; Valtin, 2017</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85">
                                            <p:txEl>
                                              <p:pRg st="0" end="0"/>
                                            </p:txEl>
                                          </p:spTgt>
                                        </p:tgtEl>
                                        <p:attrNameLst>
                                          <p:attrName>style.visibility</p:attrName>
                                        </p:attrNameLst>
                                      </p:cBhvr>
                                      <p:to>
                                        <p:strVal val="visible"/>
                                      </p:to>
                                    </p:set>
                                    <p:animEffect transition="in" filter="fade">
                                      <p:cBhvr>
                                        <p:cTn id="7" dur="500"/>
                                        <p:tgtEl>
                                          <p:spTgt spid="1885">
                                            <p:txEl>
                                              <p:pRg st="0" end="0"/>
                                            </p:txEl>
                                          </p:spTgt>
                                        </p:tgtEl>
                                      </p:cBhvr>
                                    </p:animEffec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1885">
                                            <p:txEl>
                                              <p:pRg st="0" end="0"/>
                                            </p:txEl>
                                          </p:spTgt>
                                        </p:tgtEl>
                                        <p:attrNameLst>
                                          <p:attrName>style.visibility</p:attrName>
                                        </p:attrNameLst>
                                      </p:cBhvr>
                                      <p:to>
                                        <p:strVal val="visible"/>
                                      </p:to>
                                    </p:set>
                                    <p:animEffect transition="in" filter="fade">
                                      <p:cBhvr>
                                        <p:cTn id="13" dur="500"/>
                                        <p:tgtEl>
                                          <p:spTgt spid="1885">
                                            <p:txEl>
                                              <p:pRg st="0" end="0"/>
                                            </p:txEl>
                                          </p:spTgt>
                                        </p:tgtEl>
                                      </p:cBhvr>
                                    </p:animEffect>
                                  </p:childTnLst>
                                </p:cTn>
                              </p:par>
                            </p:childTnLst>
                          </p:cTn>
                        </p:par>
                      </p:childTnLst>
                    </p:cTn>
                  </p:par>
                </p:childTnLst>
              </p:cTn>
              <p:nextCondLst>
                <p:cond evt="onClick" delay="0">
                  <p:tgtEl>
                    <p:spTgt spid="5"/>
                  </p:tgtEl>
                </p:cond>
              </p:nextCondLst>
            </p:seq>
          </p:childTnLst>
        </p:cTn>
      </p:par>
    </p:tnLst>
    <p:bldLst>
      <p:bldP spid="1885" grpId="0" build="p"/>
      <p:bldP spid="1885"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pic>
        <p:nvPicPr>
          <p:cNvPr id="9" name="Picture 11" descr="Ein Bild, das draußen, Strand enthält.&#10;&#10;Beschreibung automatisch generiert.">
            <a:extLst>
              <a:ext uri="{FF2B5EF4-FFF2-40B4-BE49-F238E27FC236}">
                <a16:creationId xmlns:a16="http://schemas.microsoft.com/office/drawing/2014/main" id="{0FFD226B-187A-4E0A-A18B-38F562CBA3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93"/>
          <a:stretch/>
        </p:blipFill>
        <p:spPr bwMode="auto">
          <a:xfrm>
            <a:off x="0" y="5347874"/>
            <a:ext cx="427051" cy="14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8" name="Google Shape;1898;p46"/>
          <p:cNvSpPr txBox="1">
            <a:spLocks noGrp="1"/>
          </p:cNvSpPr>
          <p:nvPr>
            <p:ph type="title"/>
          </p:nvPr>
        </p:nvSpPr>
        <p:spPr>
          <a:prstGeom prst="rect">
            <a:avLst/>
          </a:prstGeom>
        </p:spPr>
        <p:txBody>
          <a:bodyPr spcFirstLastPara="1" wrap="square" lIns="121900" tIns="121900" rIns="121900" bIns="121900" anchor="t" anchorCtr="0">
            <a:noAutofit/>
          </a:bodyPr>
          <a:lstStyle/>
          <a:p>
            <a:r>
              <a:rPr lang="en" sz="3200"/>
              <a:t>Klassengröße</a:t>
            </a:r>
            <a:r>
              <a:rPr lang="en" sz="3200" baseline="30000"/>
              <a:t>11</a:t>
            </a:r>
            <a:endParaRPr lang="de-DE" baseline="30000" err="1">
              <a:highlight>
                <a:srgbClr val="FF0000"/>
              </a:highlight>
            </a:endParaRPr>
          </a:p>
        </p:txBody>
      </p:sp>
      <p:sp>
        <p:nvSpPr>
          <p:cNvPr id="1899" name="Google Shape;1899;p46"/>
          <p:cNvSpPr txBox="1">
            <a:spLocks noGrp="1"/>
          </p:cNvSpPr>
          <p:nvPr>
            <p:ph type="body" idx="1"/>
          </p:nvPr>
        </p:nvSpPr>
        <p:spPr>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de-DE"/>
              <a:t>Primarbereich</a:t>
            </a:r>
          </a:p>
          <a:p>
            <a:pPr marL="0" lvl="0" indent="0" algn="l" rtl="0">
              <a:spcBef>
                <a:spcPts val="0"/>
              </a:spcBef>
              <a:spcAft>
                <a:spcPts val="2100"/>
              </a:spcAft>
              <a:buNone/>
            </a:pPr>
            <a:endParaRPr lang="de-DE"/>
          </a:p>
          <a:p>
            <a:pPr marL="0" lvl="0" indent="0" algn="l" rtl="0">
              <a:spcBef>
                <a:spcPts val="0"/>
              </a:spcBef>
              <a:spcAft>
                <a:spcPts val="2100"/>
              </a:spcAft>
              <a:buNone/>
            </a:pPr>
            <a:endParaRPr lang="de-DE"/>
          </a:p>
          <a:p>
            <a:pPr marL="0" lvl="0" indent="0" algn="l" rtl="0">
              <a:spcBef>
                <a:spcPts val="0"/>
              </a:spcBef>
              <a:spcAft>
                <a:spcPts val="2100"/>
              </a:spcAft>
              <a:buNone/>
            </a:pPr>
            <a:endParaRPr lang="de-DE"/>
          </a:p>
          <a:p>
            <a:pPr marL="0" lvl="0" indent="0" algn="l" rtl="0">
              <a:spcBef>
                <a:spcPts val="0"/>
              </a:spcBef>
              <a:spcAft>
                <a:spcPts val="2100"/>
              </a:spcAft>
              <a:buNone/>
            </a:pPr>
            <a:endParaRPr lang="de-DE"/>
          </a:p>
          <a:p>
            <a:pPr marL="0" lvl="0" indent="0" algn="l" rtl="0">
              <a:spcBef>
                <a:spcPts val="0"/>
              </a:spcBef>
              <a:spcAft>
                <a:spcPts val="2100"/>
              </a:spcAft>
              <a:buNone/>
            </a:pPr>
            <a:r>
              <a:rPr lang="de-DE"/>
              <a:t>Sekundarbereich</a:t>
            </a:r>
          </a:p>
          <a:p>
            <a:pPr marL="0" lvl="0" indent="0" algn="l" rtl="0">
              <a:spcBef>
                <a:spcPts val="0"/>
              </a:spcBef>
              <a:spcAft>
                <a:spcPts val="2100"/>
              </a:spcAft>
              <a:buNone/>
            </a:pPr>
            <a:endParaRPr lang="de-DE"/>
          </a:p>
          <a:p>
            <a:pPr marL="0" lvl="0" indent="0" algn="l" rtl="0">
              <a:spcBef>
                <a:spcPts val="0"/>
              </a:spcBef>
              <a:spcAft>
                <a:spcPts val="2100"/>
              </a:spcAft>
              <a:buNone/>
            </a:pPr>
            <a:endParaRPr/>
          </a:p>
        </p:txBody>
      </p:sp>
      <p:sp>
        <p:nvSpPr>
          <p:cNvPr id="1900" name="Google Shape;1900;p46"/>
          <p:cNvSpPr txBox="1">
            <a:spLocks noGrp="1"/>
          </p:cNvSpPr>
          <p:nvPr>
            <p:ph type="body" idx="2"/>
          </p:nvPr>
        </p:nvSpPr>
        <p:spPr>
          <a:xfrm>
            <a:off x="791475" y="2449210"/>
            <a:ext cx="4844400" cy="4066489"/>
          </a:xfrm>
          <a:prstGeom prst="rect">
            <a:avLst/>
          </a:prstGeom>
        </p:spPr>
        <p:txBody>
          <a:bodyPr spcFirstLastPara="1" wrap="square" lIns="121900" tIns="121900" rIns="121900" bIns="121900" anchor="t" anchorCtr="0">
            <a:noAutofit/>
          </a:bodyPr>
          <a:lstStyle/>
          <a:p>
            <a:pPr marL="0" lvl="0" indent="0">
              <a:spcAft>
                <a:spcPts val="2100"/>
              </a:spcAft>
              <a:buNone/>
            </a:pPr>
            <a:r>
              <a:rPr lang="de-DE"/>
              <a:t>Die unterschiedliche Klassengröße bleibt in den Studien völlig unberücksichtigt, obwohl es dennoch nennenswerte Unterschiede gibt. Die Klassengröße wirkt sich zwar erst nach mindestens drei Jahren auf die Leistungen der Kinder aus, allerdings zeigt sie, dass in kleineren Klassen das Leistungsniveau angehoben werden kann.</a:t>
            </a:r>
            <a:r>
              <a:rPr lang="de-DE" baseline="30000"/>
              <a:t>12</a:t>
            </a:r>
          </a:p>
        </p:txBody>
      </p:sp>
      <p:grpSp>
        <p:nvGrpSpPr>
          <p:cNvPr id="20" name="Gruppieren 19">
            <a:extLst>
              <a:ext uri="{FF2B5EF4-FFF2-40B4-BE49-F238E27FC236}">
                <a16:creationId xmlns:a16="http://schemas.microsoft.com/office/drawing/2014/main" id="{5DA1756C-3772-4644-950D-19F7E8CEBA4C}"/>
              </a:ext>
            </a:extLst>
          </p:cNvPr>
          <p:cNvGrpSpPr/>
          <p:nvPr/>
        </p:nvGrpSpPr>
        <p:grpSpPr>
          <a:xfrm>
            <a:off x="557330" y="6225886"/>
            <a:ext cx="1655396" cy="545128"/>
            <a:chOff x="557330" y="6225886"/>
            <a:chExt cx="1655396" cy="545128"/>
          </a:xfrm>
        </p:grpSpPr>
        <p:pic>
          <p:nvPicPr>
            <p:cNvPr id="21" name="Grafik 27" descr="Anfangen mit einfarbiger Füllung">
              <a:hlinkClick r:id="rId4" action="ppaction://hlinksldjump"/>
              <a:extLst>
                <a:ext uri="{FF2B5EF4-FFF2-40B4-BE49-F238E27FC236}">
                  <a16:creationId xmlns:a16="http://schemas.microsoft.com/office/drawing/2014/main" id="{12907EBD-73A2-4BE2-B351-920DE78E89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573" y="6225886"/>
              <a:ext cx="545128" cy="545128"/>
            </a:xfrm>
            <a:prstGeom prst="rect">
              <a:avLst/>
            </a:prstGeom>
          </p:spPr>
        </p:pic>
        <p:sp>
          <p:nvSpPr>
            <p:cNvPr id="22" name="Rechteck 21">
              <a:extLst>
                <a:ext uri="{FF2B5EF4-FFF2-40B4-BE49-F238E27FC236}">
                  <a16:creationId xmlns:a16="http://schemas.microsoft.com/office/drawing/2014/main" id="{1743DB24-A5F5-422B-A154-EE7BF29D39E0}"/>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hlinkClick r:id="rId4" action="ppaction://hlinksldjump"/>
              <a:extLst>
                <a:ext uri="{FF2B5EF4-FFF2-40B4-BE49-F238E27FC236}">
                  <a16:creationId xmlns:a16="http://schemas.microsoft.com/office/drawing/2014/main" id="{FF53251D-6722-4C34-8FC8-CF5549C0726D}"/>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graphicFrame>
        <p:nvGraphicFramePr>
          <p:cNvPr id="25" name="Diagramm 24">
            <a:extLst>
              <a:ext uri="{FF2B5EF4-FFF2-40B4-BE49-F238E27FC236}">
                <a16:creationId xmlns:a16="http://schemas.microsoft.com/office/drawing/2014/main" id="{07AB29BD-921C-427F-AAE8-980A89EB2043}"/>
              </a:ext>
            </a:extLst>
          </p:cNvPr>
          <p:cNvGraphicFramePr/>
          <p:nvPr>
            <p:extLst>
              <p:ext uri="{D42A27DB-BD31-4B8C-83A1-F6EECF244321}">
                <p14:modId xmlns:p14="http://schemas.microsoft.com/office/powerpoint/2010/main" val="2900944975"/>
              </p:ext>
            </p:extLst>
          </p:nvPr>
        </p:nvGraphicFramePr>
        <p:xfrm>
          <a:off x="6358429" y="963979"/>
          <a:ext cx="5037995" cy="269362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Diagramm 31">
            <a:extLst>
              <a:ext uri="{FF2B5EF4-FFF2-40B4-BE49-F238E27FC236}">
                <a16:creationId xmlns:a16="http://schemas.microsoft.com/office/drawing/2014/main" id="{C130E06A-1BD3-40F8-9F9D-D65A4842CD23}"/>
              </a:ext>
            </a:extLst>
          </p:cNvPr>
          <p:cNvGraphicFramePr/>
          <p:nvPr>
            <p:extLst>
              <p:ext uri="{D42A27DB-BD31-4B8C-83A1-F6EECF244321}">
                <p14:modId xmlns:p14="http://schemas.microsoft.com/office/powerpoint/2010/main" val="1730517960"/>
              </p:ext>
            </p:extLst>
          </p:nvPr>
        </p:nvGraphicFramePr>
        <p:xfrm>
          <a:off x="6358429" y="3770204"/>
          <a:ext cx="5037995" cy="2934358"/>
        </p:xfrm>
        <a:graphic>
          <a:graphicData uri="http://schemas.openxmlformats.org/drawingml/2006/chart">
            <c:chart xmlns:c="http://schemas.openxmlformats.org/drawingml/2006/chart" xmlns:r="http://schemas.openxmlformats.org/officeDocument/2006/relationships" r:id="rId8"/>
          </a:graphicData>
        </a:graphic>
      </p:graphicFrame>
      <p:sp>
        <p:nvSpPr>
          <p:cNvPr id="33" name="Textfeld 32">
            <a:extLst>
              <a:ext uri="{FF2B5EF4-FFF2-40B4-BE49-F238E27FC236}">
                <a16:creationId xmlns:a16="http://schemas.microsoft.com/office/drawing/2014/main" id="{9EDD1E2F-C454-4D00-8460-5577FAEA0297}"/>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4" name="Google Shape;1559;p28">
            <a:hlinkClick r:id="rId9" action="ppaction://hlinksldjump"/>
            <a:extLst>
              <a:ext uri="{FF2B5EF4-FFF2-40B4-BE49-F238E27FC236}">
                <a16:creationId xmlns:a16="http://schemas.microsoft.com/office/drawing/2014/main" id="{011473FA-3B55-4008-9DEF-45815E7B2F28}"/>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9"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48" name="Textfeld 47">
            <a:extLst>
              <a:ext uri="{FF2B5EF4-FFF2-40B4-BE49-F238E27FC236}">
                <a16:creationId xmlns:a16="http://schemas.microsoft.com/office/drawing/2014/main" id="{5399463F-0A95-4610-8664-DCE2315D90E1}"/>
              </a:ext>
            </a:extLst>
          </p:cNvPr>
          <p:cNvSpPr txBox="1"/>
          <p:nvPr/>
        </p:nvSpPr>
        <p:spPr>
          <a:xfrm>
            <a:off x="223192"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9" name="Textfeld 48">
            <a:extLst>
              <a:ext uri="{FF2B5EF4-FFF2-40B4-BE49-F238E27FC236}">
                <a16:creationId xmlns:a16="http://schemas.microsoft.com/office/drawing/2014/main" id="{E807ED47-463C-485D-82C3-FCD4AAA7AF9E}"/>
              </a:ext>
            </a:extLst>
          </p:cNvPr>
          <p:cNvSpPr txBox="1"/>
          <p:nvPr/>
        </p:nvSpPr>
        <p:spPr>
          <a:xfrm>
            <a:off x="212895" y="3981706"/>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0" name="Textfeld 49">
            <a:extLst>
              <a:ext uri="{FF2B5EF4-FFF2-40B4-BE49-F238E27FC236}">
                <a16:creationId xmlns:a16="http://schemas.microsoft.com/office/drawing/2014/main" id="{5B2DD000-01F6-4C6E-B6F9-9375313D5DFD}"/>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1" name="Textfeld 50">
            <a:extLst>
              <a:ext uri="{FF2B5EF4-FFF2-40B4-BE49-F238E27FC236}">
                <a16:creationId xmlns:a16="http://schemas.microsoft.com/office/drawing/2014/main" id="{BAAAFDB9-F5CF-449B-84F7-F24B3FB0041A}"/>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2" name="Textfeld 51">
            <a:extLst>
              <a:ext uri="{FF2B5EF4-FFF2-40B4-BE49-F238E27FC236}">
                <a16:creationId xmlns:a16="http://schemas.microsoft.com/office/drawing/2014/main" id="{832E2E81-A6E4-4F6E-AD5D-BD2D4BF8A13B}"/>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3" name="Textfeld 52">
            <a:extLst>
              <a:ext uri="{FF2B5EF4-FFF2-40B4-BE49-F238E27FC236}">
                <a16:creationId xmlns:a16="http://schemas.microsoft.com/office/drawing/2014/main" id="{F069EA1F-B6BC-458A-A4D1-14E018E8494F}"/>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4" name="Google Shape;1617;p31">
            <a:hlinkClick r:id="rId10" action="ppaction://hlinksldjump"/>
            <a:extLst>
              <a:ext uri="{FF2B5EF4-FFF2-40B4-BE49-F238E27FC236}">
                <a16:creationId xmlns:a16="http://schemas.microsoft.com/office/drawing/2014/main" id="{E0CCD1E4-764A-45B2-9F71-0460DBC73EF2}"/>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10"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55" name="Google Shape;1714;p36">
            <a:hlinkClick r:id="rId11" action="ppaction://hlinksldjump"/>
            <a:extLst>
              <a:ext uri="{FF2B5EF4-FFF2-40B4-BE49-F238E27FC236}">
                <a16:creationId xmlns:a16="http://schemas.microsoft.com/office/drawing/2014/main" id="{91476AAA-CA41-4D88-A8F3-A5D46D7FFD3B}"/>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1"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56" name="Google Shape;1773;p39">
            <a:hlinkClick r:id="rId12" action="ppaction://hlinksldjump"/>
            <a:extLst>
              <a:ext uri="{FF2B5EF4-FFF2-40B4-BE49-F238E27FC236}">
                <a16:creationId xmlns:a16="http://schemas.microsoft.com/office/drawing/2014/main" id="{D27529B5-9C1A-48CA-BFC1-DE7C734F7298}"/>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12"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57" name="Google Shape;1832;p42">
            <a:hlinkClick r:id="rId13" action="ppaction://hlinksldjump"/>
            <a:extLst>
              <a:ext uri="{FF2B5EF4-FFF2-40B4-BE49-F238E27FC236}">
                <a16:creationId xmlns:a16="http://schemas.microsoft.com/office/drawing/2014/main" id="{6B4F68F5-2DBC-4B80-AB42-C331AC175FE8}"/>
              </a:ext>
            </a:extLst>
          </p:cNvPr>
          <p:cNvSpPr/>
          <p:nvPr/>
        </p:nvSpPr>
        <p:spPr>
          <a:xfrm rot="-5400000">
            <a:off x="-138220" y="4172075"/>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de-DE" sz="1100">
                <a:solidFill>
                  <a:schemeClr val="bg1"/>
                </a:solidFill>
                <a:latin typeface="Barlow Semi Condensed SemiBold"/>
                <a:hlinkClick r:id="rId13" action="ppaction://hlinksldjump">
                  <a:extLst>
                    <a:ext uri="{A12FA001-AC4F-418D-AE19-62706E023703}">
                      <ahyp:hlinkClr xmlns:ahyp="http://schemas.microsoft.com/office/drawing/2018/hyperlinkcolor" val="tx"/>
                    </a:ext>
                  </a:extLst>
                </a:hlinkClick>
              </a:rPr>
              <a:t>Studien</a:t>
            </a:r>
            <a:endParaRPr lang="de-DE">
              <a:solidFill>
                <a:schemeClr val="bg1"/>
              </a:solidFill>
            </a:endParaRPr>
          </a:p>
        </p:txBody>
      </p:sp>
      <p:sp>
        <p:nvSpPr>
          <p:cNvPr id="58" name="Google Shape;1891;p45">
            <a:hlinkClick r:id="rId14" action="ppaction://hlinksldjump"/>
            <a:extLst>
              <a:ext uri="{FF2B5EF4-FFF2-40B4-BE49-F238E27FC236}">
                <a16:creationId xmlns:a16="http://schemas.microsoft.com/office/drawing/2014/main" id="{70D88740-A338-4EC7-A6C9-2B59C290A54F}"/>
              </a:ext>
            </a:extLst>
          </p:cNvPr>
          <p:cNvSpPr/>
          <p:nvPr/>
        </p:nvSpPr>
        <p:spPr>
          <a:xfrm rot="-5400000">
            <a:off x="-136616" y="5136203"/>
            <a:ext cx="962215" cy="428196"/>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hlinkClick r:id="rId14" action="ppaction://hlinksldjump">
                  <a:extLst>
                    <a:ext uri="{A12FA001-AC4F-418D-AE19-62706E023703}">
                      <ahyp:hlinkClr xmlns:ahyp="http://schemas.microsoft.com/office/drawing/2018/hyperlinkcolor" val="tx"/>
                    </a:ext>
                  </a:extLst>
                </a:hlinkClick>
              </a:rPr>
              <a:t>Sonstige Ein- flussfaktoren</a:t>
            </a:r>
            <a:endParaRPr lang="de-DE" sz="1050">
              <a:solidFill>
                <a:schemeClr val="bg1"/>
              </a:solidFill>
              <a:ea typeface="Barlow Semi Condensed SemiBold"/>
            </a:endParaRPr>
          </a:p>
        </p:txBody>
      </p:sp>
      <p:sp>
        <p:nvSpPr>
          <p:cNvPr id="60" name="Google Shape;1655;p33">
            <a:hlinkClick r:id="rId15" action="ppaction://hlinksldjump"/>
            <a:extLst>
              <a:ext uri="{FF2B5EF4-FFF2-40B4-BE49-F238E27FC236}">
                <a16:creationId xmlns:a16="http://schemas.microsoft.com/office/drawing/2014/main" id="{3BC36A0C-852E-4A2F-A35C-D6C55EB1D0B2}"/>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5"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pic>
        <p:nvPicPr>
          <p:cNvPr id="26" name="Grafik 25" descr="Eine Glühlampe">
            <a:extLst>
              <a:ext uri="{FF2B5EF4-FFF2-40B4-BE49-F238E27FC236}">
                <a16:creationId xmlns:a16="http://schemas.microsoft.com/office/drawing/2014/main" id="{0833E8C1-584F-4BC2-823D-7EE2E6B4F14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4149" y="927909"/>
            <a:ext cx="1662189" cy="1662189"/>
          </a:xfrm>
          <a:prstGeom prst="rect">
            <a:avLst/>
          </a:prstGeom>
        </p:spPr>
      </p:pic>
      <p:sp>
        <p:nvSpPr>
          <p:cNvPr id="27" name="Textfeld 26">
            <a:extLst>
              <a:ext uri="{FF2B5EF4-FFF2-40B4-BE49-F238E27FC236}">
                <a16:creationId xmlns:a16="http://schemas.microsoft.com/office/drawing/2014/main" id="{BDA4A3F9-3DEE-4D49-A2EF-91A88A4D734C}"/>
              </a:ext>
            </a:extLst>
          </p:cNvPr>
          <p:cNvSpPr txBox="1"/>
          <p:nvPr/>
        </p:nvSpPr>
        <p:spPr>
          <a:xfrm>
            <a:off x="1917616" y="1756649"/>
            <a:ext cx="747320" cy="338554"/>
          </a:xfrm>
          <a:prstGeom prst="rect">
            <a:avLst/>
          </a:prstGeom>
          <a:noFill/>
        </p:spPr>
        <p:txBody>
          <a:bodyPr wrap="none" rtlCol="0">
            <a:spAutoFit/>
          </a:bodyPr>
          <a:lstStyle/>
          <a:p>
            <a:r>
              <a:rPr lang="de-DE" sz="1600">
                <a:latin typeface="Istanbul" panose="04040805020002020604" pitchFamily="82" charset="0"/>
              </a:rPr>
              <a:t>INFO</a:t>
            </a:r>
          </a:p>
        </p:txBody>
      </p:sp>
      <p:cxnSp>
        <p:nvCxnSpPr>
          <p:cNvPr id="2" name="Gerade Verbindung mit Pfeil 1">
            <a:extLst>
              <a:ext uri="{FF2B5EF4-FFF2-40B4-BE49-F238E27FC236}">
                <a16:creationId xmlns:a16="http://schemas.microsoft.com/office/drawing/2014/main" id="{F03FB061-9F30-49A4-B007-6E4D4D775EA1}"/>
              </a:ext>
            </a:extLst>
          </p:cNvPr>
          <p:cNvCxnSpPr/>
          <p:nvPr/>
        </p:nvCxnSpPr>
        <p:spPr>
          <a:xfrm>
            <a:off x="728260" y="4955985"/>
            <a:ext cx="4461830" cy="0"/>
          </a:xfrm>
          <a:prstGeom prst="straightConnector1">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BA16AAF4-8589-4A72-86DD-814F4F289398}"/>
              </a:ext>
            </a:extLst>
          </p:cNvPr>
          <p:cNvSpPr txBox="1"/>
          <p:nvPr/>
        </p:nvSpPr>
        <p:spPr>
          <a:xfrm>
            <a:off x="684882" y="4999822"/>
            <a:ext cx="495575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aseline="30000">
                <a:latin typeface="Arabic Typesetting"/>
              </a:rPr>
              <a:t>11 </a:t>
            </a:r>
            <a:r>
              <a:rPr lang="de-DE">
                <a:latin typeface="Arabic Typesetting"/>
                <a:cs typeface="Arabic Typesetting"/>
              </a:rPr>
              <a:t>OECD, 2010; OECD, 2013; OECD, 2015; OECD, 2019; OECD, 2021</a:t>
            </a:r>
          </a:p>
          <a:p>
            <a:r>
              <a:rPr lang="de-DE" baseline="30000">
                <a:latin typeface="Arabic Typesetting"/>
                <a:cs typeface="Arabic Typesetting"/>
              </a:rPr>
              <a:t>12 </a:t>
            </a:r>
            <a:r>
              <a:rPr lang="de-DE">
                <a:latin typeface="Arabic Typesetting"/>
              </a:rPr>
              <a:t>Im Brahm, 2006</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00">
                                            <p:txEl>
                                              <p:pRg st="0" end="0"/>
                                            </p:txEl>
                                          </p:spTgt>
                                        </p:tgtEl>
                                        <p:attrNameLst>
                                          <p:attrName>style.visibility</p:attrName>
                                        </p:attrNameLst>
                                      </p:cBhvr>
                                      <p:to>
                                        <p:strVal val="visible"/>
                                      </p:to>
                                    </p:set>
                                    <p:animEffect transition="in" filter="fade">
                                      <p:cBhvr>
                                        <p:cTn id="7" dur="500"/>
                                        <p:tgtEl>
                                          <p:spTgt spid="1900">
                                            <p:txEl>
                                              <p:pRg st="0" end="0"/>
                                            </p:txEl>
                                          </p:spTgt>
                                        </p:tgtEl>
                                      </p:cBhvr>
                                    </p:animEffec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1900">
                                            <p:txEl>
                                              <p:pRg st="0" end="0"/>
                                            </p:txEl>
                                          </p:spTgt>
                                        </p:tgtEl>
                                        <p:attrNameLst>
                                          <p:attrName>style.visibility</p:attrName>
                                        </p:attrNameLst>
                                      </p:cBhvr>
                                      <p:to>
                                        <p:strVal val="visible"/>
                                      </p:to>
                                    </p:set>
                                    <p:animEffect transition="in" filter="fade">
                                      <p:cBhvr>
                                        <p:cTn id="13" dur="500"/>
                                        <p:tgtEl>
                                          <p:spTgt spid="1900">
                                            <p:txEl>
                                              <p:pRg st="0" end="0"/>
                                            </p:txEl>
                                          </p:spTgt>
                                        </p:tgtEl>
                                      </p:cBhvr>
                                    </p:animEffect>
                                  </p:childTnLst>
                                </p:cTn>
                              </p:par>
                            </p:childTnLst>
                          </p:cTn>
                        </p:par>
                      </p:childTnLst>
                    </p:cTn>
                  </p:par>
                </p:childTnLst>
              </p:cTn>
              <p:nextCondLst>
                <p:cond evt="onClick" delay="0">
                  <p:tgtEl>
                    <p:spTgt spid="27"/>
                  </p:tgtEl>
                </p:cond>
              </p:nextCondLst>
            </p:seq>
          </p:childTnLst>
        </p:cTn>
      </p:par>
    </p:tnLst>
    <p:bldLst>
      <p:bldP spid="1900" grpId="0" build="p"/>
      <p:bldP spid="1900"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8" name="Textfeld 17">
            <a:extLst>
              <a:ext uri="{FF2B5EF4-FFF2-40B4-BE49-F238E27FC236}">
                <a16:creationId xmlns:a16="http://schemas.microsoft.com/office/drawing/2014/main" id="{F30F2767-C15D-4328-9872-0AA7C49B4288}"/>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17" name="Textfeld 16">
            <a:extLst>
              <a:ext uri="{FF2B5EF4-FFF2-40B4-BE49-F238E27FC236}">
                <a16:creationId xmlns:a16="http://schemas.microsoft.com/office/drawing/2014/main" id="{2F7A3483-4E43-401C-BE8D-EE2380C84C15}"/>
              </a:ext>
            </a:extLst>
          </p:cNvPr>
          <p:cNvSpPr txBox="1"/>
          <p:nvPr/>
        </p:nvSpPr>
        <p:spPr>
          <a:xfrm>
            <a:off x="11725273"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15" name="Textfeld 14">
            <a:extLst>
              <a:ext uri="{FF2B5EF4-FFF2-40B4-BE49-F238E27FC236}">
                <a16:creationId xmlns:a16="http://schemas.microsoft.com/office/drawing/2014/main" id="{F0B85050-DEB7-4985-9B08-4F1CAF7E2C35}"/>
              </a:ext>
            </a:extLst>
          </p:cNvPr>
          <p:cNvSpPr txBox="1"/>
          <p:nvPr/>
        </p:nvSpPr>
        <p:spPr>
          <a:xfrm>
            <a:off x="11725273" y="4002301"/>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14" name="Textfeld 13">
            <a:extLst>
              <a:ext uri="{FF2B5EF4-FFF2-40B4-BE49-F238E27FC236}">
                <a16:creationId xmlns:a16="http://schemas.microsoft.com/office/drawing/2014/main" id="{93329569-2373-46C1-8050-720FBE560004}"/>
              </a:ext>
            </a:extLst>
          </p:cNvPr>
          <p:cNvSpPr txBox="1"/>
          <p:nvPr/>
        </p:nvSpPr>
        <p:spPr>
          <a:xfrm>
            <a:off x="11684084"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9" name="Textfeld 8">
            <a:extLst>
              <a:ext uri="{FF2B5EF4-FFF2-40B4-BE49-F238E27FC236}">
                <a16:creationId xmlns:a16="http://schemas.microsoft.com/office/drawing/2014/main" id="{5B7880EF-057E-4D74-A75F-107103E77777}"/>
              </a:ext>
            </a:extLst>
          </p:cNvPr>
          <p:cNvSpPr txBox="1"/>
          <p:nvPr/>
        </p:nvSpPr>
        <p:spPr>
          <a:xfrm>
            <a:off x="11725274"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8" name="Textfeld 7">
            <a:extLst>
              <a:ext uri="{FF2B5EF4-FFF2-40B4-BE49-F238E27FC236}">
                <a16:creationId xmlns:a16="http://schemas.microsoft.com/office/drawing/2014/main" id="{6DA235FC-670B-4E52-9AB1-BF36D93E9C59}"/>
              </a:ext>
            </a:extLst>
          </p:cNvPr>
          <p:cNvSpPr txBox="1"/>
          <p:nvPr/>
        </p:nvSpPr>
        <p:spPr>
          <a:xfrm>
            <a:off x="11684085" y="1088166"/>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1544" name="Google Shape;1544;p28"/>
          <p:cNvSpPr txBox="1">
            <a:spLocks noGrp="1"/>
          </p:cNvSpPr>
          <p:nvPr>
            <p:ph type="title"/>
          </p:nvPr>
        </p:nvSpPr>
        <p:spPr>
          <a:xfrm>
            <a:off x="6791250" y="381700"/>
            <a:ext cx="4590300" cy="776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Gliederung</a:t>
            </a:r>
            <a:endParaRPr/>
          </a:p>
        </p:txBody>
      </p:sp>
      <p:sp>
        <p:nvSpPr>
          <p:cNvPr id="1546" name="Google Shape;1546;p28">
            <a:hlinkClick r:id="rId3" action="ppaction://hlinksldjump"/>
          </p:cNvPr>
          <p:cNvSpPr/>
          <p:nvPr/>
        </p:nvSpPr>
        <p:spPr>
          <a:xfrm rot="5397851">
            <a:off x="-138220" y="3316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47" name="Google Shape;1547;p28">
            <a:hlinkClick r:id="rId4" action="ppaction://hlinksldjump"/>
          </p:cNvPr>
          <p:cNvSpPr/>
          <p:nvPr/>
        </p:nvSpPr>
        <p:spPr>
          <a:xfrm rot="5397851">
            <a:off x="-138220" y="12917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48" name="Google Shape;1548;p28">
            <a:hlinkClick r:id="rId5" action="ppaction://hlinksldjump"/>
          </p:cNvPr>
          <p:cNvSpPr/>
          <p:nvPr/>
        </p:nvSpPr>
        <p:spPr>
          <a:xfrm rot="5397851">
            <a:off x="-138220" y="22518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49" name="Google Shape;1549;p28">
            <a:hlinkClick r:id="rId6" action="ppaction://hlinksldjump"/>
          </p:cNvPr>
          <p:cNvSpPr/>
          <p:nvPr/>
        </p:nvSpPr>
        <p:spPr>
          <a:xfrm rot="5397851">
            <a:off x="-138220" y="32119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50" name="Google Shape;1550;p28">
            <a:hlinkClick r:id="rId7" action="ppaction://hlinksldjump"/>
          </p:cNvPr>
          <p:cNvSpPr/>
          <p:nvPr/>
        </p:nvSpPr>
        <p:spPr>
          <a:xfrm rot="5397851">
            <a:off x="-138220" y="41720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51" name="Google Shape;1551;p28">
            <a:hlinkClick r:id="rId8" action="ppaction://hlinksldjump"/>
          </p:cNvPr>
          <p:cNvSpPr/>
          <p:nvPr/>
        </p:nvSpPr>
        <p:spPr>
          <a:xfrm rot="5397851">
            <a:off x="-138220" y="51321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52" name="Google Shape;1552;p28">
            <a:hlinkClick r:id="" action="ppaction://noaction"/>
          </p:cNvPr>
          <p:cNvSpPr/>
          <p:nvPr/>
        </p:nvSpPr>
        <p:spPr>
          <a:xfrm rot="5397851">
            <a:off x="-138220" y="6092275"/>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100" i="0" u="none" strike="noStrike" cap="none">
              <a:solidFill>
                <a:schemeClr val="dk1"/>
              </a:solidFill>
              <a:latin typeface="Barlow Semi Condensed SemiBold"/>
              <a:ea typeface="Barlow Semi Condensed SemiBold"/>
              <a:cs typeface="Barlow Semi Condensed SemiBold"/>
              <a:sym typeface="Barlow Semi Condensed SemiBold"/>
            </a:endParaRPr>
          </a:p>
        </p:txBody>
      </p:sp>
      <p:sp>
        <p:nvSpPr>
          <p:cNvPr id="1554" name="Google Shape;1554;p28">
            <a:hlinkClick r:id="rId4" action="ppaction://hlinksldjump"/>
          </p:cNvPr>
          <p:cNvSpPr/>
          <p:nvPr/>
        </p:nvSpPr>
        <p:spPr>
          <a:xfrm rot="5397851">
            <a:off x="11364980" y="12931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4"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1555" name="Google Shape;1555;p28">
            <a:hlinkClick r:id="rId9" action="ppaction://hlinksldjump"/>
          </p:cNvPr>
          <p:cNvSpPr/>
          <p:nvPr/>
        </p:nvSpPr>
        <p:spPr>
          <a:xfrm rot="5397851">
            <a:off x="11364980" y="22532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9" action="ppaction://hlinksldjump">
                  <a:extLst>
                    <a:ext uri="{A12FA001-AC4F-418D-AE19-62706E023703}">
                      <ahyp:hlinkClr xmlns:ahyp="http://schemas.microsoft.com/office/drawing/2018/hyperlinkcolor" val="tx"/>
                    </a:ext>
                  </a:extLst>
                </a:hlinkClick>
              </a:rPr>
              <a:t>Slowakisches Schulsystem</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1556" name="Google Shape;1556;p28">
            <a:hlinkClick r:id="rId10" action="ppaction://hlinksldjump"/>
          </p:cNvPr>
          <p:cNvSpPr/>
          <p:nvPr/>
        </p:nvSpPr>
        <p:spPr>
          <a:xfrm rot="5397851">
            <a:off x="11364980" y="32133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100">
                <a:solidFill>
                  <a:schemeClr val="bg1"/>
                </a:solidFill>
                <a:latin typeface="Barlow Semi Condensed SemiBold"/>
                <a:ea typeface="Barlow Semi Condensed SemiBold"/>
                <a:cs typeface="Barlow Semi Condensed SemiBold"/>
                <a:hlinkClick r:id="rId10" action="ppaction://hlinksldjump">
                  <a:extLst>
                    <a:ext uri="{A12FA001-AC4F-418D-AE19-62706E023703}">
                      <ahyp:hlinkClr xmlns:ahyp="http://schemas.microsoft.com/office/drawing/2018/hyperlinkcolor" val="tx"/>
                    </a:ext>
                  </a:extLst>
                </a:hlinkClick>
              </a:rPr>
              <a:t>Bildungs-standards</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1557" name="Google Shape;1557;p28">
            <a:hlinkClick r:id="rId6" action="ppaction://hlinksldjump"/>
          </p:cNvPr>
          <p:cNvSpPr/>
          <p:nvPr/>
        </p:nvSpPr>
        <p:spPr>
          <a:xfrm rot="5397851">
            <a:off x="11364980" y="41734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100">
                <a:solidFill>
                  <a:schemeClr val="bg1"/>
                </a:solidFill>
                <a:latin typeface="Barlow Semi Condensed SemiBold"/>
                <a:ea typeface="Barlow Semi Condensed SemiBold"/>
                <a:cs typeface="Barlow Semi Condensed SemiBold"/>
                <a:hlinkClick r:id="rId6" action="ppaction://hlinksldjump">
                  <a:extLst>
                    <a:ext uri="{A12FA001-AC4F-418D-AE19-62706E023703}">
                      <ahyp:hlinkClr xmlns:ahyp="http://schemas.microsoft.com/office/drawing/2018/hyperlinkcolor" val="tx"/>
                    </a:ext>
                  </a:extLst>
                </a:hlinkClick>
              </a:rPr>
              <a:t>Studien</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1558" name="Google Shape;1558;p28">
            <a:hlinkClick r:id="rId11" action="ppaction://hlinksldjump"/>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1" action="ppaction://hlinksldjump">
                  <a:extLst>
                    <a:ext uri="{A12FA001-AC4F-418D-AE19-62706E023703}">
                      <ahyp:hlinkClr xmlns:ahyp="http://schemas.microsoft.com/office/drawing/2018/hyperlinkcolor" val="tx"/>
                    </a:ext>
                  </a:extLst>
                </a:hlinkClick>
              </a:rPr>
              <a:t>Sonstige Ein- flussfaktoren</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1559" name="Google Shape;1559;p28">
            <a:hlinkClick r:id="rId12" action="ppaction://hlinksldjump"/>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12"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CAAB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cCR5+WPB/wB2nAL6D8qqDUeebeb8qkS+j728v5V4t0evZlobf7oP4UuB/wA8x+VVH1CNfu28v5Uz+01/595fypXQWZM1srD735Gm/Y1/vt+dO+zWv/PLH40htrb+6PzpWGILVB/fP40v2dPR/wA6Y1vbfT86T7Pb+v8AOiwEhVvrSYb+7TyW/vUmW/vfpTsA3Lf3KMv/AHP0pd7D+P8ASjzG/vH8qdgAp3zTgv1qUtH/AHk/OlEkfZ0/Oi4EJU/3c0mD/cqZnP8AC8f503fJ/ej/ADo5gsZpSNj/AKhB+FOWKPvbp+VaHy/7P5Uo2/7NRYopCGL/AJ4LR5Uf/PFau5X2o3L7UWArFbj0T86As/8AdX86zPtPOcPThdt2BpcxXKaLrN/dH50zbN/dH51nyXcuP/r1H9ql/wAmjmFyl5IXH/LMUpQjrGKmN0PQn8KQzqf+WbmjlHzMgIXugpNqf3RVlWjP/LvIfxpcx/8APrJ+dKwczKAeQ/8ALRv++KcHkH/LRj+FXvLuf+feb/xz/wCKpDHd9reX80/xrodGp2M/b0+5UWWbsWNL5s/+1Vnbfj7ts/5p/jR/xMv+fZvzT/Gp9hU7B7en3P/Z"/>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4" descr="data:image/jpg;base64,%20/9j/4AAQSkZJRgABAQEAYABgAAD/2wBDAAUDBAQEAwUEBAQFBQUGBwwIBwcHBw8LCwkMEQ8SEhEPERETFhwXExQaFRERGCEYGh0dHx8fExciJCIeJBweHx7/2wBDAQUFBQcGBw4ICA4eFBEUHh4eHh4eHh4eHh4eHh4eHh4eHh4eHh4eHh4eHh4eHh4eHh4eHh4eHh4eHh4eHh4eHh7/wAARCACAAB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cCR5+WPB/wB2nAL6D8qqDUeebeb8qkS+j728v5V4t0evZlobf7oP4UuB/wA8x+VVH1CNfu28v5Uz+01/595fypXQWZM1srD735Gm/Y1/vt+dO+zWv/PLH40htrb+6PzpWGILVB/fP40v2dPR/wA6Y1vbfT86T7Pb+v8AOiwEhVvrSYb+7TyW/vUmW/vfpTsA3Lf3KMv/AHP0pd7D+P8ASjzG/vH8qdgAp3zTgv1qUtH/AHk/OlEkfZ0/Oi4EJU/3c0mD/cqZnP8AC8f503fJ/ej/ADo5gsZpSNj/AKhB+FOWKPvbp+VaHy/7P5Uo2/7NRYopCGL/AJ4LR5Uf/PFau5X2o3L7UWArFbj0T86As/8AdX86zPtPOcPThdt2BpcxXKaLrN/dH50zbN/dH51nyXcuP/r1H9ql/wAmjmFyl5IXH/LMUpQjrGKmN0PQn8KQzqf+WbmjlHzMgIXugpNqf3RVlWjP/LvIfxpcx/8APrJ+dKwczKAeQ/8ALRv++KcHkH/LRj+FXvLuf+feb/xz/wCKpDHd9reX80/xrodGp2M/b0+5UWWbsWNL5s/+1Vnbfj7ts/5p/jR/xMv+fZvzT/Gp9hU7B7en3P/Z"/>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6" descr="data:image/jpg;base64,%20/9j/4AAQSkZJRgABAQEAYABgAAD/2wBDAAUDBAQEAwUEBAQFBQUGBwwIBwcHBw8LCwkMEQ8SEhEPERETFhwXExQaFRERGCEYGh0dHx8fExciJCIeJBweHx7/2wBDAQUFBQcGBw4ICA4eFBEUHh4eHh4eHh4eHh4eHh4eHh4eHh4eHh4eHh4eHh4eHh4eHh4eHh4eHh4eHh4eHh4eHh7/wAARCACAAB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cCR5+WPB/wB2nAL6D8qqDUeebeb8qkS+j728v5V4t0evZlobf7oP4UuB/wA8x+VVH1CNfu28v5Uz+01/595fypXQWZM1srD735Gm/Y1/vt+dO+zWv/PLH40htrb+6PzpWGILVB/fP40v2dPR/wA6Y1vbfT86T7Pb+v8AOiwEhVvrSYb+7TyW/vUmW/vfpTsA3Lf3KMv/AHP0pd7D+P8ASjzG/vH8qdgAp3zTgv1qUtH/AHk/OlEkfZ0/Oi4EJU/3c0mD/cqZnP8AC8f503fJ/ej/ADo5gsZpSNj/AKhB+FOWKPvbp+VaHy/7P5Uo2/7NRYopCGL/AJ4LR5Uf/PFau5X2o3L7UWArFbj0T86As/8AdX86zPtPOcPThdt2BpcxXKaLrN/dH50zbN/dH51nyXcuP/r1H9ql/wAmjmFyl5IXH/LMUpQjrGKmN0PQn8KQzqf+WbmjlHzMgIXugpNqf3RVlWjP/LvIfxpcx/8APrJ+dKwczKAeQ/8ALRv++KcHkH/LRj+FXvLuf+feb/xz/wCKpDHd9reX80/xrodGp2M/b0+5UWWbsWNL5s/+1Vnbfj7ts/5p/jR/xMv+fZvzT/Gp9hU7B7en3P/Z"/>
          <p:cNvSpPr>
            <a:spLocks noChangeAspect="1" noChangeArrowheads="1"/>
          </p:cNvSpPr>
          <p:nvPr/>
        </p:nvSpPr>
        <p:spPr bwMode="auto">
          <a:xfrm>
            <a:off x="5238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Textfeld 5">
            <a:extLst>
              <a:ext uri="{FF2B5EF4-FFF2-40B4-BE49-F238E27FC236}">
                <a16:creationId xmlns:a16="http://schemas.microsoft.com/office/drawing/2014/main" id="{39C24A5E-B572-4734-80E8-63A743E7E28A}"/>
              </a:ext>
            </a:extLst>
          </p:cNvPr>
          <p:cNvSpPr txBox="1"/>
          <p:nvPr/>
        </p:nvSpPr>
        <p:spPr>
          <a:xfrm>
            <a:off x="11684085"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pic>
        <p:nvPicPr>
          <p:cNvPr id="3083" name="Picture 11"/>
          <p:cNvPicPr>
            <a:picLocks noChangeAspect="1" noChangeArrowheads="1"/>
          </p:cNvPicPr>
          <p:nvPr/>
        </p:nvPicPr>
        <p:blipFill rotWithShape="1">
          <a:blip r:embed="rId13">
            <a:extLst>
              <a:ext uri="{28A0092B-C50C-407E-A947-70E740481C1C}">
                <a14:useLocalDpi xmlns:a14="http://schemas.microsoft.com/office/drawing/2010/main" val="0"/>
              </a:ext>
            </a:extLst>
          </a:blip>
          <a:srcRect t="39593"/>
          <a:stretch/>
        </p:blipFill>
        <p:spPr bwMode="auto">
          <a:xfrm>
            <a:off x="0" y="5347874"/>
            <a:ext cx="427051" cy="14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3" name="Google Shape;1553;p28">
            <a:hlinkClick r:id="rId14" action="ppaction://hlinksldjump"/>
          </p:cNvPr>
          <p:cNvSpPr/>
          <p:nvPr/>
        </p:nvSpPr>
        <p:spPr>
          <a:xfrm rot="5397851">
            <a:off x="11364980" y="3330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4" action="ppaction://hlinksldjump">
                  <a:extLst>
                    <a:ext uri="{A12FA001-AC4F-418D-AE19-62706E023703}">
                      <ahyp:hlinkClr xmlns:ahyp="http://schemas.microsoft.com/office/drawing/2018/hyperlinkcolor" val="tx"/>
                    </a:ext>
                  </a:extLst>
                </a:hlinkClick>
              </a:rPr>
              <a:t>Deutsches Schulsystem</a:t>
            </a:r>
            <a:endParaRPr sz="1100" i="0"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19" name="Textfeld 18">
            <a:extLst>
              <a:ext uri="{FF2B5EF4-FFF2-40B4-BE49-F238E27FC236}">
                <a16:creationId xmlns:a16="http://schemas.microsoft.com/office/drawing/2014/main" id="{A14A3E19-4B89-4D58-8C9F-910E290F8D20}"/>
              </a:ext>
            </a:extLst>
          </p:cNvPr>
          <p:cNvSpPr txBox="1"/>
          <p:nvPr/>
        </p:nvSpPr>
        <p:spPr>
          <a:xfrm>
            <a:off x="6601226" y="1397488"/>
            <a:ext cx="144475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Semi Condensed"/>
              </a:rPr>
              <a:t>Schulsysteme</a:t>
            </a:r>
          </a:p>
        </p:txBody>
      </p:sp>
      <p:cxnSp>
        <p:nvCxnSpPr>
          <p:cNvPr id="20" name="Gerade Verbindung mit Pfeil 19">
            <a:extLst>
              <a:ext uri="{FF2B5EF4-FFF2-40B4-BE49-F238E27FC236}">
                <a16:creationId xmlns:a16="http://schemas.microsoft.com/office/drawing/2014/main" id="{2899F558-0CEB-4FE2-8075-35825BB9E09E}"/>
              </a:ext>
            </a:extLst>
          </p:cNvPr>
          <p:cNvCxnSpPr>
            <a:cxnSpLocks/>
          </p:cNvCxnSpPr>
          <p:nvPr/>
        </p:nvCxnSpPr>
        <p:spPr>
          <a:xfrm>
            <a:off x="6584863" y="1709158"/>
            <a:ext cx="1213549" cy="5487"/>
          </a:xfrm>
          <a:prstGeom prst="straightConnector1">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1" name="Grafik 21">
            <a:hlinkClick r:id="rId14" action="ppaction://hlinksldjump"/>
            <a:extLst>
              <a:ext uri="{FF2B5EF4-FFF2-40B4-BE49-F238E27FC236}">
                <a16:creationId xmlns:a16="http://schemas.microsoft.com/office/drawing/2014/main" id="{90F4299C-1F84-4B6B-9CD3-4B442244A986}"/>
              </a:ext>
            </a:extLst>
          </p:cNvPr>
          <p:cNvPicPr>
            <a:picLocks noChangeAspect="1"/>
          </p:cNvPicPr>
          <p:nvPr/>
        </p:nvPicPr>
        <p:blipFill>
          <a:blip r:embed="rId15"/>
          <a:stretch>
            <a:fillRect/>
          </a:stretch>
        </p:blipFill>
        <p:spPr>
          <a:xfrm>
            <a:off x="6654628" y="1983312"/>
            <a:ext cx="983393" cy="679365"/>
          </a:xfrm>
          <a:prstGeom prst="rect">
            <a:avLst/>
          </a:prstGeom>
          <a:ln>
            <a:solidFill>
              <a:schemeClr val="tx1">
                <a:lumMod val="50000"/>
                <a:lumOff val="50000"/>
              </a:schemeClr>
            </a:solidFill>
          </a:ln>
        </p:spPr>
      </p:pic>
      <p:pic>
        <p:nvPicPr>
          <p:cNvPr id="22" name="Grafik 22" descr="Bücher mit einfarbiger Füllung">
            <a:extLst>
              <a:ext uri="{FF2B5EF4-FFF2-40B4-BE49-F238E27FC236}">
                <a16:creationId xmlns:a16="http://schemas.microsoft.com/office/drawing/2014/main" id="{8CF44A54-56D4-473C-987E-337C4116261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04782" y="1233390"/>
            <a:ext cx="636373" cy="636373"/>
          </a:xfrm>
          <a:prstGeom prst="rect">
            <a:avLst/>
          </a:prstGeom>
        </p:spPr>
      </p:pic>
      <p:pic>
        <p:nvPicPr>
          <p:cNvPr id="1026" name="Picture 2" descr="Polen Flagge - Nationale Flaggen der Navigation - MTO Nautica Store">
            <a:hlinkClick r:id="rId4" action="ppaction://hlinksldjump"/>
            <a:extLst>
              <a:ext uri="{FF2B5EF4-FFF2-40B4-BE49-F238E27FC236}">
                <a16:creationId xmlns:a16="http://schemas.microsoft.com/office/drawing/2014/main" id="{6D8D5069-876E-4A38-83FC-8792EFADD84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98412" y="1993577"/>
            <a:ext cx="1082149" cy="678507"/>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028" name="Picture 4" descr="Flagge der Slowakei | Welt-Flaggen.de">
            <a:hlinkClick r:id="rId9" action="ppaction://hlinksldjump"/>
            <a:extLst>
              <a:ext uri="{FF2B5EF4-FFF2-40B4-BE49-F238E27FC236}">
                <a16:creationId xmlns:a16="http://schemas.microsoft.com/office/drawing/2014/main" id="{166A9128-098F-49A3-A2A6-DC3BDA9C8B9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090454" y="2002127"/>
            <a:ext cx="1017447" cy="678507"/>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36" name="Textfeld 35">
            <a:extLst>
              <a:ext uri="{FF2B5EF4-FFF2-40B4-BE49-F238E27FC236}">
                <a16:creationId xmlns:a16="http://schemas.microsoft.com/office/drawing/2014/main" id="{6642A41C-02C1-4E43-BD13-AED472DED007}"/>
              </a:ext>
            </a:extLst>
          </p:cNvPr>
          <p:cNvSpPr txBox="1"/>
          <p:nvPr/>
        </p:nvSpPr>
        <p:spPr>
          <a:xfrm>
            <a:off x="6600287" y="2784115"/>
            <a:ext cx="1107440" cy="307777"/>
          </a:xfrm>
          <a:prstGeom prst="rect">
            <a:avLst/>
          </a:prstGeom>
          <a:noFill/>
        </p:spPr>
        <p:txBody>
          <a:bodyPr wrap="square">
            <a:spAutoFit/>
          </a:bodyPr>
          <a:lstStyle/>
          <a:p>
            <a:r>
              <a:rPr lang="de-DE">
                <a:solidFill>
                  <a:schemeClr val="bg1"/>
                </a:solidFill>
                <a:latin typeface="Barlow Semi Condensed"/>
                <a:hlinkClick r:id="rId14" action="ppaction://hlinksldjump">
                  <a:extLst>
                    <a:ext uri="{A12FA001-AC4F-418D-AE19-62706E023703}">
                      <ahyp:hlinkClr xmlns:ahyp="http://schemas.microsoft.com/office/drawing/2018/hyperlinkcolor" val="tx"/>
                    </a:ext>
                  </a:extLst>
                </a:hlinkClick>
              </a:rPr>
              <a:t>Deutschland</a:t>
            </a:r>
            <a:endParaRPr lang="de-DE">
              <a:solidFill>
                <a:schemeClr val="bg1"/>
              </a:solidFill>
              <a:latin typeface="Barlow Semi Condensed"/>
            </a:endParaRPr>
          </a:p>
        </p:txBody>
      </p:sp>
      <p:sp>
        <p:nvSpPr>
          <p:cNvPr id="38" name="Textfeld 37">
            <a:extLst>
              <a:ext uri="{FF2B5EF4-FFF2-40B4-BE49-F238E27FC236}">
                <a16:creationId xmlns:a16="http://schemas.microsoft.com/office/drawing/2014/main" id="{7D4EFE97-F219-40AA-8370-5E1F4ECFD0B5}"/>
              </a:ext>
            </a:extLst>
          </p:cNvPr>
          <p:cNvSpPr txBox="1"/>
          <p:nvPr/>
        </p:nvSpPr>
        <p:spPr>
          <a:xfrm>
            <a:off x="8038261" y="2784115"/>
            <a:ext cx="640080" cy="307777"/>
          </a:xfrm>
          <a:prstGeom prst="rect">
            <a:avLst/>
          </a:prstGeom>
          <a:noFill/>
        </p:spPr>
        <p:txBody>
          <a:bodyPr wrap="square">
            <a:spAutoFit/>
          </a:bodyPr>
          <a:lstStyle/>
          <a:p>
            <a:r>
              <a:rPr lang="de-DE">
                <a:solidFill>
                  <a:schemeClr val="bg1"/>
                </a:solidFill>
                <a:latin typeface="Barlow Semi Condensed"/>
                <a:hlinkClick r:id="rId4" action="ppaction://hlinksldjump">
                  <a:extLst>
                    <a:ext uri="{A12FA001-AC4F-418D-AE19-62706E023703}">
                      <ahyp:hlinkClr xmlns:ahyp="http://schemas.microsoft.com/office/drawing/2018/hyperlinkcolor" val="tx"/>
                    </a:ext>
                  </a:extLst>
                </a:hlinkClick>
              </a:rPr>
              <a:t>Polen</a:t>
            </a:r>
            <a:endParaRPr lang="de-DE">
              <a:solidFill>
                <a:schemeClr val="bg1"/>
              </a:solidFill>
              <a:latin typeface="Barlow Semi Condensed"/>
            </a:endParaRPr>
          </a:p>
        </p:txBody>
      </p:sp>
      <p:sp>
        <p:nvSpPr>
          <p:cNvPr id="40" name="Textfeld 39">
            <a:extLst>
              <a:ext uri="{FF2B5EF4-FFF2-40B4-BE49-F238E27FC236}">
                <a16:creationId xmlns:a16="http://schemas.microsoft.com/office/drawing/2014/main" id="{4ACC93DA-FDCE-4759-915A-DE4073D44506}"/>
              </a:ext>
            </a:extLst>
          </p:cNvPr>
          <p:cNvSpPr txBox="1"/>
          <p:nvPr/>
        </p:nvSpPr>
        <p:spPr>
          <a:xfrm>
            <a:off x="9187730" y="2784115"/>
            <a:ext cx="833120" cy="307777"/>
          </a:xfrm>
          <a:prstGeom prst="rect">
            <a:avLst/>
          </a:prstGeom>
          <a:noFill/>
        </p:spPr>
        <p:txBody>
          <a:bodyPr wrap="square">
            <a:spAutoFit/>
          </a:bodyPr>
          <a:lstStyle/>
          <a:p>
            <a:r>
              <a:rPr lang="de-DE">
                <a:solidFill>
                  <a:schemeClr val="bg1"/>
                </a:solidFill>
                <a:latin typeface="Barlow Semi Condensed"/>
                <a:hlinkClick r:id="rId9" action="ppaction://hlinksldjump">
                  <a:extLst>
                    <a:ext uri="{A12FA001-AC4F-418D-AE19-62706E023703}">
                      <ahyp:hlinkClr xmlns:ahyp="http://schemas.microsoft.com/office/drawing/2018/hyperlinkcolor" val="tx"/>
                    </a:ext>
                  </a:extLst>
                </a:hlinkClick>
              </a:rPr>
              <a:t>Slowakei</a:t>
            </a:r>
            <a:endParaRPr lang="de-DE">
              <a:solidFill>
                <a:schemeClr val="bg1"/>
              </a:solidFill>
              <a:latin typeface="Barlow Semi Condensed"/>
            </a:endParaRPr>
          </a:p>
        </p:txBody>
      </p:sp>
      <p:sp>
        <p:nvSpPr>
          <p:cNvPr id="42" name="Textfeld 41">
            <a:extLst>
              <a:ext uri="{FF2B5EF4-FFF2-40B4-BE49-F238E27FC236}">
                <a16:creationId xmlns:a16="http://schemas.microsoft.com/office/drawing/2014/main" id="{82500E52-19E0-40E5-9CF3-61693D857655}"/>
              </a:ext>
            </a:extLst>
          </p:cNvPr>
          <p:cNvSpPr txBox="1"/>
          <p:nvPr/>
        </p:nvSpPr>
        <p:spPr>
          <a:xfrm>
            <a:off x="6601226" y="3411043"/>
            <a:ext cx="1564640" cy="307777"/>
          </a:xfrm>
          <a:prstGeom prst="rect">
            <a:avLst/>
          </a:prstGeom>
          <a:noFill/>
        </p:spPr>
        <p:txBody>
          <a:bodyPr wrap="square" lIns="91440" tIns="45720" rIns="91440" bIns="45720" anchor="t">
            <a:spAutoFit/>
          </a:bodyPr>
          <a:lstStyle/>
          <a:p>
            <a:r>
              <a:rPr lang="de-DE">
                <a:solidFill>
                  <a:schemeClr val="tx1"/>
                </a:solidFill>
                <a:latin typeface="Barlow Semi Condensed"/>
                <a:hlinkClick r:id="rId10" action="ppaction://hlinksldjump">
                  <a:extLst>
                    <a:ext uri="{A12FA001-AC4F-418D-AE19-62706E023703}">
                      <ahyp:hlinkClr xmlns:ahyp="http://schemas.microsoft.com/office/drawing/2018/hyperlinkcolor" val="tx"/>
                    </a:ext>
                  </a:extLst>
                </a:hlinkClick>
              </a:rPr>
              <a:t>Bildungsstandards</a:t>
            </a:r>
            <a:endParaRPr lang="de-DE">
              <a:solidFill>
                <a:schemeClr val="tx1"/>
              </a:solidFill>
              <a:latin typeface="Barlow Semi Condensed"/>
            </a:endParaRPr>
          </a:p>
        </p:txBody>
      </p:sp>
      <p:cxnSp>
        <p:nvCxnSpPr>
          <p:cNvPr id="44" name="Gerade Verbindung mit Pfeil 43">
            <a:extLst>
              <a:ext uri="{FF2B5EF4-FFF2-40B4-BE49-F238E27FC236}">
                <a16:creationId xmlns:a16="http://schemas.microsoft.com/office/drawing/2014/main" id="{AB484056-9E40-451E-A703-E59D5A54389A}"/>
              </a:ext>
            </a:extLst>
          </p:cNvPr>
          <p:cNvCxnSpPr>
            <a:cxnSpLocks/>
          </p:cNvCxnSpPr>
          <p:nvPr/>
        </p:nvCxnSpPr>
        <p:spPr>
          <a:xfrm>
            <a:off x="6601226" y="3742177"/>
            <a:ext cx="1444751" cy="0"/>
          </a:xfrm>
          <a:prstGeom prst="straightConnector1">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4" name="Grafik 23" descr="Klassenzimmer mit einfarbiger Füllung">
            <a:extLst>
              <a:ext uri="{FF2B5EF4-FFF2-40B4-BE49-F238E27FC236}">
                <a16:creationId xmlns:a16="http://schemas.microsoft.com/office/drawing/2014/main" id="{CE88D6F7-37DF-4CB0-ADE1-3DE3656B62C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261642" y="3236933"/>
            <a:ext cx="678496" cy="678496"/>
          </a:xfrm>
          <a:prstGeom prst="rect">
            <a:avLst/>
          </a:prstGeom>
        </p:spPr>
      </p:pic>
      <p:pic>
        <p:nvPicPr>
          <p:cNvPr id="1032" name="Picture 8" descr="IGLU - Weiterführenden Studie zur Internationalen  Grundschul-Lese-Untersuchung - Bildung + Innovation - Innovationsportal des  Deutschen Bildungsservers">
            <a:hlinkClick r:id="rId22" action="ppaction://hlinksldjump"/>
            <a:extLst>
              <a:ext uri="{FF2B5EF4-FFF2-40B4-BE49-F238E27FC236}">
                <a16:creationId xmlns:a16="http://schemas.microsoft.com/office/drawing/2014/main" id="{D3E77DF7-9502-417F-B992-2F13342836F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584863" y="4020251"/>
            <a:ext cx="1259643" cy="845398"/>
          </a:xfrm>
          <a:prstGeom prst="rect">
            <a:avLst/>
          </a:prstGeom>
          <a:noFill/>
          <a:extLst>
            <a:ext uri="{909E8E84-426E-40DD-AFC4-6F175D3DCCD1}">
              <a14:hiddenFill xmlns:a14="http://schemas.microsoft.com/office/drawing/2010/main">
                <a:solidFill>
                  <a:srgbClr val="FFFFFF"/>
                </a:solidFill>
              </a14:hiddenFill>
            </a:ext>
          </a:extLst>
        </p:spPr>
      </p:pic>
      <p:sp>
        <p:nvSpPr>
          <p:cNvPr id="27" name="Textfeld 26">
            <a:extLst>
              <a:ext uri="{FF2B5EF4-FFF2-40B4-BE49-F238E27FC236}">
                <a16:creationId xmlns:a16="http://schemas.microsoft.com/office/drawing/2014/main" id="{F89B82C1-E44A-4553-8A4C-3A426A9A7D2D}"/>
              </a:ext>
            </a:extLst>
          </p:cNvPr>
          <p:cNvSpPr txBox="1"/>
          <p:nvPr/>
        </p:nvSpPr>
        <p:spPr>
          <a:xfrm>
            <a:off x="6561067" y="4995871"/>
            <a:ext cx="1170513" cy="307777"/>
          </a:xfrm>
          <a:prstGeom prst="rect">
            <a:avLst/>
          </a:prstGeom>
          <a:noFill/>
        </p:spPr>
        <p:txBody>
          <a:bodyPr wrap="none" rtlCol="0">
            <a:spAutoFit/>
          </a:bodyPr>
          <a:lstStyle/>
          <a:p>
            <a:r>
              <a:rPr lang="de-DE">
                <a:solidFill>
                  <a:schemeClr val="bg1"/>
                </a:solidFill>
                <a:latin typeface="Bahnschrift Light" panose="020B0502040204020203" pitchFamily="34" charset="0"/>
                <a:hlinkClick r:id="rId22" action="ppaction://hlinksldjump">
                  <a:extLst>
                    <a:ext uri="{A12FA001-AC4F-418D-AE19-62706E023703}">
                      <ahyp:hlinkClr xmlns:ahyp="http://schemas.microsoft.com/office/drawing/2018/hyperlinkcolor" val="tx"/>
                    </a:ext>
                  </a:extLst>
                </a:hlinkClick>
              </a:rPr>
              <a:t>IGLU-Studie</a:t>
            </a:r>
            <a:endParaRPr lang="de-DE">
              <a:solidFill>
                <a:schemeClr val="bg1"/>
              </a:solidFill>
              <a:latin typeface="Bahnschrift Light" panose="020B0502040204020203" pitchFamily="34" charset="0"/>
            </a:endParaRPr>
          </a:p>
        </p:txBody>
      </p:sp>
      <p:pic>
        <p:nvPicPr>
          <p:cNvPr id="1034" name="Picture 10" descr="Россия вошла в шестерку лучших стран мира по результатам международного  мониторингового исследования TIMMS">
            <a:hlinkClick r:id="rId24" action="ppaction://hlinksldjump"/>
            <a:extLst>
              <a:ext uri="{FF2B5EF4-FFF2-40B4-BE49-F238E27FC236}">
                <a16:creationId xmlns:a16="http://schemas.microsoft.com/office/drawing/2014/main" id="{F95BC19E-89AF-4242-9384-A19B5D36E27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165866" y="3957230"/>
            <a:ext cx="1259642" cy="898125"/>
          </a:xfrm>
          <a:prstGeom prst="rect">
            <a:avLst/>
          </a:prstGeom>
          <a:noFill/>
          <a:extLst>
            <a:ext uri="{909E8E84-426E-40DD-AFC4-6F175D3DCCD1}">
              <a14:hiddenFill xmlns:a14="http://schemas.microsoft.com/office/drawing/2010/main">
                <a:solidFill>
                  <a:srgbClr val="FFFFFF"/>
                </a:solidFill>
              </a14:hiddenFill>
            </a:ext>
          </a:extLst>
        </p:spPr>
      </p:pic>
      <p:sp>
        <p:nvSpPr>
          <p:cNvPr id="54" name="Textfeld 53">
            <a:extLst>
              <a:ext uri="{FF2B5EF4-FFF2-40B4-BE49-F238E27FC236}">
                <a16:creationId xmlns:a16="http://schemas.microsoft.com/office/drawing/2014/main" id="{F583575A-1568-4C69-B58D-B899251D8021}"/>
              </a:ext>
            </a:extLst>
          </p:cNvPr>
          <p:cNvSpPr txBox="1"/>
          <p:nvPr/>
        </p:nvSpPr>
        <p:spPr>
          <a:xfrm>
            <a:off x="8158333" y="5001880"/>
            <a:ext cx="1274708" cy="307777"/>
          </a:xfrm>
          <a:prstGeom prst="rect">
            <a:avLst/>
          </a:prstGeom>
          <a:noFill/>
        </p:spPr>
        <p:txBody>
          <a:bodyPr wrap="none" rtlCol="0">
            <a:spAutoFit/>
          </a:bodyPr>
          <a:lstStyle/>
          <a:p>
            <a:r>
              <a:rPr lang="de-DE">
                <a:solidFill>
                  <a:schemeClr val="bg1"/>
                </a:solidFill>
                <a:latin typeface="Bahnschrift Light" panose="020B0502040204020203" pitchFamily="34" charset="0"/>
                <a:hlinkClick r:id="rId24" action="ppaction://hlinksldjump">
                  <a:extLst>
                    <a:ext uri="{A12FA001-AC4F-418D-AE19-62706E023703}">
                      <ahyp:hlinkClr xmlns:ahyp="http://schemas.microsoft.com/office/drawing/2018/hyperlinkcolor" val="tx"/>
                    </a:ext>
                  </a:extLst>
                </a:hlinkClick>
              </a:rPr>
              <a:t>TIMSS-Studie</a:t>
            </a:r>
            <a:endParaRPr lang="de-DE">
              <a:solidFill>
                <a:schemeClr val="bg1"/>
              </a:solidFill>
              <a:latin typeface="Bahnschrift Light" panose="020B0502040204020203" pitchFamily="34" charset="0"/>
            </a:endParaRPr>
          </a:p>
        </p:txBody>
      </p:sp>
      <p:pic>
        <p:nvPicPr>
          <p:cNvPr id="1036" name="Picture 12" descr="Die dritte PISA-Studie - Bildung + Innovation - Innovationsportal des  Deutschen Bildungsservers">
            <a:hlinkClick r:id="rId26" action="ppaction://hlinksldjump"/>
            <a:extLst>
              <a:ext uri="{FF2B5EF4-FFF2-40B4-BE49-F238E27FC236}">
                <a16:creationId xmlns:a16="http://schemas.microsoft.com/office/drawing/2014/main" id="{228DD14E-7029-4C19-8569-312EB9B35F6F}"/>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850655" y="3933023"/>
            <a:ext cx="1017447" cy="977152"/>
          </a:xfrm>
          <a:prstGeom prst="rect">
            <a:avLst/>
          </a:prstGeom>
          <a:noFill/>
          <a:extLst>
            <a:ext uri="{909E8E84-426E-40DD-AFC4-6F175D3DCCD1}">
              <a14:hiddenFill xmlns:a14="http://schemas.microsoft.com/office/drawing/2010/main">
                <a:solidFill>
                  <a:srgbClr val="FFFFFF"/>
                </a:solidFill>
              </a14:hiddenFill>
            </a:ext>
          </a:extLst>
        </p:spPr>
      </p:pic>
      <p:sp>
        <p:nvSpPr>
          <p:cNvPr id="56" name="Textfeld 55">
            <a:extLst>
              <a:ext uri="{FF2B5EF4-FFF2-40B4-BE49-F238E27FC236}">
                <a16:creationId xmlns:a16="http://schemas.microsoft.com/office/drawing/2014/main" id="{AE0CEF26-FB1A-47C9-989A-E350EA9D77F3}"/>
              </a:ext>
            </a:extLst>
          </p:cNvPr>
          <p:cNvSpPr txBox="1"/>
          <p:nvPr/>
        </p:nvSpPr>
        <p:spPr>
          <a:xfrm>
            <a:off x="9837362" y="5014772"/>
            <a:ext cx="1167307" cy="307777"/>
          </a:xfrm>
          <a:prstGeom prst="rect">
            <a:avLst/>
          </a:prstGeom>
          <a:noFill/>
        </p:spPr>
        <p:txBody>
          <a:bodyPr wrap="none" rtlCol="0">
            <a:spAutoFit/>
          </a:bodyPr>
          <a:lstStyle/>
          <a:p>
            <a:r>
              <a:rPr lang="de-DE">
                <a:solidFill>
                  <a:schemeClr val="bg1"/>
                </a:solidFill>
                <a:latin typeface="Bahnschrift Light" panose="020B0502040204020203" pitchFamily="34" charset="0"/>
                <a:hlinkClick r:id="rId26" action="ppaction://hlinksldjump">
                  <a:extLst>
                    <a:ext uri="{A12FA001-AC4F-418D-AE19-62706E023703}">
                      <ahyp:hlinkClr xmlns:ahyp="http://schemas.microsoft.com/office/drawing/2018/hyperlinkcolor" val="tx"/>
                    </a:ext>
                  </a:extLst>
                </a:hlinkClick>
              </a:rPr>
              <a:t>PISA-Studie</a:t>
            </a:r>
            <a:endParaRPr lang="de-DE">
              <a:solidFill>
                <a:schemeClr val="bg1"/>
              </a:solidFill>
              <a:latin typeface="Bahnschrift Light" panose="020B0502040204020203" pitchFamily="34" charset="0"/>
            </a:endParaRPr>
          </a:p>
        </p:txBody>
      </p:sp>
      <p:sp>
        <p:nvSpPr>
          <p:cNvPr id="58" name="Textfeld 57">
            <a:extLst>
              <a:ext uri="{FF2B5EF4-FFF2-40B4-BE49-F238E27FC236}">
                <a16:creationId xmlns:a16="http://schemas.microsoft.com/office/drawing/2014/main" id="{CB377D93-4A34-42A5-B3F7-30EA5729E912}"/>
              </a:ext>
            </a:extLst>
          </p:cNvPr>
          <p:cNvSpPr txBox="1"/>
          <p:nvPr/>
        </p:nvSpPr>
        <p:spPr>
          <a:xfrm>
            <a:off x="6513419" y="5440964"/>
            <a:ext cx="2027736" cy="307777"/>
          </a:xfrm>
          <a:prstGeom prst="rect">
            <a:avLst/>
          </a:prstGeom>
          <a:noFill/>
        </p:spPr>
        <p:txBody>
          <a:bodyPr wrap="square">
            <a:spAutoFit/>
          </a:bodyPr>
          <a:lstStyle/>
          <a:p>
            <a:r>
              <a:rPr lang="de-DE">
                <a:solidFill>
                  <a:schemeClr val="bg1"/>
                </a:solidFill>
                <a:latin typeface="Barlow Semi Condensed"/>
                <a:hlinkClick r:id="rId11" action="ppaction://hlinksldjump">
                  <a:extLst>
                    <a:ext uri="{A12FA001-AC4F-418D-AE19-62706E023703}">
                      <ahyp:hlinkClr xmlns:ahyp="http://schemas.microsoft.com/office/drawing/2018/hyperlinkcolor" val="tx"/>
                    </a:ext>
                  </a:extLst>
                </a:hlinkClick>
              </a:rPr>
              <a:t>Sonstige Einflussfaktoren</a:t>
            </a:r>
            <a:endParaRPr lang="de-DE">
              <a:solidFill>
                <a:schemeClr val="bg1"/>
              </a:solidFill>
            </a:endParaRPr>
          </a:p>
        </p:txBody>
      </p:sp>
      <p:cxnSp>
        <p:nvCxnSpPr>
          <p:cNvPr id="59" name="Gerade Verbindung mit Pfeil 58">
            <a:extLst>
              <a:ext uri="{FF2B5EF4-FFF2-40B4-BE49-F238E27FC236}">
                <a16:creationId xmlns:a16="http://schemas.microsoft.com/office/drawing/2014/main" id="{A70E819A-C21F-40FA-B761-527CC974C3EF}"/>
              </a:ext>
            </a:extLst>
          </p:cNvPr>
          <p:cNvCxnSpPr>
            <a:cxnSpLocks/>
          </p:cNvCxnSpPr>
          <p:nvPr/>
        </p:nvCxnSpPr>
        <p:spPr>
          <a:xfrm>
            <a:off x="6574695" y="5799321"/>
            <a:ext cx="1444751" cy="0"/>
          </a:xfrm>
          <a:prstGeom prst="straightConnector1">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0" name="Textfeld 59">
            <a:extLst>
              <a:ext uri="{FF2B5EF4-FFF2-40B4-BE49-F238E27FC236}">
                <a16:creationId xmlns:a16="http://schemas.microsoft.com/office/drawing/2014/main" id="{6BBA2FC1-C509-4062-9FBA-4207D67264D2}"/>
              </a:ext>
            </a:extLst>
          </p:cNvPr>
          <p:cNvSpPr txBox="1"/>
          <p:nvPr/>
        </p:nvSpPr>
        <p:spPr>
          <a:xfrm>
            <a:off x="6561067" y="5870751"/>
            <a:ext cx="643161" cy="307777"/>
          </a:xfrm>
          <a:prstGeom prst="rect">
            <a:avLst/>
          </a:prstGeom>
          <a:noFill/>
        </p:spPr>
        <p:txBody>
          <a:bodyPr wrap="square">
            <a:spAutoFit/>
          </a:bodyPr>
          <a:lstStyle/>
          <a:p>
            <a:r>
              <a:rPr lang="de-DE">
                <a:solidFill>
                  <a:schemeClr val="bg1"/>
                </a:solidFill>
                <a:latin typeface="Barlow Semi Condensed"/>
                <a:hlinkClick r:id="rId12" action="ppaction://hlinksldjump">
                  <a:extLst>
                    <a:ext uri="{A12FA001-AC4F-418D-AE19-62706E023703}">
                      <ahyp:hlinkClr xmlns:ahyp="http://schemas.microsoft.com/office/drawing/2018/hyperlinkcolor" val="tx"/>
                    </a:ext>
                  </a:extLst>
                </a:hlinkClick>
              </a:rPr>
              <a:t>Fazit</a:t>
            </a:r>
            <a:endParaRPr lang="de-DE">
              <a:solidFill>
                <a:schemeClr val="bg1"/>
              </a:solidFill>
            </a:endParaRPr>
          </a:p>
        </p:txBody>
      </p:sp>
      <p:sp>
        <p:nvSpPr>
          <p:cNvPr id="61" name="Textfeld 60">
            <a:extLst>
              <a:ext uri="{FF2B5EF4-FFF2-40B4-BE49-F238E27FC236}">
                <a16:creationId xmlns:a16="http://schemas.microsoft.com/office/drawing/2014/main" id="{3828D4BF-D944-4EE8-8EAA-885E5EE6FD38}"/>
              </a:ext>
            </a:extLst>
          </p:cNvPr>
          <p:cNvSpPr txBox="1"/>
          <p:nvPr/>
        </p:nvSpPr>
        <p:spPr>
          <a:xfrm>
            <a:off x="6573154" y="6125636"/>
            <a:ext cx="2027736" cy="307777"/>
          </a:xfrm>
          <a:prstGeom prst="rect">
            <a:avLst/>
          </a:prstGeom>
          <a:noFill/>
        </p:spPr>
        <p:txBody>
          <a:bodyPr wrap="square" lIns="91440" tIns="45720" rIns="91440" bIns="45720" anchor="t">
            <a:spAutoFit/>
          </a:bodyPr>
          <a:lstStyle/>
          <a:p>
            <a:r>
              <a:rPr lang="de-DE">
                <a:solidFill>
                  <a:schemeClr val="bg1"/>
                </a:solidFill>
                <a:latin typeface="Barlow Semi Condensed"/>
                <a:hlinkClick r:id="rId8" action="ppaction://hlinksldjump">
                  <a:extLst>
                    <a:ext uri="{A12FA001-AC4F-418D-AE19-62706E023703}">
                      <ahyp:hlinkClr xmlns:ahyp="http://schemas.microsoft.com/office/drawing/2018/hyperlinkcolor" val="tx"/>
                    </a:ext>
                  </a:extLst>
                </a:hlinkClick>
              </a:rPr>
              <a:t>Literaturverzeichnis</a:t>
            </a:r>
            <a:endParaRPr lang="de-DE">
              <a:solidFill>
                <a:schemeClr val="bg1"/>
              </a:solidFill>
            </a:endParaRPr>
          </a:p>
        </p:txBody>
      </p:sp>
      <p:sp>
        <p:nvSpPr>
          <p:cNvPr id="7" name="Google Shape;1900;p46">
            <a:extLst>
              <a:ext uri="{FF2B5EF4-FFF2-40B4-BE49-F238E27FC236}">
                <a16:creationId xmlns:a16="http://schemas.microsoft.com/office/drawing/2014/main" id="{55C2A336-AA7D-443D-BF87-0FAD5986F271}"/>
              </a:ext>
            </a:extLst>
          </p:cNvPr>
          <p:cNvSpPr txBox="1">
            <a:spLocks/>
          </p:cNvSpPr>
          <p:nvPr/>
        </p:nvSpPr>
        <p:spPr>
          <a:xfrm>
            <a:off x="710195" y="311040"/>
            <a:ext cx="5004325" cy="6265620"/>
          </a:xfrm>
          <a:prstGeom prst="rect">
            <a:avLst/>
          </a:prstGeom>
          <a:ln>
            <a:solidFill>
              <a:schemeClr val="bg1"/>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2100"/>
              </a:spcAft>
            </a:pPr>
            <a:r>
              <a:rPr lang="de-DE" sz="2800" b="1">
                <a:latin typeface="Barlow Semi Condensed"/>
              </a:rPr>
              <a:t>Vorwort</a:t>
            </a:r>
          </a:p>
          <a:p>
            <a:pPr>
              <a:spcAft>
                <a:spcPts val="2100"/>
              </a:spcAft>
            </a:pPr>
            <a:r>
              <a:rPr lang="de-DE" sz="1800">
                <a:effectLst/>
                <a:ea typeface="Calibri" panose="020F0502020204030204" pitchFamily="34" charset="0"/>
              </a:rPr>
              <a:t>J</a:t>
            </a:r>
            <a:r>
              <a:rPr lang="de-DE" sz="1800">
                <a:effectLst/>
                <a:latin typeface="Barlow Semi Condensed"/>
                <a:ea typeface="Calibri" panose="020F0502020204030204" pitchFamily="34" charset="0"/>
              </a:rPr>
              <a:t>eder Mensch ist von Grund auf verschieden </a:t>
            </a:r>
            <a:r>
              <a:rPr lang="de-DE" sz="1800">
                <a:latin typeface="Barlow Semi Condensed"/>
                <a:ea typeface="Calibri" panose="020F0502020204030204" pitchFamily="34" charset="0"/>
              </a:rPr>
              <a:t>- </a:t>
            </a:r>
            <a:r>
              <a:rPr lang="de-DE" sz="1800">
                <a:effectLst/>
                <a:latin typeface="Barlow Semi Condensed"/>
                <a:ea typeface="Calibri" panose="020F0502020204030204" pitchFamily="34" charset="0"/>
              </a:rPr>
              <a:t>und doch haben </a:t>
            </a:r>
            <a:r>
              <a:rPr lang="de-DE" sz="1800">
                <a:latin typeface="Barlow Semi Condensed"/>
                <a:ea typeface="Calibri" panose="020F0502020204030204" pitchFamily="34" charset="0"/>
              </a:rPr>
              <a:t>fast </a:t>
            </a:r>
            <a:r>
              <a:rPr lang="de-DE" sz="1800">
                <a:effectLst/>
                <a:latin typeface="Barlow Semi Condensed"/>
                <a:ea typeface="Calibri" panose="020F0502020204030204" pitchFamily="34" charset="0"/>
              </a:rPr>
              <a:t>alle etwas gemeinsam: </a:t>
            </a:r>
            <a:r>
              <a:rPr lang="de-DE" sz="1800">
                <a:latin typeface="Barlow Semi Condensed"/>
                <a:ea typeface="Calibri" panose="020F0502020204030204" pitchFamily="34" charset="0"/>
              </a:rPr>
              <a:t>die</a:t>
            </a:r>
            <a:r>
              <a:rPr lang="de-DE" sz="1800">
                <a:effectLst/>
                <a:latin typeface="Barlow Semi Condensed"/>
                <a:ea typeface="Calibri" panose="020F0502020204030204" pitchFamily="34" charset="0"/>
              </a:rPr>
              <a:t> Schulzeit. Angefangen in der Grundschule mit </a:t>
            </a:r>
            <a:r>
              <a:rPr lang="de-DE" sz="1800">
                <a:latin typeface="Barlow Semi Condensed"/>
                <a:ea typeface="Calibri" panose="020F0502020204030204" pitchFamily="34" charset="0"/>
              </a:rPr>
              <a:t>dem Lesen</a:t>
            </a:r>
            <a:r>
              <a:rPr lang="de-DE" sz="1800">
                <a:effectLst/>
                <a:latin typeface="Barlow Semi Condensed"/>
                <a:ea typeface="Calibri" panose="020F0502020204030204" pitchFamily="34" charset="0"/>
              </a:rPr>
              <a:t>, Schreiben und Rechnen bis hin zum </a:t>
            </a:r>
            <a:r>
              <a:rPr lang="de-DE" sz="1800">
                <a:latin typeface="Barlow Semi Condensed"/>
                <a:ea typeface="Calibri" panose="020F0502020204030204" pitchFamily="34" charset="0"/>
              </a:rPr>
              <a:t>potentiellen</a:t>
            </a:r>
            <a:r>
              <a:rPr lang="de-DE" sz="1800">
                <a:effectLst/>
                <a:latin typeface="Barlow Semi Condensed"/>
                <a:ea typeface="Calibri" panose="020F0502020204030204" pitchFamily="34" charset="0"/>
              </a:rPr>
              <a:t> Studium. Trotzdem genießt jede Person eine unterschiedliche Schulbildung, je nachdem in welchem Land diese die Schule besucht. Im Grunde genommen sollte jeder Einzelne die gleiche Schulbildung gewährleistet bekommen, damit </a:t>
            </a:r>
            <a:r>
              <a:rPr lang="de-DE" sz="1800">
                <a:latin typeface="Barlow Semi Condensed"/>
                <a:ea typeface="Calibri" panose="020F0502020204030204" pitchFamily="34" charset="0"/>
              </a:rPr>
              <a:t>identische</a:t>
            </a:r>
            <a:r>
              <a:rPr lang="de-DE" sz="1800">
                <a:effectLst/>
                <a:latin typeface="Barlow Semi Condensed"/>
                <a:ea typeface="Calibri" panose="020F0502020204030204" pitchFamily="34" charset="0"/>
              </a:rPr>
              <a:t> Vorrausetzungen gegeben werden. Doch die Leistungen der jeweiligen Staaten zeigen die Unterschiede in der Bildung auf. Aber worin liegen die Unterschiede? In diesem E-Book werden deshalb </a:t>
            </a:r>
            <a:r>
              <a:rPr lang="de-DE" sz="1800">
                <a:latin typeface="Barlow Semi Condensed"/>
                <a:ea typeface="Calibri" panose="020F0502020204030204" pitchFamily="34" charset="0"/>
              </a:rPr>
              <a:t>zuerst die</a:t>
            </a:r>
            <a:r>
              <a:rPr lang="de-DE" sz="1800">
                <a:effectLst/>
                <a:latin typeface="Barlow Semi Condensed"/>
                <a:ea typeface="Calibri" panose="020F0502020204030204" pitchFamily="34" charset="0"/>
              </a:rPr>
              <a:t> Schulsysteme in Deutschland, Polen und der Slowakei vorgestellt und danach genauer auf den Bildungserfolg der Staaten eingegangen.</a:t>
            </a:r>
            <a:r>
              <a:rPr lang="de-DE" sz="1800">
                <a:latin typeface="Barlow Semi Condensed"/>
                <a:ea typeface="Calibri" panose="020F0502020204030204" pitchFamily="34" charset="0"/>
              </a:rPr>
              <a:t> </a:t>
            </a:r>
            <a:endParaRPr lang="de-DE" sz="1800">
              <a:effectLst/>
              <a:latin typeface="Barlow Semi Condensed"/>
              <a:ea typeface="Calibri" panose="020F0502020204030204" pitchFamily="34" charset="0"/>
              <a:cs typeface="Arial" panose="020B0604020202020204" pitchFamily="34" charset="0"/>
            </a:endParaRPr>
          </a:p>
          <a:p>
            <a:pPr>
              <a:spcAft>
                <a:spcPts val="2100"/>
              </a:spcAft>
            </a:pPr>
            <a:r>
              <a:rPr lang="de-DE" sz="1800">
                <a:latin typeface="Barlow Semi Condensed"/>
              </a:rPr>
              <a:t>Viel Spaß!</a:t>
            </a:r>
          </a:p>
        </p:txBody>
      </p:sp>
      <p:sp>
        <p:nvSpPr>
          <p:cNvPr id="2" name="Textfeld 1">
            <a:extLst>
              <a:ext uri="{FF2B5EF4-FFF2-40B4-BE49-F238E27FC236}">
                <a16:creationId xmlns:a16="http://schemas.microsoft.com/office/drawing/2014/main" id="{E2836306-9FB1-40BB-9F91-1BAC6A833B53}"/>
              </a:ext>
            </a:extLst>
          </p:cNvPr>
          <p:cNvSpPr txBox="1"/>
          <p:nvPr/>
        </p:nvSpPr>
        <p:spPr>
          <a:xfrm>
            <a:off x="6775215" y="2635956"/>
            <a:ext cx="73942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solidFill>
                  <a:schemeClr val="bg1"/>
                </a:solidFill>
                <a:latin typeface="Arabic Typesetting"/>
              </a:rPr>
              <a:t>Abbildung 1</a:t>
            </a:r>
          </a:p>
        </p:txBody>
      </p:sp>
      <p:sp>
        <p:nvSpPr>
          <p:cNvPr id="52" name="Textfeld 51">
            <a:extLst>
              <a:ext uri="{FF2B5EF4-FFF2-40B4-BE49-F238E27FC236}">
                <a16:creationId xmlns:a16="http://schemas.microsoft.com/office/drawing/2014/main" id="{19F443C8-9C59-4A85-AF7D-BE4441E28F84}"/>
              </a:ext>
            </a:extLst>
          </p:cNvPr>
          <p:cNvSpPr txBox="1"/>
          <p:nvPr/>
        </p:nvSpPr>
        <p:spPr>
          <a:xfrm>
            <a:off x="7969956" y="2645364"/>
            <a:ext cx="73942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solidFill>
                  <a:schemeClr val="bg1"/>
                </a:solidFill>
                <a:latin typeface="Arabic Typesetting"/>
              </a:rPr>
              <a:t>Abbildung 2</a:t>
            </a:r>
          </a:p>
        </p:txBody>
      </p:sp>
      <p:sp>
        <p:nvSpPr>
          <p:cNvPr id="53" name="Textfeld 52">
            <a:extLst>
              <a:ext uri="{FF2B5EF4-FFF2-40B4-BE49-F238E27FC236}">
                <a16:creationId xmlns:a16="http://schemas.microsoft.com/office/drawing/2014/main" id="{FB116554-5763-4BF3-A35C-BE16F765C939}"/>
              </a:ext>
            </a:extLst>
          </p:cNvPr>
          <p:cNvSpPr txBox="1"/>
          <p:nvPr/>
        </p:nvSpPr>
        <p:spPr>
          <a:xfrm>
            <a:off x="9230548" y="2664178"/>
            <a:ext cx="73942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solidFill>
                  <a:schemeClr val="bg1"/>
                </a:solidFill>
                <a:latin typeface="Arabic Typesetting"/>
              </a:rPr>
              <a:t>Abbildung 3</a:t>
            </a:r>
          </a:p>
        </p:txBody>
      </p:sp>
      <p:sp>
        <p:nvSpPr>
          <p:cNvPr id="55" name="Textfeld 54">
            <a:extLst>
              <a:ext uri="{FF2B5EF4-FFF2-40B4-BE49-F238E27FC236}">
                <a16:creationId xmlns:a16="http://schemas.microsoft.com/office/drawing/2014/main" id="{849211EC-ACA7-4F28-9290-6406692F66E5}"/>
              </a:ext>
            </a:extLst>
          </p:cNvPr>
          <p:cNvSpPr txBox="1"/>
          <p:nvPr/>
        </p:nvSpPr>
        <p:spPr>
          <a:xfrm>
            <a:off x="6841066" y="4818474"/>
            <a:ext cx="73942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solidFill>
                  <a:schemeClr val="bg1"/>
                </a:solidFill>
                <a:latin typeface="Arabic Typesetting"/>
              </a:rPr>
              <a:t>Abbildung 4</a:t>
            </a:r>
          </a:p>
        </p:txBody>
      </p:sp>
      <p:sp>
        <p:nvSpPr>
          <p:cNvPr id="57" name="Textfeld 56">
            <a:extLst>
              <a:ext uri="{FF2B5EF4-FFF2-40B4-BE49-F238E27FC236}">
                <a16:creationId xmlns:a16="http://schemas.microsoft.com/office/drawing/2014/main" id="{D86E0DC2-46FF-47A4-969E-138BCA00FB86}"/>
              </a:ext>
            </a:extLst>
          </p:cNvPr>
          <p:cNvSpPr txBox="1"/>
          <p:nvPr/>
        </p:nvSpPr>
        <p:spPr>
          <a:xfrm>
            <a:off x="10048992" y="4837289"/>
            <a:ext cx="73942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solidFill>
                  <a:schemeClr val="bg1"/>
                </a:solidFill>
                <a:latin typeface="Arabic Typesetting"/>
              </a:rPr>
              <a:t>Abbildung 6</a:t>
            </a:r>
          </a:p>
        </p:txBody>
      </p:sp>
      <p:sp>
        <p:nvSpPr>
          <p:cNvPr id="62" name="Textfeld 61">
            <a:extLst>
              <a:ext uri="{FF2B5EF4-FFF2-40B4-BE49-F238E27FC236}">
                <a16:creationId xmlns:a16="http://schemas.microsoft.com/office/drawing/2014/main" id="{FC8A7CE1-87E7-4B64-9FFB-F5ECA5CF54A1}"/>
              </a:ext>
            </a:extLst>
          </p:cNvPr>
          <p:cNvSpPr txBox="1"/>
          <p:nvPr/>
        </p:nvSpPr>
        <p:spPr>
          <a:xfrm>
            <a:off x="8421511" y="4818474"/>
            <a:ext cx="73942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solidFill>
                  <a:schemeClr val="bg1"/>
                </a:solidFill>
                <a:latin typeface="Arabic Typesetting"/>
              </a:rPr>
              <a:t>Abbildung 5</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eelOff"/>
      </p:transition>
    </mc:Choice>
    <mc:Fallback>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pic>
        <p:nvPicPr>
          <p:cNvPr id="9" name="Picture 11" descr="Ein Bild, das draußen, Strand enthält.&#10;&#10;Beschreibung automatisch generiert.">
            <a:extLst>
              <a:ext uri="{FF2B5EF4-FFF2-40B4-BE49-F238E27FC236}">
                <a16:creationId xmlns:a16="http://schemas.microsoft.com/office/drawing/2014/main" id="{0FFD226B-187A-4E0A-A18B-38F562CBA3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93"/>
          <a:stretch/>
        </p:blipFill>
        <p:spPr bwMode="auto">
          <a:xfrm>
            <a:off x="0" y="5347874"/>
            <a:ext cx="427051" cy="14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8" name="Google Shape;1898;p46"/>
          <p:cNvSpPr txBox="1">
            <a:spLocks noGrp="1"/>
          </p:cNvSpPr>
          <p:nvPr>
            <p:ph type="title"/>
          </p:nvPr>
        </p:nvSpPr>
        <p:spPr>
          <a:prstGeom prst="rect">
            <a:avLst/>
          </a:prstGeom>
        </p:spPr>
        <p:txBody>
          <a:bodyPr spcFirstLastPara="1" wrap="square" lIns="121900" tIns="121900" rIns="121900" bIns="121900" anchor="t" anchorCtr="0">
            <a:noAutofit/>
          </a:bodyPr>
          <a:lstStyle/>
          <a:p>
            <a:r>
              <a:rPr lang="en" sz="3200" err="1"/>
              <a:t>Stundenanzahl</a:t>
            </a:r>
            <a:r>
              <a:rPr lang="en" sz="3200"/>
              <a:t> pro Fach</a:t>
            </a:r>
            <a:r>
              <a:rPr lang="en" sz="3200" baseline="30000"/>
              <a:t>11</a:t>
            </a:r>
            <a:endParaRPr lang="de-DE" baseline="30000"/>
          </a:p>
        </p:txBody>
      </p:sp>
      <p:grpSp>
        <p:nvGrpSpPr>
          <p:cNvPr id="20" name="Gruppieren 19">
            <a:extLst>
              <a:ext uri="{FF2B5EF4-FFF2-40B4-BE49-F238E27FC236}">
                <a16:creationId xmlns:a16="http://schemas.microsoft.com/office/drawing/2014/main" id="{5DA1756C-3772-4644-950D-19F7E8CEBA4C}"/>
              </a:ext>
            </a:extLst>
          </p:cNvPr>
          <p:cNvGrpSpPr/>
          <p:nvPr/>
        </p:nvGrpSpPr>
        <p:grpSpPr>
          <a:xfrm>
            <a:off x="557330" y="6225886"/>
            <a:ext cx="1655396" cy="545128"/>
            <a:chOff x="557330" y="6225886"/>
            <a:chExt cx="1655396" cy="545128"/>
          </a:xfrm>
        </p:grpSpPr>
        <p:pic>
          <p:nvPicPr>
            <p:cNvPr id="21" name="Grafik 27" descr="Anfangen mit einfarbiger Füllung">
              <a:hlinkClick r:id="rId4" action="ppaction://hlinksldjump"/>
              <a:extLst>
                <a:ext uri="{FF2B5EF4-FFF2-40B4-BE49-F238E27FC236}">
                  <a16:creationId xmlns:a16="http://schemas.microsoft.com/office/drawing/2014/main" id="{12907EBD-73A2-4BE2-B351-920DE78E89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573" y="6225886"/>
              <a:ext cx="545128" cy="545128"/>
            </a:xfrm>
            <a:prstGeom prst="rect">
              <a:avLst/>
            </a:prstGeom>
          </p:spPr>
        </p:pic>
        <p:sp>
          <p:nvSpPr>
            <p:cNvPr id="22" name="Rechteck 21">
              <a:extLst>
                <a:ext uri="{FF2B5EF4-FFF2-40B4-BE49-F238E27FC236}">
                  <a16:creationId xmlns:a16="http://schemas.microsoft.com/office/drawing/2014/main" id="{1743DB24-A5F5-422B-A154-EE7BF29D39E0}"/>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hlinkClick r:id="rId4" action="ppaction://hlinksldjump"/>
              <a:extLst>
                <a:ext uri="{FF2B5EF4-FFF2-40B4-BE49-F238E27FC236}">
                  <a16:creationId xmlns:a16="http://schemas.microsoft.com/office/drawing/2014/main" id="{FF53251D-6722-4C34-8FC8-CF5549C0726D}"/>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pic>
        <p:nvPicPr>
          <p:cNvPr id="12" name="Grafik 12">
            <a:extLst>
              <a:ext uri="{FF2B5EF4-FFF2-40B4-BE49-F238E27FC236}">
                <a16:creationId xmlns:a16="http://schemas.microsoft.com/office/drawing/2014/main" id="{3298AD9A-D197-4F0C-BA42-823E8A539A87}"/>
              </a:ext>
            </a:extLst>
          </p:cNvPr>
          <p:cNvPicPr>
            <a:picLocks noChangeAspect="1"/>
          </p:cNvPicPr>
          <p:nvPr/>
        </p:nvPicPr>
        <p:blipFill>
          <a:blip r:embed="rId7"/>
          <a:stretch>
            <a:fillRect/>
          </a:stretch>
        </p:blipFill>
        <p:spPr>
          <a:xfrm>
            <a:off x="6622051" y="418336"/>
            <a:ext cx="2165233" cy="2098441"/>
          </a:xfrm>
          <a:prstGeom prst="rect">
            <a:avLst/>
          </a:prstGeom>
        </p:spPr>
      </p:pic>
      <p:pic>
        <p:nvPicPr>
          <p:cNvPr id="13" name="Grafik 13">
            <a:extLst>
              <a:ext uri="{FF2B5EF4-FFF2-40B4-BE49-F238E27FC236}">
                <a16:creationId xmlns:a16="http://schemas.microsoft.com/office/drawing/2014/main" id="{56308ABA-2F9C-4088-B67D-77AC35BC16F9}"/>
              </a:ext>
            </a:extLst>
          </p:cNvPr>
          <p:cNvPicPr>
            <a:picLocks noChangeAspect="1"/>
          </p:cNvPicPr>
          <p:nvPr/>
        </p:nvPicPr>
        <p:blipFill>
          <a:blip r:embed="rId8"/>
          <a:stretch>
            <a:fillRect/>
          </a:stretch>
        </p:blipFill>
        <p:spPr>
          <a:xfrm>
            <a:off x="6622167" y="3818466"/>
            <a:ext cx="2164997" cy="2212622"/>
          </a:xfrm>
          <a:prstGeom prst="rect">
            <a:avLst/>
          </a:prstGeom>
        </p:spPr>
      </p:pic>
      <p:pic>
        <p:nvPicPr>
          <p:cNvPr id="14" name="Grafik 14">
            <a:extLst>
              <a:ext uri="{FF2B5EF4-FFF2-40B4-BE49-F238E27FC236}">
                <a16:creationId xmlns:a16="http://schemas.microsoft.com/office/drawing/2014/main" id="{60166774-CF8D-4C75-8A76-9864C0564EED}"/>
              </a:ext>
            </a:extLst>
          </p:cNvPr>
          <p:cNvPicPr>
            <a:picLocks noChangeAspect="1"/>
          </p:cNvPicPr>
          <p:nvPr/>
        </p:nvPicPr>
        <p:blipFill>
          <a:blip r:embed="rId9"/>
          <a:stretch>
            <a:fillRect/>
          </a:stretch>
        </p:blipFill>
        <p:spPr>
          <a:xfrm>
            <a:off x="8891882" y="3822938"/>
            <a:ext cx="2639718" cy="2128418"/>
          </a:xfrm>
          <a:prstGeom prst="rect">
            <a:avLst/>
          </a:prstGeom>
        </p:spPr>
      </p:pic>
      <p:pic>
        <p:nvPicPr>
          <p:cNvPr id="16" name="Grafik 16">
            <a:extLst>
              <a:ext uri="{FF2B5EF4-FFF2-40B4-BE49-F238E27FC236}">
                <a16:creationId xmlns:a16="http://schemas.microsoft.com/office/drawing/2014/main" id="{0CB69010-41F3-46C3-9714-DDD58457990E}"/>
              </a:ext>
            </a:extLst>
          </p:cNvPr>
          <p:cNvPicPr>
            <a:picLocks noChangeAspect="1"/>
          </p:cNvPicPr>
          <p:nvPr/>
        </p:nvPicPr>
        <p:blipFill>
          <a:blip r:embed="rId10"/>
          <a:stretch>
            <a:fillRect/>
          </a:stretch>
        </p:blipFill>
        <p:spPr>
          <a:xfrm>
            <a:off x="9223375" y="416572"/>
            <a:ext cx="1826214" cy="1998487"/>
          </a:xfrm>
          <a:prstGeom prst="rect">
            <a:avLst/>
          </a:prstGeom>
        </p:spPr>
      </p:pic>
      <p:pic>
        <p:nvPicPr>
          <p:cNvPr id="17" name="Grafik 17" descr="Fragezeichen mit einfarbiger Füllung">
            <a:extLst>
              <a:ext uri="{FF2B5EF4-FFF2-40B4-BE49-F238E27FC236}">
                <a16:creationId xmlns:a16="http://schemas.microsoft.com/office/drawing/2014/main" id="{B6F09EB4-33F7-4DFB-A2ED-79382C96744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74578" y="732837"/>
            <a:ext cx="914400" cy="914400"/>
          </a:xfrm>
          <a:prstGeom prst="rect">
            <a:avLst/>
          </a:prstGeom>
        </p:spPr>
      </p:pic>
      <p:pic>
        <p:nvPicPr>
          <p:cNvPr id="11" name="Grafik 11" descr="Ein Bild, das Text enthält.&#10;&#10;Beschreibung automatisch generiert.">
            <a:extLst>
              <a:ext uri="{FF2B5EF4-FFF2-40B4-BE49-F238E27FC236}">
                <a16:creationId xmlns:a16="http://schemas.microsoft.com/office/drawing/2014/main" id="{EA016C9F-DCBF-483F-BFC2-116CBEE575F7}"/>
              </a:ext>
            </a:extLst>
          </p:cNvPr>
          <p:cNvPicPr>
            <a:picLocks noChangeAspect="1"/>
          </p:cNvPicPr>
          <p:nvPr/>
        </p:nvPicPr>
        <p:blipFill>
          <a:blip r:embed="rId13"/>
          <a:stretch>
            <a:fillRect/>
          </a:stretch>
        </p:blipFill>
        <p:spPr>
          <a:xfrm>
            <a:off x="8155751" y="2643246"/>
            <a:ext cx="1750718" cy="875359"/>
          </a:xfrm>
          <a:prstGeom prst="rect">
            <a:avLst/>
          </a:prstGeom>
        </p:spPr>
      </p:pic>
      <p:sp>
        <p:nvSpPr>
          <p:cNvPr id="18" name="Textfeld 17">
            <a:extLst>
              <a:ext uri="{FF2B5EF4-FFF2-40B4-BE49-F238E27FC236}">
                <a16:creationId xmlns:a16="http://schemas.microsoft.com/office/drawing/2014/main" id="{819004B5-EF91-494C-BD7C-54B41EA92666}"/>
              </a:ext>
            </a:extLst>
          </p:cNvPr>
          <p:cNvSpPr txBox="1"/>
          <p:nvPr/>
        </p:nvSpPr>
        <p:spPr>
          <a:xfrm>
            <a:off x="9174102" y="1554103"/>
            <a:ext cx="207527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Barlow Condensed"/>
              </a:rPr>
              <a:t>In Polen ist eine flexible Aufteilung der Unterrichtszeit im Primarbereich vorzufinden</a:t>
            </a:r>
            <a:endParaRPr lang="de-DE"/>
          </a:p>
        </p:txBody>
      </p:sp>
      <p:pic>
        <p:nvPicPr>
          <p:cNvPr id="33" name="Grafik 32" descr="Wiedergabe mit einfarbiger Füllung">
            <a:hlinkClick r:id="" action="ppaction://hlinkshowjump?jump=nextslide"/>
            <a:extLst>
              <a:ext uri="{FF2B5EF4-FFF2-40B4-BE49-F238E27FC236}">
                <a16:creationId xmlns:a16="http://schemas.microsoft.com/office/drawing/2014/main" id="{F8A785A8-F6C8-41FD-A795-4D0B9437EC8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100540" y="6150842"/>
            <a:ext cx="553720" cy="553720"/>
          </a:xfrm>
          <a:prstGeom prst="rect">
            <a:avLst/>
          </a:prstGeom>
        </p:spPr>
      </p:pic>
      <p:sp>
        <p:nvSpPr>
          <p:cNvPr id="19" name="Google Shape;1900;p46">
            <a:extLst>
              <a:ext uri="{FF2B5EF4-FFF2-40B4-BE49-F238E27FC236}">
                <a16:creationId xmlns:a16="http://schemas.microsoft.com/office/drawing/2014/main" id="{E95EC400-D8E1-4DEA-8C55-853128D7CC6A}"/>
              </a:ext>
            </a:extLst>
          </p:cNvPr>
          <p:cNvSpPr txBox="1">
            <a:spLocks/>
          </p:cNvSpPr>
          <p:nvPr/>
        </p:nvSpPr>
        <p:spPr>
          <a:xfrm>
            <a:off x="791475" y="2590098"/>
            <a:ext cx="4844400" cy="392560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Barlow Semi Condensed"/>
              <a:buChar char="●"/>
              <a:defRPr sz="1800" b="0" i="0" u="none" strike="noStrike" cap="none">
                <a:solidFill>
                  <a:schemeClr val="dk1"/>
                </a:solidFill>
                <a:latin typeface="Barlow Semi Condensed"/>
                <a:ea typeface="Barlow Semi Condensed"/>
                <a:cs typeface="Barlow Semi Condensed"/>
                <a:sym typeface="Barlow Semi Condensed"/>
              </a:defRPr>
            </a:lvl1pPr>
            <a:lvl2pPr marL="914400" marR="0" lvl="1" indent="-342900" algn="l" rtl="0">
              <a:lnSpc>
                <a:spcPct val="115000"/>
              </a:lnSpc>
              <a:spcBef>
                <a:spcPts val="2100"/>
              </a:spcBef>
              <a:spcAft>
                <a:spcPts val="0"/>
              </a:spcAft>
              <a:buClr>
                <a:schemeClr val="dk1"/>
              </a:buClr>
              <a:buSzPts val="1800"/>
              <a:buFont typeface="Barlow Semi Condensed"/>
              <a:buChar char="○"/>
              <a:defRPr sz="1800" b="0" i="0" u="none" strike="noStrike" cap="none">
                <a:solidFill>
                  <a:schemeClr val="dk1"/>
                </a:solidFill>
                <a:latin typeface="Barlow Semi Condensed"/>
                <a:ea typeface="Barlow Semi Condensed"/>
                <a:cs typeface="Barlow Semi Condensed"/>
                <a:sym typeface="Barlow Semi Condensed"/>
              </a:defRPr>
            </a:lvl2pPr>
            <a:lvl3pPr marL="1371600" marR="0" lvl="2" indent="-342900" algn="l" rtl="0">
              <a:lnSpc>
                <a:spcPct val="115000"/>
              </a:lnSpc>
              <a:spcBef>
                <a:spcPts val="2100"/>
              </a:spcBef>
              <a:spcAft>
                <a:spcPts val="0"/>
              </a:spcAft>
              <a:buClr>
                <a:schemeClr val="dk1"/>
              </a:buClr>
              <a:buSzPts val="1800"/>
              <a:buFont typeface="Barlow Semi Condensed"/>
              <a:buChar char="■"/>
              <a:defRPr sz="1800" b="0" i="0" u="none" strike="noStrike" cap="none">
                <a:solidFill>
                  <a:schemeClr val="dk1"/>
                </a:solidFill>
                <a:latin typeface="Barlow Semi Condensed"/>
                <a:ea typeface="Barlow Semi Condensed"/>
                <a:cs typeface="Barlow Semi Condensed"/>
                <a:sym typeface="Barlow Semi Condensed"/>
              </a:defRPr>
            </a:lvl3pPr>
            <a:lvl4pPr marL="1828800" marR="0" lvl="3" indent="-342900" algn="l" rtl="0">
              <a:lnSpc>
                <a:spcPct val="115000"/>
              </a:lnSpc>
              <a:spcBef>
                <a:spcPts val="2100"/>
              </a:spcBef>
              <a:spcAft>
                <a:spcPts val="0"/>
              </a:spcAft>
              <a:buClr>
                <a:schemeClr val="dk1"/>
              </a:buClr>
              <a:buSzPts val="1800"/>
              <a:buFont typeface="Barlow Semi Condensed"/>
              <a:buChar char="●"/>
              <a:defRPr sz="1800" b="0" i="0" u="none" strike="noStrike" cap="none">
                <a:solidFill>
                  <a:schemeClr val="dk1"/>
                </a:solidFill>
                <a:latin typeface="Barlow Semi Condensed"/>
                <a:ea typeface="Barlow Semi Condensed"/>
                <a:cs typeface="Barlow Semi Condensed"/>
                <a:sym typeface="Barlow Semi Condensed"/>
              </a:defRPr>
            </a:lvl4pPr>
            <a:lvl5pPr marL="2286000" marR="0" lvl="4" indent="-342900" algn="l" rtl="0">
              <a:lnSpc>
                <a:spcPct val="115000"/>
              </a:lnSpc>
              <a:spcBef>
                <a:spcPts val="2100"/>
              </a:spcBef>
              <a:spcAft>
                <a:spcPts val="0"/>
              </a:spcAft>
              <a:buClr>
                <a:schemeClr val="dk1"/>
              </a:buClr>
              <a:buSzPts val="1800"/>
              <a:buFont typeface="Barlow Semi Condensed"/>
              <a:buChar char="○"/>
              <a:defRPr sz="1800" b="0" i="0" u="none" strike="noStrike" cap="none">
                <a:solidFill>
                  <a:schemeClr val="dk1"/>
                </a:solidFill>
                <a:latin typeface="Barlow Semi Condensed"/>
                <a:ea typeface="Barlow Semi Condensed"/>
                <a:cs typeface="Barlow Semi Condensed"/>
                <a:sym typeface="Barlow Semi Condensed"/>
              </a:defRPr>
            </a:lvl5pPr>
            <a:lvl6pPr marL="2743200" marR="0" lvl="5" indent="-342900" algn="l" rtl="0">
              <a:lnSpc>
                <a:spcPct val="115000"/>
              </a:lnSpc>
              <a:spcBef>
                <a:spcPts val="2100"/>
              </a:spcBef>
              <a:spcAft>
                <a:spcPts val="0"/>
              </a:spcAft>
              <a:buClr>
                <a:schemeClr val="dk1"/>
              </a:buClr>
              <a:buSzPts val="1800"/>
              <a:buFont typeface="Barlow Semi Condensed"/>
              <a:buChar char="■"/>
              <a:defRPr sz="1800" b="0" i="0" u="none" strike="noStrike" cap="none">
                <a:solidFill>
                  <a:schemeClr val="dk1"/>
                </a:solidFill>
                <a:latin typeface="Barlow Semi Condensed"/>
                <a:ea typeface="Barlow Semi Condensed"/>
                <a:cs typeface="Barlow Semi Condensed"/>
                <a:sym typeface="Barlow Semi Condensed"/>
              </a:defRPr>
            </a:lvl6pPr>
            <a:lvl7pPr marL="3200400" marR="0" lvl="6" indent="-342900" algn="l" rtl="0">
              <a:lnSpc>
                <a:spcPct val="115000"/>
              </a:lnSpc>
              <a:spcBef>
                <a:spcPts val="2100"/>
              </a:spcBef>
              <a:spcAft>
                <a:spcPts val="0"/>
              </a:spcAft>
              <a:buClr>
                <a:schemeClr val="dk1"/>
              </a:buClr>
              <a:buSzPts val="1800"/>
              <a:buFont typeface="Barlow Semi Condensed"/>
              <a:buChar char="●"/>
              <a:defRPr sz="1800" b="0" i="0" u="none" strike="noStrike" cap="none">
                <a:solidFill>
                  <a:schemeClr val="dk1"/>
                </a:solidFill>
                <a:latin typeface="Barlow Semi Condensed"/>
                <a:ea typeface="Barlow Semi Condensed"/>
                <a:cs typeface="Barlow Semi Condensed"/>
                <a:sym typeface="Barlow Semi Condensed"/>
              </a:defRPr>
            </a:lvl7pPr>
            <a:lvl8pPr marL="3657600" marR="0" lvl="7" indent="-342900" algn="l" rtl="0">
              <a:lnSpc>
                <a:spcPct val="115000"/>
              </a:lnSpc>
              <a:spcBef>
                <a:spcPts val="2100"/>
              </a:spcBef>
              <a:spcAft>
                <a:spcPts val="0"/>
              </a:spcAft>
              <a:buClr>
                <a:schemeClr val="dk1"/>
              </a:buClr>
              <a:buSzPts val="1800"/>
              <a:buFont typeface="Barlow Semi Condensed"/>
              <a:buChar char="○"/>
              <a:defRPr sz="1800" b="0" i="0" u="none" strike="noStrike" cap="none">
                <a:solidFill>
                  <a:schemeClr val="dk1"/>
                </a:solidFill>
                <a:latin typeface="Barlow Semi Condensed"/>
                <a:ea typeface="Barlow Semi Condensed"/>
                <a:cs typeface="Barlow Semi Condensed"/>
                <a:sym typeface="Barlow Semi Condensed"/>
              </a:defRPr>
            </a:lvl8pPr>
            <a:lvl9pPr marL="4114800" marR="0" lvl="8" indent="-342900" algn="l" rtl="0">
              <a:lnSpc>
                <a:spcPct val="115000"/>
              </a:lnSpc>
              <a:spcBef>
                <a:spcPts val="2100"/>
              </a:spcBef>
              <a:spcAft>
                <a:spcPts val="2100"/>
              </a:spcAft>
              <a:buClr>
                <a:schemeClr val="dk1"/>
              </a:buClr>
              <a:buSzPts val="1800"/>
              <a:buFont typeface="Barlow Semi Condensed"/>
              <a:buChar char="■"/>
              <a:defRPr sz="1800" b="0" i="0" u="none" strike="noStrike" cap="none">
                <a:solidFill>
                  <a:schemeClr val="dk1"/>
                </a:solidFill>
                <a:latin typeface="Barlow Semi Condensed"/>
                <a:ea typeface="Barlow Semi Condensed"/>
                <a:cs typeface="Barlow Semi Condensed"/>
                <a:sym typeface="Barlow Semi Condensed"/>
              </a:defRPr>
            </a:lvl9pPr>
          </a:lstStyle>
          <a:p>
            <a:pPr marL="0" indent="0">
              <a:spcAft>
                <a:spcPts val="2100"/>
              </a:spcAft>
              <a:buFont typeface="Barlow Semi Condensed"/>
              <a:buNone/>
            </a:pPr>
            <a:r>
              <a:rPr lang="de-DE"/>
              <a:t>Die </a:t>
            </a:r>
            <a:r>
              <a:rPr lang="de-DE" err="1"/>
              <a:t>Studenanzahl</a:t>
            </a:r>
            <a:r>
              <a:rPr lang="de-DE"/>
              <a:t> pro Fach ist ausschlaggebend für die Leistung der Schüler und Schülerinnen. Diese wird prozentual von allen verpflichtenden Unterrichtsstunden berechnet.</a:t>
            </a:r>
            <a:endParaRPr lang="de-DE">
              <a:highlight>
                <a:srgbClr val="FF0000"/>
              </a:highlight>
            </a:endParaRPr>
          </a:p>
        </p:txBody>
      </p:sp>
      <p:sp>
        <p:nvSpPr>
          <p:cNvPr id="32" name="Textfeld 31">
            <a:extLst>
              <a:ext uri="{FF2B5EF4-FFF2-40B4-BE49-F238E27FC236}">
                <a16:creationId xmlns:a16="http://schemas.microsoft.com/office/drawing/2014/main" id="{402BD49E-EF3C-4281-BA4E-3E6505840D0B}"/>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4" name="Google Shape;1559;p28">
            <a:hlinkClick r:id="rId16" action="ppaction://hlinksldjump"/>
            <a:extLst>
              <a:ext uri="{FF2B5EF4-FFF2-40B4-BE49-F238E27FC236}">
                <a16:creationId xmlns:a16="http://schemas.microsoft.com/office/drawing/2014/main" id="{9A50A23A-9573-46B8-9C39-21E185B6941E}"/>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16"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48" name="Textfeld 47">
            <a:extLst>
              <a:ext uri="{FF2B5EF4-FFF2-40B4-BE49-F238E27FC236}">
                <a16:creationId xmlns:a16="http://schemas.microsoft.com/office/drawing/2014/main" id="{B934C32F-6BE6-4AEB-84FE-8A60CCB5CB47}"/>
              </a:ext>
            </a:extLst>
          </p:cNvPr>
          <p:cNvSpPr txBox="1"/>
          <p:nvPr/>
        </p:nvSpPr>
        <p:spPr>
          <a:xfrm>
            <a:off x="223192"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9" name="Textfeld 48">
            <a:extLst>
              <a:ext uri="{FF2B5EF4-FFF2-40B4-BE49-F238E27FC236}">
                <a16:creationId xmlns:a16="http://schemas.microsoft.com/office/drawing/2014/main" id="{665A3C4F-F028-45C8-8F4B-9CB6B9D05F64}"/>
              </a:ext>
            </a:extLst>
          </p:cNvPr>
          <p:cNvSpPr txBox="1"/>
          <p:nvPr/>
        </p:nvSpPr>
        <p:spPr>
          <a:xfrm>
            <a:off x="212895" y="3981706"/>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0" name="Textfeld 49">
            <a:extLst>
              <a:ext uri="{FF2B5EF4-FFF2-40B4-BE49-F238E27FC236}">
                <a16:creationId xmlns:a16="http://schemas.microsoft.com/office/drawing/2014/main" id="{BF1DF1B6-563F-4FAE-8730-CDB380BFA669}"/>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1" name="Textfeld 50">
            <a:extLst>
              <a:ext uri="{FF2B5EF4-FFF2-40B4-BE49-F238E27FC236}">
                <a16:creationId xmlns:a16="http://schemas.microsoft.com/office/drawing/2014/main" id="{54BBD5F7-820F-47E5-98A3-9CC33EBD7F08}"/>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2" name="Textfeld 51">
            <a:extLst>
              <a:ext uri="{FF2B5EF4-FFF2-40B4-BE49-F238E27FC236}">
                <a16:creationId xmlns:a16="http://schemas.microsoft.com/office/drawing/2014/main" id="{3A34898F-0FD2-43AF-B48A-8C814244DBC6}"/>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3" name="Textfeld 52">
            <a:extLst>
              <a:ext uri="{FF2B5EF4-FFF2-40B4-BE49-F238E27FC236}">
                <a16:creationId xmlns:a16="http://schemas.microsoft.com/office/drawing/2014/main" id="{46642177-C4F8-4F74-A474-51D573191DD8}"/>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4" name="Google Shape;1617;p31">
            <a:hlinkClick r:id="rId17" action="ppaction://hlinksldjump"/>
            <a:extLst>
              <a:ext uri="{FF2B5EF4-FFF2-40B4-BE49-F238E27FC236}">
                <a16:creationId xmlns:a16="http://schemas.microsoft.com/office/drawing/2014/main" id="{E20900A2-87A8-4227-A5AD-4440AF43F767}"/>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17"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55" name="Google Shape;1714;p36">
            <a:hlinkClick r:id="rId18" action="ppaction://hlinksldjump"/>
            <a:extLst>
              <a:ext uri="{FF2B5EF4-FFF2-40B4-BE49-F238E27FC236}">
                <a16:creationId xmlns:a16="http://schemas.microsoft.com/office/drawing/2014/main" id="{A97802E1-890F-4B6E-95A2-F834C42767A7}"/>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8"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56" name="Google Shape;1773;p39">
            <a:hlinkClick r:id="rId19" action="ppaction://hlinksldjump"/>
            <a:extLst>
              <a:ext uri="{FF2B5EF4-FFF2-40B4-BE49-F238E27FC236}">
                <a16:creationId xmlns:a16="http://schemas.microsoft.com/office/drawing/2014/main" id="{7A0650F0-7765-4CCD-8404-CAEDE3B2A706}"/>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19"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57" name="Google Shape;1832;p42">
            <a:hlinkClick r:id="rId20" action="ppaction://hlinksldjump"/>
            <a:extLst>
              <a:ext uri="{FF2B5EF4-FFF2-40B4-BE49-F238E27FC236}">
                <a16:creationId xmlns:a16="http://schemas.microsoft.com/office/drawing/2014/main" id="{B4203310-F249-499D-9D44-8BDA8B0C9B30}"/>
              </a:ext>
            </a:extLst>
          </p:cNvPr>
          <p:cNvSpPr/>
          <p:nvPr/>
        </p:nvSpPr>
        <p:spPr>
          <a:xfrm rot="-5400000">
            <a:off x="-138220" y="4172075"/>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de-DE" sz="1100">
                <a:solidFill>
                  <a:schemeClr val="bg1"/>
                </a:solidFill>
                <a:latin typeface="Barlow Semi Condensed SemiBold"/>
                <a:hlinkClick r:id="rId20" action="ppaction://hlinksldjump">
                  <a:extLst>
                    <a:ext uri="{A12FA001-AC4F-418D-AE19-62706E023703}">
                      <ahyp:hlinkClr xmlns:ahyp="http://schemas.microsoft.com/office/drawing/2018/hyperlinkcolor" val="tx"/>
                    </a:ext>
                  </a:extLst>
                </a:hlinkClick>
              </a:rPr>
              <a:t>Studien</a:t>
            </a:r>
            <a:endParaRPr lang="de-DE">
              <a:solidFill>
                <a:schemeClr val="bg1"/>
              </a:solidFill>
            </a:endParaRPr>
          </a:p>
        </p:txBody>
      </p:sp>
      <p:sp>
        <p:nvSpPr>
          <p:cNvPr id="58" name="Google Shape;1891;p45">
            <a:hlinkClick r:id="rId21" action="ppaction://hlinksldjump"/>
            <a:extLst>
              <a:ext uri="{FF2B5EF4-FFF2-40B4-BE49-F238E27FC236}">
                <a16:creationId xmlns:a16="http://schemas.microsoft.com/office/drawing/2014/main" id="{378D5A37-F14F-43C1-A26B-B0AE8FB95C75}"/>
              </a:ext>
            </a:extLst>
          </p:cNvPr>
          <p:cNvSpPr/>
          <p:nvPr/>
        </p:nvSpPr>
        <p:spPr>
          <a:xfrm rot="-5400000">
            <a:off x="-136616" y="5136203"/>
            <a:ext cx="962215" cy="428196"/>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hlinkClick r:id="rId21" action="ppaction://hlinksldjump">
                  <a:extLst>
                    <a:ext uri="{A12FA001-AC4F-418D-AE19-62706E023703}">
                      <ahyp:hlinkClr xmlns:ahyp="http://schemas.microsoft.com/office/drawing/2018/hyperlinkcolor" val="tx"/>
                    </a:ext>
                  </a:extLst>
                </a:hlinkClick>
              </a:rPr>
              <a:t>Sonstige Ein- flussfaktoren</a:t>
            </a:r>
            <a:endParaRPr lang="de-DE" sz="1050">
              <a:solidFill>
                <a:schemeClr val="bg1"/>
              </a:solidFill>
              <a:ea typeface="Barlow Semi Condensed SemiBold"/>
            </a:endParaRPr>
          </a:p>
        </p:txBody>
      </p:sp>
      <p:sp>
        <p:nvSpPr>
          <p:cNvPr id="60" name="Google Shape;1655;p33">
            <a:hlinkClick r:id="rId22" action="ppaction://hlinksldjump"/>
            <a:extLst>
              <a:ext uri="{FF2B5EF4-FFF2-40B4-BE49-F238E27FC236}">
                <a16:creationId xmlns:a16="http://schemas.microsoft.com/office/drawing/2014/main" id="{3F5EE72B-5A85-4A82-989A-2301EFB5B8B5}"/>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22"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pic>
        <p:nvPicPr>
          <p:cNvPr id="35" name="Grafik 34" descr="Eine Glühlampe">
            <a:extLst>
              <a:ext uri="{FF2B5EF4-FFF2-40B4-BE49-F238E27FC236}">
                <a16:creationId xmlns:a16="http://schemas.microsoft.com/office/drawing/2014/main" id="{794CD7FA-C8AF-4823-A480-959AE6E78B8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64149" y="927909"/>
            <a:ext cx="1662189" cy="1662189"/>
          </a:xfrm>
          <a:prstGeom prst="rect">
            <a:avLst/>
          </a:prstGeom>
        </p:spPr>
      </p:pic>
      <p:sp>
        <p:nvSpPr>
          <p:cNvPr id="36" name="Textfeld 35">
            <a:extLst>
              <a:ext uri="{FF2B5EF4-FFF2-40B4-BE49-F238E27FC236}">
                <a16:creationId xmlns:a16="http://schemas.microsoft.com/office/drawing/2014/main" id="{24DCBECC-BC09-4FCD-AE4D-39A66A845C76}"/>
              </a:ext>
            </a:extLst>
          </p:cNvPr>
          <p:cNvSpPr txBox="1"/>
          <p:nvPr/>
        </p:nvSpPr>
        <p:spPr>
          <a:xfrm>
            <a:off x="1917616" y="1756649"/>
            <a:ext cx="747320" cy="338554"/>
          </a:xfrm>
          <a:prstGeom prst="rect">
            <a:avLst/>
          </a:prstGeom>
          <a:noFill/>
        </p:spPr>
        <p:txBody>
          <a:bodyPr wrap="none" rtlCol="0">
            <a:spAutoFit/>
          </a:bodyPr>
          <a:lstStyle/>
          <a:p>
            <a:r>
              <a:rPr lang="de-DE" sz="1600">
                <a:latin typeface="Istanbul" panose="04040805020002020604" pitchFamily="82" charset="0"/>
              </a:rPr>
              <a:t>INFO</a:t>
            </a:r>
          </a:p>
        </p:txBody>
      </p:sp>
      <p:cxnSp>
        <p:nvCxnSpPr>
          <p:cNvPr id="2" name="Gerade Verbindung mit Pfeil 1">
            <a:extLst>
              <a:ext uri="{FF2B5EF4-FFF2-40B4-BE49-F238E27FC236}">
                <a16:creationId xmlns:a16="http://schemas.microsoft.com/office/drawing/2014/main" id="{672CDD31-D942-42D7-A3BB-665B53D27CDC}"/>
              </a:ext>
            </a:extLst>
          </p:cNvPr>
          <p:cNvCxnSpPr/>
          <p:nvPr/>
        </p:nvCxnSpPr>
        <p:spPr>
          <a:xfrm>
            <a:off x="728260" y="4955985"/>
            <a:ext cx="4461830" cy="0"/>
          </a:xfrm>
          <a:prstGeom prst="straightConnector1">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B63B3AC6-7A82-4DFC-B767-087663BB8061}"/>
              </a:ext>
            </a:extLst>
          </p:cNvPr>
          <p:cNvSpPr txBox="1"/>
          <p:nvPr/>
        </p:nvSpPr>
        <p:spPr>
          <a:xfrm>
            <a:off x="684882" y="4999822"/>
            <a:ext cx="49557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aseline="30000">
                <a:latin typeface="Arabic Typesetting"/>
              </a:rPr>
              <a:t>11 </a:t>
            </a:r>
            <a:r>
              <a:rPr lang="de-DE">
                <a:latin typeface="Arabic Typesetting"/>
                <a:cs typeface="Arabic Typesetting"/>
              </a:rPr>
              <a:t>OECD, 2010; OECD, 2013; OECD, 2015; OECD, 2019; OECD, 2021</a:t>
            </a:r>
            <a:endParaRPr lang="de-DE">
              <a:latin typeface="Arabic Typesetting"/>
            </a:endParaRPr>
          </a:p>
        </p:txBody>
      </p:sp>
    </p:spTree>
    <p:extLst>
      <p:ext uri="{BB962C8B-B14F-4D97-AF65-F5344CB8AC3E}">
        <p14:creationId xmlns:p14="http://schemas.microsoft.com/office/powerpoint/2010/main" val="37615137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nextCondLst>
                <p:cond evt="onClick" delay="0">
                  <p:tgtEl>
                    <p:spTgt spid="35"/>
                  </p:tgtEl>
                </p:cond>
              </p:nextCondLst>
            </p:seq>
            <p:seq concurrent="1" nextAc="seek">
              <p:cTn id="8" restart="whenNotActive" fill="hold" evtFilter="cancelBubble" nodeType="interactiveSeq">
                <p:stCondLst>
                  <p:cond evt="onClick" delay="0">
                    <p:tgtEl>
                      <p:spTgt spid="3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nextCondLst>
                <p:cond evt="onClick" delay="0">
                  <p:tgtEl>
                    <p:spTgt spid="36"/>
                  </p:tgtEl>
                </p:cond>
              </p:nextCondLst>
            </p:seq>
          </p:childTnLst>
        </p:cTn>
      </p:par>
    </p:tnLst>
    <p:bldLst>
      <p:bldP spid="19" grpId="0"/>
      <p:bldP spid="1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pic>
        <p:nvPicPr>
          <p:cNvPr id="9" name="Picture 11" descr="Ein Bild, das draußen, Strand enthält.&#10;&#10;Beschreibung automatisch generiert.">
            <a:extLst>
              <a:ext uri="{FF2B5EF4-FFF2-40B4-BE49-F238E27FC236}">
                <a16:creationId xmlns:a16="http://schemas.microsoft.com/office/drawing/2014/main" id="{0FFD226B-187A-4E0A-A18B-38F562CBA3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93"/>
          <a:stretch/>
        </p:blipFill>
        <p:spPr bwMode="auto">
          <a:xfrm>
            <a:off x="0" y="5347874"/>
            <a:ext cx="427051" cy="14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8" name="Google Shape;1898;p46"/>
          <p:cNvSpPr txBox="1">
            <a:spLocks noGrp="1"/>
          </p:cNvSpPr>
          <p:nvPr>
            <p:ph type="title"/>
          </p:nvPr>
        </p:nvSpPr>
        <p:spPr>
          <a:prstGeom prst="rect">
            <a:avLst/>
          </a:prstGeom>
        </p:spPr>
        <p:txBody>
          <a:bodyPr spcFirstLastPara="1" wrap="square" lIns="121900" tIns="121900" rIns="121900" bIns="121900" anchor="t" anchorCtr="0">
            <a:noAutofit/>
          </a:bodyPr>
          <a:lstStyle/>
          <a:p>
            <a:r>
              <a:rPr lang="en" sz="3200" err="1"/>
              <a:t>Stundenanzahl</a:t>
            </a:r>
            <a:r>
              <a:rPr lang="en" sz="3200"/>
              <a:t> pro Fach</a:t>
            </a:r>
            <a:r>
              <a:rPr lang="en" sz="3200" baseline="30000"/>
              <a:t>11</a:t>
            </a:r>
            <a:endParaRPr lang="de-DE" baseline="30000">
              <a:highlight>
                <a:srgbClr val="FF0000"/>
              </a:highlight>
            </a:endParaRPr>
          </a:p>
        </p:txBody>
      </p:sp>
      <p:sp>
        <p:nvSpPr>
          <p:cNvPr id="1899" name="Google Shape;1899;p46"/>
          <p:cNvSpPr txBox="1">
            <a:spLocks noGrp="1"/>
          </p:cNvSpPr>
          <p:nvPr>
            <p:ph type="body" idx="1"/>
          </p:nvPr>
        </p:nvSpPr>
        <p:spPr>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grpSp>
        <p:nvGrpSpPr>
          <p:cNvPr id="20" name="Gruppieren 19">
            <a:extLst>
              <a:ext uri="{FF2B5EF4-FFF2-40B4-BE49-F238E27FC236}">
                <a16:creationId xmlns:a16="http://schemas.microsoft.com/office/drawing/2014/main" id="{5DA1756C-3772-4644-950D-19F7E8CEBA4C}"/>
              </a:ext>
            </a:extLst>
          </p:cNvPr>
          <p:cNvGrpSpPr/>
          <p:nvPr/>
        </p:nvGrpSpPr>
        <p:grpSpPr>
          <a:xfrm>
            <a:off x="557330" y="6225886"/>
            <a:ext cx="1655396" cy="545128"/>
            <a:chOff x="557330" y="6225886"/>
            <a:chExt cx="1655396" cy="545128"/>
          </a:xfrm>
        </p:grpSpPr>
        <p:pic>
          <p:nvPicPr>
            <p:cNvPr id="21" name="Grafik 27" descr="Anfangen mit einfarbiger Füllung">
              <a:hlinkClick r:id="rId4" action="ppaction://hlinksldjump"/>
              <a:extLst>
                <a:ext uri="{FF2B5EF4-FFF2-40B4-BE49-F238E27FC236}">
                  <a16:creationId xmlns:a16="http://schemas.microsoft.com/office/drawing/2014/main" id="{12907EBD-73A2-4BE2-B351-920DE78E89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573" y="6225886"/>
              <a:ext cx="545128" cy="545128"/>
            </a:xfrm>
            <a:prstGeom prst="rect">
              <a:avLst/>
            </a:prstGeom>
          </p:spPr>
        </p:pic>
        <p:sp>
          <p:nvSpPr>
            <p:cNvPr id="22" name="Rechteck 21">
              <a:extLst>
                <a:ext uri="{FF2B5EF4-FFF2-40B4-BE49-F238E27FC236}">
                  <a16:creationId xmlns:a16="http://schemas.microsoft.com/office/drawing/2014/main" id="{1743DB24-A5F5-422B-A154-EE7BF29D39E0}"/>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hlinkClick r:id="rId4" action="ppaction://hlinksldjump"/>
              <a:extLst>
                <a:ext uri="{FF2B5EF4-FFF2-40B4-BE49-F238E27FC236}">
                  <a16:creationId xmlns:a16="http://schemas.microsoft.com/office/drawing/2014/main" id="{FF53251D-6722-4C34-8FC8-CF5549C0726D}"/>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pic>
        <p:nvPicPr>
          <p:cNvPr id="10" name="Grafik 10">
            <a:extLst>
              <a:ext uri="{FF2B5EF4-FFF2-40B4-BE49-F238E27FC236}">
                <a16:creationId xmlns:a16="http://schemas.microsoft.com/office/drawing/2014/main" id="{896A7E69-81D4-40F1-85B6-FCD1F2056BC9}"/>
              </a:ext>
            </a:extLst>
          </p:cNvPr>
          <p:cNvPicPr>
            <a:picLocks noChangeAspect="1"/>
          </p:cNvPicPr>
          <p:nvPr/>
        </p:nvPicPr>
        <p:blipFill>
          <a:blip r:embed="rId7"/>
          <a:stretch>
            <a:fillRect/>
          </a:stretch>
        </p:blipFill>
        <p:spPr>
          <a:xfrm>
            <a:off x="6535973" y="540867"/>
            <a:ext cx="2412647" cy="2116785"/>
          </a:xfrm>
          <a:prstGeom prst="rect">
            <a:avLst/>
          </a:prstGeom>
        </p:spPr>
      </p:pic>
      <p:pic>
        <p:nvPicPr>
          <p:cNvPr id="11" name="Grafik 11">
            <a:extLst>
              <a:ext uri="{FF2B5EF4-FFF2-40B4-BE49-F238E27FC236}">
                <a16:creationId xmlns:a16="http://schemas.microsoft.com/office/drawing/2014/main" id="{E88A0C19-E80A-4EAE-BE49-099C87DF821F}"/>
              </a:ext>
            </a:extLst>
          </p:cNvPr>
          <p:cNvPicPr>
            <a:picLocks noChangeAspect="1"/>
          </p:cNvPicPr>
          <p:nvPr/>
        </p:nvPicPr>
        <p:blipFill>
          <a:blip r:embed="rId8"/>
          <a:stretch>
            <a:fillRect/>
          </a:stretch>
        </p:blipFill>
        <p:spPr>
          <a:xfrm>
            <a:off x="9139530" y="545277"/>
            <a:ext cx="2059753" cy="2126780"/>
          </a:xfrm>
          <a:prstGeom prst="rect">
            <a:avLst/>
          </a:prstGeom>
        </p:spPr>
      </p:pic>
      <p:pic>
        <p:nvPicPr>
          <p:cNvPr id="12" name="Grafik 12">
            <a:extLst>
              <a:ext uri="{FF2B5EF4-FFF2-40B4-BE49-F238E27FC236}">
                <a16:creationId xmlns:a16="http://schemas.microsoft.com/office/drawing/2014/main" id="{D5F38C33-39EC-4B14-B11A-F1A38A38345A}"/>
              </a:ext>
            </a:extLst>
          </p:cNvPr>
          <p:cNvPicPr>
            <a:picLocks noChangeAspect="1"/>
          </p:cNvPicPr>
          <p:nvPr/>
        </p:nvPicPr>
        <p:blipFill>
          <a:blip r:embed="rId9"/>
          <a:stretch>
            <a:fillRect/>
          </a:stretch>
        </p:blipFill>
        <p:spPr>
          <a:xfrm>
            <a:off x="6537384" y="3819172"/>
            <a:ext cx="2409825" cy="2324100"/>
          </a:xfrm>
          <a:prstGeom prst="rect">
            <a:avLst/>
          </a:prstGeom>
        </p:spPr>
      </p:pic>
      <p:pic>
        <p:nvPicPr>
          <p:cNvPr id="14" name="Grafik 11" descr="Ein Bild, das Text enthält.&#10;&#10;Beschreibung automatisch generiert.">
            <a:extLst>
              <a:ext uri="{FF2B5EF4-FFF2-40B4-BE49-F238E27FC236}">
                <a16:creationId xmlns:a16="http://schemas.microsoft.com/office/drawing/2014/main" id="{59393012-6390-4C84-9795-9C6631E2A951}"/>
              </a:ext>
            </a:extLst>
          </p:cNvPr>
          <p:cNvPicPr>
            <a:picLocks noChangeAspect="1"/>
          </p:cNvPicPr>
          <p:nvPr/>
        </p:nvPicPr>
        <p:blipFill>
          <a:blip r:embed="rId10"/>
          <a:stretch>
            <a:fillRect/>
          </a:stretch>
        </p:blipFill>
        <p:spPr>
          <a:xfrm>
            <a:off x="8146344" y="2803172"/>
            <a:ext cx="1750718" cy="875359"/>
          </a:xfrm>
          <a:prstGeom prst="rect">
            <a:avLst/>
          </a:prstGeom>
        </p:spPr>
      </p:pic>
      <p:sp>
        <p:nvSpPr>
          <p:cNvPr id="32" name="Textfeld 31">
            <a:extLst>
              <a:ext uri="{FF2B5EF4-FFF2-40B4-BE49-F238E27FC236}">
                <a16:creationId xmlns:a16="http://schemas.microsoft.com/office/drawing/2014/main" id="{539EB6A3-72E2-4F93-A858-B455469B6A88}"/>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3" name="Google Shape;1559;p28">
            <a:hlinkClick r:id="rId11" action="ppaction://hlinksldjump"/>
            <a:extLst>
              <a:ext uri="{FF2B5EF4-FFF2-40B4-BE49-F238E27FC236}">
                <a16:creationId xmlns:a16="http://schemas.microsoft.com/office/drawing/2014/main" id="{B0ADC944-E08B-47FF-9D20-839B1CC41A0E}"/>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11"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47" name="Textfeld 46">
            <a:extLst>
              <a:ext uri="{FF2B5EF4-FFF2-40B4-BE49-F238E27FC236}">
                <a16:creationId xmlns:a16="http://schemas.microsoft.com/office/drawing/2014/main" id="{126BDE34-C113-460C-8CB3-928824A05D14}"/>
              </a:ext>
            </a:extLst>
          </p:cNvPr>
          <p:cNvSpPr txBox="1"/>
          <p:nvPr/>
        </p:nvSpPr>
        <p:spPr>
          <a:xfrm>
            <a:off x="223192"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8" name="Textfeld 47">
            <a:extLst>
              <a:ext uri="{FF2B5EF4-FFF2-40B4-BE49-F238E27FC236}">
                <a16:creationId xmlns:a16="http://schemas.microsoft.com/office/drawing/2014/main" id="{9C7B586E-42A9-4043-86AC-265B97AB1F4C}"/>
              </a:ext>
            </a:extLst>
          </p:cNvPr>
          <p:cNvSpPr txBox="1"/>
          <p:nvPr/>
        </p:nvSpPr>
        <p:spPr>
          <a:xfrm>
            <a:off x="212895" y="3981706"/>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9" name="Textfeld 48">
            <a:extLst>
              <a:ext uri="{FF2B5EF4-FFF2-40B4-BE49-F238E27FC236}">
                <a16:creationId xmlns:a16="http://schemas.microsoft.com/office/drawing/2014/main" id="{C37C8563-B806-48ED-BAD3-9080AF18E86E}"/>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0" name="Textfeld 49">
            <a:extLst>
              <a:ext uri="{FF2B5EF4-FFF2-40B4-BE49-F238E27FC236}">
                <a16:creationId xmlns:a16="http://schemas.microsoft.com/office/drawing/2014/main" id="{2885E76A-00BF-40A4-BF54-340976C55239}"/>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1" name="Textfeld 50">
            <a:extLst>
              <a:ext uri="{FF2B5EF4-FFF2-40B4-BE49-F238E27FC236}">
                <a16:creationId xmlns:a16="http://schemas.microsoft.com/office/drawing/2014/main" id="{80541985-BAEB-4FAD-B13C-38D612378C89}"/>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2" name="Textfeld 51">
            <a:extLst>
              <a:ext uri="{FF2B5EF4-FFF2-40B4-BE49-F238E27FC236}">
                <a16:creationId xmlns:a16="http://schemas.microsoft.com/office/drawing/2014/main" id="{37253E55-A2E6-4ECF-BE9F-692360F064C1}"/>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3" name="Google Shape;1617;p31">
            <a:hlinkClick r:id="rId12" action="ppaction://hlinksldjump"/>
            <a:extLst>
              <a:ext uri="{FF2B5EF4-FFF2-40B4-BE49-F238E27FC236}">
                <a16:creationId xmlns:a16="http://schemas.microsoft.com/office/drawing/2014/main" id="{292C078B-2413-4A91-813C-CAB647C5B010}"/>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12"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54" name="Google Shape;1714;p36">
            <a:hlinkClick r:id="rId13" action="ppaction://hlinksldjump"/>
            <a:extLst>
              <a:ext uri="{FF2B5EF4-FFF2-40B4-BE49-F238E27FC236}">
                <a16:creationId xmlns:a16="http://schemas.microsoft.com/office/drawing/2014/main" id="{30A522B3-661A-4FD7-9BA4-895C0BB3C4C4}"/>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3"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55" name="Google Shape;1773;p39">
            <a:hlinkClick r:id="rId14" action="ppaction://hlinksldjump"/>
            <a:extLst>
              <a:ext uri="{FF2B5EF4-FFF2-40B4-BE49-F238E27FC236}">
                <a16:creationId xmlns:a16="http://schemas.microsoft.com/office/drawing/2014/main" id="{D7DE7B32-B916-4665-8A1E-062426B40D2D}"/>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14"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56" name="Google Shape;1832;p42">
            <a:hlinkClick r:id="rId15" action="ppaction://hlinksldjump"/>
            <a:extLst>
              <a:ext uri="{FF2B5EF4-FFF2-40B4-BE49-F238E27FC236}">
                <a16:creationId xmlns:a16="http://schemas.microsoft.com/office/drawing/2014/main" id="{1E7BB268-E32B-4C1D-9C48-3201142E9D8A}"/>
              </a:ext>
            </a:extLst>
          </p:cNvPr>
          <p:cNvSpPr/>
          <p:nvPr/>
        </p:nvSpPr>
        <p:spPr>
          <a:xfrm rot="-5400000">
            <a:off x="-138220" y="4172075"/>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de-DE" sz="1100">
                <a:solidFill>
                  <a:schemeClr val="bg1"/>
                </a:solidFill>
                <a:latin typeface="Barlow Semi Condensed SemiBold"/>
                <a:hlinkClick r:id="rId15" action="ppaction://hlinksldjump">
                  <a:extLst>
                    <a:ext uri="{A12FA001-AC4F-418D-AE19-62706E023703}">
                      <ahyp:hlinkClr xmlns:ahyp="http://schemas.microsoft.com/office/drawing/2018/hyperlinkcolor" val="tx"/>
                    </a:ext>
                  </a:extLst>
                </a:hlinkClick>
              </a:rPr>
              <a:t>Studien</a:t>
            </a:r>
            <a:endParaRPr lang="de-DE">
              <a:solidFill>
                <a:schemeClr val="bg1"/>
              </a:solidFill>
            </a:endParaRPr>
          </a:p>
        </p:txBody>
      </p:sp>
      <p:sp>
        <p:nvSpPr>
          <p:cNvPr id="57" name="Google Shape;1891;p45">
            <a:hlinkClick r:id="rId16" action="ppaction://hlinksldjump"/>
            <a:extLst>
              <a:ext uri="{FF2B5EF4-FFF2-40B4-BE49-F238E27FC236}">
                <a16:creationId xmlns:a16="http://schemas.microsoft.com/office/drawing/2014/main" id="{044BA19D-F8AA-4AB3-B2A7-E1B373BFA5BB}"/>
              </a:ext>
            </a:extLst>
          </p:cNvPr>
          <p:cNvSpPr/>
          <p:nvPr/>
        </p:nvSpPr>
        <p:spPr>
          <a:xfrm rot="-5400000">
            <a:off x="-136616" y="5136203"/>
            <a:ext cx="962215" cy="428196"/>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hlinkClick r:id="rId16" action="ppaction://hlinksldjump">
                  <a:extLst>
                    <a:ext uri="{A12FA001-AC4F-418D-AE19-62706E023703}">
                      <ahyp:hlinkClr xmlns:ahyp="http://schemas.microsoft.com/office/drawing/2018/hyperlinkcolor" val="tx"/>
                    </a:ext>
                  </a:extLst>
                </a:hlinkClick>
              </a:rPr>
              <a:t>Sonstige Ein- flussfaktoren</a:t>
            </a:r>
            <a:endParaRPr lang="de-DE" sz="1050">
              <a:solidFill>
                <a:schemeClr val="bg1"/>
              </a:solidFill>
              <a:ea typeface="Barlow Semi Condensed SemiBold"/>
            </a:endParaRPr>
          </a:p>
        </p:txBody>
      </p:sp>
      <p:sp>
        <p:nvSpPr>
          <p:cNvPr id="59" name="Google Shape;1655;p33">
            <a:hlinkClick r:id="rId17" action="ppaction://hlinksldjump"/>
            <a:extLst>
              <a:ext uri="{FF2B5EF4-FFF2-40B4-BE49-F238E27FC236}">
                <a16:creationId xmlns:a16="http://schemas.microsoft.com/office/drawing/2014/main" id="{6EA73D18-F9EF-4EBD-BCA9-4055F479A26A}"/>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7"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pic>
        <p:nvPicPr>
          <p:cNvPr id="29" name="Grafik 28" descr="Eine Glühlampe">
            <a:extLst>
              <a:ext uri="{FF2B5EF4-FFF2-40B4-BE49-F238E27FC236}">
                <a16:creationId xmlns:a16="http://schemas.microsoft.com/office/drawing/2014/main" id="{186CC381-465C-4910-B489-5A89A939BFC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64149" y="927909"/>
            <a:ext cx="1662189" cy="1662189"/>
          </a:xfrm>
          <a:prstGeom prst="rect">
            <a:avLst/>
          </a:prstGeom>
        </p:spPr>
      </p:pic>
      <p:sp>
        <p:nvSpPr>
          <p:cNvPr id="30" name="Textfeld 29">
            <a:extLst>
              <a:ext uri="{FF2B5EF4-FFF2-40B4-BE49-F238E27FC236}">
                <a16:creationId xmlns:a16="http://schemas.microsoft.com/office/drawing/2014/main" id="{DBAF602B-646F-46A9-9FA9-70E68A9CD7C7}"/>
              </a:ext>
            </a:extLst>
          </p:cNvPr>
          <p:cNvSpPr txBox="1"/>
          <p:nvPr/>
        </p:nvSpPr>
        <p:spPr>
          <a:xfrm>
            <a:off x="1917616" y="1756649"/>
            <a:ext cx="747320" cy="338554"/>
          </a:xfrm>
          <a:prstGeom prst="rect">
            <a:avLst/>
          </a:prstGeom>
          <a:noFill/>
        </p:spPr>
        <p:txBody>
          <a:bodyPr wrap="none" rtlCol="0">
            <a:spAutoFit/>
          </a:bodyPr>
          <a:lstStyle/>
          <a:p>
            <a:r>
              <a:rPr lang="de-DE" sz="1600">
                <a:latin typeface="Istanbul" panose="04040805020002020604" pitchFamily="82" charset="0"/>
              </a:rPr>
              <a:t>INFO</a:t>
            </a:r>
          </a:p>
        </p:txBody>
      </p:sp>
      <p:sp>
        <p:nvSpPr>
          <p:cNvPr id="31" name="Google Shape;1900;p46">
            <a:extLst>
              <a:ext uri="{FF2B5EF4-FFF2-40B4-BE49-F238E27FC236}">
                <a16:creationId xmlns:a16="http://schemas.microsoft.com/office/drawing/2014/main" id="{77C38DBC-91C1-4FF7-B631-531D0526ADDC}"/>
              </a:ext>
            </a:extLst>
          </p:cNvPr>
          <p:cNvSpPr txBox="1">
            <a:spLocks/>
          </p:cNvSpPr>
          <p:nvPr/>
        </p:nvSpPr>
        <p:spPr>
          <a:xfrm>
            <a:off x="791475" y="2590098"/>
            <a:ext cx="4844400" cy="392560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Barlow Semi Condensed"/>
              <a:buChar char="●"/>
              <a:defRPr sz="1800" b="0" i="0" u="none" strike="noStrike" cap="none">
                <a:solidFill>
                  <a:schemeClr val="dk1"/>
                </a:solidFill>
                <a:latin typeface="Barlow Semi Condensed"/>
                <a:ea typeface="Barlow Semi Condensed"/>
                <a:cs typeface="Barlow Semi Condensed"/>
                <a:sym typeface="Barlow Semi Condensed"/>
              </a:defRPr>
            </a:lvl1pPr>
            <a:lvl2pPr marL="914400" marR="0" lvl="1" indent="-342900" algn="l" rtl="0">
              <a:lnSpc>
                <a:spcPct val="115000"/>
              </a:lnSpc>
              <a:spcBef>
                <a:spcPts val="2100"/>
              </a:spcBef>
              <a:spcAft>
                <a:spcPts val="0"/>
              </a:spcAft>
              <a:buClr>
                <a:schemeClr val="dk1"/>
              </a:buClr>
              <a:buSzPts val="1800"/>
              <a:buFont typeface="Barlow Semi Condensed"/>
              <a:buChar char="○"/>
              <a:defRPr sz="1800" b="0" i="0" u="none" strike="noStrike" cap="none">
                <a:solidFill>
                  <a:schemeClr val="dk1"/>
                </a:solidFill>
                <a:latin typeface="Barlow Semi Condensed"/>
                <a:ea typeface="Barlow Semi Condensed"/>
                <a:cs typeface="Barlow Semi Condensed"/>
                <a:sym typeface="Barlow Semi Condensed"/>
              </a:defRPr>
            </a:lvl2pPr>
            <a:lvl3pPr marL="1371600" marR="0" lvl="2" indent="-342900" algn="l" rtl="0">
              <a:lnSpc>
                <a:spcPct val="115000"/>
              </a:lnSpc>
              <a:spcBef>
                <a:spcPts val="2100"/>
              </a:spcBef>
              <a:spcAft>
                <a:spcPts val="0"/>
              </a:spcAft>
              <a:buClr>
                <a:schemeClr val="dk1"/>
              </a:buClr>
              <a:buSzPts val="1800"/>
              <a:buFont typeface="Barlow Semi Condensed"/>
              <a:buChar char="■"/>
              <a:defRPr sz="1800" b="0" i="0" u="none" strike="noStrike" cap="none">
                <a:solidFill>
                  <a:schemeClr val="dk1"/>
                </a:solidFill>
                <a:latin typeface="Barlow Semi Condensed"/>
                <a:ea typeface="Barlow Semi Condensed"/>
                <a:cs typeface="Barlow Semi Condensed"/>
                <a:sym typeface="Barlow Semi Condensed"/>
              </a:defRPr>
            </a:lvl3pPr>
            <a:lvl4pPr marL="1828800" marR="0" lvl="3" indent="-342900" algn="l" rtl="0">
              <a:lnSpc>
                <a:spcPct val="115000"/>
              </a:lnSpc>
              <a:spcBef>
                <a:spcPts val="2100"/>
              </a:spcBef>
              <a:spcAft>
                <a:spcPts val="0"/>
              </a:spcAft>
              <a:buClr>
                <a:schemeClr val="dk1"/>
              </a:buClr>
              <a:buSzPts val="1800"/>
              <a:buFont typeface="Barlow Semi Condensed"/>
              <a:buChar char="●"/>
              <a:defRPr sz="1800" b="0" i="0" u="none" strike="noStrike" cap="none">
                <a:solidFill>
                  <a:schemeClr val="dk1"/>
                </a:solidFill>
                <a:latin typeface="Barlow Semi Condensed"/>
                <a:ea typeface="Barlow Semi Condensed"/>
                <a:cs typeface="Barlow Semi Condensed"/>
                <a:sym typeface="Barlow Semi Condensed"/>
              </a:defRPr>
            </a:lvl4pPr>
            <a:lvl5pPr marL="2286000" marR="0" lvl="4" indent="-342900" algn="l" rtl="0">
              <a:lnSpc>
                <a:spcPct val="115000"/>
              </a:lnSpc>
              <a:spcBef>
                <a:spcPts val="2100"/>
              </a:spcBef>
              <a:spcAft>
                <a:spcPts val="0"/>
              </a:spcAft>
              <a:buClr>
                <a:schemeClr val="dk1"/>
              </a:buClr>
              <a:buSzPts val="1800"/>
              <a:buFont typeface="Barlow Semi Condensed"/>
              <a:buChar char="○"/>
              <a:defRPr sz="1800" b="0" i="0" u="none" strike="noStrike" cap="none">
                <a:solidFill>
                  <a:schemeClr val="dk1"/>
                </a:solidFill>
                <a:latin typeface="Barlow Semi Condensed"/>
                <a:ea typeface="Barlow Semi Condensed"/>
                <a:cs typeface="Barlow Semi Condensed"/>
                <a:sym typeface="Barlow Semi Condensed"/>
              </a:defRPr>
            </a:lvl5pPr>
            <a:lvl6pPr marL="2743200" marR="0" lvl="5" indent="-342900" algn="l" rtl="0">
              <a:lnSpc>
                <a:spcPct val="115000"/>
              </a:lnSpc>
              <a:spcBef>
                <a:spcPts val="2100"/>
              </a:spcBef>
              <a:spcAft>
                <a:spcPts val="0"/>
              </a:spcAft>
              <a:buClr>
                <a:schemeClr val="dk1"/>
              </a:buClr>
              <a:buSzPts val="1800"/>
              <a:buFont typeface="Barlow Semi Condensed"/>
              <a:buChar char="■"/>
              <a:defRPr sz="1800" b="0" i="0" u="none" strike="noStrike" cap="none">
                <a:solidFill>
                  <a:schemeClr val="dk1"/>
                </a:solidFill>
                <a:latin typeface="Barlow Semi Condensed"/>
                <a:ea typeface="Barlow Semi Condensed"/>
                <a:cs typeface="Barlow Semi Condensed"/>
                <a:sym typeface="Barlow Semi Condensed"/>
              </a:defRPr>
            </a:lvl6pPr>
            <a:lvl7pPr marL="3200400" marR="0" lvl="6" indent="-342900" algn="l" rtl="0">
              <a:lnSpc>
                <a:spcPct val="115000"/>
              </a:lnSpc>
              <a:spcBef>
                <a:spcPts val="2100"/>
              </a:spcBef>
              <a:spcAft>
                <a:spcPts val="0"/>
              </a:spcAft>
              <a:buClr>
                <a:schemeClr val="dk1"/>
              </a:buClr>
              <a:buSzPts val="1800"/>
              <a:buFont typeface="Barlow Semi Condensed"/>
              <a:buChar char="●"/>
              <a:defRPr sz="1800" b="0" i="0" u="none" strike="noStrike" cap="none">
                <a:solidFill>
                  <a:schemeClr val="dk1"/>
                </a:solidFill>
                <a:latin typeface="Barlow Semi Condensed"/>
                <a:ea typeface="Barlow Semi Condensed"/>
                <a:cs typeface="Barlow Semi Condensed"/>
                <a:sym typeface="Barlow Semi Condensed"/>
              </a:defRPr>
            </a:lvl7pPr>
            <a:lvl8pPr marL="3657600" marR="0" lvl="7" indent="-342900" algn="l" rtl="0">
              <a:lnSpc>
                <a:spcPct val="115000"/>
              </a:lnSpc>
              <a:spcBef>
                <a:spcPts val="2100"/>
              </a:spcBef>
              <a:spcAft>
                <a:spcPts val="0"/>
              </a:spcAft>
              <a:buClr>
                <a:schemeClr val="dk1"/>
              </a:buClr>
              <a:buSzPts val="1800"/>
              <a:buFont typeface="Barlow Semi Condensed"/>
              <a:buChar char="○"/>
              <a:defRPr sz="1800" b="0" i="0" u="none" strike="noStrike" cap="none">
                <a:solidFill>
                  <a:schemeClr val="dk1"/>
                </a:solidFill>
                <a:latin typeface="Barlow Semi Condensed"/>
                <a:ea typeface="Barlow Semi Condensed"/>
                <a:cs typeface="Barlow Semi Condensed"/>
                <a:sym typeface="Barlow Semi Condensed"/>
              </a:defRPr>
            </a:lvl8pPr>
            <a:lvl9pPr marL="4114800" marR="0" lvl="8" indent="-342900" algn="l" rtl="0">
              <a:lnSpc>
                <a:spcPct val="115000"/>
              </a:lnSpc>
              <a:spcBef>
                <a:spcPts val="2100"/>
              </a:spcBef>
              <a:spcAft>
                <a:spcPts val="2100"/>
              </a:spcAft>
              <a:buClr>
                <a:schemeClr val="dk1"/>
              </a:buClr>
              <a:buSzPts val="1800"/>
              <a:buFont typeface="Barlow Semi Condensed"/>
              <a:buChar char="■"/>
              <a:defRPr sz="1800" b="0" i="0" u="none" strike="noStrike" cap="none">
                <a:solidFill>
                  <a:schemeClr val="dk1"/>
                </a:solidFill>
                <a:latin typeface="Barlow Semi Condensed"/>
                <a:ea typeface="Barlow Semi Condensed"/>
                <a:cs typeface="Barlow Semi Condensed"/>
                <a:sym typeface="Barlow Semi Condensed"/>
              </a:defRPr>
            </a:lvl9pPr>
          </a:lstStyle>
          <a:p>
            <a:pPr marL="0" indent="0">
              <a:spcAft>
                <a:spcPts val="2100"/>
              </a:spcAft>
              <a:buFont typeface="Barlow Semi Condensed"/>
              <a:buNone/>
            </a:pPr>
            <a:r>
              <a:rPr lang="de-DE"/>
              <a:t>Die </a:t>
            </a:r>
            <a:r>
              <a:rPr lang="de-DE" err="1"/>
              <a:t>Studenanzahl</a:t>
            </a:r>
            <a:r>
              <a:rPr lang="de-DE"/>
              <a:t> pro Fach ist ausschlaggebend für die Leistung der Schüler und Schülerinnen. Diese wird prozentual von allen verpflichtenden Unterrichtsstunden berechnet.</a:t>
            </a:r>
            <a:endParaRPr lang="de-DE">
              <a:highlight>
                <a:srgbClr val="FF0000"/>
              </a:highlight>
            </a:endParaRPr>
          </a:p>
        </p:txBody>
      </p:sp>
      <p:cxnSp>
        <p:nvCxnSpPr>
          <p:cNvPr id="2" name="Gerade Verbindung mit Pfeil 1">
            <a:extLst>
              <a:ext uri="{FF2B5EF4-FFF2-40B4-BE49-F238E27FC236}">
                <a16:creationId xmlns:a16="http://schemas.microsoft.com/office/drawing/2014/main" id="{0AF6003A-F0E3-4990-B4B5-94956E7BD2EF}"/>
              </a:ext>
            </a:extLst>
          </p:cNvPr>
          <p:cNvCxnSpPr/>
          <p:nvPr/>
        </p:nvCxnSpPr>
        <p:spPr>
          <a:xfrm>
            <a:off x="728260" y="4955985"/>
            <a:ext cx="4461830" cy="0"/>
          </a:xfrm>
          <a:prstGeom prst="straightConnector1">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1C7058C2-003B-4431-B6C3-D70E05AE97EA}"/>
              </a:ext>
            </a:extLst>
          </p:cNvPr>
          <p:cNvSpPr txBox="1"/>
          <p:nvPr/>
        </p:nvSpPr>
        <p:spPr>
          <a:xfrm>
            <a:off x="684882" y="4999822"/>
            <a:ext cx="49557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aseline="30000">
                <a:latin typeface="Arabic Typesetting"/>
              </a:rPr>
              <a:t>11 </a:t>
            </a:r>
            <a:r>
              <a:rPr lang="de-DE">
                <a:latin typeface="Arabic Typesetting"/>
                <a:cs typeface="Arabic Typesetting"/>
              </a:rPr>
              <a:t>OECD, 2010; OECD, 2013; OECD, 2015; OECD, 2019; OECD, 2021</a:t>
            </a:r>
            <a:endParaRPr lang="de-DE">
              <a:latin typeface="Arabic Typesetting"/>
            </a:endParaRPr>
          </a:p>
        </p:txBody>
      </p:sp>
      <p:pic>
        <p:nvPicPr>
          <p:cNvPr id="4" name="Grafik 4">
            <a:extLst>
              <a:ext uri="{FF2B5EF4-FFF2-40B4-BE49-F238E27FC236}">
                <a16:creationId xmlns:a16="http://schemas.microsoft.com/office/drawing/2014/main" id="{118A6DD5-166A-4D1A-ADA5-604F13C17CD0}"/>
              </a:ext>
            </a:extLst>
          </p:cNvPr>
          <p:cNvPicPr>
            <a:picLocks noChangeAspect="1"/>
          </p:cNvPicPr>
          <p:nvPr/>
        </p:nvPicPr>
        <p:blipFill>
          <a:blip r:embed="rId20"/>
          <a:stretch>
            <a:fillRect/>
          </a:stretch>
        </p:blipFill>
        <p:spPr>
          <a:xfrm>
            <a:off x="9197857" y="3795125"/>
            <a:ext cx="1943100" cy="2409825"/>
          </a:xfrm>
          <a:prstGeom prst="rect">
            <a:avLst/>
          </a:prstGeom>
        </p:spPr>
      </p:pic>
    </p:spTree>
    <p:extLst>
      <p:ext uri="{BB962C8B-B14F-4D97-AF65-F5344CB8AC3E}">
        <p14:creationId xmlns:p14="http://schemas.microsoft.com/office/powerpoint/2010/main" val="24025608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pic>
        <p:nvPicPr>
          <p:cNvPr id="9" name="Picture 11" descr="Ein Bild, das draußen, Strand enthält.&#10;&#10;Beschreibung automatisch generiert.">
            <a:extLst>
              <a:ext uri="{FF2B5EF4-FFF2-40B4-BE49-F238E27FC236}">
                <a16:creationId xmlns:a16="http://schemas.microsoft.com/office/drawing/2014/main" id="{0FFD226B-187A-4E0A-A18B-38F562CBA3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93"/>
          <a:stretch/>
        </p:blipFill>
        <p:spPr bwMode="auto">
          <a:xfrm>
            <a:off x="0" y="5347874"/>
            <a:ext cx="427051" cy="14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8" name="Google Shape;1898;p46"/>
          <p:cNvSpPr txBox="1">
            <a:spLocks noGrp="1"/>
          </p:cNvSpPr>
          <p:nvPr>
            <p:ph type="title"/>
          </p:nvPr>
        </p:nvSpPr>
        <p:spPr>
          <a:prstGeom prst="rect">
            <a:avLst/>
          </a:prstGeom>
        </p:spPr>
        <p:txBody>
          <a:bodyPr spcFirstLastPara="1" wrap="square" lIns="121900" tIns="121900" rIns="121900" bIns="121900" anchor="t" anchorCtr="0">
            <a:noAutofit/>
          </a:bodyPr>
          <a:lstStyle/>
          <a:p>
            <a:r>
              <a:rPr lang="en" sz="3200" err="1"/>
              <a:t>Unterrichtstage</a:t>
            </a:r>
            <a:r>
              <a:rPr lang="en" sz="3200"/>
              <a:t> pro Jahr</a:t>
            </a:r>
            <a:r>
              <a:rPr lang="en" sz="3200" baseline="30000"/>
              <a:t>11</a:t>
            </a:r>
            <a:endParaRPr lang="de-DE" baseline="30000"/>
          </a:p>
        </p:txBody>
      </p:sp>
      <p:sp>
        <p:nvSpPr>
          <p:cNvPr id="1899" name="Google Shape;1899;p46"/>
          <p:cNvSpPr txBox="1">
            <a:spLocks noGrp="1"/>
          </p:cNvSpPr>
          <p:nvPr>
            <p:ph type="body" idx="1"/>
          </p:nvPr>
        </p:nvSpPr>
        <p:spPr>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de-DE"/>
              <a:t>Primarbereich</a:t>
            </a:r>
          </a:p>
          <a:p>
            <a:pPr marL="0" lvl="0" indent="0" algn="l" rtl="0">
              <a:spcBef>
                <a:spcPts val="0"/>
              </a:spcBef>
              <a:spcAft>
                <a:spcPts val="2100"/>
              </a:spcAft>
              <a:buNone/>
            </a:pPr>
            <a:endParaRPr lang="de-DE"/>
          </a:p>
          <a:p>
            <a:pPr marL="0" lvl="0" indent="0" algn="l" rtl="0">
              <a:spcBef>
                <a:spcPts val="0"/>
              </a:spcBef>
              <a:spcAft>
                <a:spcPts val="2100"/>
              </a:spcAft>
              <a:buNone/>
            </a:pPr>
            <a:endParaRPr lang="de-DE"/>
          </a:p>
          <a:p>
            <a:pPr marL="0" lvl="0" indent="0" algn="l" rtl="0">
              <a:spcBef>
                <a:spcPts val="0"/>
              </a:spcBef>
              <a:spcAft>
                <a:spcPts val="2100"/>
              </a:spcAft>
              <a:buNone/>
            </a:pPr>
            <a:endParaRPr lang="de-DE"/>
          </a:p>
          <a:p>
            <a:pPr marL="0" lvl="0" indent="0" algn="l" rtl="0">
              <a:spcBef>
                <a:spcPts val="0"/>
              </a:spcBef>
              <a:spcAft>
                <a:spcPts val="2100"/>
              </a:spcAft>
              <a:buNone/>
            </a:pPr>
            <a:endParaRPr lang="de-DE"/>
          </a:p>
          <a:p>
            <a:pPr marL="0" lvl="0" indent="0" algn="l" rtl="0">
              <a:spcBef>
                <a:spcPts val="0"/>
              </a:spcBef>
              <a:spcAft>
                <a:spcPts val="2100"/>
              </a:spcAft>
              <a:buNone/>
            </a:pPr>
            <a:r>
              <a:rPr lang="de-DE"/>
              <a:t>Sekundarbereich</a:t>
            </a:r>
          </a:p>
          <a:p>
            <a:pPr marL="0" lvl="0" indent="0" algn="l" rtl="0">
              <a:spcBef>
                <a:spcPts val="0"/>
              </a:spcBef>
              <a:spcAft>
                <a:spcPts val="2100"/>
              </a:spcAft>
              <a:buNone/>
            </a:pPr>
            <a:endParaRPr lang="de-DE"/>
          </a:p>
          <a:p>
            <a:pPr marL="0" lvl="0" indent="0" algn="l" rtl="0">
              <a:spcBef>
                <a:spcPts val="0"/>
              </a:spcBef>
              <a:spcAft>
                <a:spcPts val="2100"/>
              </a:spcAft>
              <a:buNone/>
            </a:pPr>
            <a:endParaRPr/>
          </a:p>
        </p:txBody>
      </p:sp>
      <p:sp>
        <p:nvSpPr>
          <p:cNvPr id="1900" name="Google Shape;1900;p46"/>
          <p:cNvSpPr txBox="1">
            <a:spLocks noGrp="1"/>
          </p:cNvSpPr>
          <p:nvPr>
            <p:ph type="body" idx="2"/>
          </p:nvPr>
        </p:nvSpPr>
        <p:spPr>
          <a:xfrm>
            <a:off x="791475" y="2590098"/>
            <a:ext cx="4844400" cy="3925601"/>
          </a:xfrm>
          <a:prstGeom prst="rect">
            <a:avLst/>
          </a:prstGeom>
        </p:spPr>
        <p:txBody>
          <a:bodyPr spcFirstLastPara="1" wrap="square" lIns="121900" tIns="121900" rIns="121900" bIns="121900" anchor="t" anchorCtr="0">
            <a:noAutofit/>
          </a:bodyPr>
          <a:lstStyle/>
          <a:p>
            <a:pPr marL="0" lvl="0" indent="0">
              <a:spcAft>
                <a:spcPts val="2100"/>
              </a:spcAft>
              <a:buNone/>
            </a:pPr>
            <a:r>
              <a:rPr lang="de-DE"/>
              <a:t>Ebenfalls unterschiedlich sind die Unterrichtstage, die jedes Land pro Jahr zur Verfügung stehen, um die Schüler und Schülerinnen zu belehren.</a:t>
            </a:r>
            <a:endParaRPr lang="de-DE">
              <a:highlight>
                <a:srgbClr val="FF0000"/>
              </a:highlight>
            </a:endParaRPr>
          </a:p>
        </p:txBody>
      </p:sp>
      <p:grpSp>
        <p:nvGrpSpPr>
          <p:cNvPr id="20" name="Gruppieren 19">
            <a:extLst>
              <a:ext uri="{FF2B5EF4-FFF2-40B4-BE49-F238E27FC236}">
                <a16:creationId xmlns:a16="http://schemas.microsoft.com/office/drawing/2014/main" id="{5DA1756C-3772-4644-950D-19F7E8CEBA4C}"/>
              </a:ext>
            </a:extLst>
          </p:cNvPr>
          <p:cNvGrpSpPr/>
          <p:nvPr/>
        </p:nvGrpSpPr>
        <p:grpSpPr>
          <a:xfrm>
            <a:off x="557330" y="6225886"/>
            <a:ext cx="1655396" cy="545128"/>
            <a:chOff x="557330" y="6225886"/>
            <a:chExt cx="1655396" cy="545128"/>
          </a:xfrm>
        </p:grpSpPr>
        <p:pic>
          <p:nvPicPr>
            <p:cNvPr id="21" name="Grafik 27" descr="Anfangen mit einfarbiger Füllung">
              <a:hlinkClick r:id="rId4" action="ppaction://hlinksldjump"/>
              <a:extLst>
                <a:ext uri="{FF2B5EF4-FFF2-40B4-BE49-F238E27FC236}">
                  <a16:creationId xmlns:a16="http://schemas.microsoft.com/office/drawing/2014/main" id="{12907EBD-73A2-4BE2-B351-920DE78E89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573" y="6225886"/>
              <a:ext cx="545128" cy="545128"/>
            </a:xfrm>
            <a:prstGeom prst="rect">
              <a:avLst/>
            </a:prstGeom>
          </p:spPr>
        </p:pic>
        <p:sp>
          <p:nvSpPr>
            <p:cNvPr id="22" name="Rechteck 21">
              <a:extLst>
                <a:ext uri="{FF2B5EF4-FFF2-40B4-BE49-F238E27FC236}">
                  <a16:creationId xmlns:a16="http://schemas.microsoft.com/office/drawing/2014/main" id="{1743DB24-A5F5-422B-A154-EE7BF29D39E0}"/>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hlinkClick r:id="rId4" action="ppaction://hlinksldjump"/>
              <a:extLst>
                <a:ext uri="{FF2B5EF4-FFF2-40B4-BE49-F238E27FC236}">
                  <a16:creationId xmlns:a16="http://schemas.microsoft.com/office/drawing/2014/main" id="{FF53251D-6722-4C34-8FC8-CF5549C0726D}"/>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graphicFrame>
        <p:nvGraphicFramePr>
          <p:cNvPr id="25" name="Diagramm 24">
            <a:extLst>
              <a:ext uri="{FF2B5EF4-FFF2-40B4-BE49-F238E27FC236}">
                <a16:creationId xmlns:a16="http://schemas.microsoft.com/office/drawing/2014/main" id="{1C1762A5-D2FA-4B78-846F-7F8B7455F9E6}"/>
              </a:ext>
            </a:extLst>
          </p:cNvPr>
          <p:cNvGraphicFramePr/>
          <p:nvPr>
            <p:extLst>
              <p:ext uri="{D42A27DB-BD31-4B8C-83A1-F6EECF244321}">
                <p14:modId xmlns:p14="http://schemas.microsoft.com/office/powerpoint/2010/main" val="1580479882"/>
              </p:ext>
            </p:extLst>
          </p:nvPr>
        </p:nvGraphicFramePr>
        <p:xfrm>
          <a:off x="6533001" y="1027226"/>
          <a:ext cx="4863424" cy="257587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Diagramm 31">
            <a:extLst>
              <a:ext uri="{FF2B5EF4-FFF2-40B4-BE49-F238E27FC236}">
                <a16:creationId xmlns:a16="http://schemas.microsoft.com/office/drawing/2014/main" id="{8E47A689-3218-4740-926B-71CF73C3FA57}"/>
              </a:ext>
            </a:extLst>
          </p:cNvPr>
          <p:cNvGraphicFramePr/>
          <p:nvPr>
            <p:extLst>
              <p:ext uri="{D42A27DB-BD31-4B8C-83A1-F6EECF244321}">
                <p14:modId xmlns:p14="http://schemas.microsoft.com/office/powerpoint/2010/main" val="1968805899"/>
              </p:ext>
            </p:extLst>
          </p:nvPr>
        </p:nvGraphicFramePr>
        <p:xfrm>
          <a:off x="6513975" y="3939823"/>
          <a:ext cx="4844400" cy="2575877"/>
        </p:xfrm>
        <a:graphic>
          <a:graphicData uri="http://schemas.openxmlformats.org/drawingml/2006/chart">
            <c:chart xmlns:c="http://schemas.openxmlformats.org/drawingml/2006/chart" xmlns:r="http://schemas.openxmlformats.org/officeDocument/2006/relationships" r:id="rId8"/>
          </a:graphicData>
        </a:graphic>
      </p:graphicFrame>
      <p:sp>
        <p:nvSpPr>
          <p:cNvPr id="33" name="Textfeld 32">
            <a:extLst>
              <a:ext uri="{FF2B5EF4-FFF2-40B4-BE49-F238E27FC236}">
                <a16:creationId xmlns:a16="http://schemas.microsoft.com/office/drawing/2014/main" id="{3CE11F00-4BBE-442C-87AA-EB0758EB1EE8}"/>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4" name="Google Shape;1559;p28">
            <a:hlinkClick r:id="rId9" action="ppaction://hlinksldjump"/>
            <a:extLst>
              <a:ext uri="{FF2B5EF4-FFF2-40B4-BE49-F238E27FC236}">
                <a16:creationId xmlns:a16="http://schemas.microsoft.com/office/drawing/2014/main" id="{EB37ABA6-80B1-4AA7-9D29-D89C86984D20}"/>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9"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48" name="Textfeld 47">
            <a:extLst>
              <a:ext uri="{FF2B5EF4-FFF2-40B4-BE49-F238E27FC236}">
                <a16:creationId xmlns:a16="http://schemas.microsoft.com/office/drawing/2014/main" id="{B1551087-FDB4-4F15-8B3A-9188A7018223}"/>
              </a:ext>
            </a:extLst>
          </p:cNvPr>
          <p:cNvSpPr txBox="1"/>
          <p:nvPr/>
        </p:nvSpPr>
        <p:spPr>
          <a:xfrm>
            <a:off x="223192"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9" name="Textfeld 48">
            <a:extLst>
              <a:ext uri="{FF2B5EF4-FFF2-40B4-BE49-F238E27FC236}">
                <a16:creationId xmlns:a16="http://schemas.microsoft.com/office/drawing/2014/main" id="{301225C6-DBD8-49C4-9CC0-D13036649962}"/>
              </a:ext>
            </a:extLst>
          </p:cNvPr>
          <p:cNvSpPr txBox="1"/>
          <p:nvPr/>
        </p:nvSpPr>
        <p:spPr>
          <a:xfrm>
            <a:off x="212895" y="3981706"/>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0" name="Textfeld 49">
            <a:extLst>
              <a:ext uri="{FF2B5EF4-FFF2-40B4-BE49-F238E27FC236}">
                <a16:creationId xmlns:a16="http://schemas.microsoft.com/office/drawing/2014/main" id="{A11744E0-BFE7-40D5-9495-471280E29EDF}"/>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1" name="Textfeld 50">
            <a:extLst>
              <a:ext uri="{FF2B5EF4-FFF2-40B4-BE49-F238E27FC236}">
                <a16:creationId xmlns:a16="http://schemas.microsoft.com/office/drawing/2014/main" id="{E6E3FDAA-57D1-473F-A2BB-C969C44A7C6D}"/>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2" name="Textfeld 51">
            <a:extLst>
              <a:ext uri="{FF2B5EF4-FFF2-40B4-BE49-F238E27FC236}">
                <a16:creationId xmlns:a16="http://schemas.microsoft.com/office/drawing/2014/main" id="{1C207B37-943D-4079-AAB9-DA59F2E9765D}"/>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3" name="Textfeld 52">
            <a:extLst>
              <a:ext uri="{FF2B5EF4-FFF2-40B4-BE49-F238E27FC236}">
                <a16:creationId xmlns:a16="http://schemas.microsoft.com/office/drawing/2014/main" id="{E906161E-B2DD-436E-8451-FA845103EC16}"/>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4" name="Google Shape;1617;p31">
            <a:hlinkClick r:id="rId10" action="ppaction://hlinksldjump"/>
            <a:extLst>
              <a:ext uri="{FF2B5EF4-FFF2-40B4-BE49-F238E27FC236}">
                <a16:creationId xmlns:a16="http://schemas.microsoft.com/office/drawing/2014/main" id="{693BDB8B-8459-41CA-9ACE-1E6BE242F717}"/>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10"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55" name="Google Shape;1714;p36">
            <a:hlinkClick r:id="rId11" action="ppaction://hlinksldjump"/>
            <a:extLst>
              <a:ext uri="{FF2B5EF4-FFF2-40B4-BE49-F238E27FC236}">
                <a16:creationId xmlns:a16="http://schemas.microsoft.com/office/drawing/2014/main" id="{94356C1B-F869-45B4-AC08-D1487FA8E83D}"/>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1"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56" name="Google Shape;1773;p39">
            <a:hlinkClick r:id="rId12" action="ppaction://hlinksldjump"/>
            <a:extLst>
              <a:ext uri="{FF2B5EF4-FFF2-40B4-BE49-F238E27FC236}">
                <a16:creationId xmlns:a16="http://schemas.microsoft.com/office/drawing/2014/main" id="{2CFCA567-2E5A-4EF5-A34C-2973F2923862}"/>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12"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57" name="Google Shape;1832;p42">
            <a:hlinkClick r:id="rId13" action="ppaction://hlinksldjump"/>
            <a:extLst>
              <a:ext uri="{FF2B5EF4-FFF2-40B4-BE49-F238E27FC236}">
                <a16:creationId xmlns:a16="http://schemas.microsoft.com/office/drawing/2014/main" id="{248E7F87-AF94-4A4D-B80C-9C9A16E26E15}"/>
              </a:ext>
            </a:extLst>
          </p:cNvPr>
          <p:cNvSpPr/>
          <p:nvPr/>
        </p:nvSpPr>
        <p:spPr>
          <a:xfrm rot="-5400000">
            <a:off x="-138220" y="4172075"/>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de-DE" sz="1100">
                <a:solidFill>
                  <a:schemeClr val="bg1"/>
                </a:solidFill>
                <a:latin typeface="Barlow Semi Condensed SemiBold"/>
                <a:hlinkClick r:id="rId13" action="ppaction://hlinksldjump">
                  <a:extLst>
                    <a:ext uri="{A12FA001-AC4F-418D-AE19-62706E023703}">
                      <ahyp:hlinkClr xmlns:ahyp="http://schemas.microsoft.com/office/drawing/2018/hyperlinkcolor" val="tx"/>
                    </a:ext>
                  </a:extLst>
                </a:hlinkClick>
              </a:rPr>
              <a:t>Studien</a:t>
            </a:r>
            <a:endParaRPr lang="de-DE">
              <a:solidFill>
                <a:schemeClr val="bg1"/>
              </a:solidFill>
            </a:endParaRPr>
          </a:p>
        </p:txBody>
      </p:sp>
      <p:sp>
        <p:nvSpPr>
          <p:cNvPr id="58" name="Google Shape;1891;p45">
            <a:hlinkClick r:id="rId14" action="ppaction://hlinksldjump"/>
            <a:extLst>
              <a:ext uri="{FF2B5EF4-FFF2-40B4-BE49-F238E27FC236}">
                <a16:creationId xmlns:a16="http://schemas.microsoft.com/office/drawing/2014/main" id="{A5C6AC2E-F011-4EAB-92B3-ADB265114FEC}"/>
              </a:ext>
            </a:extLst>
          </p:cNvPr>
          <p:cNvSpPr/>
          <p:nvPr/>
        </p:nvSpPr>
        <p:spPr>
          <a:xfrm rot="-5400000">
            <a:off x="-136616" y="5136203"/>
            <a:ext cx="962215" cy="428196"/>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hlinkClick r:id="rId14" action="ppaction://hlinksldjump">
                  <a:extLst>
                    <a:ext uri="{A12FA001-AC4F-418D-AE19-62706E023703}">
                      <ahyp:hlinkClr xmlns:ahyp="http://schemas.microsoft.com/office/drawing/2018/hyperlinkcolor" val="tx"/>
                    </a:ext>
                  </a:extLst>
                </a:hlinkClick>
              </a:rPr>
              <a:t>Sonstige Ein- flussfaktoren</a:t>
            </a:r>
            <a:endParaRPr lang="de-DE" sz="1050">
              <a:solidFill>
                <a:schemeClr val="bg1"/>
              </a:solidFill>
              <a:ea typeface="Barlow Semi Condensed SemiBold"/>
            </a:endParaRPr>
          </a:p>
        </p:txBody>
      </p:sp>
      <p:sp>
        <p:nvSpPr>
          <p:cNvPr id="60" name="Google Shape;1655;p33">
            <a:hlinkClick r:id="rId15" action="ppaction://hlinksldjump"/>
            <a:extLst>
              <a:ext uri="{FF2B5EF4-FFF2-40B4-BE49-F238E27FC236}">
                <a16:creationId xmlns:a16="http://schemas.microsoft.com/office/drawing/2014/main" id="{A2305183-B0FF-41DA-9478-DF28FCCA9029}"/>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5"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pic>
        <p:nvPicPr>
          <p:cNvPr id="26" name="Grafik 25" descr="Eine Glühlampe">
            <a:extLst>
              <a:ext uri="{FF2B5EF4-FFF2-40B4-BE49-F238E27FC236}">
                <a16:creationId xmlns:a16="http://schemas.microsoft.com/office/drawing/2014/main" id="{BDE60F30-EB83-4261-BA63-C9D151897F0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4149" y="927909"/>
            <a:ext cx="1662189" cy="1662189"/>
          </a:xfrm>
          <a:prstGeom prst="rect">
            <a:avLst/>
          </a:prstGeom>
        </p:spPr>
      </p:pic>
      <p:sp>
        <p:nvSpPr>
          <p:cNvPr id="27" name="Textfeld 26">
            <a:extLst>
              <a:ext uri="{FF2B5EF4-FFF2-40B4-BE49-F238E27FC236}">
                <a16:creationId xmlns:a16="http://schemas.microsoft.com/office/drawing/2014/main" id="{265051B2-D487-4FAE-B6B5-5A57A11405E6}"/>
              </a:ext>
            </a:extLst>
          </p:cNvPr>
          <p:cNvSpPr txBox="1"/>
          <p:nvPr/>
        </p:nvSpPr>
        <p:spPr>
          <a:xfrm>
            <a:off x="1917616" y="1756649"/>
            <a:ext cx="747320" cy="338554"/>
          </a:xfrm>
          <a:prstGeom prst="rect">
            <a:avLst/>
          </a:prstGeom>
          <a:noFill/>
        </p:spPr>
        <p:txBody>
          <a:bodyPr wrap="none" rtlCol="0">
            <a:spAutoFit/>
          </a:bodyPr>
          <a:lstStyle/>
          <a:p>
            <a:r>
              <a:rPr lang="de-DE" sz="1600">
                <a:latin typeface="Istanbul" panose="04040805020002020604" pitchFamily="82" charset="0"/>
              </a:rPr>
              <a:t>INFO</a:t>
            </a:r>
          </a:p>
        </p:txBody>
      </p:sp>
      <p:cxnSp>
        <p:nvCxnSpPr>
          <p:cNvPr id="2" name="Gerade Verbindung mit Pfeil 1">
            <a:extLst>
              <a:ext uri="{FF2B5EF4-FFF2-40B4-BE49-F238E27FC236}">
                <a16:creationId xmlns:a16="http://schemas.microsoft.com/office/drawing/2014/main" id="{30C9AC87-6653-49D6-B152-424F290CEA41}"/>
              </a:ext>
            </a:extLst>
          </p:cNvPr>
          <p:cNvCxnSpPr/>
          <p:nvPr/>
        </p:nvCxnSpPr>
        <p:spPr>
          <a:xfrm>
            <a:off x="728260" y="4955985"/>
            <a:ext cx="4461830" cy="0"/>
          </a:xfrm>
          <a:prstGeom prst="straightConnector1">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5F79F9F0-DBB8-48F8-8785-A63BC27A3331}"/>
              </a:ext>
            </a:extLst>
          </p:cNvPr>
          <p:cNvSpPr txBox="1"/>
          <p:nvPr/>
        </p:nvSpPr>
        <p:spPr>
          <a:xfrm>
            <a:off x="684882" y="4999822"/>
            <a:ext cx="49557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aseline="30000">
                <a:latin typeface="Arabic Typesetting"/>
              </a:rPr>
              <a:t>11 </a:t>
            </a:r>
            <a:r>
              <a:rPr lang="de-DE">
                <a:latin typeface="Arabic Typesetting"/>
                <a:cs typeface="Arabic Typesetting"/>
              </a:rPr>
              <a:t>OECD, 2010; OECD, 2013; OECD, 2015; OECD, 2019; OECD, 2021</a:t>
            </a:r>
            <a:endParaRPr lang="de-DE">
              <a:latin typeface="Arabic Typesetting"/>
            </a:endParaRPr>
          </a:p>
        </p:txBody>
      </p:sp>
    </p:spTree>
    <p:extLst>
      <p:ext uri="{BB962C8B-B14F-4D97-AF65-F5344CB8AC3E}">
        <p14:creationId xmlns:p14="http://schemas.microsoft.com/office/powerpoint/2010/main" val="25924239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00">
                                            <p:txEl>
                                              <p:pRg st="0" end="0"/>
                                            </p:txEl>
                                          </p:spTgt>
                                        </p:tgtEl>
                                        <p:attrNameLst>
                                          <p:attrName>style.visibility</p:attrName>
                                        </p:attrNameLst>
                                      </p:cBhvr>
                                      <p:to>
                                        <p:strVal val="visible"/>
                                      </p:to>
                                    </p:set>
                                    <p:animEffect transition="in" filter="fade">
                                      <p:cBhvr>
                                        <p:cTn id="7" dur="500"/>
                                        <p:tgtEl>
                                          <p:spTgt spid="1900">
                                            <p:txEl>
                                              <p:pRg st="0" end="0"/>
                                            </p:txEl>
                                          </p:spTgt>
                                        </p:tgtEl>
                                      </p:cBhvr>
                                    </p:animEffec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1900">
                                            <p:txEl>
                                              <p:pRg st="0" end="0"/>
                                            </p:txEl>
                                          </p:spTgt>
                                        </p:tgtEl>
                                        <p:attrNameLst>
                                          <p:attrName>style.visibility</p:attrName>
                                        </p:attrNameLst>
                                      </p:cBhvr>
                                      <p:to>
                                        <p:strVal val="visible"/>
                                      </p:to>
                                    </p:set>
                                    <p:animEffect transition="in" filter="fade">
                                      <p:cBhvr>
                                        <p:cTn id="13" dur="500"/>
                                        <p:tgtEl>
                                          <p:spTgt spid="1900">
                                            <p:txEl>
                                              <p:pRg st="0" end="0"/>
                                            </p:txEl>
                                          </p:spTgt>
                                        </p:tgtEl>
                                      </p:cBhvr>
                                    </p:animEffect>
                                  </p:childTnLst>
                                </p:cTn>
                              </p:par>
                            </p:childTnLst>
                          </p:cTn>
                        </p:par>
                      </p:childTnLst>
                    </p:cTn>
                  </p:par>
                </p:childTnLst>
              </p:cTn>
              <p:nextCondLst>
                <p:cond evt="onClick" delay="0">
                  <p:tgtEl>
                    <p:spTgt spid="27"/>
                  </p:tgtEl>
                </p:cond>
              </p:nextCondLst>
            </p:seq>
          </p:childTnLst>
        </p:cTn>
      </p:par>
    </p:tnLst>
    <p:bldLst>
      <p:bldP spid="1900" grpId="0" build="p"/>
      <p:bldP spid="1900"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pic>
        <p:nvPicPr>
          <p:cNvPr id="26" name="Grafik 25" descr="Eine Glühlampe">
            <a:extLst>
              <a:ext uri="{FF2B5EF4-FFF2-40B4-BE49-F238E27FC236}">
                <a16:creationId xmlns:a16="http://schemas.microsoft.com/office/drawing/2014/main" id="{B4D1FA83-80AB-49E1-9AAB-0C51731A7A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149" y="927909"/>
            <a:ext cx="1662189" cy="1662189"/>
          </a:xfrm>
          <a:prstGeom prst="rect">
            <a:avLst/>
          </a:prstGeom>
        </p:spPr>
      </p:pic>
      <p:pic>
        <p:nvPicPr>
          <p:cNvPr id="9" name="Picture 11" descr="Ein Bild, das draußen, Strand enthält.&#10;&#10;Beschreibung automatisch generiert.">
            <a:extLst>
              <a:ext uri="{FF2B5EF4-FFF2-40B4-BE49-F238E27FC236}">
                <a16:creationId xmlns:a16="http://schemas.microsoft.com/office/drawing/2014/main" id="{0FFD226B-187A-4E0A-A18B-38F562CBA3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9593"/>
          <a:stretch/>
        </p:blipFill>
        <p:spPr bwMode="auto">
          <a:xfrm>
            <a:off x="0" y="5347874"/>
            <a:ext cx="427051" cy="14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8" name="Google Shape;1898;p46"/>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 sz="2800" err="1"/>
              <a:t>Unterrichtsstunden</a:t>
            </a:r>
            <a:r>
              <a:rPr lang="en" sz="2800"/>
              <a:t> pro Jahr</a:t>
            </a:r>
            <a:r>
              <a:rPr lang="en" sz="2800" baseline="30000"/>
              <a:t>11</a:t>
            </a:r>
            <a:endParaRPr lang="de-DE" sz="2800" baseline="30000"/>
          </a:p>
        </p:txBody>
      </p:sp>
      <p:sp>
        <p:nvSpPr>
          <p:cNvPr id="1899" name="Google Shape;1899;p46"/>
          <p:cNvSpPr txBox="1">
            <a:spLocks noGrp="1"/>
          </p:cNvSpPr>
          <p:nvPr>
            <p:ph type="body" idx="1"/>
          </p:nvPr>
        </p:nvSpPr>
        <p:spPr>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de-DE"/>
              <a:t>Primarbereich</a:t>
            </a:r>
          </a:p>
          <a:p>
            <a:pPr marL="0" lvl="0" indent="0" algn="l" rtl="0">
              <a:spcBef>
                <a:spcPts val="0"/>
              </a:spcBef>
              <a:spcAft>
                <a:spcPts val="2100"/>
              </a:spcAft>
              <a:buNone/>
            </a:pPr>
            <a:endParaRPr lang="de-DE"/>
          </a:p>
          <a:p>
            <a:pPr marL="0" lvl="0" indent="0" algn="l" rtl="0">
              <a:spcBef>
                <a:spcPts val="0"/>
              </a:spcBef>
              <a:spcAft>
                <a:spcPts val="2100"/>
              </a:spcAft>
              <a:buNone/>
            </a:pPr>
            <a:endParaRPr lang="de-DE"/>
          </a:p>
          <a:p>
            <a:pPr marL="0" lvl="0" indent="0" algn="l" rtl="0">
              <a:spcBef>
                <a:spcPts val="0"/>
              </a:spcBef>
              <a:spcAft>
                <a:spcPts val="2100"/>
              </a:spcAft>
              <a:buNone/>
            </a:pPr>
            <a:endParaRPr lang="de-DE"/>
          </a:p>
          <a:p>
            <a:pPr marL="0" lvl="0" indent="0" algn="l" rtl="0">
              <a:spcBef>
                <a:spcPts val="0"/>
              </a:spcBef>
              <a:spcAft>
                <a:spcPts val="2100"/>
              </a:spcAft>
              <a:buNone/>
            </a:pPr>
            <a:endParaRPr lang="de-DE"/>
          </a:p>
          <a:p>
            <a:pPr marL="0" lvl="0" indent="0" algn="l" rtl="0">
              <a:spcBef>
                <a:spcPts val="0"/>
              </a:spcBef>
              <a:spcAft>
                <a:spcPts val="2100"/>
              </a:spcAft>
              <a:buNone/>
            </a:pPr>
            <a:r>
              <a:rPr lang="de-DE"/>
              <a:t>Sekundarbereich</a:t>
            </a:r>
          </a:p>
          <a:p>
            <a:pPr marL="0" lvl="0" indent="0" algn="l" rtl="0">
              <a:spcBef>
                <a:spcPts val="0"/>
              </a:spcBef>
              <a:spcAft>
                <a:spcPts val="2100"/>
              </a:spcAft>
              <a:buNone/>
            </a:pPr>
            <a:endParaRPr lang="de-DE"/>
          </a:p>
        </p:txBody>
      </p:sp>
      <p:grpSp>
        <p:nvGrpSpPr>
          <p:cNvPr id="20" name="Gruppieren 19">
            <a:extLst>
              <a:ext uri="{FF2B5EF4-FFF2-40B4-BE49-F238E27FC236}">
                <a16:creationId xmlns:a16="http://schemas.microsoft.com/office/drawing/2014/main" id="{5DA1756C-3772-4644-950D-19F7E8CEBA4C}"/>
              </a:ext>
            </a:extLst>
          </p:cNvPr>
          <p:cNvGrpSpPr/>
          <p:nvPr/>
        </p:nvGrpSpPr>
        <p:grpSpPr>
          <a:xfrm>
            <a:off x="557330" y="6225886"/>
            <a:ext cx="1655396" cy="545128"/>
            <a:chOff x="557330" y="6225886"/>
            <a:chExt cx="1655396" cy="545128"/>
          </a:xfrm>
        </p:grpSpPr>
        <p:pic>
          <p:nvPicPr>
            <p:cNvPr id="21" name="Grafik 27" descr="Anfangen mit einfarbiger Füllung">
              <a:hlinkClick r:id="rId6" action="ppaction://hlinksldjump"/>
              <a:extLst>
                <a:ext uri="{FF2B5EF4-FFF2-40B4-BE49-F238E27FC236}">
                  <a16:creationId xmlns:a16="http://schemas.microsoft.com/office/drawing/2014/main" id="{12907EBD-73A2-4BE2-B351-920DE78E89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2573" y="6225886"/>
              <a:ext cx="545128" cy="545128"/>
            </a:xfrm>
            <a:prstGeom prst="rect">
              <a:avLst/>
            </a:prstGeom>
          </p:spPr>
        </p:pic>
        <p:sp>
          <p:nvSpPr>
            <p:cNvPr id="22" name="Rechteck 21">
              <a:extLst>
                <a:ext uri="{FF2B5EF4-FFF2-40B4-BE49-F238E27FC236}">
                  <a16:creationId xmlns:a16="http://schemas.microsoft.com/office/drawing/2014/main" id="{1743DB24-A5F5-422B-A154-EE7BF29D39E0}"/>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hlinkClick r:id="rId6" action="ppaction://hlinksldjump"/>
              <a:extLst>
                <a:ext uri="{FF2B5EF4-FFF2-40B4-BE49-F238E27FC236}">
                  <a16:creationId xmlns:a16="http://schemas.microsoft.com/office/drawing/2014/main" id="{FF53251D-6722-4C34-8FC8-CF5549C0726D}"/>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graphicFrame>
        <p:nvGraphicFramePr>
          <p:cNvPr id="25" name="Diagramm 24">
            <a:extLst>
              <a:ext uri="{FF2B5EF4-FFF2-40B4-BE49-F238E27FC236}">
                <a16:creationId xmlns:a16="http://schemas.microsoft.com/office/drawing/2014/main" id="{A1951464-118F-4E8D-95ED-AFBBD34D3400}"/>
              </a:ext>
            </a:extLst>
          </p:cNvPr>
          <p:cNvGraphicFramePr/>
          <p:nvPr>
            <p:extLst>
              <p:ext uri="{D42A27DB-BD31-4B8C-83A1-F6EECF244321}">
                <p14:modId xmlns:p14="http://schemas.microsoft.com/office/powerpoint/2010/main" val="3435963540"/>
              </p:ext>
            </p:extLst>
          </p:nvPr>
        </p:nvGraphicFramePr>
        <p:xfrm>
          <a:off x="6358430" y="932564"/>
          <a:ext cx="5037995" cy="272503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2" name="Diagramm 31">
            <a:extLst>
              <a:ext uri="{FF2B5EF4-FFF2-40B4-BE49-F238E27FC236}">
                <a16:creationId xmlns:a16="http://schemas.microsoft.com/office/drawing/2014/main" id="{3A79B209-33EB-467F-9690-A51D6D924F4F}"/>
              </a:ext>
            </a:extLst>
          </p:cNvPr>
          <p:cNvGraphicFramePr/>
          <p:nvPr>
            <p:extLst>
              <p:ext uri="{D42A27DB-BD31-4B8C-83A1-F6EECF244321}">
                <p14:modId xmlns:p14="http://schemas.microsoft.com/office/powerpoint/2010/main" val="3260480573"/>
              </p:ext>
            </p:extLst>
          </p:nvPr>
        </p:nvGraphicFramePr>
        <p:xfrm>
          <a:off x="6358430" y="3907525"/>
          <a:ext cx="5037995" cy="2725036"/>
        </p:xfrm>
        <a:graphic>
          <a:graphicData uri="http://schemas.openxmlformats.org/drawingml/2006/chart">
            <c:chart xmlns:c="http://schemas.openxmlformats.org/drawingml/2006/chart" xmlns:r="http://schemas.openxmlformats.org/officeDocument/2006/relationships" r:id="rId10"/>
          </a:graphicData>
        </a:graphic>
      </p:graphicFrame>
      <p:sp>
        <p:nvSpPr>
          <p:cNvPr id="33" name="Textfeld 32">
            <a:extLst>
              <a:ext uri="{FF2B5EF4-FFF2-40B4-BE49-F238E27FC236}">
                <a16:creationId xmlns:a16="http://schemas.microsoft.com/office/drawing/2014/main" id="{42947B2F-CCAB-4AD8-A19A-20248D347145}"/>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4" name="Google Shape;1559;p28">
            <a:hlinkClick r:id="rId11" action="ppaction://hlinksldjump"/>
            <a:extLst>
              <a:ext uri="{FF2B5EF4-FFF2-40B4-BE49-F238E27FC236}">
                <a16:creationId xmlns:a16="http://schemas.microsoft.com/office/drawing/2014/main" id="{ACD67EC6-3D22-4BD8-9A7F-C4AA53ADFD2A}"/>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11"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48" name="Textfeld 47">
            <a:extLst>
              <a:ext uri="{FF2B5EF4-FFF2-40B4-BE49-F238E27FC236}">
                <a16:creationId xmlns:a16="http://schemas.microsoft.com/office/drawing/2014/main" id="{92CD3BA2-4CAE-4F6E-BB34-508967846CD2}"/>
              </a:ext>
            </a:extLst>
          </p:cNvPr>
          <p:cNvSpPr txBox="1"/>
          <p:nvPr/>
        </p:nvSpPr>
        <p:spPr>
          <a:xfrm>
            <a:off x="223192"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9" name="Textfeld 48">
            <a:extLst>
              <a:ext uri="{FF2B5EF4-FFF2-40B4-BE49-F238E27FC236}">
                <a16:creationId xmlns:a16="http://schemas.microsoft.com/office/drawing/2014/main" id="{2AB02CF2-29E7-4DF3-8B81-B015EB97BAE0}"/>
              </a:ext>
            </a:extLst>
          </p:cNvPr>
          <p:cNvSpPr txBox="1"/>
          <p:nvPr/>
        </p:nvSpPr>
        <p:spPr>
          <a:xfrm>
            <a:off x="212895" y="3981706"/>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0" name="Textfeld 49">
            <a:extLst>
              <a:ext uri="{FF2B5EF4-FFF2-40B4-BE49-F238E27FC236}">
                <a16:creationId xmlns:a16="http://schemas.microsoft.com/office/drawing/2014/main" id="{EC41CDE2-934D-4BDC-953A-B9E06313B1DD}"/>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1" name="Textfeld 50">
            <a:extLst>
              <a:ext uri="{FF2B5EF4-FFF2-40B4-BE49-F238E27FC236}">
                <a16:creationId xmlns:a16="http://schemas.microsoft.com/office/drawing/2014/main" id="{838EC999-F59F-409A-B31C-F80251FC9BCD}"/>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2" name="Textfeld 51">
            <a:extLst>
              <a:ext uri="{FF2B5EF4-FFF2-40B4-BE49-F238E27FC236}">
                <a16:creationId xmlns:a16="http://schemas.microsoft.com/office/drawing/2014/main" id="{E5241385-4575-4BF5-929D-976D451915D3}"/>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3" name="Textfeld 52">
            <a:extLst>
              <a:ext uri="{FF2B5EF4-FFF2-40B4-BE49-F238E27FC236}">
                <a16:creationId xmlns:a16="http://schemas.microsoft.com/office/drawing/2014/main" id="{1E7EE3D7-48FC-459B-95FA-2518BD600977}"/>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4" name="Google Shape;1617;p31">
            <a:hlinkClick r:id="rId12" action="ppaction://hlinksldjump"/>
            <a:extLst>
              <a:ext uri="{FF2B5EF4-FFF2-40B4-BE49-F238E27FC236}">
                <a16:creationId xmlns:a16="http://schemas.microsoft.com/office/drawing/2014/main" id="{2B292A3F-E71A-4C26-88D7-3B636B389C95}"/>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12"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55" name="Google Shape;1714;p36">
            <a:hlinkClick r:id="rId13" action="ppaction://hlinksldjump"/>
            <a:extLst>
              <a:ext uri="{FF2B5EF4-FFF2-40B4-BE49-F238E27FC236}">
                <a16:creationId xmlns:a16="http://schemas.microsoft.com/office/drawing/2014/main" id="{DDB938CE-7C13-446F-AF15-77BF616A233B}"/>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3"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56" name="Google Shape;1773;p39">
            <a:hlinkClick r:id="rId14" action="ppaction://hlinksldjump"/>
            <a:extLst>
              <a:ext uri="{FF2B5EF4-FFF2-40B4-BE49-F238E27FC236}">
                <a16:creationId xmlns:a16="http://schemas.microsoft.com/office/drawing/2014/main" id="{60FCADAA-E442-4ED4-99B8-4698F1518B7D}"/>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14"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57" name="Google Shape;1832;p42">
            <a:hlinkClick r:id="rId15" action="ppaction://hlinksldjump"/>
            <a:extLst>
              <a:ext uri="{FF2B5EF4-FFF2-40B4-BE49-F238E27FC236}">
                <a16:creationId xmlns:a16="http://schemas.microsoft.com/office/drawing/2014/main" id="{A71C8E9B-C3B9-4340-AA7E-E7AC0CFC605F}"/>
              </a:ext>
            </a:extLst>
          </p:cNvPr>
          <p:cNvSpPr/>
          <p:nvPr/>
        </p:nvSpPr>
        <p:spPr>
          <a:xfrm rot="-5400000">
            <a:off x="-138220" y="4172075"/>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de-DE" sz="1100">
                <a:solidFill>
                  <a:schemeClr val="bg1"/>
                </a:solidFill>
                <a:latin typeface="Barlow Semi Condensed SemiBold"/>
                <a:hlinkClick r:id="rId15" action="ppaction://hlinksldjump">
                  <a:extLst>
                    <a:ext uri="{A12FA001-AC4F-418D-AE19-62706E023703}">
                      <ahyp:hlinkClr xmlns:ahyp="http://schemas.microsoft.com/office/drawing/2018/hyperlinkcolor" val="tx"/>
                    </a:ext>
                  </a:extLst>
                </a:hlinkClick>
              </a:rPr>
              <a:t>Studien</a:t>
            </a:r>
            <a:endParaRPr lang="de-DE">
              <a:solidFill>
                <a:schemeClr val="bg1"/>
              </a:solidFill>
            </a:endParaRPr>
          </a:p>
        </p:txBody>
      </p:sp>
      <p:sp>
        <p:nvSpPr>
          <p:cNvPr id="58" name="Google Shape;1891;p45">
            <a:hlinkClick r:id="rId16" action="ppaction://hlinksldjump"/>
            <a:extLst>
              <a:ext uri="{FF2B5EF4-FFF2-40B4-BE49-F238E27FC236}">
                <a16:creationId xmlns:a16="http://schemas.microsoft.com/office/drawing/2014/main" id="{17BE5CCC-BD45-47A2-8ED1-C0DD66E3CB6F}"/>
              </a:ext>
            </a:extLst>
          </p:cNvPr>
          <p:cNvSpPr/>
          <p:nvPr/>
        </p:nvSpPr>
        <p:spPr>
          <a:xfrm rot="-5400000">
            <a:off x="-136616" y="5136203"/>
            <a:ext cx="962215" cy="428196"/>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hlinkClick r:id="rId16" action="ppaction://hlinksldjump">
                  <a:extLst>
                    <a:ext uri="{A12FA001-AC4F-418D-AE19-62706E023703}">
                      <ahyp:hlinkClr xmlns:ahyp="http://schemas.microsoft.com/office/drawing/2018/hyperlinkcolor" val="tx"/>
                    </a:ext>
                  </a:extLst>
                </a:hlinkClick>
              </a:rPr>
              <a:t>Sonstige Ein- flussfaktoren</a:t>
            </a:r>
            <a:endParaRPr lang="de-DE" sz="1050">
              <a:solidFill>
                <a:schemeClr val="bg1"/>
              </a:solidFill>
              <a:ea typeface="Barlow Semi Condensed SemiBold"/>
            </a:endParaRPr>
          </a:p>
        </p:txBody>
      </p:sp>
      <p:sp>
        <p:nvSpPr>
          <p:cNvPr id="60" name="Google Shape;1655;p33">
            <a:hlinkClick r:id="rId17" action="ppaction://hlinksldjump"/>
            <a:extLst>
              <a:ext uri="{FF2B5EF4-FFF2-40B4-BE49-F238E27FC236}">
                <a16:creationId xmlns:a16="http://schemas.microsoft.com/office/drawing/2014/main" id="{A91A4DD5-DAC9-4366-9214-AEB549699C33}"/>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7"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27" name="Textfeld 26">
            <a:extLst>
              <a:ext uri="{FF2B5EF4-FFF2-40B4-BE49-F238E27FC236}">
                <a16:creationId xmlns:a16="http://schemas.microsoft.com/office/drawing/2014/main" id="{620B0131-FB31-45C9-AA99-8900DA62E8A9}"/>
              </a:ext>
            </a:extLst>
          </p:cNvPr>
          <p:cNvSpPr txBox="1"/>
          <p:nvPr/>
        </p:nvSpPr>
        <p:spPr>
          <a:xfrm>
            <a:off x="1917616" y="1756649"/>
            <a:ext cx="747320" cy="338554"/>
          </a:xfrm>
          <a:prstGeom prst="rect">
            <a:avLst/>
          </a:prstGeom>
          <a:noFill/>
        </p:spPr>
        <p:txBody>
          <a:bodyPr wrap="none" rtlCol="0">
            <a:spAutoFit/>
          </a:bodyPr>
          <a:lstStyle/>
          <a:p>
            <a:r>
              <a:rPr lang="de-DE" sz="1600">
                <a:latin typeface="Istanbul" panose="04040805020002020604" pitchFamily="82" charset="0"/>
              </a:rPr>
              <a:t>INFO</a:t>
            </a:r>
          </a:p>
        </p:txBody>
      </p:sp>
      <p:sp>
        <p:nvSpPr>
          <p:cNvPr id="28" name="Google Shape;1900;p46">
            <a:extLst>
              <a:ext uri="{FF2B5EF4-FFF2-40B4-BE49-F238E27FC236}">
                <a16:creationId xmlns:a16="http://schemas.microsoft.com/office/drawing/2014/main" id="{02A883DA-2A27-411F-8441-C3F23C88D006}"/>
              </a:ext>
            </a:extLst>
          </p:cNvPr>
          <p:cNvSpPr txBox="1">
            <a:spLocks noGrp="1"/>
          </p:cNvSpPr>
          <p:nvPr>
            <p:ph type="body" idx="2"/>
          </p:nvPr>
        </p:nvSpPr>
        <p:spPr>
          <a:xfrm>
            <a:off x="792163" y="2489200"/>
            <a:ext cx="4843462" cy="4025900"/>
          </a:xfrm>
          <a:prstGeom prst="rect">
            <a:avLst/>
          </a:prstGeom>
        </p:spPr>
        <p:txBody>
          <a:bodyPr spcFirstLastPara="1" wrap="square" lIns="121900" tIns="121900" rIns="121900" bIns="121900" anchor="t" anchorCtr="0">
            <a:noAutofit/>
          </a:bodyPr>
          <a:lstStyle/>
          <a:p>
            <a:pPr marL="0" lvl="0" indent="0">
              <a:spcAft>
                <a:spcPts val="2100"/>
              </a:spcAft>
              <a:buNone/>
            </a:pPr>
            <a:r>
              <a:rPr lang="de-DE"/>
              <a:t>Mit zu berücksichtigen sind auch die unterschiedlichen jährlichen Unterrichtsstunden, welche die gesamte Anzahl der Zeitstunden angeben, die in den Schulen gelehrt werden sollte. Diese werden gesetzlich vorgeschrieben oder auf Landesebene bestimmt.</a:t>
            </a:r>
            <a:endParaRPr/>
          </a:p>
        </p:txBody>
      </p:sp>
      <p:cxnSp>
        <p:nvCxnSpPr>
          <p:cNvPr id="2" name="Gerade Verbindung mit Pfeil 1">
            <a:extLst>
              <a:ext uri="{FF2B5EF4-FFF2-40B4-BE49-F238E27FC236}">
                <a16:creationId xmlns:a16="http://schemas.microsoft.com/office/drawing/2014/main" id="{4B189EC9-E0E5-4089-9E50-9A3459BC06B0}"/>
              </a:ext>
            </a:extLst>
          </p:cNvPr>
          <p:cNvCxnSpPr/>
          <p:nvPr/>
        </p:nvCxnSpPr>
        <p:spPr>
          <a:xfrm>
            <a:off x="728260" y="4955985"/>
            <a:ext cx="4461830" cy="0"/>
          </a:xfrm>
          <a:prstGeom prst="straightConnector1">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7EFF14BB-1D03-42AE-A607-AF4AC342E318}"/>
              </a:ext>
            </a:extLst>
          </p:cNvPr>
          <p:cNvSpPr txBox="1"/>
          <p:nvPr/>
        </p:nvSpPr>
        <p:spPr>
          <a:xfrm>
            <a:off x="684882" y="4999822"/>
            <a:ext cx="49557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aseline="30000">
                <a:latin typeface="Arabic Typesetting"/>
              </a:rPr>
              <a:t>11</a:t>
            </a:r>
            <a:r>
              <a:rPr lang="de-DE">
                <a:latin typeface="Arabic Typesetting"/>
              </a:rPr>
              <a:t> </a:t>
            </a:r>
            <a:r>
              <a:rPr lang="de-DE">
                <a:latin typeface="Arabic Typesetting"/>
                <a:cs typeface="Arabic Typesetting"/>
              </a:rPr>
              <a:t>OECD, 2010; OECD, 2013; OECD, 2015; OECD, 2019; OECD, 2021</a:t>
            </a:r>
            <a:endParaRPr lang="de-DE">
              <a:latin typeface="Arabic Typesetting"/>
            </a:endParaRPr>
          </a:p>
        </p:txBody>
      </p:sp>
    </p:spTree>
    <p:extLst>
      <p:ext uri="{BB962C8B-B14F-4D97-AF65-F5344CB8AC3E}">
        <p14:creationId xmlns:p14="http://schemas.microsoft.com/office/powerpoint/2010/main" val="20830971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fade">
                                      <p:cBhvr>
                                        <p:cTn id="13" dur="500"/>
                                        <p:tgtEl>
                                          <p:spTgt spid="28">
                                            <p:txEl>
                                              <p:pRg st="0" end="0"/>
                                            </p:txEl>
                                          </p:spTgt>
                                        </p:tgtEl>
                                      </p:cBhvr>
                                    </p:animEffect>
                                  </p:childTnLst>
                                </p:cTn>
                              </p:par>
                            </p:childTnLst>
                          </p:cTn>
                        </p:par>
                      </p:childTnLst>
                    </p:cTn>
                  </p:par>
                </p:childTnLst>
              </p:cTn>
              <p:nextCondLst>
                <p:cond evt="onClick" delay="0">
                  <p:tgtEl>
                    <p:spTgt spid="27"/>
                  </p:tgtEl>
                </p:cond>
              </p:nextCondLst>
            </p:seq>
          </p:childTnLst>
        </p:cTn>
      </p:par>
    </p:tnLst>
    <p:bldLst>
      <p:bldP spid="28" grpId="0" build="p"/>
      <p:bldP spid="28"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pic>
        <p:nvPicPr>
          <p:cNvPr id="9" name="Picture 11" descr="Ein Bild, das draußen, Strand enthält.&#10;&#10;Beschreibung automatisch generiert.">
            <a:extLst>
              <a:ext uri="{FF2B5EF4-FFF2-40B4-BE49-F238E27FC236}">
                <a16:creationId xmlns:a16="http://schemas.microsoft.com/office/drawing/2014/main" id="{0FFD226B-187A-4E0A-A18B-38F562CBA3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93"/>
          <a:stretch/>
        </p:blipFill>
        <p:spPr bwMode="auto">
          <a:xfrm>
            <a:off x="0" y="5347874"/>
            <a:ext cx="427051" cy="14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8" name="Google Shape;1898;p46"/>
          <p:cNvSpPr txBox="1">
            <a:spLocks noGrp="1"/>
          </p:cNvSpPr>
          <p:nvPr>
            <p:ph type="title"/>
          </p:nvPr>
        </p:nvSpPr>
        <p:spPr>
          <a:prstGeom prst="rect">
            <a:avLst/>
          </a:prstGeom>
        </p:spPr>
        <p:txBody>
          <a:bodyPr spcFirstLastPara="1" wrap="square" lIns="121900" tIns="121900" rIns="121900" bIns="121900" anchor="t" anchorCtr="0">
            <a:noAutofit/>
          </a:bodyPr>
          <a:lstStyle/>
          <a:p>
            <a:r>
              <a:rPr lang="en" sz="3200"/>
              <a:t>Lehrer-Schüler-Relation</a:t>
            </a:r>
            <a:r>
              <a:rPr lang="en" sz="3200" baseline="30000"/>
              <a:t>11</a:t>
            </a:r>
            <a:endParaRPr lang="de-DE" baseline="30000"/>
          </a:p>
        </p:txBody>
      </p:sp>
      <p:sp>
        <p:nvSpPr>
          <p:cNvPr id="1899" name="Google Shape;1899;p46"/>
          <p:cNvSpPr txBox="1">
            <a:spLocks noGrp="1"/>
          </p:cNvSpPr>
          <p:nvPr>
            <p:ph type="body" idx="1"/>
          </p:nvPr>
        </p:nvSpPr>
        <p:spPr>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de-DE"/>
              <a:t>Primarbereich</a:t>
            </a:r>
          </a:p>
          <a:p>
            <a:pPr marL="0" lvl="0" indent="0" algn="l" rtl="0">
              <a:spcBef>
                <a:spcPts val="0"/>
              </a:spcBef>
              <a:spcAft>
                <a:spcPts val="2100"/>
              </a:spcAft>
              <a:buNone/>
            </a:pPr>
            <a:endParaRPr lang="de-DE"/>
          </a:p>
          <a:p>
            <a:pPr marL="0" lvl="0" indent="0" algn="l" rtl="0">
              <a:spcBef>
                <a:spcPts val="0"/>
              </a:spcBef>
              <a:spcAft>
                <a:spcPts val="2100"/>
              </a:spcAft>
              <a:buNone/>
            </a:pPr>
            <a:endParaRPr lang="de-DE"/>
          </a:p>
          <a:p>
            <a:pPr marL="0" lvl="0" indent="0" algn="l" rtl="0">
              <a:spcBef>
                <a:spcPts val="0"/>
              </a:spcBef>
              <a:spcAft>
                <a:spcPts val="2100"/>
              </a:spcAft>
              <a:buNone/>
            </a:pPr>
            <a:endParaRPr lang="de-DE"/>
          </a:p>
          <a:p>
            <a:pPr marL="0" lvl="0" indent="0" algn="l" rtl="0">
              <a:spcBef>
                <a:spcPts val="0"/>
              </a:spcBef>
              <a:spcAft>
                <a:spcPts val="2100"/>
              </a:spcAft>
              <a:buNone/>
            </a:pPr>
            <a:endParaRPr lang="de-DE"/>
          </a:p>
          <a:p>
            <a:pPr marL="0" lvl="0" indent="0" algn="l" rtl="0">
              <a:spcBef>
                <a:spcPts val="0"/>
              </a:spcBef>
              <a:spcAft>
                <a:spcPts val="2100"/>
              </a:spcAft>
              <a:buNone/>
            </a:pPr>
            <a:r>
              <a:rPr lang="de-DE"/>
              <a:t>Sekundarbereich</a:t>
            </a:r>
          </a:p>
          <a:p>
            <a:pPr marL="0" lvl="0" indent="0" algn="l" rtl="0">
              <a:spcBef>
                <a:spcPts val="0"/>
              </a:spcBef>
              <a:spcAft>
                <a:spcPts val="2100"/>
              </a:spcAft>
              <a:buNone/>
            </a:pPr>
            <a:endParaRPr lang="de-DE"/>
          </a:p>
          <a:p>
            <a:pPr marL="0" lvl="0" indent="0" algn="l" rtl="0">
              <a:spcBef>
                <a:spcPts val="0"/>
              </a:spcBef>
              <a:spcAft>
                <a:spcPts val="2100"/>
              </a:spcAft>
              <a:buNone/>
            </a:pPr>
            <a:endParaRPr/>
          </a:p>
        </p:txBody>
      </p:sp>
      <p:sp>
        <p:nvSpPr>
          <p:cNvPr id="1900" name="Google Shape;1900;p46"/>
          <p:cNvSpPr txBox="1">
            <a:spLocks noGrp="1"/>
          </p:cNvSpPr>
          <p:nvPr>
            <p:ph type="body" idx="2"/>
          </p:nvPr>
        </p:nvSpPr>
        <p:spPr>
          <a:xfrm>
            <a:off x="791475" y="2590098"/>
            <a:ext cx="4844400" cy="3925602"/>
          </a:xfrm>
          <a:prstGeom prst="rect">
            <a:avLst/>
          </a:prstGeom>
        </p:spPr>
        <p:txBody>
          <a:bodyPr spcFirstLastPara="1" wrap="square" lIns="121900" tIns="121900" rIns="121900" bIns="121900" anchor="t" anchorCtr="0">
            <a:noAutofit/>
          </a:bodyPr>
          <a:lstStyle/>
          <a:p>
            <a:pPr marL="0" lvl="0" indent="0">
              <a:spcAft>
                <a:spcPts val="2100"/>
              </a:spcAft>
              <a:buNone/>
            </a:pPr>
            <a:r>
              <a:rPr lang="de-DE"/>
              <a:t>Auch die Lehrer-Schüler-Relation wird in den Studien nicht berücksichtigt. Sie gibt an, wie viele Schüler eine einzelne Lehrkraft im Durchschnitt unterrichtet ausgehend vom gesamten vollzeitbeschäftigten Personal.</a:t>
            </a:r>
            <a:endParaRPr/>
          </a:p>
        </p:txBody>
      </p:sp>
      <p:grpSp>
        <p:nvGrpSpPr>
          <p:cNvPr id="20" name="Gruppieren 19">
            <a:extLst>
              <a:ext uri="{FF2B5EF4-FFF2-40B4-BE49-F238E27FC236}">
                <a16:creationId xmlns:a16="http://schemas.microsoft.com/office/drawing/2014/main" id="{5DA1756C-3772-4644-950D-19F7E8CEBA4C}"/>
              </a:ext>
            </a:extLst>
          </p:cNvPr>
          <p:cNvGrpSpPr/>
          <p:nvPr/>
        </p:nvGrpSpPr>
        <p:grpSpPr>
          <a:xfrm>
            <a:off x="557330" y="6225886"/>
            <a:ext cx="1655396" cy="545128"/>
            <a:chOff x="557330" y="6225886"/>
            <a:chExt cx="1655396" cy="545128"/>
          </a:xfrm>
        </p:grpSpPr>
        <p:pic>
          <p:nvPicPr>
            <p:cNvPr id="21" name="Grafik 27" descr="Anfangen mit einfarbiger Füllung">
              <a:hlinkClick r:id="rId4" action="ppaction://hlinksldjump"/>
              <a:extLst>
                <a:ext uri="{FF2B5EF4-FFF2-40B4-BE49-F238E27FC236}">
                  <a16:creationId xmlns:a16="http://schemas.microsoft.com/office/drawing/2014/main" id="{12907EBD-73A2-4BE2-B351-920DE78E89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573" y="6225886"/>
              <a:ext cx="545128" cy="545128"/>
            </a:xfrm>
            <a:prstGeom prst="rect">
              <a:avLst/>
            </a:prstGeom>
          </p:spPr>
        </p:pic>
        <p:sp>
          <p:nvSpPr>
            <p:cNvPr id="22" name="Rechteck 21">
              <a:extLst>
                <a:ext uri="{FF2B5EF4-FFF2-40B4-BE49-F238E27FC236}">
                  <a16:creationId xmlns:a16="http://schemas.microsoft.com/office/drawing/2014/main" id="{1743DB24-A5F5-422B-A154-EE7BF29D39E0}"/>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hlinkClick r:id="rId4" action="ppaction://hlinksldjump"/>
              <a:extLst>
                <a:ext uri="{FF2B5EF4-FFF2-40B4-BE49-F238E27FC236}">
                  <a16:creationId xmlns:a16="http://schemas.microsoft.com/office/drawing/2014/main" id="{FF53251D-6722-4C34-8FC8-CF5549C0726D}"/>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graphicFrame>
        <p:nvGraphicFramePr>
          <p:cNvPr id="25" name="Diagramm 24">
            <a:extLst>
              <a:ext uri="{FF2B5EF4-FFF2-40B4-BE49-F238E27FC236}">
                <a16:creationId xmlns:a16="http://schemas.microsoft.com/office/drawing/2014/main" id="{5A5E1C20-7286-4DFD-849E-9A22A30534BD}"/>
              </a:ext>
            </a:extLst>
          </p:cNvPr>
          <p:cNvGraphicFramePr/>
          <p:nvPr>
            <p:extLst>
              <p:ext uri="{D42A27DB-BD31-4B8C-83A1-F6EECF244321}">
                <p14:modId xmlns:p14="http://schemas.microsoft.com/office/powerpoint/2010/main" val="770419887"/>
              </p:ext>
            </p:extLst>
          </p:nvPr>
        </p:nvGraphicFramePr>
        <p:xfrm>
          <a:off x="6388463" y="881449"/>
          <a:ext cx="5133474" cy="277602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Diagramm 31">
            <a:extLst>
              <a:ext uri="{FF2B5EF4-FFF2-40B4-BE49-F238E27FC236}">
                <a16:creationId xmlns:a16="http://schemas.microsoft.com/office/drawing/2014/main" id="{53D0B756-2C7B-442A-A767-37DA488D87F7}"/>
              </a:ext>
            </a:extLst>
          </p:cNvPr>
          <p:cNvGraphicFramePr/>
          <p:nvPr>
            <p:extLst>
              <p:ext uri="{D42A27DB-BD31-4B8C-83A1-F6EECF244321}">
                <p14:modId xmlns:p14="http://schemas.microsoft.com/office/powerpoint/2010/main" val="2218858640"/>
              </p:ext>
            </p:extLst>
          </p:nvPr>
        </p:nvGraphicFramePr>
        <p:xfrm>
          <a:off x="6400756" y="3858843"/>
          <a:ext cx="5133474" cy="2776024"/>
        </p:xfrm>
        <a:graphic>
          <a:graphicData uri="http://schemas.openxmlformats.org/drawingml/2006/chart">
            <c:chart xmlns:c="http://schemas.openxmlformats.org/drawingml/2006/chart" xmlns:r="http://schemas.openxmlformats.org/officeDocument/2006/relationships" r:id="rId8"/>
          </a:graphicData>
        </a:graphic>
      </p:graphicFrame>
      <p:sp>
        <p:nvSpPr>
          <p:cNvPr id="33" name="Textfeld 32">
            <a:extLst>
              <a:ext uri="{FF2B5EF4-FFF2-40B4-BE49-F238E27FC236}">
                <a16:creationId xmlns:a16="http://schemas.microsoft.com/office/drawing/2014/main" id="{0640B7EE-8F1A-48FF-9500-02C42CBEDC61}"/>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4" name="Google Shape;1559;p28">
            <a:hlinkClick r:id="rId9" action="ppaction://hlinksldjump"/>
            <a:extLst>
              <a:ext uri="{FF2B5EF4-FFF2-40B4-BE49-F238E27FC236}">
                <a16:creationId xmlns:a16="http://schemas.microsoft.com/office/drawing/2014/main" id="{8E5A27EA-65BE-426A-B91D-E6DFD1D2B41B}"/>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9"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48" name="Textfeld 47">
            <a:extLst>
              <a:ext uri="{FF2B5EF4-FFF2-40B4-BE49-F238E27FC236}">
                <a16:creationId xmlns:a16="http://schemas.microsoft.com/office/drawing/2014/main" id="{26BC1CDE-7001-45C7-B7E9-A1DE0AD861C3}"/>
              </a:ext>
            </a:extLst>
          </p:cNvPr>
          <p:cNvSpPr txBox="1"/>
          <p:nvPr/>
        </p:nvSpPr>
        <p:spPr>
          <a:xfrm>
            <a:off x="223192"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9" name="Textfeld 48">
            <a:extLst>
              <a:ext uri="{FF2B5EF4-FFF2-40B4-BE49-F238E27FC236}">
                <a16:creationId xmlns:a16="http://schemas.microsoft.com/office/drawing/2014/main" id="{9ACA15FF-5DCA-4742-A0E9-02198F658647}"/>
              </a:ext>
            </a:extLst>
          </p:cNvPr>
          <p:cNvSpPr txBox="1"/>
          <p:nvPr/>
        </p:nvSpPr>
        <p:spPr>
          <a:xfrm>
            <a:off x="212895" y="3981706"/>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0" name="Textfeld 49">
            <a:extLst>
              <a:ext uri="{FF2B5EF4-FFF2-40B4-BE49-F238E27FC236}">
                <a16:creationId xmlns:a16="http://schemas.microsoft.com/office/drawing/2014/main" id="{41F97F88-9AEC-48B3-A305-367EB396C725}"/>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1" name="Textfeld 50">
            <a:extLst>
              <a:ext uri="{FF2B5EF4-FFF2-40B4-BE49-F238E27FC236}">
                <a16:creationId xmlns:a16="http://schemas.microsoft.com/office/drawing/2014/main" id="{B6594706-A4AE-4A09-BBF4-DFBF58033D7C}"/>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2" name="Textfeld 51">
            <a:extLst>
              <a:ext uri="{FF2B5EF4-FFF2-40B4-BE49-F238E27FC236}">
                <a16:creationId xmlns:a16="http://schemas.microsoft.com/office/drawing/2014/main" id="{44313689-D9C3-462B-AB5F-34FF1F8FA1F3}"/>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3" name="Textfeld 52">
            <a:extLst>
              <a:ext uri="{FF2B5EF4-FFF2-40B4-BE49-F238E27FC236}">
                <a16:creationId xmlns:a16="http://schemas.microsoft.com/office/drawing/2014/main" id="{9B623760-9A4B-4CAA-8DE4-DE473C78A31B}"/>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4" name="Google Shape;1617;p31">
            <a:hlinkClick r:id="rId10" action="ppaction://hlinksldjump"/>
            <a:extLst>
              <a:ext uri="{FF2B5EF4-FFF2-40B4-BE49-F238E27FC236}">
                <a16:creationId xmlns:a16="http://schemas.microsoft.com/office/drawing/2014/main" id="{B17DF762-E021-45E6-A234-01194E0B57CB}"/>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10"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55" name="Google Shape;1714;p36">
            <a:hlinkClick r:id="rId11" action="ppaction://hlinksldjump"/>
            <a:extLst>
              <a:ext uri="{FF2B5EF4-FFF2-40B4-BE49-F238E27FC236}">
                <a16:creationId xmlns:a16="http://schemas.microsoft.com/office/drawing/2014/main" id="{BA14D029-E57B-4457-9D25-69BB5953CE28}"/>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1"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56" name="Google Shape;1773;p39">
            <a:hlinkClick r:id="rId12" action="ppaction://hlinksldjump"/>
            <a:extLst>
              <a:ext uri="{FF2B5EF4-FFF2-40B4-BE49-F238E27FC236}">
                <a16:creationId xmlns:a16="http://schemas.microsoft.com/office/drawing/2014/main" id="{B94CC8B6-6669-4DDD-8B07-67260D2383F3}"/>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12"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57" name="Google Shape;1832;p42">
            <a:hlinkClick r:id="rId13" action="ppaction://hlinksldjump"/>
            <a:extLst>
              <a:ext uri="{FF2B5EF4-FFF2-40B4-BE49-F238E27FC236}">
                <a16:creationId xmlns:a16="http://schemas.microsoft.com/office/drawing/2014/main" id="{DCF183AA-453A-4AB3-BAC0-3F2319A34478}"/>
              </a:ext>
            </a:extLst>
          </p:cNvPr>
          <p:cNvSpPr/>
          <p:nvPr/>
        </p:nvSpPr>
        <p:spPr>
          <a:xfrm rot="-5400000">
            <a:off x="-138220" y="4172075"/>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de-DE" sz="1100">
                <a:solidFill>
                  <a:schemeClr val="bg1"/>
                </a:solidFill>
                <a:latin typeface="Barlow Semi Condensed SemiBold"/>
                <a:hlinkClick r:id="rId13" action="ppaction://hlinksldjump">
                  <a:extLst>
                    <a:ext uri="{A12FA001-AC4F-418D-AE19-62706E023703}">
                      <ahyp:hlinkClr xmlns:ahyp="http://schemas.microsoft.com/office/drawing/2018/hyperlinkcolor" val="tx"/>
                    </a:ext>
                  </a:extLst>
                </a:hlinkClick>
              </a:rPr>
              <a:t>Studien</a:t>
            </a:r>
            <a:endParaRPr lang="de-DE">
              <a:solidFill>
                <a:schemeClr val="bg1"/>
              </a:solidFill>
            </a:endParaRPr>
          </a:p>
        </p:txBody>
      </p:sp>
      <p:sp>
        <p:nvSpPr>
          <p:cNvPr id="58" name="Google Shape;1891;p45">
            <a:hlinkClick r:id="rId14" action="ppaction://hlinksldjump"/>
            <a:extLst>
              <a:ext uri="{FF2B5EF4-FFF2-40B4-BE49-F238E27FC236}">
                <a16:creationId xmlns:a16="http://schemas.microsoft.com/office/drawing/2014/main" id="{B60116F7-A8B8-4AEE-A274-2D2F9E72C560}"/>
              </a:ext>
            </a:extLst>
          </p:cNvPr>
          <p:cNvSpPr/>
          <p:nvPr/>
        </p:nvSpPr>
        <p:spPr>
          <a:xfrm rot="-5400000">
            <a:off x="-136616" y="5136203"/>
            <a:ext cx="962215" cy="428196"/>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hlinkClick r:id="rId14" action="ppaction://hlinksldjump">
                  <a:extLst>
                    <a:ext uri="{A12FA001-AC4F-418D-AE19-62706E023703}">
                      <ahyp:hlinkClr xmlns:ahyp="http://schemas.microsoft.com/office/drawing/2018/hyperlinkcolor" val="tx"/>
                    </a:ext>
                  </a:extLst>
                </a:hlinkClick>
              </a:rPr>
              <a:t>Sonstige Ein- flussfaktoren</a:t>
            </a:r>
            <a:endParaRPr lang="de-DE" sz="1050">
              <a:solidFill>
                <a:schemeClr val="bg1"/>
              </a:solidFill>
              <a:ea typeface="Barlow Semi Condensed SemiBold"/>
            </a:endParaRPr>
          </a:p>
        </p:txBody>
      </p:sp>
      <p:sp>
        <p:nvSpPr>
          <p:cNvPr id="60" name="Google Shape;1655;p33">
            <a:hlinkClick r:id="rId15" action="ppaction://hlinksldjump"/>
            <a:extLst>
              <a:ext uri="{FF2B5EF4-FFF2-40B4-BE49-F238E27FC236}">
                <a16:creationId xmlns:a16="http://schemas.microsoft.com/office/drawing/2014/main" id="{60624D51-F83A-42ED-8D05-2072E1244299}"/>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5"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pic>
        <p:nvPicPr>
          <p:cNvPr id="26" name="Grafik 25" descr="Eine Glühlampe">
            <a:extLst>
              <a:ext uri="{FF2B5EF4-FFF2-40B4-BE49-F238E27FC236}">
                <a16:creationId xmlns:a16="http://schemas.microsoft.com/office/drawing/2014/main" id="{03D50E38-65ED-4FE1-9904-01AACB832AE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4149" y="927909"/>
            <a:ext cx="1662189" cy="1662189"/>
          </a:xfrm>
          <a:prstGeom prst="rect">
            <a:avLst/>
          </a:prstGeom>
        </p:spPr>
      </p:pic>
      <p:sp>
        <p:nvSpPr>
          <p:cNvPr id="27" name="Textfeld 26">
            <a:extLst>
              <a:ext uri="{FF2B5EF4-FFF2-40B4-BE49-F238E27FC236}">
                <a16:creationId xmlns:a16="http://schemas.microsoft.com/office/drawing/2014/main" id="{1EE649FD-9661-4F56-BF48-BFA65802FA7A}"/>
              </a:ext>
            </a:extLst>
          </p:cNvPr>
          <p:cNvSpPr txBox="1"/>
          <p:nvPr/>
        </p:nvSpPr>
        <p:spPr>
          <a:xfrm>
            <a:off x="1917616" y="1756649"/>
            <a:ext cx="747320" cy="338554"/>
          </a:xfrm>
          <a:prstGeom prst="rect">
            <a:avLst/>
          </a:prstGeom>
          <a:noFill/>
        </p:spPr>
        <p:txBody>
          <a:bodyPr wrap="none" rtlCol="0">
            <a:spAutoFit/>
          </a:bodyPr>
          <a:lstStyle/>
          <a:p>
            <a:r>
              <a:rPr lang="de-DE" sz="1600">
                <a:latin typeface="Istanbul" panose="04040805020002020604" pitchFamily="82" charset="0"/>
              </a:rPr>
              <a:t>INFO</a:t>
            </a:r>
          </a:p>
        </p:txBody>
      </p:sp>
      <p:cxnSp>
        <p:nvCxnSpPr>
          <p:cNvPr id="2" name="Gerade Verbindung mit Pfeil 1">
            <a:extLst>
              <a:ext uri="{FF2B5EF4-FFF2-40B4-BE49-F238E27FC236}">
                <a16:creationId xmlns:a16="http://schemas.microsoft.com/office/drawing/2014/main" id="{29FD76D7-BC09-4224-B680-57432367FE52}"/>
              </a:ext>
            </a:extLst>
          </p:cNvPr>
          <p:cNvCxnSpPr/>
          <p:nvPr/>
        </p:nvCxnSpPr>
        <p:spPr>
          <a:xfrm>
            <a:off x="728260" y="4955985"/>
            <a:ext cx="4461830" cy="0"/>
          </a:xfrm>
          <a:prstGeom prst="straightConnector1">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B06E8C66-7643-4216-980B-43771F24C1E7}"/>
              </a:ext>
            </a:extLst>
          </p:cNvPr>
          <p:cNvSpPr txBox="1"/>
          <p:nvPr/>
        </p:nvSpPr>
        <p:spPr>
          <a:xfrm>
            <a:off x="684882" y="4999822"/>
            <a:ext cx="49557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aseline="30000">
                <a:latin typeface="Arabic Typesetting"/>
              </a:rPr>
              <a:t>11 </a:t>
            </a:r>
            <a:r>
              <a:rPr lang="de-DE">
                <a:latin typeface="Arabic Typesetting"/>
                <a:cs typeface="Arabic Typesetting"/>
              </a:rPr>
              <a:t>OECD, 2010; OECD, 2013; OECD, 2015; OECD, 2019; OECD, 2021</a:t>
            </a:r>
            <a:endParaRPr lang="de-DE">
              <a:latin typeface="Arabic Typesetting"/>
            </a:endParaRPr>
          </a:p>
        </p:txBody>
      </p:sp>
    </p:spTree>
    <p:extLst>
      <p:ext uri="{BB962C8B-B14F-4D97-AF65-F5344CB8AC3E}">
        <p14:creationId xmlns:p14="http://schemas.microsoft.com/office/powerpoint/2010/main" val="19949009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00">
                                            <p:txEl>
                                              <p:pRg st="0" end="0"/>
                                            </p:txEl>
                                          </p:spTgt>
                                        </p:tgtEl>
                                        <p:attrNameLst>
                                          <p:attrName>style.visibility</p:attrName>
                                        </p:attrNameLst>
                                      </p:cBhvr>
                                      <p:to>
                                        <p:strVal val="visible"/>
                                      </p:to>
                                    </p:set>
                                    <p:animEffect transition="in" filter="fade">
                                      <p:cBhvr>
                                        <p:cTn id="7" dur="500"/>
                                        <p:tgtEl>
                                          <p:spTgt spid="1900">
                                            <p:txEl>
                                              <p:pRg st="0" end="0"/>
                                            </p:txEl>
                                          </p:spTgt>
                                        </p:tgtEl>
                                      </p:cBhvr>
                                    </p:animEffec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1900">
                                            <p:txEl>
                                              <p:pRg st="0" end="0"/>
                                            </p:txEl>
                                          </p:spTgt>
                                        </p:tgtEl>
                                        <p:attrNameLst>
                                          <p:attrName>style.visibility</p:attrName>
                                        </p:attrNameLst>
                                      </p:cBhvr>
                                      <p:to>
                                        <p:strVal val="visible"/>
                                      </p:to>
                                    </p:set>
                                    <p:animEffect transition="in" filter="fade">
                                      <p:cBhvr>
                                        <p:cTn id="13" dur="500"/>
                                        <p:tgtEl>
                                          <p:spTgt spid="1900">
                                            <p:txEl>
                                              <p:pRg st="0" end="0"/>
                                            </p:txEl>
                                          </p:spTgt>
                                        </p:tgtEl>
                                      </p:cBhvr>
                                    </p:animEffect>
                                  </p:childTnLst>
                                </p:cTn>
                              </p:par>
                            </p:childTnLst>
                          </p:cTn>
                        </p:par>
                      </p:childTnLst>
                    </p:cTn>
                  </p:par>
                </p:childTnLst>
              </p:cTn>
              <p:nextCondLst>
                <p:cond evt="onClick" delay="0">
                  <p:tgtEl>
                    <p:spTgt spid="27"/>
                  </p:tgtEl>
                </p:cond>
              </p:nextCondLst>
            </p:seq>
          </p:childTnLst>
        </p:cTn>
      </p:par>
    </p:tnLst>
    <p:bldLst>
      <p:bldP spid="1900" grpId="0" build="p"/>
      <p:bldP spid="1900" grpI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pic>
        <p:nvPicPr>
          <p:cNvPr id="9" name="Picture 11" descr="Ein Bild, das draußen, Strand enthält.&#10;&#10;Beschreibung automatisch generiert.">
            <a:extLst>
              <a:ext uri="{FF2B5EF4-FFF2-40B4-BE49-F238E27FC236}">
                <a16:creationId xmlns:a16="http://schemas.microsoft.com/office/drawing/2014/main" id="{EAC4AE0D-1DD0-40F8-B3E6-F423214BAC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93"/>
          <a:stretch/>
        </p:blipFill>
        <p:spPr bwMode="auto">
          <a:xfrm>
            <a:off x="0" y="5347874"/>
            <a:ext cx="427051" cy="14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2" name="Google Shape;1942;p48"/>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a:spcBef>
                <a:spcPts val="0"/>
              </a:spcBef>
              <a:spcAft>
                <a:spcPts val="0"/>
              </a:spcAft>
              <a:buNone/>
            </a:pPr>
            <a:r>
              <a:rPr lang="en" sz="3200" err="1"/>
              <a:t>Fazit</a:t>
            </a:r>
            <a:endParaRPr lang="de-DE" sz="3200"/>
          </a:p>
        </p:txBody>
      </p:sp>
      <p:sp>
        <p:nvSpPr>
          <p:cNvPr id="1943" name="Google Shape;1943;p48"/>
          <p:cNvSpPr txBox="1">
            <a:spLocks noGrp="1"/>
          </p:cNvSpPr>
          <p:nvPr>
            <p:ph type="body" idx="1"/>
          </p:nvPr>
        </p:nvSpPr>
        <p:spPr>
          <a:xfrm>
            <a:off x="6542181" y="429933"/>
            <a:ext cx="4844400" cy="5491634"/>
          </a:xfrm>
          <a:prstGeom prst="rect">
            <a:avLst/>
          </a:prstGeom>
        </p:spPr>
        <p:txBody>
          <a:bodyPr spcFirstLastPara="1" wrap="square" lIns="121900" tIns="121900" rIns="121900" bIns="121900" anchor="t" anchorCtr="0">
            <a:noAutofit/>
          </a:bodyPr>
          <a:lstStyle/>
          <a:p>
            <a:pPr marL="0" lvl="0" indent="0" algn="just">
              <a:lnSpc>
                <a:spcPct val="114999"/>
              </a:lnSpc>
              <a:spcBef>
                <a:spcPts val="0"/>
              </a:spcBef>
              <a:spcAft>
                <a:spcPts val="2100"/>
              </a:spcAft>
              <a:buNone/>
            </a:pPr>
            <a:r>
              <a:rPr lang="de-DE"/>
              <a:t>Hierbei spielt sicherlich flexible Aufteilung der Stunden im Primarbereich eine wichtige Rolle, da so bestimmt werden kann, wie viel Zeit die Lehrkräfte in den einzelnen Fächern aufwenden wollen. Ebenso hindert die große Anzahl an Grundschulkindern in einer Klasse und die hohe Lehrer-Schüler-Relation Deutschland davon, bessere Leistungen in den Studien aufzurufen. Auch die Anzahl der jährlichen Unterrichtsstunden und Unterrichtstage kann zum Nachteil werden, da die Schüler und Schülerinnen in Polen und der Slowakei mehr Zeit haben, sich zu erholen und gestärkt in den Unterricht zurückkommen können, während die deutschen Kinder zwar mehr Zeit in der Schule verbringen, dafür aber nicht genug Zeit haben, sich ausreichend zu regenerieren. Die Slowakei weist zwar auch</a:t>
            </a:r>
          </a:p>
        </p:txBody>
      </p:sp>
      <p:sp>
        <p:nvSpPr>
          <p:cNvPr id="1944" name="Google Shape;1944;p48"/>
          <p:cNvSpPr txBox="1">
            <a:spLocks noGrp="1"/>
          </p:cNvSpPr>
          <p:nvPr>
            <p:ph type="body" idx="2"/>
          </p:nvPr>
        </p:nvSpPr>
        <p:spPr>
          <a:xfrm>
            <a:off x="712948" y="1275130"/>
            <a:ext cx="5018833" cy="5076900"/>
          </a:xfrm>
          <a:prstGeom prst="rect">
            <a:avLst/>
          </a:prstGeom>
        </p:spPr>
        <p:txBody>
          <a:bodyPr spcFirstLastPara="1" wrap="square" lIns="121900" tIns="121900" rIns="121900" bIns="121900" anchor="t" anchorCtr="0">
            <a:noAutofit/>
          </a:bodyPr>
          <a:lstStyle/>
          <a:p>
            <a:pPr marL="0" indent="0" algn="just">
              <a:lnSpc>
                <a:spcPct val="114999"/>
              </a:lnSpc>
              <a:spcAft>
                <a:spcPts val="2100"/>
              </a:spcAft>
              <a:buNone/>
            </a:pPr>
            <a:r>
              <a:rPr lang="de-DE"/>
              <a:t>Im Primarbereich ist auffällig, dass Polen in den Studien des Grundschulbereiches sehr gut abschneidet und aktuell Sieger im Ländervergleich zwischen Deutschland, Polen und der Slowakei ist, da sowohl die Werte in der letzten IGLU-Studie 2016 als auch in dem naturwissenschaftlichen Bereich der TIMSS-Studie 2018 über den Leistungen der deutschen und slowakischen Schüler und Schülerinnen lag. Lediglich im mathematischen Teilbereich der TIMSS-Studie 2018 erzielte Deutschland einen Punkt mehr als Polen und erreichte somit nur knapp den ersten Platz. Auch im weiteren Verlauf der Schullaufbahn zeigt sich, dass Polen erfolgreich die PISA-Studien für sich entscheiden kann.</a:t>
            </a:r>
          </a:p>
        </p:txBody>
      </p:sp>
      <p:grpSp>
        <p:nvGrpSpPr>
          <p:cNvPr id="20" name="Gruppieren 19">
            <a:extLst>
              <a:ext uri="{FF2B5EF4-FFF2-40B4-BE49-F238E27FC236}">
                <a16:creationId xmlns:a16="http://schemas.microsoft.com/office/drawing/2014/main" id="{49991FFC-640D-46D5-BC48-CAE6E7D93168}"/>
              </a:ext>
            </a:extLst>
          </p:cNvPr>
          <p:cNvGrpSpPr/>
          <p:nvPr/>
        </p:nvGrpSpPr>
        <p:grpSpPr>
          <a:xfrm>
            <a:off x="557330" y="6225886"/>
            <a:ext cx="1655396" cy="545128"/>
            <a:chOff x="557330" y="6225886"/>
            <a:chExt cx="1655396" cy="545128"/>
          </a:xfrm>
        </p:grpSpPr>
        <p:pic>
          <p:nvPicPr>
            <p:cNvPr id="21" name="Grafik 27" descr="Anfangen mit einfarbiger Füllung">
              <a:hlinkClick r:id="rId4" action="ppaction://hlinksldjump"/>
              <a:extLst>
                <a:ext uri="{FF2B5EF4-FFF2-40B4-BE49-F238E27FC236}">
                  <a16:creationId xmlns:a16="http://schemas.microsoft.com/office/drawing/2014/main" id="{A1FC6BF7-15AF-4362-A8E8-5D67FA9D43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573" y="6225886"/>
              <a:ext cx="545128" cy="545128"/>
            </a:xfrm>
            <a:prstGeom prst="rect">
              <a:avLst/>
            </a:prstGeom>
          </p:spPr>
        </p:pic>
        <p:sp>
          <p:nvSpPr>
            <p:cNvPr id="22" name="Rechteck 21">
              <a:extLst>
                <a:ext uri="{FF2B5EF4-FFF2-40B4-BE49-F238E27FC236}">
                  <a16:creationId xmlns:a16="http://schemas.microsoft.com/office/drawing/2014/main" id="{8C748B88-1266-4727-84F0-A7048E7E80AD}"/>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hlinkClick r:id="rId4" action="ppaction://hlinksldjump"/>
              <a:extLst>
                <a:ext uri="{FF2B5EF4-FFF2-40B4-BE49-F238E27FC236}">
                  <a16:creationId xmlns:a16="http://schemas.microsoft.com/office/drawing/2014/main" id="{F0CF89DC-7833-4F09-ACB4-270A40468BCA}"/>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pic>
        <p:nvPicPr>
          <p:cNvPr id="10" name="Grafik 9" descr="Wiedergabe mit einfarbiger Füllung">
            <a:hlinkClick r:id="" action="ppaction://hlinkshowjump?jump=nextslide"/>
            <a:extLst>
              <a:ext uri="{FF2B5EF4-FFF2-40B4-BE49-F238E27FC236}">
                <a16:creationId xmlns:a16="http://schemas.microsoft.com/office/drawing/2014/main" id="{0A0C7378-F629-4B11-BA45-F127BBEDCE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00540" y="6150842"/>
            <a:ext cx="553720" cy="553720"/>
          </a:xfrm>
          <a:prstGeom prst="rect">
            <a:avLst/>
          </a:prstGeom>
        </p:spPr>
      </p:pic>
      <p:sp>
        <p:nvSpPr>
          <p:cNvPr id="45" name="Textfeld 44">
            <a:extLst>
              <a:ext uri="{FF2B5EF4-FFF2-40B4-BE49-F238E27FC236}">
                <a16:creationId xmlns:a16="http://schemas.microsoft.com/office/drawing/2014/main" id="{21B527ED-1F51-4606-B705-189E98B5C9B8}"/>
              </a:ext>
            </a:extLst>
          </p:cNvPr>
          <p:cNvSpPr txBox="1"/>
          <p:nvPr/>
        </p:nvSpPr>
        <p:spPr>
          <a:xfrm>
            <a:off x="264381" y="5917598"/>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6" name="Textfeld 45">
            <a:extLst>
              <a:ext uri="{FF2B5EF4-FFF2-40B4-BE49-F238E27FC236}">
                <a16:creationId xmlns:a16="http://schemas.microsoft.com/office/drawing/2014/main" id="{5EB5E2CA-2597-449A-8B71-C86F3936D0D1}"/>
              </a:ext>
            </a:extLst>
          </p:cNvPr>
          <p:cNvSpPr txBox="1"/>
          <p:nvPr/>
        </p:nvSpPr>
        <p:spPr>
          <a:xfrm>
            <a:off x="223192"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7" name="Textfeld 46">
            <a:extLst>
              <a:ext uri="{FF2B5EF4-FFF2-40B4-BE49-F238E27FC236}">
                <a16:creationId xmlns:a16="http://schemas.microsoft.com/office/drawing/2014/main" id="{8BF5A799-A897-46D6-843E-267C33DD9DED}"/>
              </a:ext>
            </a:extLst>
          </p:cNvPr>
          <p:cNvSpPr txBox="1"/>
          <p:nvPr/>
        </p:nvSpPr>
        <p:spPr>
          <a:xfrm>
            <a:off x="212895" y="3981706"/>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8" name="Textfeld 47">
            <a:extLst>
              <a:ext uri="{FF2B5EF4-FFF2-40B4-BE49-F238E27FC236}">
                <a16:creationId xmlns:a16="http://schemas.microsoft.com/office/drawing/2014/main" id="{4EB19FE3-201C-403D-8210-822B9AFFA0E6}"/>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9" name="Textfeld 48">
            <a:extLst>
              <a:ext uri="{FF2B5EF4-FFF2-40B4-BE49-F238E27FC236}">
                <a16:creationId xmlns:a16="http://schemas.microsoft.com/office/drawing/2014/main" id="{746010E8-4124-4830-82E8-FC7ADA462EEC}"/>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0" name="Textfeld 49">
            <a:extLst>
              <a:ext uri="{FF2B5EF4-FFF2-40B4-BE49-F238E27FC236}">
                <a16:creationId xmlns:a16="http://schemas.microsoft.com/office/drawing/2014/main" id="{21F318A3-E27F-46AF-BAA3-DAE296FF240A}"/>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1" name="Textfeld 50">
            <a:extLst>
              <a:ext uri="{FF2B5EF4-FFF2-40B4-BE49-F238E27FC236}">
                <a16:creationId xmlns:a16="http://schemas.microsoft.com/office/drawing/2014/main" id="{FE7EC937-F0AB-4F1D-B8D2-7DC944557920}"/>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2" name="Google Shape;1617;p31">
            <a:hlinkClick r:id="rId9" action="ppaction://hlinksldjump"/>
            <a:extLst>
              <a:ext uri="{FF2B5EF4-FFF2-40B4-BE49-F238E27FC236}">
                <a16:creationId xmlns:a16="http://schemas.microsoft.com/office/drawing/2014/main" id="{06E2718D-087C-44A6-9C6C-6470166FB75D}"/>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9"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53" name="Google Shape;1714;p36">
            <a:hlinkClick r:id="rId10" action="ppaction://hlinksldjump"/>
            <a:extLst>
              <a:ext uri="{FF2B5EF4-FFF2-40B4-BE49-F238E27FC236}">
                <a16:creationId xmlns:a16="http://schemas.microsoft.com/office/drawing/2014/main" id="{DEAEA381-4DE6-4D85-AFEE-1FF69E7BB557}"/>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0"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54" name="Google Shape;1773;p39">
            <a:hlinkClick r:id="rId11" action="ppaction://hlinksldjump"/>
            <a:extLst>
              <a:ext uri="{FF2B5EF4-FFF2-40B4-BE49-F238E27FC236}">
                <a16:creationId xmlns:a16="http://schemas.microsoft.com/office/drawing/2014/main" id="{A2221BDD-1991-4038-B921-262B02EACFC0}"/>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11"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55" name="Google Shape;1832;p42">
            <a:hlinkClick r:id="rId12" action="ppaction://hlinksldjump"/>
            <a:extLst>
              <a:ext uri="{FF2B5EF4-FFF2-40B4-BE49-F238E27FC236}">
                <a16:creationId xmlns:a16="http://schemas.microsoft.com/office/drawing/2014/main" id="{1DE30637-0C74-4F69-A032-E8F690F5F9BF}"/>
              </a:ext>
            </a:extLst>
          </p:cNvPr>
          <p:cNvSpPr/>
          <p:nvPr/>
        </p:nvSpPr>
        <p:spPr>
          <a:xfrm rot="-5400000">
            <a:off x="-138220" y="4172075"/>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de-DE" sz="1100">
                <a:solidFill>
                  <a:schemeClr val="bg1"/>
                </a:solidFill>
                <a:latin typeface="Barlow Semi Condensed SemiBold"/>
                <a:hlinkClick r:id="rId12" action="ppaction://hlinksldjump">
                  <a:extLst>
                    <a:ext uri="{A12FA001-AC4F-418D-AE19-62706E023703}">
                      <ahyp:hlinkClr xmlns:ahyp="http://schemas.microsoft.com/office/drawing/2018/hyperlinkcolor" val="tx"/>
                    </a:ext>
                  </a:extLst>
                </a:hlinkClick>
              </a:rPr>
              <a:t>Studien</a:t>
            </a:r>
            <a:endParaRPr lang="de-DE">
              <a:solidFill>
                <a:schemeClr val="bg1"/>
              </a:solidFill>
            </a:endParaRPr>
          </a:p>
        </p:txBody>
      </p:sp>
      <p:sp>
        <p:nvSpPr>
          <p:cNvPr id="56" name="Google Shape;1891;p45">
            <a:hlinkClick r:id="rId13" action="ppaction://hlinksldjump"/>
            <a:extLst>
              <a:ext uri="{FF2B5EF4-FFF2-40B4-BE49-F238E27FC236}">
                <a16:creationId xmlns:a16="http://schemas.microsoft.com/office/drawing/2014/main" id="{45469E50-FA9A-4589-AD1F-EB411A87A4A2}"/>
              </a:ext>
            </a:extLst>
          </p:cNvPr>
          <p:cNvSpPr/>
          <p:nvPr/>
        </p:nvSpPr>
        <p:spPr>
          <a:xfrm rot="-5400000">
            <a:off x="-136616" y="5136203"/>
            <a:ext cx="962215" cy="428196"/>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hlinkClick r:id="rId13" action="ppaction://hlinksldjump">
                  <a:extLst>
                    <a:ext uri="{A12FA001-AC4F-418D-AE19-62706E023703}">
                      <ahyp:hlinkClr xmlns:ahyp="http://schemas.microsoft.com/office/drawing/2018/hyperlinkcolor" val="tx"/>
                    </a:ext>
                  </a:extLst>
                </a:hlinkClick>
              </a:rPr>
              <a:t>Sonstige Ein- flussfaktoren</a:t>
            </a:r>
            <a:endParaRPr lang="de-DE" sz="1050">
              <a:solidFill>
                <a:schemeClr val="bg1"/>
              </a:solidFill>
              <a:ea typeface="Barlow Semi Condensed SemiBold"/>
            </a:endParaRPr>
          </a:p>
        </p:txBody>
      </p:sp>
      <p:sp>
        <p:nvSpPr>
          <p:cNvPr id="57" name="Google Shape;1950;p48">
            <a:hlinkClick r:id="rId14" action="ppaction://hlinksldjump"/>
            <a:extLst>
              <a:ext uri="{FF2B5EF4-FFF2-40B4-BE49-F238E27FC236}">
                <a16:creationId xmlns:a16="http://schemas.microsoft.com/office/drawing/2014/main" id="{75CB8523-C296-4FA5-8DFB-D4DC840F538D}"/>
              </a:ext>
            </a:extLst>
          </p:cNvPr>
          <p:cNvSpPr/>
          <p:nvPr/>
        </p:nvSpPr>
        <p:spPr>
          <a:xfrm rot="-5400000">
            <a:off x="-138220" y="6092275"/>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hlinkClick r:id="rId14" action="ppaction://hlinksldjump">
                  <a:extLst>
                    <a:ext uri="{A12FA001-AC4F-418D-AE19-62706E023703}">
                      <ahyp:hlinkClr xmlns:ahyp="http://schemas.microsoft.com/office/drawing/2018/hyperlinkcolor" val="tx"/>
                    </a:ext>
                  </a:extLst>
                </a:hlinkClick>
              </a:rPr>
              <a:t>Fazit &amp; Litera-turverzeichnis</a:t>
            </a:r>
            <a:endParaRPr lang="de-DE" sz="1000">
              <a:solidFill>
                <a:schemeClr val="bg1"/>
              </a:solidFill>
              <a:ea typeface="Barlow Semi Condensed SemiBold"/>
            </a:endParaRPr>
          </a:p>
        </p:txBody>
      </p:sp>
      <p:sp>
        <p:nvSpPr>
          <p:cNvPr id="58" name="Google Shape;1655;p33">
            <a:hlinkClick r:id="rId15" action="ppaction://hlinksldjump"/>
            <a:extLst>
              <a:ext uri="{FF2B5EF4-FFF2-40B4-BE49-F238E27FC236}">
                <a16:creationId xmlns:a16="http://schemas.microsoft.com/office/drawing/2014/main" id="{151B00FA-DB66-4F35-99DF-2947D1DA5044}"/>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5"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pic>
        <p:nvPicPr>
          <p:cNvPr id="9" name="Picture 11" descr="Ein Bild, das draußen, Strand enthält.&#10;&#10;Beschreibung automatisch generiert.">
            <a:extLst>
              <a:ext uri="{FF2B5EF4-FFF2-40B4-BE49-F238E27FC236}">
                <a16:creationId xmlns:a16="http://schemas.microsoft.com/office/drawing/2014/main" id="{EAC4AE0D-1DD0-40F8-B3E6-F423214BAC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93"/>
          <a:stretch/>
        </p:blipFill>
        <p:spPr bwMode="auto">
          <a:xfrm>
            <a:off x="0" y="5347874"/>
            <a:ext cx="427051" cy="14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3" name="Google Shape;1943;p48"/>
          <p:cNvSpPr txBox="1">
            <a:spLocks noGrp="1"/>
          </p:cNvSpPr>
          <p:nvPr>
            <p:ph type="body" idx="1"/>
          </p:nvPr>
        </p:nvSpPr>
        <p:spPr>
          <a:xfrm>
            <a:off x="6542181" y="385362"/>
            <a:ext cx="4844400" cy="4970379"/>
          </a:xfrm>
          <a:prstGeom prst="rect">
            <a:avLst/>
          </a:prstGeom>
        </p:spPr>
        <p:txBody>
          <a:bodyPr spcFirstLastPara="1" wrap="square" lIns="121900" tIns="121900" rIns="121900" bIns="121900" anchor="t" anchorCtr="0">
            <a:noAutofit/>
          </a:bodyPr>
          <a:lstStyle/>
          <a:p>
            <a:pPr marL="0" indent="0" algn="just">
              <a:lnSpc>
                <a:spcPct val="114999"/>
              </a:lnSpc>
              <a:spcAft>
                <a:spcPts val="2100"/>
              </a:spcAft>
              <a:buNone/>
            </a:pPr>
            <a:r>
              <a:rPr lang="de-DE"/>
              <a:t>Die deutschen und slowakischen Schüler und Schülerinnen haben eine derartige Veränderung des Schulsystems in den vergangenen Jahren nicht zu verzeichnen, da hier die Dauer der Grundschulzeit nicht verändert oder beeinflusst wurde. Auch der Ausblick auf die Sekundarstufe zeigt, dass die polnischen Schüler und Schülerinnen die Leistungen in den Studien aufrecht erhalten können und somit über ein gut vorbereitendes Grundschulsystem verfügen, bei welchem die Dauer der Grundschule keine Nachteile aufzeigt. Trotz alledem sollte den Einflüssen, die nicht durch die Studien bemessen werden, mehr Beachtung geschenkt werden und in den zukünftigen Studien Verwendung finden, um die Leistung der Kinder besser vergleichen zu können und Förderungsmaßnahmen zur Leistungssteigerung anbieten zu können.</a:t>
            </a:r>
          </a:p>
        </p:txBody>
      </p:sp>
      <p:sp>
        <p:nvSpPr>
          <p:cNvPr id="1944" name="Google Shape;1944;p48"/>
          <p:cNvSpPr txBox="1">
            <a:spLocks noGrp="1"/>
          </p:cNvSpPr>
          <p:nvPr>
            <p:ph type="body" idx="2"/>
          </p:nvPr>
        </p:nvSpPr>
        <p:spPr>
          <a:xfrm>
            <a:off x="777877" y="410560"/>
            <a:ext cx="4844400" cy="5076900"/>
          </a:xfrm>
          <a:prstGeom prst="rect">
            <a:avLst/>
          </a:prstGeom>
        </p:spPr>
        <p:txBody>
          <a:bodyPr spcFirstLastPara="1" wrap="square" lIns="121900" tIns="121900" rIns="121900" bIns="121900" anchor="t" anchorCtr="0">
            <a:noAutofit/>
          </a:bodyPr>
          <a:lstStyle/>
          <a:p>
            <a:pPr marL="0" indent="0" algn="just">
              <a:lnSpc>
                <a:spcPct val="114999"/>
              </a:lnSpc>
              <a:spcAft>
                <a:spcPts val="2100"/>
              </a:spcAft>
              <a:buNone/>
            </a:pPr>
            <a:r>
              <a:rPr lang="de-DE"/>
              <a:t>eine geringe Klassengröße auf, allerdings kann das Ergebnis der polnischen Schüler und Schülerinnen nicht eingeholt werden, da die jährlichen Unterrichtstage sogar über dem Durchschnitt der OECD-Staaten liegen und somit die Kinder weniger Zeit haben, sich genügend erholen zu können. Möglicherweise spielt in den nächsten Jahren auch die im Schuljahr 2017/18 durchgeführte Schulreform in Polen eine Rolle, da die Schüler und Schülerinnen bereits die Veränderungen spüren können und vor allem der Primarbereich neu strukturiert wurde. Somit können auch zukünftig stärkere Bindungen von sozialen Kontakten durch die längere Grundschulzeit und die nicht notwendige Umgewöhnung an neue Umgebungen wichtig werden, jedoch wird es schwierig, diese Faktoren international vergleichbar zu machen.</a:t>
            </a:r>
          </a:p>
        </p:txBody>
      </p:sp>
      <p:grpSp>
        <p:nvGrpSpPr>
          <p:cNvPr id="20" name="Gruppieren 19">
            <a:extLst>
              <a:ext uri="{FF2B5EF4-FFF2-40B4-BE49-F238E27FC236}">
                <a16:creationId xmlns:a16="http://schemas.microsoft.com/office/drawing/2014/main" id="{49991FFC-640D-46D5-BC48-CAE6E7D93168}"/>
              </a:ext>
            </a:extLst>
          </p:cNvPr>
          <p:cNvGrpSpPr/>
          <p:nvPr/>
        </p:nvGrpSpPr>
        <p:grpSpPr>
          <a:xfrm>
            <a:off x="557330" y="6225886"/>
            <a:ext cx="1655396" cy="545128"/>
            <a:chOff x="557330" y="6225886"/>
            <a:chExt cx="1655396" cy="545128"/>
          </a:xfrm>
        </p:grpSpPr>
        <p:pic>
          <p:nvPicPr>
            <p:cNvPr id="21" name="Grafik 27" descr="Anfangen mit einfarbiger Füllung">
              <a:hlinkClick r:id="rId4" action="ppaction://hlinksldjump"/>
              <a:extLst>
                <a:ext uri="{FF2B5EF4-FFF2-40B4-BE49-F238E27FC236}">
                  <a16:creationId xmlns:a16="http://schemas.microsoft.com/office/drawing/2014/main" id="{A1FC6BF7-15AF-4362-A8E8-5D67FA9D43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573" y="6225886"/>
              <a:ext cx="545128" cy="545128"/>
            </a:xfrm>
            <a:prstGeom prst="rect">
              <a:avLst/>
            </a:prstGeom>
          </p:spPr>
        </p:pic>
        <p:sp>
          <p:nvSpPr>
            <p:cNvPr id="22" name="Rechteck 21">
              <a:extLst>
                <a:ext uri="{FF2B5EF4-FFF2-40B4-BE49-F238E27FC236}">
                  <a16:creationId xmlns:a16="http://schemas.microsoft.com/office/drawing/2014/main" id="{8C748B88-1266-4727-84F0-A7048E7E80AD}"/>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hlinkClick r:id="rId4" action="ppaction://hlinksldjump"/>
              <a:extLst>
                <a:ext uri="{FF2B5EF4-FFF2-40B4-BE49-F238E27FC236}">
                  <a16:creationId xmlns:a16="http://schemas.microsoft.com/office/drawing/2014/main" id="{F0CF89DC-7833-4F09-ACB4-270A40468BCA}"/>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pic>
        <p:nvPicPr>
          <p:cNvPr id="10" name="Grafik 9" descr="Wiedergabe mit einfarbiger Füllung">
            <a:hlinkClick r:id="" action="ppaction://hlinkshowjump?jump=nextslide"/>
            <a:extLst>
              <a:ext uri="{FF2B5EF4-FFF2-40B4-BE49-F238E27FC236}">
                <a16:creationId xmlns:a16="http://schemas.microsoft.com/office/drawing/2014/main" id="{0A0C7378-F629-4B11-BA45-F127BBEDCE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00540" y="6150842"/>
            <a:ext cx="553720" cy="553720"/>
          </a:xfrm>
          <a:prstGeom prst="rect">
            <a:avLst/>
          </a:prstGeom>
        </p:spPr>
      </p:pic>
      <p:sp>
        <p:nvSpPr>
          <p:cNvPr id="45" name="Textfeld 44">
            <a:extLst>
              <a:ext uri="{FF2B5EF4-FFF2-40B4-BE49-F238E27FC236}">
                <a16:creationId xmlns:a16="http://schemas.microsoft.com/office/drawing/2014/main" id="{21B527ED-1F51-4606-B705-189E98B5C9B8}"/>
              </a:ext>
            </a:extLst>
          </p:cNvPr>
          <p:cNvSpPr txBox="1"/>
          <p:nvPr/>
        </p:nvSpPr>
        <p:spPr>
          <a:xfrm>
            <a:off x="264381" y="5917598"/>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6" name="Textfeld 45">
            <a:extLst>
              <a:ext uri="{FF2B5EF4-FFF2-40B4-BE49-F238E27FC236}">
                <a16:creationId xmlns:a16="http://schemas.microsoft.com/office/drawing/2014/main" id="{5EB5E2CA-2597-449A-8B71-C86F3936D0D1}"/>
              </a:ext>
            </a:extLst>
          </p:cNvPr>
          <p:cNvSpPr txBox="1"/>
          <p:nvPr/>
        </p:nvSpPr>
        <p:spPr>
          <a:xfrm>
            <a:off x="223192"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7" name="Textfeld 46">
            <a:extLst>
              <a:ext uri="{FF2B5EF4-FFF2-40B4-BE49-F238E27FC236}">
                <a16:creationId xmlns:a16="http://schemas.microsoft.com/office/drawing/2014/main" id="{8BF5A799-A897-46D6-843E-267C33DD9DED}"/>
              </a:ext>
            </a:extLst>
          </p:cNvPr>
          <p:cNvSpPr txBox="1"/>
          <p:nvPr/>
        </p:nvSpPr>
        <p:spPr>
          <a:xfrm>
            <a:off x="212895" y="3981706"/>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8" name="Textfeld 47">
            <a:extLst>
              <a:ext uri="{FF2B5EF4-FFF2-40B4-BE49-F238E27FC236}">
                <a16:creationId xmlns:a16="http://schemas.microsoft.com/office/drawing/2014/main" id="{4EB19FE3-201C-403D-8210-822B9AFFA0E6}"/>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9" name="Textfeld 48">
            <a:extLst>
              <a:ext uri="{FF2B5EF4-FFF2-40B4-BE49-F238E27FC236}">
                <a16:creationId xmlns:a16="http://schemas.microsoft.com/office/drawing/2014/main" id="{746010E8-4124-4830-82E8-FC7ADA462EEC}"/>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0" name="Textfeld 49">
            <a:extLst>
              <a:ext uri="{FF2B5EF4-FFF2-40B4-BE49-F238E27FC236}">
                <a16:creationId xmlns:a16="http://schemas.microsoft.com/office/drawing/2014/main" id="{21F318A3-E27F-46AF-BAA3-DAE296FF240A}"/>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1" name="Textfeld 50">
            <a:extLst>
              <a:ext uri="{FF2B5EF4-FFF2-40B4-BE49-F238E27FC236}">
                <a16:creationId xmlns:a16="http://schemas.microsoft.com/office/drawing/2014/main" id="{FE7EC937-F0AB-4F1D-B8D2-7DC944557920}"/>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2" name="Google Shape;1617;p31">
            <a:hlinkClick r:id="rId9" action="ppaction://hlinksldjump"/>
            <a:extLst>
              <a:ext uri="{FF2B5EF4-FFF2-40B4-BE49-F238E27FC236}">
                <a16:creationId xmlns:a16="http://schemas.microsoft.com/office/drawing/2014/main" id="{06E2718D-087C-44A6-9C6C-6470166FB75D}"/>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9"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53" name="Google Shape;1714;p36">
            <a:hlinkClick r:id="rId10" action="ppaction://hlinksldjump"/>
            <a:extLst>
              <a:ext uri="{FF2B5EF4-FFF2-40B4-BE49-F238E27FC236}">
                <a16:creationId xmlns:a16="http://schemas.microsoft.com/office/drawing/2014/main" id="{DEAEA381-4DE6-4D85-AFEE-1FF69E7BB557}"/>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0"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54" name="Google Shape;1773;p39">
            <a:hlinkClick r:id="rId11" action="ppaction://hlinksldjump"/>
            <a:extLst>
              <a:ext uri="{FF2B5EF4-FFF2-40B4-BE49-F238E27FC236}">
                <a16:creationId xmlns:a16="http://schemas.microsoft.com/office/drawing/2014/main" id="{A2221BDD-1991-4038-B921-262B02EACFC0}"/>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11"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55" name="Google Shape;1832;p42">
            <a:hlinkClick r:id="rId12" action="ppaction://hlinksldjump"/>
            <a:extLst>
              <a:ext uri="{FF2B5EF4-FFF2-40B4-BE49-F238E27FC236}">
                <a16:creationId xmlns:a16="http://schemas.microsoft.com/office/drawing/2014/main" id="{1DE30637-0C74-4F69-A032-E8F690F5F9BF}"/>
              </a:ext>
            </a:extLst>
          </p:cNvPr>
          <p:cNvSpPr/>
          <p:nvPr/>
        </p:nvSpPr>
        <p:spPr>
          <a:xfrm rot="-5400000">
            <a:off x="-138220" y="4172075"/>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de-DE" sz="1100">
                <a:solidFill>
                  <a:schemeClr val="bg1"/>
                </a:solidFill>
                <a:latin typeface="Barlow Semi Condensed SemiBold"/>
                <a:hlinkClick r:id="rId12" action="ppaction://hlinksldjump">
                  <a:extLst>
                    <a:ext uri="{A12FA001-AC4F-418D-AE19-62706E023703}">
                      <ahyp:hlinkClr xmlns:ahyp="http://schemas.microsoft.com/office/drawing/2018/hyperlinkcolor" val="tx"/>
                    </a:ext>
                  </a:extLst>
                </a:hlinkClick>
              </a:rPr>
              <a:t>Studien</a:t>
            </a:r>
            <a:endParaRPr lang="de-DE">
              <a:solidFill>
                <a:schemeClr val="bg1"/>
              </a:solidFill>
            </a:endParaRPr>
          </a:p>
        </p:txBody>
      </p:sp>
      <p:sp>
        <p:nvSpPr>
          <p:cNvPr id="56" name="Google Shape;1891;p45">
            <a:hlinkClick r:id="rId13" action="ppaction://hlinksldjump"/>
            <a:extLst>
              <a:ext uri="{FF2B5EF4-FFF2-40B4-BE49-F238E27FC236}">
                <a16:creationId xmlns:a16="http://schemas.microsoft.com/office/drawing/2014/main" id="{45469E50-FA9A-4589-AD1F-EB411A87A4A2}"/>
              </a:ext>
            </a:extLst>
          </p:cNvPr>
          <p:cNvSpPr/>
          <p:nvPr/>
        </p:nvSpPr>
        <p:spPr>
          <a:xfrm rot="-5400000">
            <a:off x="-136616" y="5136203"/>
            <a:ext cx="962215" cy="428196"/>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hlinkClick r:id="rId13" action="ppaction://hlinksldjump">
                  <a:extLst>
                    <a:ext uri="{A12FA001-AC4F-418D-AE19-62706E023703}">
                      <ahyp:hlinkClr xmlns:ahyp="http://schemas.microsoft.com/office/drawing/2018/hyperlinkcolor" val="tx"/>
                    </a:ext>
                  </a:extLst>
                </a:hlinkClick>
              </a:rPr>
              <a:t>Sonstige Ein- flussfaktoren</a:t>
            </a:r>
            <a:endParaRPr lang="de-DE" sz="1050">
              <a:solidFill>
                <a:schemeClr val="bg1"/>
              </a:solidFill>
              <a:ea typeface="Barlow Semi Condensed SemiBold"/>
            </a:endParaRPr>
          </a:p>
        </p:txBody>
      </p:sp>
      <p:sp>
        <p:nvSpPr>
          <p:cNvPr id="57" name="Google Shape;1950;p48">
            <a:hlinkClick r:id="rId14" action="ppaction://hlinksldjump"/>
            <a:extLst>
              <a:ext uri="{FF2B5EF4-FFF2-40B4-BE49-F238E27FC236}">
                <a16:creationId xmlns:a16="http://schemas.microsoft.com/office/drawing/2014/main" id="{75CB8523-C296-4FA5-8DFB-D4DC840F538D}"/>
              </a:ext>
            </a:extLst>
          </p:cNvPr>
          <p:cNvSpPr/>
          <p:nvPr/>
        </p:nvSpPr>
        <p:spPr>
          <a:xfrm rot="-5400000">
            <a:off x="-138220" y="6092275"/>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hlinkClick r:id="rId14" action="ppaction://hlinksldjump">
                  <a:extLst>
                    <a:ext uri="{A12FA001-AC4F-418D-AE19-62706E023703}">
                      <ahyp:hlinkClr xmlns:ahyp="http://schemas.microsoft.com/office/drawing/2018/hyperlinkcolor" val="tx"/>
                    </a:ext>
                  </a:extLst>
                </a:hlinkClick>
              </a:rPr>
              <a:t>Fazit &amp; Litera-turverzeichnis</a:t>
            </a:r>
            <a:endParaRPr lang="de-DE" sz="1000">
              <a:solidFill>
                <a:schemeClr val="bg1"/>
              </a:solidFill>
              <a:ea typeface="Barlow Semi Condensed SemiBold"/>
            </a:endParaRPr>
          </a:p>
        </p:txBody>
      </p:sp>
      <p:sp>
        <p:nvSpPr>
          <p:cNvPr id="58" name="Google Shape;1655;p33">
            <a:hlinkClick r:id="rId15" action="ppaction://hlinksldjump"/>
            <a:extLst>
              <a:ext uri="{FF2B5EF4-FFF2-40B4-BE49-F238E27FC236}">
                <a16:creationId xmlns:a16="http://schemas.microsoft.com/office/drawing/2014/main" id="{151B00FA-DB66-4F35-99DF-2947D1DA5044}"/>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5"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26" name="Textfeld 25">
            <a:hlinkClick r:id="rId16" action="ppaction://hlinksldjump"/>
            <a:extLst>
              <a:ext uri="{FF2B5EF4-FFF2-40B4-BE49-F238E27FC236}">
                <a16:creationId xmlns:a16="http://schemas.microsoft.com/office/drawing/2014/main" id="{1EC34D7B-E8F4-4D3B-B006-672C66756DAD}"/>
              </a:ext>
            </a:extLst>
          </p:cNvPr>
          <p:cNvSpPr txBox="1"/>
          <p:nvPr/>
        </p:nvSpPr>
        <p:spPr>
          <a:xfrm>
            <a:off x="9393152" y="6273813"/>
            <a:ext cx="1922585" cy="307777"/>
          </a:xfrm>
          <a:prstGeom prst="rect">
            <a:avLst/>
          </a:prstGeom>
          <a:noFill/>
        </p:spPr>
        <p:txBody>
          <a:bodyPr wrap="square">
            <a:spAutoFit/>
          </a:bodyPr>
          <a:lstStyle/>
          <a:p>
            <a:r>
              <a:rPr lang="de-DE">
                <a:latin typeface="Barlow Condensed" panose="00000506000000000000" pitchFamily="2" charset="0"/>
              </a:rPr>
              <a:t>Zum Literaturverzeichnis</a:t>
            </a:r>
          </a:p>
        </p:txBody>
      </p:sp>
    </p:spTree>
    <p:extLst>
      <p:ext uri="{BB962C8B-B14F-4D97-AF65-F5344CB8AC3E}">
        <p14:creationId xmlns:p14="http://schemas.microsoft.com/office/powerpoint/2010/main" val="34825989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pic>
        <p:nvPicPr>
          <p:cNvPr id="9" name="Picture 11" descr="Ein Bild, das draußen, Strand enthält.&#10;&#10;Beschreibung automatisch generiert.">
            <a:extLst>
              <a:ext uri="{FF2B5EF4-FFF2-40B4-BE49-F238E27FC236}">
                <a16:creationId xmlns:a16="http://schemas.microsoft.com/office/drawing/2014/main" id="{A754DC6E-644E-41F1-856D-712E3B1320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93"/>
          <a:stretch/>
        </p:blipFill>
        <p:spPr bwMode="auto">
          <a:xfrm>
            <a:off x="0" y="5347874"/>
            <a:ext cx="427051" cy="14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6" name="Google Shape;1956;p49"/>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a:spcBef>
                <a:spcPts val="0"/>
              </a:spcBef>
              <a:spcAft>
                <a:spcPts val="0"/>
              </a:spcAft>
              <a:buNone/>
            </a:pPr>
            <a:r>
              <a:rPr lang="en" sz="3200" err="1"/>
              <a:t>Literaturverzeichnis</a:t>
            </a:r>
            <a:endParaRPr lang="de-DE" sz="3200"/>
          </a:p>
        </p:txBody>
      </p:sp>
      <p:sp>
        <p:nvSpPr>
          <p:cNvPr id="1957" name="Google Shape;1957;p49"/>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p>
            <a:pPr lvl="0" algn="l">
              <a:lnSpc>
                <a:spcPct val="50000"/>
              </a:lnSpc>
              <a:spcBef>
                <a:spcPts val="0"/>
              </a:spcBef>
              <a:buNone/>
            </a:pPr>
            <a:endParaRPr lang="de-DE" sz="1400">
              <a:latin typeface="Arabic Typesetting"/>
            </a:endParaRPr>
          </a:p>
          <a:p>
            <a:pPr>
              <a:lnSpc>
                <a:spcPct val="50000"/>
              </a:lnSpc>
              <a:buNone/>
            </a:pPr>
            <a:r>
              <a:rPr lang="de-DE" sz="1200">
                <a:latin typeface="Arabic Typesetting"/>
                <a:cs typeface="Arabic Typesetting"/>
              </a:rPr>
              <a:t>Hußmann, A., Wendt, H., Bos, W., </a:t>
            </a:r>
            <a:r>
              <a:rPr lang="de-DE" sz="1200" err="1">
                <a:latin typeface="Arabic Typesetting"/>
                <a:cs typeface="Arabic Typesetting"/>
              </a:rPr>
              <a:t>Bremerich</a:t>
            </a:r>
            <a:r>
              <a:rPr lang="de-DE" sz="1200">
                <a:latin typeface="Arabic Typesetting"/>
                <a:cs typeface="Arabic Typesetting"/>
              </a:rPr>
              <a:t>-Vos, A., Kasper, D., Lankes, E.-M., </a:t>
            </a:r>
            <a:r>
              <a:rPr lang="de-DE" sz="1200" err="1">
                <a:latin typeface="Arabic Typesetting"/>
                <a:cs typeface="Arabic Typesetting"/>
              </a:rPr>
              <a:t>McElvany</a:t>
            </a:r>
            <a:r>
              <a:rPr lang="de-DE" sz="1200">
                <a:latin typeface="Arabic Typesetting"/>
                <a:cs typeface="Arabic Typesetting"/>
              </a:rPr>
              <a:t>, N., Stubbe, T. C. &amp; Valtin, R. (2017). </a:t>
            </a:r>
            <a:r>
              <a:rPr lang="de-DE" sz="1200" i="1">
                <a:latin typeface="Arabic Typesetting"/>
                <a:cs typeface="Arabic Typesetting"/>
              </a:rPr>
              <a:t>IGLU 2016 Lesekompetenzen von Grundschulkindern in Deutschland im internationalen Vergleich</a:t>
            </a:r>
            <a:r>
              <a:rPr lang="de-DE" sz="1200">
                <a:latin typeface="Arabic Typesetting"/>
                <a:cs typeface="Arabic Typesetting"/>
              </a:rPr>
              <a:t>. Waxmann. </a:t>
            </a:r>
            <a:r>
              <a:rPr lang="de-DE" sz="1200">
                <a:latin typeface="Arabic Typesetting"/>
                <a:cs typeface="Arabic Typesetting"/>
                <a:hlinkClick r:id="rId4"/>
              </a:rPr>
              <a:t>https://elibrary.utb.de/doi/epdf/10.31244/9783830987000</a:t>
            </a:r>
            <a:r>
              <a:rPr lang="de-DE" sz="1200">
                <a:latin typeface="Arabic Typesetting"/>
                <a:cs typeface="Arabic Typesetting"/>
              </a:rPr>
              <a:t> </a:t>
            </a:r>
            <a:endParaRPr lang="en-US" sz="1200">
              <a:latin typeface="Arabic Typesetting"/>
            </a:endParaRPr>
          </a:p>
          <a:p>
            <a:pPr>
              <a:lnSpc>
                <a:spcPct val="50000"/>
              </a:lnSpc>
              <a:buNone/>
            </a:pPr>
            <a:endParaRPr lang="de-DE" sz="1200">
              <a:latin typeface="Arabic Typesetting"/>
              <a:cs typeface="Arabic Typesetting"/>
            </a:endParaRPr>
          </a:p>
          <a:p>
            <a:pPr>
              <a:lnSpc>
                <a:spcPct val="50000"/>
              </a:lnSpc>
              <a:buNone/>
            </a:pPr>
            <a:r>
              <a:rPr lang="de-DE" sz="1200">
                <a:latin typeface="Arabic Typesetting"/>
                <a:cs typeface="Arabic Typesetting"/>
              </a:rPr>
              <a:t>im Brahm, G. (2006). </a:t>
            </a:r>
            <a:r>
              <a:rPr lang="de-DE" sz="1200" i="1">
                <a:latin typeface="Arabic Typesetting"/>
                <a:cs typeface="Arabic Typesetting"/>
              </a:rPr>
              <a:t>Klassengröße: eine wichtige Variable von Schule und Unterricht?</a:t>
            </a:r>
            <a:r>
              <a:rPr lang="de-DE" sz="1200">
                <a:latin typeface="Arabic Typesetting"/>
                <a:cs typeface="Arabic Typesetting"/>
              </a:rPr>
              <a:t> </a:t>
            </a:r>
            <a:r>
              <a:rPr lang="de-DE" sz="1200">
                <a:latin typeface="Arabic Typesetting"/>
                <a:cs typeface="Arabic Typesetting"/>
                <a:hlinkClick r:id="rId5"/>
              </a:rPr>
              <a:t>https://www.pedocs.de/volltexte/2014/4654/pdf/bf_2006_1_Im_Brahm_Klassengroesse.pdf</a:t>
            </a:r>
            <a:r>
              <a:rPr lang="de-DE" sz="1200">
                <a:latin typeface="Arabic Typesetting"/>
                <a:cs typeface="Arabic Typesetting"/>
              </a:rPr>
              <a:t> </a:t>
            </a:r>
            <a:endParaRPr lang="en-US" sz="1200">
              <a:latin typeface="Arabic Typesetting"/>
            </a:endParaRPr>
          </a:p>
          <a:p>
            <a:pPr>
              <a:lnSpc>
                <a:spcPct val="50000"/>
              </a:lnSpc>
              <a:buNone/>
            </a:pPr>
            <a:endParaRPr lang="de-DE" sz="1200">
              <a:latin typeface="Arabic Typesetting"/>
              <a:cs typeface="Arabic Typesetting"/>
            </a:endParaRPr>
          </a:p>
          <a:p>
            <a:pPr>
              <a:lnSpc>
                <a:spcPct val="50000"/>
              </a:lnSpc>
              <a:buNone/>
            </a:pPr>
            <a:r>
              <a:rPr lang="de-DE" sz="1200">
                <a:latin typeface="Arabic Typesetting"/>
                <a:cs typeface="Arabic Typesetting"/>
              </a:rPr>
              <a:t>Klieme, E., Artelt, C., Hartig, J., Jude, N., Köller, O., Prenzel, M., Schneider, W. &amp; </a:t>
            </a:r>
            <a:r>
              <a:rPr lang="de-DE" sz="1200" err="1">
                <a:latin typeface="Arabic Typesetting"/>
                <a:cs typeface="Arabic Typesetting"/>
              </a:rPr>
              <a:t>Stanat</a:t>
            </a:r>
            <a:r>
              <a:rPr lang="de-DE" sz="1200">
                <a:latin typeface="Arabic Typesetting"/>
                <a:cs typeface="Arabic Typesetting"/>
              </a:rPr>
              <a:t>, P. (2010). </a:t>
            </a:r>
            <a:r>
              <a:rPr lang="de-DE" sz="1200" i="1">
                <a:latin typeface="Arabic Typesetting"/>
                <a:cs typeface="Arabic Typesetting"/>
              </a:rPr>
              <a:t>PISA 2009. Bilanz nach einem Jahrzehnt</a:t>
            </a:r>
            <a:r>
              <a:rPr lang="de-DE" sz="1200">
                <a:latin typeface="Arabic Typesetting"/>
                <a:cs typeface="Arabic Typesetting"/>
              </a:rPr>
              <a:t>. Waxmann. </a:t>
            </a:r>
            <a:r>
              <a:rPr lang="de-DE" sz="1200">
                <a:latin typeface="Arabic Typesetting"/>
                <a:cs typeface="Arabic Typesetting"/>
                <a:hlinkClick r:id="rId6"/>
              </a:rPr>
              <a:t>https://www.pisa.tum.de/fileadmin/w00bgi/www/Berichtsbaende_und_Zusammenfassungungen/DIPF_PISA_Bericht_2009.pdf</a:t>
            </a:r>
            <a:r>
              <a:rPr lang="de-DE" sz="1200">
                <a:latin typeface="Arabic Typesetting"/>
                <a:cs typeface="Arabic Typesetting"/>
              </a:rPr>
              <a:t> </a:t>
            </a:r>
            <a:endParaRPr lang="en-US" sz="1200">
              <a:latin typeface="Arabic Typesetting"/>
            </a:endParaRPr>
          </a:p>
          <a:p>
            <a:pPr>
              <a:lnSpc>
                <a:spcPct val="50000"/>
              </a:lnSpc>
              <a:buNone/>
            </a:pPr>
            <a:endParaRPr lang="de-DE" sz="1200">
              <a:latin typeface="Arabic Typesetting"/>
              <a:cs typeface="Arabic Typesetting"/>
            </a:endParaRPr>
          </a:p>
          <a:p>
            <a:pPr>
              <a:lnSpc>
                <a:spcPct val="50000"/>
              </a:lnSpc>
              <a:buNone/>
            </a:pPr>
            <a:r>
              <a:rPr lang="de-DE" sz="1200">
                <a:latin typeface="Arabic Typesetting"/>
                <a:cs typeface="Arabic Typesetting"/>
              </a:rPr>
              <a:t>Ministry </a:t>
            </a:r>
            <a:r>
              <a:rPr lang="de-DE" sz="1200" err="1">
                <a:latin typeface="Arabic Typesetting"/>
                <a:cs typeface="Arabic Typesetting"/>
              </a:rPr>
              <a:t>of</a:t>
            </a:r>
            <a:r>
              <a:rPr lang="de-DE" sz="1200">
                <a:latin typeface="Arabic Typesetting"/>
                <a:cs typeface="Arabic Typesetting"/>
              </a:rPr>
              <a:t> Education, Science, Research and Sport </a:t>
            </a:r>
            <a:r>
              <a:rPr lang="de-DE" sz="1200" err="1">
                <a:latin typeface="Arabic Typesetting"/>
                <a:cs typeface="Arabic Typesetting"/>
              </a:rPr>
              <a:t>of</a:t>
            </a:r>
            <a:r>
              <a:rPr lang="de-DE" sz="1200">
                <a:latin typeface="Arabic Typesetting"/>
                <a:cs typeface="Arabic Typesetting"/>
              </a:rPr>
              <a:t> </a:t>
            </a:r>
            <a:r>
              <a:rPr lang="de-DE" sz="1200" err="1">
                <a:latin typeface="Arabic Typesetting"/>
                <a:cs typeface="Arabic Typesetting"/>
              </a:rPr>
              <a:t>the</a:t>
            </a:r>
            <a:r>
              <a:rPr lang="de-DE" sz="1200">
                <a:latin typeface="Arabic Typesetting"/>
                <a:cs typeface="Arabic Typesetting"/>
              </a:rPr>
              <a:t> Slovak Republik. (o. D.). </a:t>
            </a:r>
            <a:r>
              <a:rPr lang="de-DE" sz="1200" i="1">
                <a:latin typeface="Arabic Typesetting"/>
                <a:cs typeface="Arabic Typesetting"/>
              </a:rPr>
              <a:t>System </a:t>
            </a:r>
            <a:r>
              <a:rPr lang="de-DE" sz="1200" i="1" err="1">
                <a:latin typeface="Arabic Typesetting"/>
                <a:cs typeface="Arabic Typesetting"/>
              </a:rPr>
              <a:t>of</a:t>
            </a:r>
            <a:r>
              <a:rPr lang="de-DE" sz="1200" i="1">
                <a:latin typeface="Arabic Typesetting"/>
                <a:cs typeface="Arabic Typesetting"/>
              </a:rPr>
              <a:t> Schools and School </a:t>
            </a:r>
            <a:r>
              <a:rPr lang="de-DE" sz="1200" i="1" err="1">
                <a:latin typeface="Arabic Typesetting"/>
                <a:cs typeface="Arabic Typesetting"/>
              </a:rPr>
              <a:t>Facilities</a:t>
            </a:r>
            <a:r>
              <a:rPr lang="de-DE" sz="1200">
                <a:latin typeface="Arabic Typesetting"/>
                <a:cs typeface="Arabic Typesetting"/>
              </a:rPr>
              <a:t>. Abgerufen am 7. November 2021, von </a:t>
            </a:r>
            <a:r>
              <a:rPr lang="de-DE" sz="1200">
                <a:latin typeface="Arabic Typesetting"/>
                <a:cs typeface="Arabic Typesetting"/>
                <a:hlinkClick r:id="rId7"/>
              </a:rPr>
              <a:t>https://www.minedu.sk/7411-en/system-of-schools-and-school-facilities/</a:t>
            </a:r>
            <a:endParaRPr lang="de-DE" sz="1200">
              <a:latin typeface="Arabic Typesetting"/>
              <a:cs typeface="Arabic Typesetting"/>
            </a:endParaRPr>
          </a:p>
          <a:p>
            <a:pPr>
              <a:lnSpc>
                <a:spcPct val="50000"/>
              </a:lnSpc>
              <a:buNone/>
            </a:pPr>
            <a:endParaRPr lang="de-DE" sz="1200">
              <a:latin typeface="Arabic Typesetting"/>
              <a:cs typeface="Arabic Typesetting"/>
            </a:endParaRPr>
          </a:p>
          <a:p>
            <a:pPr>
              <a:lnSpc>
                <a:spcPct val="50000"/>
              </a:lnSpc>
              <a:buNone/>
            </a:pPr>
            <a:r>
              <a:rPr lang="de-DE" sz="1200">
                <a:latin typeface="Arabic Typesetting"/>
                <a:cs typeface="Arabic Typesetting"/>
              </a:rPr>
              <a:t>OECD. (2010). </a:t>
            </a:r>
            <a:r>
              <a:rPr lang="de-DE" sz="1200" i="1">
                <a:latin typeface="Arabic Typesetting"/>
                <a:cs typeface="Arabic Typesetting"/>
              </a:rPr>
              <a:t>Bildung auf einen Blick 2010 OECD-Indikatoren</a:t>
            </a:r>
            <a:r>
              <a:rPr lang="de-DE" sz="1200">
                <a:latin typeface="Arabic Typesetting"/>
                <a:cs typeface="Arabic Typesetting"/>
              </a:rPr>
              <a:t>. </a:t>
            </a:r>
            <a:r>
              <a:rPr lang="de-DE" sz="1200">
                <a:latin typeface="Arabic Typesetting"/>
                <a:cs typeface="Arabic Typesetting"/>
                <a:hlinkClick r:id="rId8"/>
              </a:rPr>
              <a:t>https://www.oecd-ilibrary.org/docserver/eag-2010-de.pdf?expires=1642263031&amp;id=id&amp;accname=guest&amp;checksum=4E6654AC48C5CBC2FD099144B79C0291</a:t>
            </a:r>
            <a:r>
              <a:rPr lang="de-DE" sz="1200">
                <a:latin typeface="Arabic Typesetting"/>
                <a:cs typeface="Arabic Typesetting"/>
              </a:rPr>
              <a:t> </a:t>
            </a:r>
            <a:endParaRPr lang="en-US" sz="1200">
              <a:latin typeface="Arabic Typesetting"/>
            </a:endParaRPr>
          </a:p>
          <a:p>
            <a:pPr>
              <a:lnSpc>
                <a:spcPct val="50000"/>
              </a:lnSpc>
              <a:buNone/>
            </a:pPr>
            <a:endParaRPr lang="de-DE" sz="1200">
              <a:latin typeface="Arabic Typesetting"/>
              <a:cs typeface="Arabic Typesetting"/>
            </a:endParaRPr>
          </a:p>
          <a:p>
            <a:pPr>
              <a:lnSpc>
                <a:spcPct val="50000"/>
              </a:lnSpc>
              <a:buNone/>
            </a:pPr>
            <a:r>
              <a:rPr lang="de-DE" sz="1200">
                <a:latin typeface="Arabic Typesetting"/>
                <a:cs typeface="Arabic Typesetting"/>
              </a:rPr>
              <a:t>OECD. (2013). </a:t>
            </a:r>
            <a:r>
              <a:rPr lang="de-DE" sz="1200" i="1">
                <a:latin typeface="Arabic Typesetting"/>
                <a:cs typeface="Arabic Typesetting"/>
              </a:rPr>
              <a:t>Bildung auf einen Blick 2013 OECD-Indikatoren</a:t>
            </a:r>
            <a:r>
              <a:rPr lang="de-DE" sz="1200">
                <a:latin typeface="Arabic Typesetting"/>
                <a:cs typeface="Arabic Typesetting"/>
              </a:rPr>
              <a:t>. </a:t>
            </a:r>
            <a:r>
              <a:rPr lang="de-DE" sz="1200">
                <a:latin typeface="Arabic Typesetting"/>
                <a:cs typeface="Arabic Typesetting"/>
                <a:hlinkClick r:id="rId9"/>
              </a:rPr>
              <a:t>https://www.oecd-ilibrary.org/docserver/eag-2013-de.pdf?expires=1642262792&amp;id=id&amp;accname=guest&amp;checksum=C7970DE6CC59BA07E4FDE7EC74B15321</a:t>
            </a:r>
            <a:r>
              <a:rPr lang="de-DE" sz="1200">
                <a:latin typeface="Arabic Typesetting"/>
                <a:cs typeface="Arabic Typesetting"/>
              </a:rPr>
              <a:t> </a:t>
            </a:r>
            <a:endParaRPr lang="en-US" sz="1200">
              <a:latin typeface="Arabic Typesetting"/>
            </a:endParaRPr>
          </a:p>
          <a:p>
            <a:pPr>
              <a:lnSpc>
                <a:spcPct val="50000"/>
              </a:lnSpc>
              <a:buNone/>
            </a:pPr>
            <a:endParaRPr lang="de-DE" sz="1200">
              <a:latin typeface="Arabic Typesetting"/>
              <a:cs typeface="Arabic Typesetting"/>
            </a:endParaRPr>
          </a:p>
          <a:p>
            <a:pPr>
              <a:lnSpc>
                <a:spcPct val="50000"/>
              </a:lnSpc>
              <a:buNone/>
            </a:pPr>
            <a:r>
              <a:rPr lang="de-DE" sz="1200">
                <a:latin typeface="Arabic Typesetting"/>
                <a:cs typeface="Arabic Typesetting"/>
              </a:rPr>
              <a:t>OECD. (2015). </a:t>
            </a:r>
            <a:r>
              <a:rPr lang="de-DE" sz="1200" i="1">
                <a:latin typeface="Arabic Typesetting"/>
                <a:cs typeface="Arabic Typesetting"/>
              </a:rPr>
              <a:t>Bildung auf einen Blick 2015 OECD-Indikatoren</a:t>
            </a:r>
            <a:r>
              <a:rPr lang="de-DE" sz="1200">
                <a:latin typeface="Arabic Typesetting"/>
                <a:cs typeface="Arabic Typesetting"/>
              </a:rPr>
              <a:t>. </a:t>
            </a:r>
            <a:r>
              <a:rPr lang="de-DE" sz="1200">
                <a:latin typeface="Arabic Typesetting"/>
                <a:cs typeface="Arabic Typesetting"/>
                <a:hlinkClick r:id="rId10"/>
              </a:rPr>
              <a:t>https://www.oecd-ilibrary.org/docserver/eag-2015-de.pdf?expires=1642256231&amp;id=id&amp;accname=guest&amp;checksum=AAA53CD1D5B807DEF279DDF635D32059</a:t>
            </a:r>
            <a:r>
              <a:rPr lang="de-DE" sz="1200">
                <a:latin typeface="Arabic Typesetting"/>
                <a:cs typeface="Arabic Typesetting"/>
              </a:rPr>
              <a:t> </a:t>
            </a:r>
            <a:endParaRPr lang="en-US" sz="1200">
              <a:latin typeface="Arabic Typesetting"/>
            </a:endParaRPr>
          </a:p>
          <a:p>
            <a:pPr>
              <a:lnSpc>
                <a:spcPct val="50000"/>
              </a:lnSpc>
              <a:buNone/>
            </a:pPr>
            <a:endParaRPr lang="de-DE" sz="1200">
              <a:latin typeface="Arabic Typesetting"/>
              <a:cs typeface="Arabic Typesetting"/>
            </a:endParaRPr>
          </a:p>
          <a:p>
            <a:pPr>
              <a:lnSpc>
                <a:spcPct val="50000"/>
              </a:lnSpc>
              <a:buNone/>
            </a:pPr>
            <a:r>
              <a:rPr lang="de-DE" sz="1200">
                <a:latin typeface="Arabic Typesetting"/>
                <a:cs typeface="Arabic Typesetting"/>
              </a:rPr>
              <a:t>OECD. (2019). </a:t>
            </a:r>
            <a:r>
              <a:rPr lang="de-DE" sz="1200" i="1">
                <a:latin typeface="Arabic Typesetting"/>
                <a:cs typeface="Arabic Typesetting"/>
              </a:rPr>
              <a:t>Bildung auf einen Blick 2019 OECD-Indikatoren</a:t>
            </a:r>
            <a:r>
              <a:rPr lang="de-DE" sz="1200">
                <a:latin typeface="Arabic Typesetting"/>
                <a:cs typeface="Arabic Typesetting"/>
              </a:rPr>
              <a:t>. </a:t>
            </a:r>
            <a:r>
              <a:rPr lang="de-DE" sz="1200">
                <a:latin typeface="Arabic Typesetting"/>
                <a:cs typeface="Arabic Typesetting"/>
                <a:hlinkClick r:id="rId11"/>
              </a:rPr>
              <a:t>https://www.oecd-ilibrary.org/docserver/6001821mw.pdf?expires=1642256135&amp;id=id&amp;accname=guest&amp;checksum=00F6CA305115738764567139B9541A0E</a:t>
            </a:r>
            <a:r>
              <a:rPr lang="de-DE" sz="1200">
                <a:latin typeface="Arabic Typesetting"/>
                <a:cs typeface="Arabic Typesetting"/>
              </a:rPr>
              <a:t> </a:t>
            </a:r>
            <a:endParaRPr lang="en-US" sz="1200">
              <a:latin typeface="Arabic Typesetting"/>
            </a:endParaRPr>
          </a:p>
          <a:p>
            <a:pPr>
              <a:lnSpc>
                <a:spcPct val="50000"/>
              </a:lnSpc>
              <a:buNone/>
            </a:pPr>
            <a:endParaRPr lang="de-DE" sz="1200">
              <a:latin typeface="Arabic Typesetting"/>
              <a:cs typeface="Arabic Typesetting"/>
            </a:endParaRPr>
          </a:p>
          <a:p>
            <a:pPr>
              <a:lnSpc>
                <a:spcPct val="50000"/>
              </a:lnSpc>
              <a:buNone/>
            </a:pPr>
            <a:r>
              <a:rPr lang="de-DE" sz="1200">
                <a:latin typeface="Arabic Typesetting"/>
                <a:cs typeface="Arabic Typesetting"/>
              </a:rPr>
              <a:t>OECD. (2021). </a:t>
            </a:r>
            <a:r>
              <a:rPr lang="de-DE" sz="1200" i="1">
                <a:latin typeface="Arabic Typesetting"/>
                <a:cs typeface="Arabic Typesetting"/>
              </a:rPr>
              <a:t>Bildung auf einen Blick 2021 OECD-Indikatoren</a:t>
            </a:r>
            <a:r>
              <a:rPr lang="de-DE" sz="1200">
                <a:latin typeface="Arabic Typesetting"/>
                <a:cs typeface="Arabic Typesetting"/>
              </a:rPr>
              <a:t>. </a:t>
            </a:r>
            <a:r>
              <a:rPr lang="de-DE" sz="1200">
                <a:latin typeface="Arabic Typesetting"/>
                <a:cs typeface="Arabic Typesetting"/>
                <a:hlinkClick r:id="rId12"/>
              </a:rPr>
              <a:t>https://www.oecd-ilibrary.org/docserver/6001821ow.pdf?expires=1642255480&amp;id=id&amp;accname=guest&amp;checksum=479ADA56C2915069D2DBD770D9EAB6B8</a:t>
            </a:r>
            <a:r>
              <a:rPr lang="de-DE" sz="1200">
                <a:latin typeface="Arabic Typesetting"/>
                <a:cs typeface="Arabic Typesetting"/>
              </a:rPr>
              <a:t> </a:t>
            </a:r>
            <a:endParaRPr lang="en-US" sz="1200">
              <a:latin typeface="Arabic Typesetting"/>
            </a:endParaRPr>
          </a:p>
          <a:p>
            <a:pPr>
              <a:lnSpc>
                <a:spcPct val="50000"/>
              </a:lnSpc>
              <a:buNone/>
            </a:pPr>
            <a:endParaRPr lang="de-DE" sz="1200">
              <a:latin typeface="Arabic Typesetting"/>
              <a:cs typeface="Arabic Typesetting"/>
            </a:endParaRPr>
          </a:p>
          <a:p>
            <a:pPr>
              <a:lnSpc>
                <a:spcPct val="50000"/>
              </a:lnSpc>
              <a:buNone/>
            </a:pPr>
            <a:r>
              <a:rPr lang="de-DE" sz="1200">
                <a:latin typeface="Arabic Typesetting"/>
                <a:cs typeface="Arabic Typesetting"/>
              </a:rPr>
              <a:t>Organisation </a:t>
            </a:r>
            <a:r>
              <a:rPr lang="de-DE" sz="1200" err="1">
                <a:latin typeface="Arabic Typesetting"/>
                <a:cs typeface="Arabic Typesetting"/>
              </a:rPr>
              <a:t>for</a:t>
            </a:r>
            <a:r>
              <a:rPr lang="de-DE" sz="1200">
                <a:latin typeface="Arabic Typesetting"/>
                <a:cs typeface="Arabic Typesetting"/>
              </a:rPr>
              <a:t> </a:t>
            </a:r>
            <a:r>
              <a:rPr lang="de-DE" sz="1200" err="1">
                <a:latin typeface="Arabic Typesetting"/>
                <a:cs typeface="Arabic Typesetting"/>
              </a:rPr>
              <a:t>Economic</a:t>
            </a:r>
            <a:r>
              <a:rPr lang="de-DE" sz="1200">
                <a:latin typeface="Arabic Typesetting"/>
                <a:cs typeface="Arabic Typesetting"/>
              </a:rPr>
              <a:t> Co-operation and Development. (o. D.). </a:t>
            </a:r>
            <a:r>
              <a:rPr lang="de-DE" sz="1200" i="1">
                <a:latin typeface="Arabic Typesetting"/>
                <a:cs typeface="Arabic Typesetting"/>
              </a:rPr>
              <a:t>Aktiv weltweit</a:t>
            </a:r>
            <a:r>
              <a:rPr lang="de-DE" sz="1200">
                <a:latin typeface="Arabic Typesetting"/>
                <a:cs typeface="Arabic Typesetting"/>
              </a:rPr>
              <a:t>. OECD Home. Abgerufen am 22–01-11, von </a:t>
            </a:r>
            <a:r>
              <a:rPr lang="de-DE" sz="1200">
                <a:latin typeface="Arabic Typesetting"/>
                <a:cs typeface="Arabic Typesetting"/>
                <a:hlinkClick r:id="rId13"/>
              </a:rPr>
              <a:t>https://www.oecd.org/ueber-uns/mietglieder-und-partner/</a:t>
            </a:r>
            <a:endParaRPr lang="en-US" sz="1200">
              <a:latin typeface="Arabic Typesetting"/>
              <a:cs typeface="Arabic Typesetting"/>
            </a:endParaRPr>
          </a:p>
          <a:p>
            <a:pPr>
              <a:lnSpc>
                <a:spcPct val="50000"/>
              </a:lnSpc>
              <a:buNone/>
            </a:pPr>
            <a:endParaRPr lang="en-US" sz="1200">
              <a:latin typeface="Arabic Typesetting"/>
            </a:endParaRPr>
          </a:p>
          <a:p>
            <a:pPr>
              <a:lnSpc>
                <a:spcPct val="50000"/>
              </a:lnSpc>
              <a:buNone/>
            </a:pPr>
            <a:r>
              <a:rPr lang="de-DE" sz="1200">
                <a:latin typeface="Arabic Typesetting"/>
                <a:cs typeface="Arabic Typesetting"/>
              </a:rPr>
              <a:t>Prenzel, M., Artelt, C., Baumert, J., Blum, W., Hammann, M., Klieme, E. &amp; Pekrun, R. (2007). </a:t>
            </a:r>
            <a:r>
              <a:rPr lang="de-DE" sz="1200" i="1">
                <a:latin typeface="Arabic Typesetting"/>
                <a:cs typeface="Arabic Typesetting"/>
              </a:rPr>
              <a:t>PISA 2006 in Deutschland Die Kompetenzen der Jugendlichen im dritten Ländervergleich Zusammenfassung</a:t>
            </a:r>
            <a:r>
              <a:rPr lang="de-DE" sz="1200">
                <a:latin typeface="Arabic Typesetting"/>
                <a:cs typeface="Arabic Typesetting"/>
              </a:rPr>
              <a:t>. </a:t>
            </a:r>
            <a:r>
              <a:rPr lang="de-DE" sz="1200">
                <a:latin typeface="Arabic Typesetting"/>
                <a:cs typeface="Arabic Typesetting"/>
                <a:hlinkClick r:id="rId14"/>
              </a:rPr>
              <a:t>https://www.pisa.tum.de/fileadmin/w00bgi/www/Berichtsbaende_und_Zusammenfassungungen/Zusfsg_PISA2006_national.pdf</a:t>
            </a:r>
            <a:r>
              <a:rPr lang="de-DE" sz="1200">
                <a:latin typeface="Arabic Typesetting"/>
                <a:cs typeface="Arabic Typesetting"/>
              </a:rPr>
              <a:t> </a:t>
            </a:r>
            <a:endParaRPr lang="en-US" sz="1200">
              <a:latin typeface="Arabic Typesetting"/>
            </a:endParaRPr>
          </a:p>
          <a:p>
            <a:pPr>
              <a:lnSpc>
                <a:spcPct val="50000"/>
              </a:lnSpc>
              <a:buNone/>
            </a:pPr>
            <a:endParaRPr lang="de-DE" sz="1200">
              <a:latin typeface="Arabic Typesetting"/>
              <a:cs typeface="Arabic Typesetting"/>
            </a:endParaRPr>
          </a:p>
          <a:p>
            <a:pPr>
              <a:lnSpc>
                <a:spcPct val="50000"/>
              </a:lnSpc>
              <a:buNone/>
            </a:pPr>
            <a:r>
              <a:rPr lang="de-DE" sz="1200">
                <a:latin typeface="Arabic Typesetting"/>
                <a:cs typeface="Arabic Typesetting"/>
              </a:rPr>
              <a:t>Prenzel, M., Baumert, J., Blum, W., Lehmann, R., Leutner, D., Neubrand, M., Pekrun, R., Rolff, H.-G., Rost, J. &amp; Schiefele, U. (2004). </a:t>
            </a:r>
            <a:r>
              <a:rPr lang="de-DE" sz="1200" i="1">
                <a:latin typeface="Arabic Typesetting"/>
                <a:cs typeface="Arabic Typesetting"/>
              </a:rPr>
              <a:t>PISA 2003 Ergebnisse des zweiten internationalen Vergleichs Zusammenfassung</a:t>
            </a:r>
            <a:r>
              <a:rPr lang="de-DE" sz="1200">
                <a:latin typeface="Arabic Typesetting"/>
                <a:cs typeface="Arabic Typesetting"/>
              </a:rPr>
              <a:t>. </a:t>
            </a:r>
            <a:r>
              <a:rPr lang="de-DE" sz="1200">
                <a:latin typeface="Arabic Typesetting"/>
                <a:cs typeface="Arabic Typesetting"/>
                <a:hlinkClick r:id="rId15"/>
              </a:rPr>
              <a:t>https://www.pisa.tum.de/fileadmin/w00bgi/www/Berichtsbaende_und_Zusammenfassungungen/Zusammenfassung_2003.pdf</a:t>
            </a:r>
            <a:r>
              <a:rPr lang="de-DE" sz="1200">
                <a:latin typeface="Arabic Typesetting"/>
                <a:cs typeface="Arabic Typesetting"/>
              </a:rPr>
              <a:t> </a:t>
            </a:r>
            <a:endParaRPr lang="en-US" sz="1200">
              <a:latin typeface="Arabic Typesetting"/>
            </a:endParaRPr>
          </a:p>
          <a:p>
            <a:pPr>
              <a:lnSpc>
                <a:spcPct val="50000"/>
              </a:lnSpc>
              <a:buNone/>
            </a:pPr>
            <a:endParaRPr lang="de-DE" sz="1200">
              <a:latin typeface="Arabic Typesetting"/>
              <a:cs typeface="Arabic Typesetting"/>
            </a:endParaRPr>
          </a:p>
          <a:p>
            <a:pPr>
              <a:lnSpc>
                <a:spcPct val="50000"/>
              </a:lnSpc>
              <a:buNone/>
            </a:pPr>
            <a:endParaRPr lang="de-DE" sz="1200">
              <a:latin typeface="Arabic Typesetting"/>
              <a:cs typeface="Arabic Typesetting"/>
            </a:endParaRPr>
          </a:p>
          <a:p>
            <a:pPr marL="0" indent="0">
              <a:lnSpc>
                <a:spcPct val="114999"/>
              </a:lnSpc>
              <a:spcAft>
                <a:spcPts val="2100"/>
              </a:spcAft>
              <a:buNone/>
            </a:pPr>
            <a:endParaRPr lang="de-DE" sz="1200">
              <a:latin typeface="Arabic Typesetting"/>
            </a:endParaRPr>
          </a:p>
          <a:p>
            <a:pPr marL="0" indent="0">
              <a:lnSpc>
                <a:spcPct val="114999"/>
              </a:lnSpc>
              <a:spcAft>
                <a:spcPts val="2100"/>
              </a:spcAft>
              <a:buNone/>
            </a:pPr>
            <a:endParaRPr lang="de-DE" sz="1200">
              <a:latin typeface="Arabic Typesetting"/>
            </a:endParaRPr>
          </a:p>
        </p:txBody>
      </p:sp>
      <p:sp>
        <p:nvSpPr>
          <p:cNvPr id="1958" name="Google Shape;1958;p49"/>
          <p:cNvSpPr txBox="1">
            <a:spLocks noGrp="1"/>
          </p:cNvSpPr>
          <p:nvPr>
            <p:ph type="body" idx="2"/>
          </p:nvPr>
        </p:nvSpPr>
        <p:spPr>
          <a:xfrm>
            <a:off x="524775" y="1089550"/>
            <a:ext cx="5403200" cy="5064200"/>
          </a:xfrm>
          <a:prstGeom prst="rect">
            <a:avLst/>
          </a:prstGeom>
        </p:spPr>
        <p:txBody>
          <a:bodyPr spcFirstLastPara="1" wrap="square" lIns="121900" tIns="121900" rIns="121900" bIns="121900" anchor="t" anchorCtr="0">
            <a:noAutofit/>
          </a:bodyPr>
          <a:lstStyle/>
          <a:p>
            <a:pPr marL="0" indent="0">
              <a:spcAft>
                <a:spcPts val="2100"/>
              </a:spcAft>
              <a:buNone/>
            </a:pPr>
            <a:r>
              <a:rPr lang="de-DE" u="sng"/>
              <a:t>Internetquellen</a:t>
            </a:r>
            <a:endParaRPr lang="de-DE"/>
          </a:p>
          <a:p>
            <a:pPr>
              <a:lnSpc>
                <a:spcPct val="50000"/>
              </a:lnSpc>
              <a:buNone/>
            </a:pPr>
            <a:r>
              <a:rPr lang="de-DE" sz="1200">
                <a:latin typeface="Arabic Typesetting"/>
              </a:rPr>
              <a:t>Artelt, C., Baumert, J., Klieme, E., Neubrand, M., Prenzel, M., Schiefele, U., Schneider, W., </a:t>
            </a:r>
            <a:r>
              <a:rPr lang="de-DE" sz="1200" err="1">
                <a:latin typeface="Arabic Typesetting"/>
              </a:rPr>
              <a:t>Schümer</a:t>
            </a:r>
            <a:r>
              <a:rPr lang="de-DE" sz="1200">
                <a:latin typeface="Arabic Typesetting"/>
              </a:rPr>
              <a:t>, G., </a:t>
            </a:r>
            <a:r>
              <a:rPr lang="de-DE" sz="1200" err="1">
                <a:latin typeface="Arabic Typesetting"/>
              </a:rPr>
              <a:t>Stanat</a:t>
            </a:r>
            <a:r>
              <a:rPr lang="de-DE" sz="1200">
                <a:latin typeface="Arabic Typesetting"/>
              </a:rPr>
              <a:t>, P., Tillmann, K.-J. &amp; Weiß, M. (2001). </a:t>
            </a:r>
            <a:r>
              <a:rPr lang="de-DE" sz="1200" i="1">
                <a:latin typeface="Arabic Typesetting"/>
              </a:rPr>
              <a:t>PISA 2000 Zusammenfassung zentraler Befunde</a:t>
            </a:r>
            <a:r>
              <a:rPr lang="de-DE" sz="1200">
                <a:latin typeface="Arabic Typesetting"/>
              </a:rPr>
              <a:t>. </a:t>
            </a:r>
            <a:r>
              <a:rPr lang="de-DE" sz="1200">
                <a:latin typeface="Arabic Typesetting"/>
                <a:hlinkClick r:id="rId16"/>
              </a:rPr>
              <a:t>https://www.pisa.tum.de/fileadmin/w00bgi/www/Berichtsbaende_und_Zusammenfassungungen/Zusammenfassung_PISA_2000</a:t>
            </a:r>
            <a:endParaRPr lang="de-DE" sz="1200">
              <a:latin typeface="Arabic Typesetting"/>
            </a:endParaRPr>
          </a:p>
          <a:p>
            <a:pPr>
              <a:lnSpc>
                <a:spcPct val="50000"/>
              </a:lnSpc>
              <a:buNone/>
            </a:pPr>
            <a:endParaRPr lang="de-DE"/>
          </a:p>
          <a:p>
            <a:pPr>
              <a:lnSpc>
                <a:spcPct val="50000"/>
              </a:lnSpc>
              <a:buNone/>
            </a:pPr>
            <a:r>
              <a:rPr lang="de-DE" sz="1200">
                <a:latin typeface="Arabic Typesetting"/>
              </a:rPr>
              <a:t>Bos, W., </a:t>
            </a:r>
            <a:r>
              <a:rPr lang="de-DE" sz="1200" err="1">
                <a:latin typeface="Arabic Typesetting"/>
              </a:rPr>
              <a:t>Bonsen</a:t>
            </a:r>
            <a:r>
              <a:rPr lang="de-DE" sz="1200">
                <a:latin typeface="Arabic Typesetting"/>
              </a:rPr>
              <a:t>, M., Baumert, J., Prenzel, M., Selter, C. &amp; Walther, G. (2008). </a:t>
            </a:r>
            <a:r>
              <a:rPr lang="de-DE" sz="1200" i="1">
                <a:latin typeface="Arabic Typesetting"/>
              </a:rPr>
              <a:t>TIMSS 2007 Mathematische und naturwissenschaftliche Kompetenzen von Grundschulkindern in Deutschland im internationalen Vergleich</a:t>
            </a:r>
            <a:r>
              <a:rPr lang="de-DE" sz="1200">
                <a:latin typeface="Arabic Typesetting"/>
              </a:rPr>
              <a:t>. Waxmann. </a:t>
            </a:r>
            <a:r>
              <a:rPr lang="de-DE" sz="1200">
                <a:latin typeface="Arabic Typesetting"/>
                <a:hlinkClick r:id="rId17"/>
              </a:rPr>
              <a:t>https://www.waxmann.com/waxmann-buecher/?no_cache=1&amp;tx_p2waxmann_pi2%5Bbuch%5D=BUC120209&amp;tx_p2waxmann_pi2%5Baction%5D=show&amp;tx_p2waxmann_pi2%5Bcontroller%5D=Buch&amp;cHash=d981bc77b2db67d5543da58d04af2fb1</a:t>
            </a:r>
          </a:p>
          <a:p>
            <a:pPr>
              <a:lnSpc>
                <a:spcPct val="50000"/>
              </a:lnSpc>
              <a:buNone/>
            </a:pPr>
            <a:endParaRPr lang="de-DE" sz="1200">
              <a:latin typeface="Arabic Typesetting"/>
            </a:endParaRPr>
          </a:p>
          <a:p>
            <a:pPr>
              <a:lnSpc>
                <a:spcPct val="50000"/>
              </a:lnSpc>
              <a:buNone/>
            </a:pPr>
            <a:r>
              <a:rPr lang="de-DE" sz="1200">
                <a:latin typeface="Arabic Typesetting"/>
              </a:rPr>
              <a:t>Bos, W., Hornberg, S., Arnold, K.-H., Faust, G., Fried, L., Lankes, E.-M., </a:t>
            </a:r>
            <a:r>
              <a:rPr lang="de-DE" sz="1200" err="1">
                <a:latin typeface="Arabic Typesetting"/>
              </a:rPr>
              <a:t>Schwippert</a:t>
            </a:r>
            <a:r>
              <a:rPr lang="de-DE" sz="1200">
                <a:latin typeface="Arabic Typesetting"/>
              </a:rPr>
              <a:t>, K. &amp; Valtin, R. (2007, November). </a:t>
            </a:r>
            <a:r>
              <a:rPr lang="de-DE" sz="1200" i="1">
                <a:latin typeface="Arabic Typesetting"/>
              </a:rPr>
              <a:t>IGLU 2006 Lesekompetenzen von Grundschulkindern in Deutschland im internationalen Vergleich Zusammenfassung</a:t>
            </a:r>
            <a:r>
              <a:rPr lang="de-DE" sz="1200">
                <a:latin typeface="Arabic Typesetting"/>
              </a:rPr>
              <a:t>. Waxmann. </a:t>
            </a:r>
            <a:r>
              <a:rPr lang="de-DE" sz="1200">
                <a:latin typeface="Arabic Typesetting"/>
                <a:hlinkClick r:id="rId18"/>
              </a:rPr>
              <a:t>https://www.phil-fak.uni-duesseldorf.de/fileadmin/Redaktion/Institute/Sozialwissenschaften/BF/Lehre/SoSe2008/VL/IGLU2006_Pressekonferenz_erweitert.pdf</a:t>
            </a:r>
            <a:r>
              <a:rPr lang="de-DE" sz="1200">
                <a:latin typeface="Arabic Typesetting"/>
              </a:rPr>
              <a:t> </a:t>
            </a:r>
          </a:p>
          <a:p>
            <a:pPr>
              <a:lnSpc>
                <a:spcPct val="50000"/>
              </a:lnSpc>
              <a:buNone/>
            </a:pPr>
            <a:endParaRPr lang="de-DE" sz="1200">
              <a:latin typeface="Arabic Typesetting"/>
            </a:endParaRPr>
          </a:p>
          <a:p>
            <a:pPr>
              <a:lnSpc>
                <a:spcPct val="50000"/>
              </a:lnSpc>
              <a:buNone/>
            </a:pPr>
            <a:r>
              <a:rPr lang="de-DE" sz="1200">
                <a:latin typeface="Arabic Typesetting"/>
              </a:rPr>
              <a:t>Bos, W., Lankes, E.-M., Prenzel, M., </a:t>
            </a:r>
            <a:r>
              <a:rPr lang="de-DE" sz="1200" err="1">
                <a:latin typeface="Arabic Typesetting"/>
              </a:rPr>
              <a:t>Schwippert</a:t>
            </a:r>
            <a:r>
              <a:rPr lang="de-DE" sz="1200">
                <a:latin typeface="Arabic Typesetting"/>
              </a:rPr>
              <a:t>, K., Valtin, R. &amp; Walther, G. (2003, April). </a:t>
            </a:r>
            <a:r>
              <a:rPr lang="de-DE" sz="1200" i="1">
                <a:latin typeface="Arabic Typesetting"/>
              </a:rPr>
              <a:t>Erste Ergebnisse aus IGLU Schülerleistungen am Ende der vierten Jahrgangsstufe im internationalen Vergleich Zusammenfassung ausgewählter Ergebnisse</a:t>
            </a:r>
            <a:r>
              <a:rPr lang="de-DE" sz="1200">
                <a:latin typeface="Arabic Typesetting"/>
              </a:rPr>
              <a:t>. </a:t>
            </a:r>
            <a:r>
              <a:rPr lang="de-DE" sz="1200">
                <a:latin typeface="Arabic Typesetting"/>
                <a:hlinkClick r:id="rId19"/>
              </a:rPr>
              <a:t>https://www.kmk.org/fileadmin/Dateien/veroeffentlichungen_beschluesse/2003/2003_04_01-Erste-Ergebnisse-IGLU.pdf</a:t>
            </a:r>
            <a:r>
              <a:rPr lang="de-DE" sz="1200">
                <a:latin typeface="Arabic Typesetting"/>
              </a:rPr>
              <a:t> </a:t>
            </a:r>
          </a:p>
          <a:p>
            <a:pPr>
              <a:lnSpc>
                <a:spcPct val="50000"/>
              </a:lnSpc>
              <a:buNone/>
            </a:pPr>
            <a:endParaRPr lang="de-DE" sz="1200">
              <a:latin typeface="Arabic Typesetting"/>
            </a:endParaRPr>
          </a:p>
          <a:p>
            <a:pPr>
              <a:lnSpc>
                <a:spcPct val="50000"/>
              </a:lnSpc>
              <a:buNone/>
            </a:pPr>
            <a:r>
              <a:rPr lang="de-DE" sz="1200">
                <a:latin typeface="Arabic Typesetting"/>
              </a:rPr>
              <a:t>Bos, W., </a:t>
            </a:r>
            <a:r>
              <a:rPr lang="de-DE" sz="1200" err="1">
                <a:latin typeface="Arabic Typesetting"/>
              </a:rPr>
              <a:t>Tarelli</a:t>
            </a:r>
            <a:r>
              <a:rPr lang="de-DE" sz="1200">
                <a:latin typeface="Arabic Typesetting"/>
              </a:rPr>
              <a:t>, I., </a:t>
            </a:r>
            <a:r>
              <a:rPr lang="de-DE" sz="1200" err="1">
                <a:latin typeface="Arabic Typesetting"/>
              </a:rPr>
              <a:t>Bremerich</a:t>
            </a:r>
            <a:r>
              <a:rPr lang="de-DE" sz="1200">
                <a:latin typeface="Arabic Typesetting"/>
              </a:rPr>
              <a:t>-Vos, A. &amp; </a:t>
            </a:r>
            <a:r>
              <a:rPr lang="de-DE" sz="1200" err="1">
                <a:latin typeface="Arabic Typesetting"/>
              </a:rPr>
              <a:t>Schwippert</a:t>
            </a:r>
            <a:r>
              <a:rPr lang="de-DE" sz="1200">
                <a:latin typeface="Arabic Typesetting"/>
              </a:rPr>
              <a:t>, K. (2012). </a:t>
            </a:r>
            <a:r>
              <a:rPr lang="de-DE" sz="1200" i="1">
                <a:latin typeface="Arabic Typesetting"/>
              </a:rPr>
              <a:t>IGLU 2011 Lesekompetenzen von Grundschulkindern in Deutschland im internationalen Vergleich</a:t>
            </a:r>
            <a:r>
              <a:rPr lang="de-DE" sz="1200">
                <a:latin typeface="Arabic Typesetting"/>
              </a:rPr>
              <a:t>. Waxmann. </a:t>
            </a:r>
            <a:r>
              <a:rPr lang="de-DE" sz="1200">
                <a:latin typeface="Arabic Typesetting"/>
                <a:hlinkClick r:id="rId20"/>
              </a:rPr>
              <a:t>https://www.waxmann.com/fileadmin/media/zusatztexte/2828Volltext.pdf</a:t>
            </a:r>
            <a:r>
              <a:rPr lang="de-DE" sz="1200">
                <a:latin typeface="Arabic Typesetting"/>
              </a:rPr>
              <a:t> </a:t>
            </a:r>
          </a:p>
          <a:p>
            <a:pPr>
              <a:lnSpc>
                <a:spcPct val="50000"/>
              </a:lnSpc>
              <a:buNone/>
            </a:pPr>
            <a:endParaRPr lang="de-DE" sz="1200">
              <a:latin typeface="Arabic Typesetting"/>
            </a:endParaRPr>
          </a:p>
          <a:p>
            <a:pPr>
              <a:lnSpc>
                <a:spcPct val="50000"/>
              </a:lnSpc>
              <a:buNone/>
            </a:pPr>
            <a:r>
              <a:rPr lang="de-DE" sz="1200">
                <a:latin typeface="Arabic Typesetting"/>
              </a:rPr>
              <a:t>Bos, W., Wendt, H., Köller, O. &amp; Selter, C. (2012). </a:t>
            </a:r>
            <a:r>
              <a:rPr lang="de-DE" sz="1200" i="1">
                <a:latin typeface="Arabic Typesetting"/>
              </a:rPr>
              <a:t>TIMSS 2011 Mathematische und naturwissenschaftliche Kompetenzen von Grundschulkindern in Deutschland im internationalen Vergleich</a:t>
            </a:r>
            <a:r>
              <a:rPr lang="de-DE" sz="1200">
                <a:latin typeface="Arabic Typesetting"/>
              </a:rPr>
              <a:t>. Waxmann. </a:t>
            </a:r>
            <a:r>
              <a:rPr lang="de-DE" sz="1200">
                <a:latin typeface="Arabic Typesetting"/>
                <a:hlinkClick r:id="rId21"/>
              </a:rPr>
              <a:t>https://www.waxmann.com/?eID=texte&amp;pdf=2814Volltext.pdf&amp;typ=zusatztext</a:t>
            </a:r>
            <a:r>
              <a:rPr lang="de-DE" sz="1200">
                <a:latin typeface="Arabic Typesetting"/>
              </a:rPr>
              <a:t> </a:t>
            </a:r>
          </a:p>
          <a:p>
            <a:pPr>
              <a:lnSpc>
                <a:spcPct val="50000"/>
              </a:lnSpc>
              <a:buNone/>
            </a:pPr>
            <a:endParaRPr lang="de-DE" sz="1200">
              <a:latin typeface="Arabic Typesetting"/>
            </a:endParaRPr>
          </a:p>
          <a:p>
            <a:pPr>
              <a:lnSpc>
                <a:spcPct val="50000"/>
              </a:lnSpc>
              <a:buNone/>
            </a:pPr>
            <a:r>
              <a:rPr lang="de-DE" sz="1200">
                <a:latin typeface="Arabic Typesetting"/>
              </a:rPr>
              <a:t>Europäische Kommission. (o. D.). </a:t>
            </a:r>
            <a:r>
              <a:rPr lang="de-DE" sz="1200" i="1">
                <a:latin typeface="Arabic Typesetting"/>
              </a:rPr>
              <a:t>Lebens- und Arbeitsbedingungen: Slowakei</a:t>
            </a:r>
            <a:r>
              <a:rPr lang="de-DE" sz="1200">
                <a:latin typeface="Arabic Typesetting"/>
              </a:rPr>
              <a:t>. EURES. Abgerufen am 11. November 2021, von </a:t>
            </a:r>
            <a:r>
              <a:rPr lang="de-DE" sz="1200">
                <a:latin typeface="Arabic Typesetting"/>
                <a:hlinkClick r:id="rId22"/>
              </a:rPr>
              <a:t>https://ec.europa.eu/eures/public/living-and-working/living-and-working-conditions/living-and-working-conditions-slovakia_de</a:t>
            </a:r>
            <a:r>
              <a:rPr lang="de-DE" sz="1200">
                <a:latin typeface="Arabic Typesetting"/>
              </a:rPr>
              <a:t> </a:t>
            </a:r>
          </a:p>
          <a:p>
            <a:pPr>
              <a:lnSpc>
                <a:spcPct val="50000"/>
              </a:lnSpc>
              <a:buNone/>
            </a:pPr>
            <a:endParaRPr lang="de-DE" sz="1200">
              <a:latin typeface="Arabic Typesetting"/>
            </a:endParaRPr>
          </a:p>
          <a:p>
            <a:pPr>
              <a:lnSpc>
                <a:spcPct val="50000"/>
              </a:lnSpc>
              <a:buNone/>
            </a:pPr>
            <a:r>
              <a:rPr lang="de-DE" sz="1200">
                <a:latin typeface="Arabic Typesetting"/>
              </a:rPr>
              <a:t>Eurydice. (o. D.-a). </a:t>
            </a:r>
            <a:r>
              <a:rPr lang="de-DE" sz="1200" i="1">
                <a:latin typeface="Arabic Typesetting"/>
              </a:rPr>
              <a:t>Deutschland </a:t>
            </a:r>
            <a:r>
              <a:rPr lang="de-DE" sz="1200" i="1" err="1">
                <a:latin typeface="Arabic Typesetting"/>
              </a:rPr>
              <a:t>Overview</a:t>
            </a:r>
            <a:r>
              <a:rPr lang="de-DE" sz="1200">
                <a:latin typeface="Arabic Typesetting"/>
              </a:rPr>
              <a:t>. Eurydice - European </a:t>
            </a:r>
            <a:r>
              <a:rPr lang="de-DE" sz="1200" err="1">
                <a:latin typeface="Arabic Typesetting"/>
              </a:rPr>
              <a:t>Commission</a:t>
            </a:r>
            <a:r>
              <a:rPr lang="de-DE" sz="1200">
                <a:latin typeface="Arabic Typesetting"/>
              </a:rPr>
              <a:t>. Abgerufen am 8. November 2021, von </a:t>
            </a:r>
            <a:r>
              <a:rPr lang="de-DE" sz="1200">
                <a:latin typeface="Arabic Typesetting"/>
                <a:hlinkClick r:id="rId23"/>
              </a:rPr>
              <a:t>https://eacea.ec.europa.eu/national-policies/eurydice/content/germany_de</a:t>
            </a:r>
            <a:r>
              <a:rPr lang="de-DE" sz="1200">
                <a:latin typeface="Arabic Typesetting"/>
              </a:rPr>
              <a:t> </a:t>
            </a:r>
          </a:p>
          <a:p>
            <a:pPr>
              <a:lnSpc>
                <a:spcPct val="50000"/>
              </a:lnSpc>
              <a:buNone/>
            </a:pPr>
            <a:endParaRPr lang="de-DE" sz="1200">
              <a:latin typeface="Arabic Typesetting"/>
            </a:endParaRPr>
          </a:p>
          <a:p>
            <a:pPr>
              <a:lnSpc>
                <a:spcPct val="50000"/>
              </a:lnSpc>
              <a:buNone/>
            </a:pPr>
            <a:r>
              <a:rPr lang="de-DE" sz="1200">
                <a:latin typeface="Arabic Typesetting"/>
              </a:rPr>
              <a:t>Eurydice. (o. D.-b). </a:t>
            </a:r>
            <a:r>
              <a:rPr lang="de-DE" sz="1200" i="1" err="1">
                <a:latin typeface="Arabic Typesetting"/>
              </a:rPr>
              <a:t>Poland</a:t>
            </a:r>
            <a:r>
              <a:rPr lang="de-DE" sz="1200" i="1">
                <a:latin typeface="Arabic Typesetting"/>
              </a:rPr>
              <a:t> </a:t>
            </a:r>
            <a:r>
              <a:rPr lang="de-DE" sz="1200" i="1" err="1">
                <a:latin typeface="Arabic Typesetting"/>
              </a:rPr>
              <a:t>Overview</a:t>
            </a:r>
            <a:r>
              <a:rPr lang="de-DE" sz="1200">
                <a:latin typeface="Arabic Typesetting"/>
              </a:rPr>
              <a:t>. Eurydice - European </a:t>
            </a:r>
            <a:r>
              <a:rPr lang="de-DE" sz="1200" err="1">
                <a:latin typeface="Arabic Typesetting"/>
              </a:rPr>
              <a:t>Commission</a:t>
            </a:r>
            <a:r>
              <a:rPr lang="de-DE" sz="1200">
                <a:latin typeface="Arabic Typesetting"/>
              </a:rPr>
              <a:t>. Abgerufen am 9. November 2021, von </a:t>
            </a:r>
            <a:r>
              <a:rPr lang="de-DE" sz="1200">
                <a:latin typeface="Arabic Typesetting"/>
                <a:hlinkClick r:id="rId24"/>
              </a:rPr>
              <a:t>https://eacea.ec.europa.eu/national-policies/eurydice/content/poland_en</a:t>
            </a:r>
            <a:r>
              <a:rPr lang="de-DE" sz="1200">
                <a:latin typeface="Arabic Typesetting"/>
              </a:rPr>
              <a:t> </a:t>
            </a:r>
          </a:p>
          <a:p>
            <a:pPr>
              <a:lnSpc>
                <a:spcPct val="50000"/>
              </a:lnSpc>
              <a:buNone/>
            </a:pPr>
            <a:endParaRPr lang="de-DE" sz="1200">
              <a:latin typeface="Arabic Typesetting"/>
            </a:endParaRPr>
          </a:p>
          <a:p>
            <a:pPr>
              <a:lnSpc>
                <a:spcPct val="50000"/>
              </a:lnSpc>
              <a:buNone/>
            </a:pPr>
            <a:r>
              <a:rPr lang="de-DE" sz="1200">
                <a:latin typeface="Arabic Typesetting"/>
              </a:rPr>
              <a:t>Eurydice. (o. D.-c). </a:t>
            </a:r>
            <a:r>
              <a:rPr lang="de-DE" sz="1200" i="1" err="1">
                <a:latin typeface="Arabic Typesetting"/>
              </a:rPr>
              <a:t>Slovakia</a:t>
            </a:r>
            <a:r>
              <a:rPr lang="de-DE" sz="1200" i="1">
                <a:latin typeface="Arabic Typesetting"/>
              </a:rPr>
              <a:t> </a:t>
            </a:r>
            <a:r>
              <a:rPr lang="de-DE" sz="1200" i="1" err="1">
                <a:latin typeface="Arabic Typesetting"/>
              </a:rPr>
              <a:t>Overview</a:t>
            </a:r>
            <a:r>
              <a:rPr lang="de-DE" sz="1200">
                <a:latin typeface="Arabic Typesetting"/>
              </a:rPr>
              <a:t>. Eurydice - European </a:t>
            </a:r>
            <a:r>
              <a:rPr lang="de-DE" sz="1200" err="1">
                <a:latin typeface="Arabic Typesetting"/>
              </a:rPr>
              <a:t>Commission</a:t>
            </a:r>
            <a:r>
              <a:rPr lang="de-DE" sz="1200">
                <a:latin typeface="Arabic Typesetting"/>
              </a:rPr>
              <a:t>. Abgerufen am 9. November 2021, von </a:t>
            </a:r>
            <a:r>
              <a:rPr lang="de-DE" sz="1200">
                <a:latin typeface="Arabic Typesetting"/>
                <a:hlinkClick r:id="rId25"/>
              </a:rPr>
              <a:t>https://eacea.ec.europa.eu/national-policies/eurydice/content/slovakia_en</a:t>
            </a:r>
            <a:r>
              <a:rPr lang="de-DE" sz="1200">
                <a:latin typeface="Arabic Typesetting"/>
              </a:rPr>
              <a:t> </a:t>
            </a:r>
          </a:p>
          <a:p>
            <a:pPr>
              <a:lnSpc>
                <a:spcPct val="50000"/>
              </a:lnSpc>
              <a:buNone/>
            </a:pPr>
            <a:endParaRPr lang="de-DE" sz="1200">
              <a:latin typeface="Arabic Typesetting"/>
            </a:endParaRPr>
          </a:p>
          <a:p>
            <a:pPr>
              <a:lnSpc>
                <a:spcPct val="50000"/>
              </a:lnSpc>
              <a:buNone/>
            </a:pPr>
            <a:r>
              <a:rPr lang="de-DE" sz="1200">
                <a:latin typeface="Arabic Typesetting"/>
              </a:rPr>
              <a:t>Gries, J., Lindenau, M., Maaz, K. &amp; </a:t>
            </a:r>
            <a:r>
              <a:rPr lang="de-DE" sz="1200" err="1">
                <a:latin typeface="Arabic Typesetting"/>
              </a:rPr>
              <a:t>Waleschkowski</a:t>
            </a:r>
            <a:r>
              <a:rPr lang="de-DE" sz="1200">
                <a:latin typeface="Arabic Typesetting"/>
              </a:rPr>
              <a:t>, U. (2005). </a:t>
            </a:r>
            <a:r>
              <a:rPr lang="de-DE" sz="1200" i="1">
                <a:latin typeface="Arabic Typesetting"/>
              </a:rPr>
              <a:t>Bildungssysteme in Europa Kurzdarstellungen</a:t>
            </a:r>
            <a:r>
              <a:rPr lang="de-DE" sz="1200">
                <a:latin typeface="Arabic Typesetting"/>
              </a:rPr>
              <a:t>. </a:t>
            </a:r>
            <a:r>
              <a:rPr lang="de-DE" sz="1200">
                <a:latin typeface="Arabic Typesetting"/>
                <a:hlinkClick r:id="rId26"/>
              </a:rPr>
              <a:t>https://docplayer.org/44960076-Bildungssysteme-in-europa-kurzdarstellungen.html</a:t>
            </a:r>
            <a:r>
              <a:rPr lang="de-DE" sz="1200">
                <a:latin typeface="Arabic Typesetting"/>
              </a:rPr>
              <a:t> </a:t>
            </a:r>
          </a:p>
          <a:p>
            <a:pPr>
              <a:lnSpc>
                <a:spcPct val="50000"/>
              </a:lnSpc>
              <a:buNone/>
            </a:pPr>
            <a:endParaRPr lang="de-DE" sz="1200">
              <a:latin typeface="Arabic Typesetting"/>
            </a:endParaRPr>
          </a:p>
        </p:txBody>
      </p:sp>
      <p:grpSp>
        <p:nvGrpSpPr>
          <p:cNvPr id="22" name="Gruppieren 21">
            <a:extLst>
              <a:ext uri="{FF2B5EF4-FFF2-40B4-BE49-F238E27FC236}">
                <a16:creationId xmlns:a16="http://schemas.microsoft.com/office/drawing/2014/main" id="{52D1EF18-70DF-4536-B81A-B14522AE3279}"/>
              </a:ext>
            </a:extLst>
          </p:cNvPr>
          <p:cNvGrpSpPr/>
          <p:nvPr/>
        </p:nvGrpSpPr>
        <p:grpSpPr>
          <a:xfrm>
            <a:off x="557330" y="6225886"/>
            <a:ext cx="1655396" cy="545128"/>
            <a:chOff x="557330" y="6225886"/>
            <a:chExt cx="1655396" cy="545128"/>
          </a:xfrm>
        </p:grpSpPr>
        <p:pic>
          <p:nvPicPr>
            <p:cNvPr id="23" name="Grafik 27" descr="Anfangen mit einfarbiger Füllung">
              <a:hlinkClick r:id="rId27" action="ppaction://hlinksldjump"/>
              <a:extLst>
                <a:ext uri="{FF2B5EF4-FFF2-40B4-BE49-F238E27FC236}">
                  <a16:creationId xmlns:a16="http://schemas.microsoft.com/office/drawing/2014/main" id="{D102742E-D477-42DA-B7D1-969EB1D862DF}"/>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02573" y="6225886"/>
              <a:ext cx="545128" cy="545128"/>
            </a:xfrm>
            <a:prstGeom prst="rect">
              <a:avLst/>
            </a:prstGeom>
          </p:spPr>
        </p:pic>
        <p:sp>
          <p:nvSpPr>
            <p:cNvPr id="24" name="Rechteck 23">
              <a:extLst>
                <a:ext uri="{FF2B5EF4-FFF2-40B4-BE49-F238E27FC236}">
                  <a16:creationId xmlns:a16="http://schemas.microsoft.com/office/drawing/2014/main" id="{874C29B3-DA6D-415E-93E0-C2A29AC9DF1A}"/>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hlinkClick r:id="rId27" action="ppaction://hlinksldjump"/>
              <a:extLst>
                <a:ext uri="{FF2B5EF4-FFF2-40B4-BE49-F238E27FC236}">
                  <a16:creationId xmlns:a16="http://schemas.microsoft.com/office/drawing/2014/main" id="{9EA407F6-3263-4B0C-A8AF-52FA5F1CBB75}"/>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pic>
        <p:nvPicPr>
          <p:cNvPr id="10" name="Grafik 9" descr="Wiedergabe mit einfarbiger Füllung">
            <a:hlinkClick r:id="" action="ppaction://hlinkshowjump?jump=nextslide"/>
            <a:extLst>
              <a:ext uri="{FF2B5EF4-FFF2-40B4-BE49-F238E27FC236}">
                <a16:creationId xmlns:a16="http://schemas.microsoft.com/office/drawing/2014/main" id="{3EAF799B-DC85-467E-B828-D1A65BC0FD15}"/>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1100540" y="6150842"/>
            <a:ext cx="553720" cy="553720"/>
          </a:xfrm>
          <a:prstGeom prst="rect">
            <a:avLst/>
          </a:prstGeom>
        </p:spPr>
      </p:pic>
      <p:sp>
        <p:nvSpPr>
          <p:cNvPr id="26" name="Textfeld 25">
            <a:extLst>
              <a:ext uri="{FF2B5EF4-FFF2-40B4-BE49-F238E27FC236}">
                <a16:creationId xmlns:a16="http://schemas.microsoft.com/office/drawing/2014/main" id="{F6DDDEF9-3F9E-49AB-8692-9D20CF190D2D}"/>
              </a:ext>
            </a:extLst>
          </p:cNvPr>
          <p:cNvSpPr txBox="1"/>
          <p:nvPr/>
        </p:nvSpPr>
        <p:spPr>
          <a:xfrm>
            <a:off x="264381" y="5917598"/>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4" name="Textfeld 33">
            <a:extLst>
              <a:ext uri="{FF2B5EF4-FFF2-40B4-BE49-F238E27FC236}">
                <a16:creationId xmlns:a16="http://schemas.microsoft.com/office/drawing/2014/main" id="{341B57A0-D31A-484D-A90B-3ED5CDEAA3E7}"/>
              </a:ext>
            </a:extLst>
          </p:cNvPr>
          <p:cNvSpPr txBox="1"/>
          <p:nvPr/>
        </p:nvSpPr>
        <p:spPr>
          <a:xfrm>
            <a:off x="223192"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5" name="Textfeld 34">
            <a:extLst>
              <a:ext uri="{FF2B5EF4-FFF2-40B4-BE49-F238E27FC236}">
                <a16:creationId xmlns:a16="http://schemas.microsoft.com/office/drawing/2014/main" id="{57AE385F-E2C6-47BE-9528-8E79BD17B8F1}"/>
              </a:ext>
            </a:extLst>
          </p:cNvPr>
          <p:cNvSpPr txBox="1"/>
          <p:nvPr/>
        </p:nvSpPr>
        <p:spPr>
          <a:xfrm>
            <a:off x="212895" y="3981706"/>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6" name="Textfeld 35">
            <a:extLst>
              <a:ext uri="{FF2B5EF4-FFF2-40B4-BE49-F238E27FC236}">
                <a16:creationId xmlns:a16="http://schemas.microsoft.com/office/drawing/2014/main" id="{0802E346-82EC-4390-B01D-7315591B413B}"/>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7" name="Textfeld 36">
            <a:extLst>
              <a:ext uri="{FF2B5EF4-FFF2-40B4-BE49-F238E27FC236}">
                <a16:creationId xmlns:a16="http://schemas.microsoft.com/office/drawing/2014/main" id="{97AC73AE-438E-4808-93C9-17CA0FBC9B19}"/>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8" name="Textfeld 37">
            <a:extLst>
              <a:ext uri="{FF2B5EF4-FFF2-40B4-BE49-F238E27FC236}">
                <a16:creationId xmlns:a16="http://schemas.microsoft.com/office/drawing/2014/main" id="{1B339168-BBBF-4BA0-8759-50BBAAF772BF}"/>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9" name="Textfeld 38">
            <a:extLst>
              <a:ext uri="{FF2B5EF4-FFF2-40B4-BE49-F238E27FC236}">
                <a16:creationId xmlns:a16="http://schemas.microsoft.com/office/drawing/2014/main" id="{713750B5-C45F-47BD-950E-06A3632A229B}"/>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0" name="Google Shape;1617;p31">
            <a:hlinkClick r:id="rId32" action="ppaction://hlinksldjump"/>
            <a:extLst>
              <a:ext uri="{FF2B5EF4-FFF2-40B4-BE49-F238E27FC236}">
                <a16:creationId xmlns:a16="http://schemas.microsoft.com/office/drawing/2014/main" id="{E9EEF5E5-9E7C-4020-83E5-73FA9D8F1CEB}"/>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32"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41" name="Google Shape;1714;p36">
            <a:hlinkClick r:id="rId33" action="ppaction://hlinksldjump"/>
            <a:extLst>
              <a:ext uri="{FF2B5EF4-FFF2-40B4-BE49-F238E27FC236}">
                <a16:creationId xmlns:a16="http://schemas.microsoft.com/office/drawing/2014/main" id="{5A888A36-314A-4D7F-9B19-466A051C4392}"/>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33"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42" name="Google Shape;1773;p39">
            <a:hlinkClick r:id="rId34" action="ppaction://hlinksldjump"/>
            <a:extLst>
              <a:ext uri="{FF2B5EF4-FFF2-40B4-BE49-F238E27FC236}">
                <a16:creationId xmlns:a16="http://schemas.microsoft.com/office/drawing/2014/main" id="{B6A3DF6A-92D2-406A-9B2A-E42212F4C0B8}"/>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34"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43" name="Google Shape;1832;p42">
            <a:hlinkClick r:id="rId35" action="ppaction://hlinksldjump"/>
            <a:extLst>
              <a:ext uri="{FF2B5EF4-FFF2-40B4-BE49-F238E27FC236}">
                <a16:creationId xmlns:a16="http://schemas.microsoft.com/office/drawing/2014/main" id="{B73C6910-B5D3-4C25-A98E-777587F106DB}"/>
              </a:ext>
            </a:extLst>
          </p:cNvPr>
          <p:cNvSpPr/>
          <p:nvPr/>
        </p:nvSpPr>
        <p:spPr>
          <a:xfrm rot="-5400000">
            <a:off x="-138220" y="4172075"/>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de-DE" sz="1100">
                <a:solidFill>
                  <a:schemeClr val="bg1"/>
                </a:solidFill>
                <a:latin typeface="Barlow Semi Condensed SemiBold"/>
                <a:hlinkClick r:id="rId35" action="ppaction://hlinksldjump">
                  <a:extLst>
                    <a:ext uri="{A12FA001-AC4F-418D-AE19-62706E023703}">
                      <ahyp:hlinkClr xmlns:ahyp="http://schemas.microsoft.com/office/drawing/2018/hyperlinkcolor" val="tx"/>
                    </a:ext>
                  </a:extLst>
                </a:hlinkClick>
              </a:rPr>
              <a:t>Studien</a:t>
            </a:r>
            <a:endParaRPr lang="de-DE">
              <a:solidFill>
                <a:schemeClr val="bg1"/>
              </a:solidFill>
            </a:endParaRPr>
          </a:p>
        </p:txBody>
      </p:sp>
      <p:sp>
        <p:nvSpPr>
          <p:cNvPr id="44" name="Google Shape;1891;p45">
            <a:hlinkClick r:id="rId36" action="ppaction://hlinksldjump"/>
            <a:extLst>
              <a:ext uri="{FF2B5EF4-FFF2-40B4-BE49-F238E27FC236}">
                <a16:creationId xmlns:a16="http://schemas.microsoft.com/office/drawing/2014/main" id="{C7BCE5F6-008F-494A-BB03-D6EE924E8D97}"/>
              </a:ext>
            </a:extLst>
          </p:cNvPr>
          <p:cNvSpPr/>
          <p:nvPr/>
        </p:nvSpPr>
        <p:spPr>
          <a:xfrm rot="-5400000">
            <a:off x="-136616" y="5136203"/>
            <a:ext cx="962215" cy="428196"/>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hlinkClick r:id="rId36" action="ppaction://hlinksldjump">
                  <a:extLst>
                    <a:ext uri="{A12FA001-AC4F-418D-AE19-62706E023703}">
                      <ahyp:hlinkClr xmlns:ahyp="http://schemas.microsoft.com/office/drawing/2018/hyperlinkcolor" val="tx"/>
                    </a:ext>
                  </a:extLst>
                </a:hlinkClick>
              </a:rPr>
              <a:t>Sonstige Ein- flussfaktoren</a:t>
            </a:r>
            <a:endParaRPr lang="de-DE" sz="1050">
              <a:solidFill>
                <a:schemeClr val="bg1"/>
              </a:solidFill>
              <a:ea typeface="Barlow Semi Condensed SemiBold"/>
            </a:endParaRPr>
          </a:p>
        </p:txBody>
      </p:sp>
      <p:sp>
        <p:nvSpPr>
          <p:cNvPr id="45" name="Google Shape;1950;p48">
            <a:hlinkClick r:id="rId37" action="ppaction://hlinksldjump"/>
            <a:extLst>
              <a:ext uri="{FF2B5EF4-FFF2-40B4-BE49-F238E27FC236}">
                <a16:creationId xmlns:a16="http://schemas.microsoft.com/office/drawing/2014/main" id="{8A4002BA-854E-4CB9-910A-F4D5C9AF721D}"/>
              </a:ext>
            </a:extLst>
          </p:cNvPr>
          <p:cNvSpPr/>
          <p:nvPr/>
        </p:nvSpPr>
        <p:spPr>
          <a:xfrm rot="-5400000">
            <a:off x="-138220" y="6092275"/>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hlinkClick r:id="rId37" action="ppaction://hlinksldjump">
                  <a:extLst>
                    <a:ext uri="{A12FA001-AC4F-418D-AE19-62706E023703}">
                      <ahyp:hlinkClr xmlns:ahyp="http://schemas.microsoft.com/office/drawing/2018/hyperlinkcolor" val="tx"/>
                    </a:ext>
                  </a:extLst>
                </a:hlinkClick>
              </a:rPr>
              <a:t>Fazit &amp; Litera-turverzeichnis</a:t>
            </a:r>
            <a:endParaRPr lang="de-DE" sz="1000">
              <a:solidFill>
                <a:schemeClr val="bg1"/>
              </a:solidFill>
              <a:ea typeface="Barlow Semi Condensed SemiBold"/>
            </a:endParaRPr>
          </a:p>
        </p:txBody>
      </p:sp>
      <p:sp>
        <p:nvSpPr>
          <p:cNvPr id="46" name="Google Shape;1655;p33">
            <a:hlinkClick r:id="rId38" action="ppaction://hlinksldjump"/>
            <a:extLst>
              <a:ext uri="{FF2B5EF4-FFF2-40B4-BE49-F238E27FC236}">
                <a16:creationId xmlns:a16="http://schemas.microsoft.com/office/drawing/2014/main" id="{6E7809BE-50D9-44C5-81B3-59F1055B1128}"/>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38"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pic>
        <p:nvPicPr>
          <p:cNvPr id="9" name="Picture 11" descr="Ein Bild, das draußen, Strand enthält.&#10;&#10;Beschreibung automatisch generiert.">
            <a:extLst>
              <a:ext uri="{FF2B5EF4-FFF2-40B4-BE49-F238E27FC236}">
                <a16:creationId xmlns:a16="http://schemas.microsoft.com/office/drawing/2014/main" id="{A754DC6E-644E-41F1-856D-712E3B1320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93"/>
          <a:stretch/>
        </p:blipFill>
        <p:spPr bwMode="auto">
          <a:xfrm>
            <a:off x="0" y="5347874"/>
            <a:ext cx="427051" cy="14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6" name="Google Shape;1956;p49"/>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a:spcBef>
                <a:spcPts val="0"/>
              </a:spcBef>
              <a:spcAft>
                <a:spcPts val="0"/>
              </a:spcAft>
              <a:buNone/>
            </a:pPr>
            <a:r>
              <a:rPr lang="en" sz="3200" err="1"/>
              <a:t>Literaturverzeichnis</a:t>
            </a:r>
            <a:endParaRPr lang="de-DE" sz="3200"/>
          </a:p>
        </p:txBody>
      </p:sp>
      <p:sp>
        <p:nvSpPr>
          <p:cNvPr id="1957" name="Google Shape;1957;p49"/>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p>
            <a:pPr>
              <a:lnSpc>
                <a:spcPct val="50000"/>
              </a:lnSpc>
              <a:buNone/>
            </a:pPr>
            <a:r>
              <a:rPr lang="de-DE" u="sng"/>
              <a:t>Abbildungsverzeichnis:</a:t>
            </a:r>
          </a:p>
          <a:p>
            <a:pPr lvl="0" algn="l">
              <a:lnSpc>
                <a:spcPct val="50000"/>
              </a:lnSpc>
              <a:spcBef>
                <a:spcPts val="0"/>
              </a:spcBef>
              <a:buNone/>
            </a:pPr>
            <a:endParaRPr lang="de-DE" sz="1400">
              <a:latin typeface="Arabic Typesetting"/>
            </a:endParaRPr>
          </a:p>
          <a:p>
            <a:pPr>
              <a:lnSpc>
                <a:spcPct val="50000"/>
              </a:lnSpc>
              <a:buNone/>
            </a:pPr>
            <a:endParaRPr lang="de-DE" sz="1400">
              <a:latin typeface="Arabic Typesetting"/>
            </a:endParaRPr>
          </a:p>
          <a:p>
            <a:pPr>
              <a:lnSpc>
                <a:spcPct val="50000"/>
              </a:lnSpc>
              <a:buNone/>
            </a:pPr>
            <a:r>
              <a:rPr lang="en-US" sz="1200" i="1" err="1">
                <a:latin typeface="Arabic Typesetting"/>
              </a:rPr>
              <a:t>Abbildung</a:t>
            </a:r>
            <a:r>
              <a:rPr lang="en-US" sz="1200" i="1">
                <a:latin typeface="Arabic Typesetting"/>
              </a:rPr>
              <a:t> 1</a:t>
            </a:r>
            <a:r>
              <a:rPr lang="en-US" sz="1200">
                <a:latin typeface="Arabic Typesetting"/>
              </a:rPr>
              <a:t>. (o. D.). [</a:t>
            </a:r>
            <a:r>
              <a:rPr lang="en-US" sz="1200" err="1">
                <a:latin typeface="Arabic Typesetting"/>
              </a:rPr>
              <a:t>Grafik</a:t>
            </a:r>
            <a:r>
              <a:rPr lang="en-US" sz="1200">
                <a:latin typeface="Arabic Typesetting"/>
              </a:rPr>
              <a:t>]. </a:t>
            </a:r>
            <a:r>
              <a:rPr lang="en-US" sz="1200">
                <a:latin typeface="Arabic Typesetting"/>
                <a:hlinkClick r:id="rId4"/>
              </a:rPr>
              <a:t>https://upload.wikimedia.org/wikipedia/commons/thumb/8/86/Flag_of_Germany_%283-2_aspect_ratio%29.svg/220px-Flag_of_Germany_%283-2_aspect_ratio%29.svg.png</a:t>
            </a:r>
            <a:r>
              <a:rPr lang="en-US" sz="1200">
                <a:latin typeface="Arabic Typesetting"/>
              </a:rPr>
              <a:t> </a:t>
            </a:r>
            <a:endParaRPr lang="en-US">
              <a:latin typeface="Arabic Typesetting"/>
            </a:endParaRPr>
          </a:p>
          <a:p>
            <a:pPr>
              <a:lnSpc>
                <a:spcPct val="50000"/>
              </a:lnSpc>
              <a:buNone/>
            </a:pPr>
            <a:endParaRPr lang="en-US" sz="1200">
              <a:latin typeface="Arabic Typesetting"/>
              <a:cs typeface="Arabic Typesetting"/>
            </a:endParaRPr>
          </a:p>
          <a:p>
            <a:pPr>
              <a:lnSpc>
                <a:spcPct val="50000"/>
              </a:lnSpc>
              <a:buNone/>
            </a:pPr>
            <a:r>
              <a:rPr lang="en-US" sz="1200" err="1">
                <a:latin typeface="Arabic Typesetting"/>
                <a:cs typeface="Arabic Typesetting"/>
              </a:rPr>
              <a:t>Abbildung</a:t>
            </a:r>
            <a:r>
              <a:rPr lang="en-US" sz="1200">
                <a:latin typeface="Arabic Typesetting"/>
                <a:cs typeface="Arabic Typesetting"/>
              </a:rPr>
              <a:t> 2. (o. D.). [</a:t>
            </a:r>
            <a:r>
              <a:rPr lang="en-US" sz="1200" err="1">
                <a:latin typeface="Arabic Typesetting"/>
                <a:cs typeface="Arabic Typesetting"/>
              </a:rPr>
              <a:t>Grafik</a:t>
            </a:r>
            <a:r>
              <a:rPr lang="en-US" sz="1200">
                <a:latin typeface="Arabic Typesetting"/>
                <a:cs typeface="Arabic Typesetting"/>
              </a:rPr>
              <a:t>]. </a:t>
            </a:r>
            <a:r>
              <a:rPr lang="en-US" sz="1200">
                <a:latin typeface="Arabic Typesetting"/>
                <a:cs typeface="Arabic Typesetting"/>
                <a:hlinkClick r:id="rId5"/>
              </a:rPr>
              <a:t>https://www.mtonauticastore.de/data/prod/img/bandiera_polonia_cm_20x30.jpg</a:t>
            </a:r>
            <a:r>
              <a:rPr lang="en-US" sz="1200">
                <a:latin typeface="Arabic Typesetting"/>
                <a:cs typeface="Arabic Typesetting"/>
              </a:rPr>
              <a:t> </a:t>
            </a:r>
            <a:endParaRPr lang="en-US" sz="1200"/>
          </a:p>
          <a:p>
            <a:pPr>
              <a:lnSpc>
                <a:spcPct val="50000"/>
              </a:lnSpc>
              <a:buNone/>
            </a:pPr>
            <a:endParaRPr lang="en-US" sz="1200"/>
          </a:p>
          <a:p>
            <a:pPr>
              <a:lnSpc>
                <a:spcPct val="50000"/>
              </a:lnSpc>
              <a:buNone/>
            </a:pPr>
            <a:r>
              <a:rPr lang="en-US" sz="1200" i="1" err="1">
                <a:latin typeface="Arabic Typesetting"/>
                <a:cs typeface="Arabic Typesetting"/>
              </a:rPr>
              <a:t>Abbildung</a:t>
            </a:r>
            <a:r>
              <a:rPr lang="en-US" sz="1200" i="1">
                <a:latin typeface="Arabic Typesetting"/>
                <a:cs typeface="Arabic Typesetting"/>
              </a:rPr>
              <a:t> 3</a:t>
            </a:r>
            <a:r>
              <a:rPr lang="en-US" sz="1200">
                <a:latin typeface="Arabic Typesetting"/>
                <a:cs typeface="Arabic Typesetting"/>
              </a:rPr>
              <a:t> (o. D.). [</a:t>
            </a:r>
            <a:r>
              <a:rPr lang="en-US" sz="1200" err="1">
                <a:latin typeface="Arabic Typesetting"/>
                <a:cs typeface="Arabic Typesetting"/>
              </a:rPr>
              <a:t>Grafik</a:t>
            </a:r>
            <a:r>
              <a:rPr lang="en-US" sz="1200">
                <a:latin typeface="Arabic Typesetting"/>
                <a:cs typeface="Arabic Typesetting"/>
              </a:rPr>
              <a:t>]. </a:t>
            </a:r>
            <a:r>
              <a:rPr lang="en-US" sz="1200">
                <a:latin typeface="Arabic Typesetting"/>
                <a:cs typeface="Arabic Typesetting"/>
                <a:hlinkClick r:id="rId6"/>
              </a:rPr>
              <a:t>https://www.welt-flaggen.de/data/flags/w1600/sk.png</a:t>
            </a:r>
            <a:r>
              <a:rPr lang="en-US" sz="1200">
                <a:latin typeface="Arabic Typesetting"/>
                <a:cs typeface="Arabic Typesetting"/>
              </a:rPr>
              <a:t> </a:t>
            </a:r>
            <a:endParaRPr lang="en-US" sz="1200">
              <a:cs typeface="Arabic Typesetting"/>
            </a:endParaRPr>
          </a:p>
          <a:p>
            <a:pPr>
              <a:lnSpc>
                <a:spcPct val="50000"/>
              </a:lnSpc>
              <a:buNone/>
            </a:pPr>
            <a:endParaRPr lang="en-US" sz="1200">
              <a:latin typeface="Arabic Typesetting"/>
              <a:cs typeface="Arabic Typesetting"/>
            </a:endParaRPr>
          </a:p>
          <a:p>
            <a:pPr>
              <a:lnSpc>
                <a:spcPct val="50000"/>
              </a:lnSpc>
              <a:buNone/>
            </a:pPr>
            <a:r>
              <a:rPr lang="en-US" sz="1200" err="1">
                <a:latin typeface="Arabic Typesetting"/>
                <a:cs typeface="Arabic Typesetting"/>
              </a:rPr>
              <a:t>Abbildung</a:t>
            </a:r>
            <a:r>
              <a:rPr lang="en-US" sz="1200">
                <a:latin typeface="Arabic Typesetting"/>
                <a:cs typeface="Arabic Typesetting"/>
              </a:rPr>
              <a:t> 4. (o. D.). [</a:t>
            </a:r>
            <a:r>
              <a:rPr lang="en-US" sz="1200" err="1">
                <a:latin typeface="Arabic Typesetting"/>
                <a:cs typeface="Arabic Typesetting"/>
              </a:rPr>
              <a:t>Grafik</a:t>
            </a:r>
            <a:r>
              <a:rPr lang="en-US" sz="1200">
                <a:latin typeface="Arabic Typesetting"/>
                <a:cs typeface="Arabic Typesetting"/>
              </a:rPr>
              <a:t>]. </a:t>
            </a:r>
            <a:r>
              <a:rPr lang="en-US" sz="1200">
                <a:latin typeface="Arabic Typesetting"/>
                <a:cs typeface="Arabic Typesetting"/>
                <a:hlinkClick r:id="rId7"/>
              </a:rPr>
              <a:t>https://www.bildungsserver.de/innovationsportal/pic/ea526b4f244231e21bea82d67b7334ae.gif</a:t>
            </a:r>
            <a:r>
              <a:rPr lang="en-US" sz="1200">
                <a:latin typeface="Arabic Typesetting"/>
                <a:cs typeface="Arabic Typesetting"/>
              </a:rPr>
              <a:t> </a:t>
            </a:r>
            <a:endParaRPr lang="en-US" sz="1200">
              <a:cs typeface="Arabic Typesetting"/>
            </a:endParaRPr>
          </a:p>
          <a:p>
            <a:pPr>
              <a:lnSpc>
                <a:spcPct val="50000"/>
              </a:lnSpc>
              <a:buNone/>
            </a:pPr>
            <a:endParaRPr lang="en-US" sz="1200" i="1">
              <a:latin typeface="Arabic Typesetting"/>
              <a:cs typeface="Arabic Typesetting"/>
            </a:endParaRPr>
          </a:p>
          <a:p>
            <a:pPr>
              <a:lnSpc>
                <a:spcPct val="50000"/>
              </a:lnSpc>
              <a:buNone/>
            </a:pPr>
            <a:r>
              <a:rPr lang="en-US" sz="1200" i="1" err="1">
                <a:latin typeface="Arabic Typesetting"/>
                <a:cs typeface="Arabic Typesetting"/>
              </a:rPr>
              <a:t>Abbildung</a:t>
            </a:r>
            <a:r>
              <a:rPr lang="en-US" sz="1200" i="1">
                <a:latin typeface="Arabic Typesetting"/>
                <a:cs typeface="Arabic Typesetting"/>
              </a:rPr>
              <a:t> 5</a:t>
            </a:r>
            <a:r>
              <a:rPr lang="en-US" sz="1200">
                <a:latin typeface="Arabic Typesetting"/>
              </a:rPr>
              <a:t>. (o. D.). [</a:t>
            </a:r>
            <a:r>
              <a:rPr lang="en-US" sz="1200" err="1">
                <a:latin typeface="Arabic Typesetting"/>
              </a:rPr>
              <a:t>Grafik</a:t>
            </a:r>
            <a:r>
              <a:rPr lang="en-US" sz="1200">
                <a:latin typeface="Arabic Typesetting"/>
              </a:rPr>
              <a:t>]. </a:t>
            </a:r>
            <a:r>
              <a:rPr lang="en-US" sz="1200">
                <a:latin typeface="Arabic Typesetting"/>
                <a:hlinkClick r:id="rId8"/>
              </a:rPr>
              <a:t>https://minobr.pnzreg.ru/upload/iblock/82d/TIMS.jpg</a:t>
            </a:r>
            <a:r>
              <a:rPr lang="en-US" sz="1200">
                <a:latin typeface="Arabic Typesetting"/>
              </a:rPr>
              <a:t> </a:t>
            </a:r>
            <a:endParaRPr lang="en-US">
              <a:latin typeface="Arabic Typesetting"/>
            </a:endParaRPr>
          </a:p>
          <a:p>
            <a:pPr>
              <a:lnSpc>
                <a:spcPct val="50000"/>
              </a:lnSpc>
              <a:buNone/>
            </a:pPr>
            <a:endParaRPr lang="en-US" sz="1200">
              <a:latin typeface="Arabic Typesetting"/>
            </a:endParaRPr>
          </a:p>
          <a:p>
            <a:pPr>
              <a:lnSpc>
                <a:spcPct val="50000"/>
              </a:lnSpc>
              <a:buNone/>
            </a:pPr>
            <a:r>
              <a:rPr lang="en-US" sz="1200" err="1">
                <a:latin typeface="Arabic Typesetting"/>
                <a:cs typeface="Arabic Typesetting"/>
              </a:rPr>
              <a:t>Abbildung</a:t>
            </a:r>
            <a:r>
              <a:rPr lang="en-US" sz="1200">
                <a:latin typeface="Arabic Typesetting"/>
                <a:cs typeface="Arabic Typesetting"/>
              </a:rPr>
              <a:t> 6. (o. D.). [</a:t>
            </a:r>
            <a:r>
              <a:rPr lang="en-US" sz="1200" err="1">
                <a:latin typeface="Arabic Typesetting"/>
                <a:cs typeface="Arabic Typesetting"/>
              </a:rPr>
              <a:t>Grafik</a:t>
            </a:r>
            <a:r>
              <a:rPr lang="en-US" sz="1200">
                <a:latin typeface="Arabic Typesetting"/>
                <a:cs typeface="Arabic Typesetting"/>
              </a:rPr>
              <a:t>]. </a:t>
            </a:r>
            <a:r>
              <a:rPr lang="en-US" sz="1200">
                <a:latin typeface="Arabic Typesetting"/>
                <a:cs typeface="Arabic Typesetting"/>
                <a:hlinkClick r:id="rId9"/>
              </a:rPr>
              <a:t>https://www.bildungsserver.de/innovationsportal/pic/d25648d8ead0efe93f7faed7c581653d.jpg</a:t>
            </a:r>
            <a:r>
              <a:rPr lang="en-US" sz="1200">
                <a:latin typeface="Arabic Typesetting"/>
                <a:cs typeface="Arabic Typesetting"/>
              </a:rPr>
              <a:t> </a:t>
            </a:r>
            <a:endParaRPr lang="en-US" sz="1200"/>
          </a:p>
          <a:p>
            <a:pPr>
              <a:lnSpc>
                <a:spcPct val="50000"/>
              </a:lnSpc>
              <a:buNone/>
            </a:pPr>
            <a:endParaRPr lang="en-US" sz="1200">
              <a:latin typeface="Arabic Typesetting"/>
              <a:cs typeface="Arabic Typesetting"/>
            </a:endParaRPr>
          </a:p>
          <a:p>
            <a:pPr>
              <a:lnSpc>
                <a:spcPct val="50000"/>
              </a:lnSpc>
              <a:buNone/>
            </a:pPr>
            <a:r>
              <a:rPr lang="en-US" sz="1200" i="1" err="1">
                <a:latin typeface="Arabic Typesetting"/>
                <a:cs typeface="Arabic Typesetting"/>
              </a:rPr>
              <a:t>Abbildung</a:t>
            </a:r>
            <a:r>
              <a:rPr lang="en-US" sz="1200" i="1">
                <a:latin typeface="Arabic Typesetting"/>
                <a:cs typeface="Arabic Typesetting"/>
              </a:rPr>
              <a:t> 7. </a:t>
            </a:r>
            <a:r>
              <a:rPr lang="en-US" sz="1200">
                <a:latin typeface="Arabic Typesetting"/>
                <a:cs typeface="Arabic Typesetting"/>
              </a:rPr>
              <a:t>(2003). [</a:t>
            </a:r>
            <a:r>
              <a:rPr lang="en-US" sz="1200" err="1">
                <a:latin typeface="Arabic Typesetting"/>
                <a:cs typeface="Arabic Typesetting"/>
              </a:rPr>
              <a:t>Grafik</a:t>
            </a:r>
            <a:r>
              <a:rPr lang="en-US" sz="1200">
                <a:latin typeface="Arabic Typesetting"/>
                <a:cs typeface="Arabic Typesetting"/>
              </a:rPr>
              <a:t>]. </a:t>
            </a:r>
            <a:r>
              <a:rPr lang="en-US" sz="1200">
                <a:latin typeface="Arabic Typesetting"/>
                <a:cs typeface="Arabic Typesetting"/>
                <a:hlinkClick r:id="rId10"/>
              </a:rPr>
              <a:t>https://images.athene-aachen.de/2018-05-Bildungssystem-Deutschland.png</a:t>
            </a:r>
            <a:r>
              <a:rPr lang="en-US" sz="1200">
                <a:latin typeface="Arabic Typesetting"/>
                <a:cs typeface="Arabic Typesetting"/>
              </a:rPr>
              <a:t> </a:t>
            </a:r>
            <a:endParaRPr lang="en-US" sz="1200"/>
          </a:p>
          <a:p>
            <a:pPr>
              <a:lnSpc>
                <a:spcPct val="50000"/>
              </a:lnSpc>
              <a:buNone/>
            </a:pPr>
            <a:endParaRPr lang="en-US" sz="1200"/>
          </a:p>
          <a:p>
            <a:pPr>
              <a:lnSpc>
                <a:spcPct val="50000"/>
              </a:lnSpc>
              <a:buNone/>
            </a:pPr>
            <a:r>
              <a:rPr lang="en-US" sz="1200" i="1" err="1">
                <a:latin typeface="Arabic Typesetting"/>
                <a:cs typeface="Arabic Typesetting"/>
              </a:rPr>
              <a:t>Abbildung</a:t>
            </a:r>
            <a:r>
              <a:rPr lang="en-US" sz="1200" i="1">
                <a:latin typeface="Arabic Typesetting"/>
                <a:cs typeface="Arabic Typesetting"/>
              </a:rPr>
              <a:t> 8</a:t>
            </a:r>
            <a:r>
              <a:rPr lang="en-US" sz="1200">
                <a:latin typeface="Arabic Typesetting"/>
                <a:cs typeface="Arabic Typesetting"/>
              </a:rPr>
              <a:t>. (o. D.). [</a:t>
            </a:r>
            <a:r>
              <a:rPr lang="en-US" sz="1200" err="1">
                <a:latin typeface="Arabic Typesetting"/>
                <a:cs typeface="Arabic Typesetting"/>
              </a:rPr>
              <a:t>Grafik</a:t>
            </a:r>
            <a:r>
              <a:rPr lang="en-US" sz="1200">
                <a:latin typeface="Arabic Typesetting"/>
                <a:cs typeface="Arabic Typesetting"/>
              </a:rPr>
              <a:t>]. </a:t>
            </a:r>
            <a:r>
              <a:rPr lang="en-US" sz="1200">
                <a:latin typeface="Arabic Typesetting"/>
                <a:cs typeface="Arabic Typesetting"/>
                <a:hlinkClick r:id="rId11"/>
              </a:rPr>
              <a:t>https://ksztalcenie.um.bialystok.pl/wp-content/uploads/2021/10/struktura1.png</a:t>
            </a:r>
            <a:r>
              <a:rPr lang="en-US" sz="1200">
                <a:latin typeface="Arabic Typesetting"/>
                <a:cs typeface="Arabic Typesetting"/>
              </a:rPr>
              <a:t> </a:t>
            </a:r>
            <a:endParaRPr lang="en-US" sz="1200"/>
          </a:p>
          <a:p>
            <a:pPr>
              <a:lnSpc>
                <a:spcPct val="50000"/>
              </a:lnSpc>
              <a:buNone/>
            </a:pPr>
            <a:endParaRPr lang="en-US" sz="1200">
              <a:latin typeface="Arabic Typesetting"/>
              <a:cs typeface="Arabic Typesetting"/>
            </a:endParaRPr>
          </a:p>
          <a:p>
            <a:pPr>
              <a:lnSpc>
                <a:spcPct val="50000"/>
              </a:lnSpc>
              <a:buNone/>
            </a:pPr>
            <a:r>
              <a:rPr lang="en-US" sz="1200" i="1" err="1">
                <a:latin typeface="Arabic Typesetting"/>
                <a:cs typeface="Arabic Typesetting"/>
              </a:rPr>
              <a:t>Abbildung</a:t>
            </a:r>
            <a:r>
              <a:rPr lang="en-US" sz="1200" i="1">
                <a:latin typeface="Arabic Typesetting"/>
                <a:cs typeface="Arabic Typesetting"/>
              </a:rPr>
              <a:t> 9</a:t>
            </a:r>
            <a:r>
              <a:rPr lang="en-US" sz="1200">
                <a:latin typeface="Arabic Typesetting"/>
                <a:cs typeface="Arabic Typesetting"/>
              </a:rPr>
              <a:t>. (o. D.). [</a:t>
            </a:r>
            <a:r>
              <a:rPr lang="en-US" sz="1200" err="1">
                <a:latin typeface="Arabic Typesetting"/>
                <a:cs typeface="Arabic Typesetting"/>
              </a:rPr>
              <a:t>Fotographie</a:t>
            </a:r>
            <a:r>
              <a:rPr lang="en-US" sz="1200">
                <a:latin typeface="Arabic Typesetting"/>
                <a:cs typeface="Arabic Typesetting"/>
              </a:rPr>
              <a:t>]. </a:t>
            </a:r>
            <a:r>
              <a:rPr lang="en-US" sz="1200">
                <a:latin typeface="Arabic Typesetting"/>
                <a:cs typeface="Arabic Typesetting"/>
                <a:hlinkClick r:id="rId12"/>
              </a:rPr>
              <a:t>https://cdn.prod.www.spiegel.de/images/4c762b1c-0001-0004-0000-000001182104_w1600_r1.4998315931289996_fpx49.32_fpy49.99.jpg</a:t>
            </a:r>
            <a:r>
              <a:rPr lang="en-US" sz="1200">
                <a:latin typeface="Arabic Typesetting"/>
                <a:cs typeface="Arabic Typesetting"/>
              </a:rPr>
              <a:t> </a:t>
            </a:r>
            <a:endParaRPr lang="en-US" sz="1200"/>
          </a:p>
          <a:p>
            <a:pPr>
              <a:lnSpc>
                <a:spcPct val="50000"/>
              </a:lnSpc>
              <a:buNone/>
            </a:pPr>
            <a:endParaRPr lang="en-US" sz="1200"/>
          </a:p>
          <a:p>
            <a:pPr>
              <a:lnSpc>
                <a:spcPct val="50000"/>
              </a:lnSpc>
              <a:buNone/>
            </a:pPr>
            <a:r>
              <a:rPr lang="en-US" sz="1200" err="1">
                <a:latin typeface="Arabic Typesetting"/>
                <a:cs typeface="Arabic Typesetting"/>
              </a:rPr>
              <a:t>Abbildung</a:t>
            </a:r>
            <a:r>
              <a:rPr lang="en-US" sz="1200">
                <a:latin typeface="Arabic Typesetting"/>
                <a:cs typeface="Arabic Typesetting"/>
              </a:rPr>
              <a:t> 10. (o. D.). [</a:t>
            </a:r>
            <a:r>
              <a:rPr lang="en-US" sz="1200" err="1">
                <a:latin typeface="Arabic Typesetting"/>
                <a:cs typeface="Arabic Typesetting"/>
              </a:rPr>
              <a:t>Fotographie</a:t>
            </a:r>
            <a:r>
              <a:rPr lang="en-US" sz="1200">
                <a:latin typeface="Arabic Typesetting"/>
                <a:cs typeface="Arabic Typesetting"/>
              </a:rPr>
              <a:t>]. </a:t>
            </a:r>
            <a:r>
              <a:rPr lang="en-US" sz="1200">
                <a:latin typeface="Arabic Typesetting"/>
                <a:cs typeface="Arabic Typesetting"/>
                <a:hlinkClick r:id="rId13"/>
              </a:rPr>
              <a:t>https://blog.sprung-ins-ausland.de/wp-content/uploads/2019/02/luisa_jan2_DSC_0165.jpg</a:t>
            </a:r>
            <a:endParaRPr lang="en-US" sz="1200"/>
          </a:p>
          <a:p>
            <a:pPr>
              <a:lnSpc>
                <a:spcPct val="50000"/>
              </a:lnSpc>
              <a:buNone/>
            </a:pPr>
            <a:endParaRPr lang="en-US" sz="1200"/>
          </a:p>
          <a:p>
            <a:pPr>
              <a:lnSpc>
                <a:spcPct val="50000"/>
              </a:lnSpc>
              <a:buNone/>
            </a:pPr>
            <a:r>
              <a:rPr lang="en-US" sz="1200" i="1" err="1">
                <a:latin typeface="Arabic Typesetting"/>
                <a:cs typeface="Arabic Typesetting"/>
              </a:rPr>
              <a:t>Abbildung</a:t>
            </a:r>
            <a:r>
              <a:rPr lang="en-US" sz="1200" i="1">
                <a:latin typeface="Arabic Typesetting"/>
                <a:cs typeface="Arabic Typesetting"/>
              </a:rPr>
              <a:t> 11</a:t>
            </a:r>
            <a:r>
              <a:rPr lang="en-US" sz="1200">
                <a:latin typeface="Arabic Typesetting"/>
                <a:cs typeface="Arabic Typesetting"/>
              </a:rPr>
              <a:t>. (o. D.). [</a:t>
            </a:r>
            <a:r>
              <a:rPr lang="en-US" sz="1200" err="1">
                <a:latin typeface="Arabic Typesetting"/>
                <a:cs typeface="Arabic Typesetting"/>
              </a:rPr>
              <a:t>Fotographie</a:t>
            </a:r>
            <a:r>
              <a:rPr lang="en-US" sz="1200">
                <a:latin typeface="Arabic Typesetting"/>
                <a:cs typeface="Arabic Typesetting"/>
              </a:rPr>
              <a:t>]. </a:t>
            </a:r>
            <a:r>
              <a:rPr lang="en-US" sz="1200">
                <a:latin typeface="Arabic Typesetting"/>
                <a:cs typeface="Arabic Typesetting"/>
                <a:hlinkClick r:id="rId14"/>
              </a:rPr>
              <a:t>https://ezw.uni-freiburg.de/wp-content/uploads/2021/02/Befragung_2.jpg</a:t>
            </a:r>
            <a:r>
              <a:rPr lang="en-US" sz="1200">
                <a:latin typeface="Arabic Typesetting"/>
                <a:cs typeface="Arabic Typesetting"/>
              </a:rPr>
              <a:t> </a:t>
            </a:r>
            <a:endParaRPr lang="en-US" sz="1200"/>
          </a:p>
          <a:p>
            <a:pPr>
              <a:lnSpc>
                <a:spcPct val="50000"/>
              </a:lnSpc>
              <a:buNone/>
            </a:pPr>
            <a:endParaRPr lang="en-US" sz="1200" i="1">
              <a:latin typeface="Arabic Typesetting"/>
              <a:cs typeface="Arabic Typesetting"/>
            </a:endParaRPr>
          </a:p>
          <a:p>
            <a:pPr>
              <a:lnSpc>
                <a:spcPct val="50000"/>
              </a:lnSpc>
              <a:buNone/>
            </a:pPr>
            <a:r>
              <a:rPr lang="en-US" sz="1200" i="1" err="1">
                <a:latin typeface="Arabic Typesetting"/>
                <a:cs typeface="Arabic Typesetting"/>
              </a:rPr>
              <a:t>Abbildung</a:t>
            </a:r>
            <a:r>
              <a:rPr lang="en-US" sz="1200" i="1">
                <a:latin typeface="Arabic Typesetting"/>
                <a:cs typeface="Arabic Typesetting"/>
              </a:rPr>
              <a:t> 12</a:t>
            </a:r>
            <a:r>
              <a:rPr lang="en-US" sz="1200">
                <a:latin typeface="Arabic Typesetting"/>
                <a:cs typeface="Arabic Typesetting"/>
              </a:rPr>
              <a:t>. (o. D.). [</a:t>
            </a:r>
            <a:r>
              <a:rPr lang="en-US" sz="1200" err="1">
                <a:latin typeface="Arabic Typesetting"/>
                <a:cs typeface="Arabic Typesetting"/>
              </a:rPr>
              <a:t>Diagramm</a:t>
            </a:r>
            <a:r>
              <a:rPr lang="en-US" sz="1200">
                <a:latin typeface="Arabic Typesetting"/>
                <a:cs typeface="Arabic Typesetting"/>
              </a:rPr>
              <a:t>]. </a:t>
            </a:r>
            <a:r>
              <a:rPr lang="en-US" sz="1200">
                <a:latin typeface="Arabic Typesetting"/>
                <a:cs typeface="Arabic Typesetting"/>
                <a:hlinkClick r:id="rId15"/>
              </a:rPr>
              <a:t>http://www.oecd.org/pisa/PISA-results_GERMAN.png</a:t>
            </a:r>
            <a:r>
              <a:rPr lang="en-US" sz="1200">
                <a:latin typeface="Arabic Typesetting"/>
                <a:cs typeface="Arabic Typesetting"/>
              </a:rPr>
              <a:t> </a:t>
            </a:r>
            <a:endParaRPr lang="en-US" sz="1200"/>
          </a:p>
          <a:p>
            <a:pPr>
              <a:lnSpc>
                <a:spcPct val="50000"/>
              </a:lnSpc>
              <a:buNone/>
            </a:pPr>
            <a:endParaRPr lang="en-US" sz="1200" i="1">
              <a:latin typeface="Arabic Typesetting"/>
              <a:cs typeface="Arabic Typesetting"/>
            </a:endParaRPr>
          </a:p>
          <a:p>
            <a:pPr>
              <a:lnSpc>
                <a:spcPct val="50000"/>
              </a:lnSpc>
              <a:buNone/>
            </a:pPr>
            <a:r>
              <a:rPr lang="en-US" sz="1200" i="1" err="1">
                <a:latin typeface="Arabic Typesetting"/>
                <a:cs typeface="Arabic Typesetting"/>
              </a:rPr>
              <a:t>Abbildung</a:t>
            </a:r>
            <a:r>
              <a:rPr lang="en-US" sz="1200" i="1">
                <a:latin typeface="Arabic Typesetting"/>
                <a:cs typeface="Arabic Typesetting"/>
              </a:rPr>
              <a:t> 13</a:t>
            </a:r>
            <a:r>
              <a:rPr lang="en-US" sz="1200">
                <a:latin typeface="Arabic Typesetting"/>
                <a:cs typeface="Arabic Typesetting"/>
              </a:rPr>
              <a:t>. (o. D.). [</a:t>
            </a:r>
            <a:r>
              <a:rPr lang="en-US" sz="1200" err="1">
                <a:latin typeface="Arabic Typesetting"/>
                <a:cs typeface="Arabic Typesetting"/>
              </a:rPr>
              <a:t>Fotographie</a:t>
            </a:r>
            <a:r>
              <a:rPr lang="en-US" sz="1200">
                <a:latin typeface="Arabic Typesetting"/>
                <a:cs typeface="Arabic Typesetting"/>
              </a:rPr>
              <a:t>]. </a:t>
            </a:r>
            <a:r>
              <a:rPr lang="en-US" sz="1200">
                <a:latin typeface="Arabic Typesetting"/>
                <a:cs typeface="Arabic Typesetting"/>
                <a:hlinkClick r:id="rId16"/>
              </a:rPr>
              <a:t>https://ais-akamai.rtl.de/masters/1299853/1686x0/anders-als-noch-im-jahr-2000-liegt-deutschland-in-der-aktuellen-pisa-studie-ueber-dem-oecd-durchschnitt.jpg</a:t>
            </a:r>
            <a:r>
              <a:rPr lang="en-US" sz="1200">
                <a:latin typeface="Arabic Typesetting"/>
                <a:cs typeface="Arabic Typesetting"/>
              </a:rPr>
              <a:t> </a:t>
            </a:r>
            <a:endParaRPr lang="en-US" sz="1200"/>
          </a:p>
          <a:p>
            <a:pPr>
              <a:lnSpc>
                <a:spcPct val="50000"/>
              </a:lnSpc>
              <a:buNone/>
            </a:pPr>
            <a:endParaRPr lang="en-US" sz="1200">
              <a:latin typeface="Arabic Typesetting"/>
            </a:endParaRPr>
          </a:p>
          <a:p>
            <a:pPr>
              <a:lnSpc>
                <a:spcPct val="50000"/>
              </a:lnSpc>
              <a:buNone/>
            </a:pPr>
            <a:r>
              <a:rPr lang="en-US" sz="1200" i="1" err="1">
                <a:latin typeface="Arabic Typesetting"/>
              </a:rPr>
              <a:t>Abbildung</a:t>
            </a:r>
            <a:r>
              <a:rPr lang="en-US" sz="1200" i="1">
                <a:latin typeface="Arabic Typesetting"/>
              </a:rPr>
              <a:t> 14</a:t>
            </a:r>
            <a:r>
              <a:rPr lang="en-US" sz="1200">
                <a:latin typeface="Arabic Typesetting"/>
              </a:rPr>
              <a:t>. (o. D.). [Illustration]. </a:t>
            </a:r>
            <a:r>
              <a:rPr lang="en-US" sz="1200">
                <a:latin typeface="Arabic Typesetting"/>
                <a:hlinkClick r:id="rId17"/>
              </a:rPr>
              <a:t>https://png.pngtree.com/element_origin_min_pic/16/10/24/f56d6867cde7116b1e6ad94feb76d8fb.jpg</a:t>
            </a:r>
            <a:r>
              <a:rPr lang="en-US" sz="1200">
                <a:latin typeface="Arabic Typesetting"/>
              </a:rPr>
              <a:t> </a:t>
            </a:r>
            <a:endParaRPr lang="en-US">
              <a:latin typeface="Arabic Typesetting"/>
            </a:endParaRPr>
          </a:p>
          <a:p>
            <a:pPr>
              <a:lnSpc>
                <a:spcPct val="50000"/>
              </a:lnSpc>
              <a:buNone/>
            </a:pPr>
            <a:endParaRPr lang="en-US" sz="1200">
              <a:latin typeface="Arabic Typesetting"/>
            </a:endParaRPr>
          </a:p>
          <a:p>
            <a:pPr>
              <a:lnSpc>
                <a:spcPct val="50000"/>
              </a:lnSpc>
              <a:buNone/>
            </a:pPr>
            <a:endParaRPr lang="en-US" sz="1200">
              <a:latin typeface="Arabic Typesetting"/>
            </a:endParaRPr>
          </a:p>
          <a:p>
            <a:pPr>
              <a:lnSpc>
                <a:spcPct val="50000"/>
              </a:lnSpc>
              <a:buNone/>
            </a:pPr>
            <a:endParaRPr lang="en-US" sz="1200">
              <a:latin typeface="Arabic Typesetting"/>
            </a:endParaRPr>
          </a:p>
        </p:txBody>
      </p:sp>
      <p:sp>
        <p:nvSpPr>
          <p:cNvPr id="1958" name="Google Shape;1958;p49"/>
          <p:cNvSpPr txBox="1">
            <a:spLocks noGrp="1"/>
          </p:cNvSpPr>
          <p:nvPr>
            <p:ph type="body" idx="2"/>
          </p:nvPr>
        </p:nvSpPr>
        <p:spPr>
          <a:xfrm>
            <a:off x="467625" y="1277372"/>
            <a:ext cx="5403200" cy="5064200"/>
          </a:xfrm>
          <a:prstGeom prst="rect">
            <a:avLst/>
          </a:prstGeom>
        </p:spPr>
        <p:txBody>
          <a:bodyPr spcFirstLastPara="1" wrap="square" lIns="121900" tIns="121900" rIns="121900" bIns="121900" anchor="t" anchorCtr="0">
            <a:noAutofit/>
          </a:bodyPr>
          <a:lstStyle/>
          <a:p>
            <a:pPr>
              <a:lnSpc>
                <a:spcPct val="50000"/>
              </a:lnSpc>
              <a:buNone/>
            </a:pPr>
            <a:r>
              <a:rPr lang="de-DE" sz="1200">
                <a:latin typeface="Arabic Typesetting"/>
                <a:cs typeface="Arabic Typesetting"/>
              </a:rPr>
              <a:t>Prenzel, M., Sälzer, C., Klieme, E. &amp; Köller, O. (2013). </a:t>
            </a:r>
            <a:r>
              <a:rPr lang="de-DE" sz="1200" i="1">
                <a:latin typeface="Arabic Typesetting"/>
                <a:cs typeface="Arabic Typesetting"/>
              </a:rPr>
              <a:t>PISA 2012 Fortschritte und Herausforderungen in Deutschland</a:t>
            </a:r>
            <a:r>
              <a:rPr lang="de-DE" sz="1200">
                <a:latin typeface="Arabic Typesetting"/>
                <a:cs typeface="Arabic Typesetting"/>
              </a:rPr>
              <a:t>. Waxmann. </a:t>
            </a:r>
            <a:r>
              <a:rPr lang="de-DE" sz="1200">
                <a:latin typeface="Arabic Typesetting"/>
                <a:cs typeface="Arabic Typesetting"/>
                <a:hlinkClick r:id="rId18"/>
              </a:rPr>
              <a:t>https://www.pisa.tum.de/fileadmin/w00bgi/www/Berichtsbaende_und_Zusammenfassungungen/PISA_2012_EBook_ISBN3001.pdf</a:t>
            </a:r>
            <a:r>
              <a:rPr lang="de-DE" sz="1200">
                <a:latin typeface="Arabic Typesetting"/>
                <a:cs typeface="Arabic Typesetting"/>
              </a:rPr>
              <a:t> </a:t>
            </a:r>
            <a:endParaRPr lang="en-US" sz="1200">
              <a:cs typeface="Arabic Typesetting"/>
            </a:endParaRPr>
          </a:p>
          <a:p>
            <a:pPr>
              <a:lnSpc>
                <a:spcPct val="50000"/>
              </a:lnSpc>
              <a:buNone/>
            </a:pPr>
            <a:endParaRPr lang="de-DE" sz="1200">
              <a:cs typeface="Arabic Typesetting"/>
            </a:endParaRPr>
          </a:p>
          <a:p>
            <a:pPr>
              <a:lnSpc>
                <a:spcPct val="50000"/>
              </a:lnSpc>
              <a:buNone/>
            </a:pPr>
            <a:r>
              <a:rPr lang="de-DE" sz="1200" err="1">
                <a:latin typeface="Arabic Typesetting"/>
                <a:cs typeface="Arabic Typesetting"/>
              </a:rPr>
              <a:t>Reiss</a:t>
            </a:r>
            <a:r>
              <a:rPr lang="de-DE" sz="1200">
                <a:latin typeface="Arabic Typesetting"/>
                <a:cs typeface="Arabic Typesetting"/>
              </a:rPr>
              <a:t>, K., Sälzer, C., </a:t>
            </a:r>
            <a:r>
              <a:rPr lang="de-DE" sz="1200" err="1">
                <a:latin typeface="Arabic Typesetting"/>
                <a:cs typeface="Arabic Typesetting"/>
              </a:rPr>
              <a:t>Schiepe-Tiska</a:t>
            </a:r>
            <a:r>
              <a:rPr lang="de-DE" sz="1200">
                <a:latin typeface="Arabic Typesetting"/>
                <a:cs typeface="Arabic Typesetting"/>
              </a:rPr>
              <a:t>, A., Klieme, E. &amp; Köller, O. (2016). </a:t>
            </a:r>
            <a:r>
              <a:rPr lang="de-DE" sz="1200" i="1">
                <a:latin typeface="Arabic Typesetting"/>
                <a:cs typeface="Arabic Typesetting"/>
              </a:rPr>
              <a:t>PISA 2015 Eine Studie zwischen Kontinuität und Innovation</a:t>
            </a:r>
            <a:r>
              <a:rPr lang="de-DE" sz="1200">
                <a:latin typeface="Arabic Typesetting"/>
                <a:cs typeface="Arabic Typesetting"/>
              </a:rPr>
              <a:t>. Waxmann. </a:t>
            </a:r>
            <a:r>
              <a:rPr lang="de-DE" sz="1200">
                <a:latin typeface="Arabic Typesetting"/>
                <a:cs typeface="Arabic Typesetting"/>
                <a:hlinkClick r:id="rId19"/>
              </a:rPr>
              <a:t>https://www.pisa.tum.de/fileadmin/w00bgi/www/Berichtsbaende_und_Zusammenfassungungen/aktuelle_Version_-_Nationaler_Bericht_2015.pdf</a:t>
            </a:r>
            <a:r>
              <a:rPr lang="de-DE" sz="1200">
                <a:latin typeface="Arabic Typesetting"/>
                <a:cs typeface="Arabic Typesetting"/>
              </a:rPr>
              <a:t> </a:t>
            </a:r>
            <a:endParaRPr lang="en-US" sz="1200">
              <a:cs typeface="Arabic Typesetting"/>
            </a:endParaRPr>
          </a:p>
          <a:p>
            <a:pPr>
              <a:lnSpc>
                <a:spcPct val="50000"/>
              </a:lnSpc>
              <a:buNone/>
            </a:pPr>
            <a:endParaRPr lang="de-DE" sz="1200">
              <a:latin typeface="Arabic Typesetting"/>
              <a:cs typeface="Arabic Typesetting"/>
            </a:endParaRPr>
          </a:p>
          <a:p>
            <a:pPr>
              <a:lnSpc>
                <a:spcPct val="50000"/>
              </a:lnSpc>
              <a:buNone/>
            </a:pPr>
            <a:r>
              <a:rPr lang="de-DE" sz="1200" err="1">
                <a:latin typeface="Arabic Typesetting"/>
                <a:cs typeface="Arabic Typesetting"/>
              </a:rPr>
              <a:t>Reiss</a:t>
            </a:r>
            <a:r>
              <a:rPr lang="de-DE" sz="1200">
                <a:latin typeface="Arabic Typesetting"/>
                <a:cs typeface="Arabic Typesetting"/>
              </a:rPr>
              <a:t>, K., Weis, M., Klieme, E. &amp; Köller, O. (2019). </a:t>
            </a:r>
            <a:r>
              <a:rPr lang="de-DE" sz="1200" i="1">
                <a:latin typeface="Arabic Typesetting"/>
                <a:cs typeface="Arabic Typesetting"/>
              </a:rPr>
              <a:t>PISA 2018 Grundbildung im internationalen Vergleich</a:t>
            </a:r>
            <a:r>
              <a:rPr lang="de-DE" sz="1200">
                <a:latin typeface="Arabic Typesetting"/>
                <a:cs typeface="Arabic Typesetting"/>
              </a:rPr>
              <a:t>. Waxmann. </a:t>
            </a:r>
            <a:r>
              <a:rPr lang="de-DE" sz="1200">
                <a:latin typeface="Arabic Typesetting"/>
                <a:cs typeface="Arabic Typesetting"/>
                <a:hlinkClick r:id="rId20"/>
              </a:rPr>
              <a:t>https://www.waxmann.com/index.php?eID=download&amp;buchnr=4100</a:t>
            </a:r>
            <a:r>
              <a:rPr lang="de-DE" sz="1200">
                <a:latin typeface="Arabic Typesetting"/>
                <a:cs typeface="Arabic Typesetting"/>
              </a:rPr>
              <a:t> </a:t>
            </a:r>
            <a:endParaRPr lang="en-US" sz="1200"/>
          </a:p>
          <a:p>
            <a:pPr>
              <a:lnSpc>
                <a:spcPct val="50000"/>
              </a:lnSpc>
              <a:buNone/>
            </a:pPr>
            <a:endParaRPr lang="de-DE" sz="1200">
              <a:latin typeface="Arabic Typesetting"/>
              <a:cs typeface="Arabic Typesetting"/>
            </a:endParaRPr>
          </a:p>
          <a:p>
            <a:pPr>
              <a:lnSpc>
                <a:spcPct val="50000"/>
              </a:lnSpc>
              <a:buNone/>
            </a:pPr>
            <a:r>
              <a:rPr lang="de-DE" sz="1200" err="1">
                <a:latin typeface="Arabic Typesetting"/>
                <a:cs typeface="Arabic Typesetting"/>
              </a:rPr>
              <a:t>Schwippert</a:t>
            </a:r>
            <a:r>
              <a:rPr lang="de-DE" sz="1200">
                <a:latin typeface="Arabic Typesetting"/>
                <a:cs typeface="Arabic Typesetting"/>
              </a:rPr>
              <a:t>, K., Kasper, D., Köller, O., </a:t>
            </a:r>
            <a:r>
              <a:rPr lang="de-DE" sz="1200" err="1">
                <a:latin typeface="Arabic Typesetting"/>
                <a:cs typeface="Arabic Typesetting"/>
              </a:rPr>
              <a:t>McElvany</a:t>
            </a:r>
            <a:r>
              <a:rPr lang="de-DE" sz="1200">
                <a:latin typeface="Arabic Typesetting"/>
                <a:cs typeface="Arabic Typesetting"/>
              </a:rPr>
              <a:t>, N., Selter, C., </a:t>
            </a:r>
            <a:r>
              <a:rPr lang="de-DE" sz="1200" err="1">
                <a:latin typeface="Arabic Typesetting"/>
                <a:cs typeface="Arabic Typesetting"/>
              </a:rPr>
              <a:t>Steffensky</a:t>
            </a:r>
            <a:r>
              <a:rPr lang="de-DE" sz="1200">
                <a:latin typeface="Arabic Typesetting"/>
                <a:cs typeface="Arabic Typesetting"/>
              </a:rPr>
              <a:t>, M. &amp; Wendt, H. (2020a). </a:t>
            </a:r>
            <a:r>
              <a:rPr lang="de-DE" sz="1200" i="1">
                <a:latin typeface="Arabic Typesetting"/>
                <a:cs typeface="Arabic Typesetting"/>
              </a:rPr>
              <a:t>TIMSS 2019 Mathematische und naturwissenschaftliche Kompetenzen von Grundschulkindern in Deutschland im internationalen Vergleich</a:t>
            </a:r>
            <a:r>
              <a:rPr lang="de-DE" sz="1200">
                <a:latin typeface="Arabic Typesetting"/>
                <a:cs typeface="Arabic Typesetting"/>
              </a:rPr>
              <a:t>. Waxmann. </a:t>
            </a:r>
            <a:r>
              <a:rPr lang="de-DE" sz="1200">
                <a:latin typeface="Arabic Typesetting"/>
                <a:cs typeface="Arabic Typesetting"/>
                <a:hlinkClick r:id="rId21"/>
              </a:rPr>
              <a:t>https://www.waxmann.com/index.php?eID=download&amp;buchnr=4319%20-%20%5B%7B%22num%22%3A821%2C%22gen%22%3A0%7D%2C%7B%22name%22%3A%22XYZ%22%7D%2C0%2C842%2C0%5D</a:t>
            </a:r>
            <a:r>
              <a:rPr lang="de-DE" sz="1200">
                <a:latin typeface="Arabic Typesetting"/>
                <a:cs typeface="Arabic Typesetting"/>
              </a:rPr>
              <a:t> </a:t>
            </a:r>
            <a:endParaRPr lang="en-US" sz="1200"/>
          </a:p>
          <a:p>
            <a:pPr>
              <a:lnSpc>
                <a:spcPct val="50000"/>
              </a:lnSpc>
              <a:buNone/>
            </a:pPr>
            <a:endParaRPr lang="de-DE" sz="1200">
              <a:latin typeface="Arabic Typesetting"/>
              <a:cs typeface="Arabic Typesetting"/>
            </a:endParaRPr>
          </a:p>
          <a:p>
            <a:pPr>
              <a:lnSpc>
                <a:spcPct val="50000"/>
              </a:lnSpc>
              <a:buNone/>
            </a:pPr>
            <a:r>
              <a:rPr lang="de-DE" sz="1200" err="1">
                <a:latin typeface="Arabic Typesetting"/>
                <a:cs typeface="Arabic Typesetting"/>
              </a:rPr>
              <a:t>Schwippert</a:t>
            </a:r>
            <a:r>
              <a:rPr lang="de-DE" sz="1200">
                <a:latin typeface="Arabic Typesetting"/>
                <a:cs typeface="Arabic Typesetting"/>
              </a:rPr>
              <a:t>, K., Kasper, D., Köller, O., </a:t>
            </a:r>
            <a:r>
              <a:rPr lang="de-DE" sz="1200" err="1">
                <a:latin typeface="Arabic Typesetting"/>
                <a:cs typeface="Arabic Typesetting"/>
              </a:rPr>
              <a:t>McElvany</a:t>
            </a:r>
            <a:r>
              <a:rPr lang="de-DE" sz="1200">
                <a:latin typeface="Arabic Typesetting"/>
                <a:cs typeface="Arabic Typesetting"/>
              </a:rPr>
              <a:t>, N., Selter, C., </a:t>
            </a:r>
            <a:r>
              <a:rPr lang="de-DE" sz="1200" err="1">
                <a:latin typeface="Arabic Typesetting"/>
                <a:cs typeface="Arabic Typesetting"/>
              </a:rPr>
              <a:t>Steffensky</a:t>
            </a:r>
            <a:r>
              <a:rPr lang="de-DE" sz="1200">
                <a:latin typeface="Arabic Typesetting"/>
                <a:cs typeface="Arabic Typesetting"/>
              </a:rPr>
              <a:t>, M. &amp; Wendt, H. (2020b). </a:t>
            </a:r>
            <a:r>
              <a:rPr lang="de-DE" sz="1200" i="1">
                <a:latin typeface="Arabic Typesetting"/>
                <a:cs typeface="Arabic Typesetting"/>
              </a:rPr>
              <a:t>TIMSS 2019 Mathematische und naturwissenschaftliche Kompetenzen von Grundschulkindern in Deutschland im internationalen Vergleich Pressemappe</a:t>
            </a:r>
            <a:r>
              <a:rPr lang="de-DE" sz="1200">
                <a:latin typeface="Arabic Typesetting"/>
                <a:cs typeface="Arabic Typesetting"/>
              </a:rPr>
              <a:t>. Waxmann. </a:t>
            </a:r>
            <a:r>
              <a:rPr lang="de-DE" sz="1200">
                <a:latin typeface="Arabic Typesetting"/>
                <a:cs typeface="Arabic Typesetting"/>
                <a:hlinkClick r:id="rId22"/>
              </a:rPr>
              <a:t>https://www.timss2019.uni-hamburg.de/_files/pressemappe.pdf</a:t>
            </a:r>
            <a:r>
              <a:rPr lang="de-DE" sz="1200">
                <a:latin typeface="Arabic Typesetting"/>
                <a:cs typeface="Arabic Typesetting"/>
              </a:rPr>
              <a:t> </a:t>
            </a:r>
            <a:endParaRPr lang="en-US" sz="1200">
              <a:cs typeface="Arabic Typesetting"/>
            </a:endParaRPr>
          </a:p>
          <a:p>
            <a:pPr>
              <a:lnSpc>
                <a:spcPct val="50000"/>
              </a:lnSpc>
              <a:buNone/>
            </a:pPr>
            <a:endParaRPr lang="de-DE" sz="1200">
              <a:latin typeface="Arabic Typesetting"/>
              <a:cs typeface="Arabic Typesetting"/>
            </a:endParaRPr>
          </a:p>
          <a:p>
            <a:pPr>
              <a:lnSpc>
                <a:spcPct val="50000"/>
              </a:lnSpc>
              <a:buNone/>
            </a:pPr>
            <a:r>
              <a:rPr lang="de-DE" sz="1200">
                <a:latin typeface="Arabic Typesetting"/>
                <a:cs typeface="Arabic Typesetting"/>
              </a:rPr>
              <a:t>Sekretariat der ständigen Konferenz der Kultusminister der Länder in der Bundesrepublik Deutschland. (2004). </a:t>
            </a:r>
            <a:r>
              <a:rPr lang="de-DE" sz="1200" i="1">
                <a:latin typeface="Arabic Typesetting"/>
                <a:cs typeface="Arabic Typesetting"/>
              </a:rPr>
              <a:t>Vereinbarungen über Bildungsstandards für den Primarbereich (Jahrgangsstufe 4)</a:t>
            </a:r>
            <a:r>
              <a:rPr lang="de-DE" sz="1200">
                <a:latin typeface="Arabic Typesetting"/>
                <a:cs typeface="Arabic Typesetting"/>
              </a:rPr>
              <a:t>. </a:t>
            </a:r>
            <a:r>
              <a:rPr lang="de-DE" sz="1200">
                <a:latin typeface="Arabic Typesetting"/>
                <a:cs typeface="Arabic Typesetting"/>
                <a:hlinkClick r:id="rId23"/>
              </a:rPr>
              <a:t>https://www.kmk.org/fileadmin/Dateien/veroeffentlichungen_beschluesse/2004/2004_10_15-Bildungsstandards-Primar.pdf</a:t>
            </a:r>
            <a:r>
              <a:rPr lang="de-DE" sz="1200">
                <a:latin typeface="Arabic Typesetting"/>
                <a:cs typeface="Arabic Typesetting"/>
              </a:rPr>
              <a:t> </a:t>
            </a:r>
            <a:endParaRPr lang="en-US" sz="1200">
              <a:cs typeface="Arabic Typesetting"/>
            </a:endParaRPr>
          </a:p>
          <a:p>
            <a:pPr>
              <a:lnSpc>
                <a:spcPct val="50000"/>
              </a:lnSpc>
              <a:buNone/>
            </a:pPr>
            <a:endParaRPr lang="de-DE" sz="1200">
              <a:latin typeface="Arabic Typesetting"/>
              <a:cs typeface="Arabic Typesetting"/>
            </a:endParaRPr>
          </a:p>
          <a:p>
            <a:pPr>
              <a:lnSpc>
                <a:spcPct val="50000"/>
              </a:lnSpc>
              <a:buNone/>
            </a:pPr>
            <a:r>
              <a:rPr lang="de-DE" sz="1200">
                <a:latin typeface="Arabic Typesetting"/>
                <a:cs typeface="Arabic Typesetting"/>
              </a:rPr>
              <a:t>Wendt, H., Bos, W., Selter, C., Köller, O., </a:t>
            </a:r>
            <a:r>
              <a:rPr lang="de-DE" sz="1200" err="1">
                <a:latin typeface="Arabic Typesetting"/>
                <a:cs typeface="Arabic Typesetting"/>
              </a:rPr>
              <a:t>Schwippert</a:t>
            </a:r>
            <a:r>
              <a:rPr lang="de-DE" sz="1200">
                <a:latin typeface="Arabic Typesetting"/>
                <a:cs typeface="Arabic Typesetting"/>
              </a:rPr>
              <a:t>, K. &amp; Kasper, D. (2016). </a:t>
            </a:r>
            <a:r>
              <a:rPr lang="de-DE" sz="1200" i="1">
                <a:latin typeface="Arabic Typesetting"/>
                <a:cs typeface="Arabic Typesetting"/>
              </a:rPr>
              <a:t>TIMSS 2015 Mathematische und naturwissenschaftliche Kompetenzen von Grundschulkindern in Deutschland im internationalen Vergleich. </a:t>
            </a:r>
            <a:r>
              <a:rPr lang="de-DE" sz="1200">
                <a:latin typeface="Arabic Typesetting"/>
                <a:cs typeface="Arabic Typesetting"/>
              </a:rPr>
              <a:t>Waxmann. </a:t>
            </a:r>
            <a:r>
              <a:rPr lang="de-DE" sz="1200">
                <a:latin typeface="Arabic Typesetting"/>
                <a:cs typeface="Arabic Typesetting"/>
                <a:hlinkClick r:id="rId24"/>
              </a:rPr>
              <a:t>https://www.waxmann.com/fileadmin/media/zusatztexte/3566Volltext.pdf</a:t>
            </a:r>
            <a:endParaRPr lang="en-US" sz="1200">
              <a:cs typeface="Arabic Typesetting"/>
              <a:hlinkClick r:id="rId24"/>
            </a:endParaRPr>
          </a:p>
          <a:p>
            <a:pPr>
              <a:lnSpc>
                <a:spcPct val="50000"/>
              </a:lnSpc>
              <a:buNone/>
            </a:pPr>
            <a:endParaRPr lang="de-DE" sz="1200">
              <a:latin typeface="Arabic Typesetting"/>
              <a:cs typeface="Arabic Typesetting"/>
            </a:endParaRPr>
          </a:p>
          <a:p>
            <a:pPr>
              <a:lnSpc>
                <a:spcPct val="50000"/>
              </a:lnSpc>
              <a:buNone/>
            </a:pPr>
            <a:endParaRPr lang="de-DE" sz="1200">
              <a:latin typeface="Arabic Typesetting"/>
              <a:cs typeface="Arabic Typesetting"/>
            </a:endParaRPr>
          </a:p>
          <a:p>
            <a:pPr>
              <a:lnSpc>
                <a:spcPct val="50000"/>
              </a:lnSpc>
              <a:buNone/>
            </a:pPr>
            <a:endParaRPr lang="de-DE" sz="1200">
              <a:latin typeface="Arabic Typesetting"/>
              <a:cs typeface="Arabic Typesetting"/>
            </a:endParaRPr>
          </a:p>
        </p:txBody>
      </p:sp>
      <p:grpSp>
        <p:nvGrpSpPr>
          <p:cNvPr id="22" name="Gruppieren 21">
            <a:extLst>
              <a:ext uri="{FF2B5EF4-FFF2-40B4-BE49-F238E27FC236}">
                <a16:creationId xmlns:a16="http://schemas.microsoft.com/office/drawing/2014/main" id="{52D1EF18-70DF-4536-B81A-B14522AE3279}"/>
              </a:ext>
            </a:extLst>
          </p:cNvPr>
          <p:cNvGrpSpPr/>
          <p:nvPr/>
        </p:nvGrpSpPr>
        <p:grpSpPr>
          <a:xfrm>
            <a:off x="557330" y="6225886"/>
            <a:ext cx="1655396" cy="545128"/>
            <a:chOff x="557330" y="6225886"/>
            <a:chExt cx="1655396" cy="545128"/>
          </a:xfrm>
        </p:grpSpPr>
        <p:pic>
          <p:nvPicPr>
            <p:cNvPr id="23" name="Grafik 27" descr="Anfangen mit einfarbiger Füllung">
              <a:hlinkClick r:id="rId25" action="ppaction://hlinksldjump"/>
              <a:extLst>
                <a:ext uri="{FF2B5EF4-FFF2-40B4-BE49-F238E27FC236}">
                  <a16:creationId xmlns:a16="http://schemas.microsoft.com/office/drawing/2014/main" id="{D102742E-D477-42DA-B7D1-969EB1D862D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02573" y="6225886"/>
              <a:ext cx="545128" cy="545128"/>
            </a:xfrm>
            <a:prstGeom prst="rect">
              <a:avLst/>
            </a:prstGeom>
          </p:spPr>
        </p:pic>
        <p:sp>
          <p:nvSpPr>
            <p:cNvPr id="24" name="Rechteck 23">
              <a:extLst>
                <a:ext uri="{FF2B5EF4-FFF2-40B4-BE49-F238E27FC236}">
                  <a16:creationId xmlns:a16="http://schemas.microsoft.com/office/drawing/2014/main" id="{874C29B3-DA6D-415E-93E0-C2A29AC9DF1A}"/>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hlinkClick r:id="rId25" action="ppaction://hlinksldjump"/>
              <a:extLst>
                <a:ext uri="{FF2B5EF4-FFF2-40B4-BE49-F238E27FC236}">
                  <a16:creationId xmlns:a16="http://schemas.microsoft.com/office/drawing/2014/main" id="{9EA407F6-3263-4B0C-A8AF-52FA5F1CBB75}"/>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pic>
        <p:nvPicPr>
          <p:cNvPr id="10" name="Grafik 9" descr="Wiedergabe mit einfarbiger Füllung">
            <a:hlinkClick r:id="" action="ppaction://hlinkshowjump?jump=nextslide"/>
            <a:extLst>
              <a:ext uri="{FF2B5EF4-FFF2-40B4-BE49-F238E27FC236}">
                <a16:creationId xmlns:a16="http://schemas.microsoft.com/office/drawing/2014/main" id="{3EAF799B-DC85-467E-B828-D1A65BC0FD1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1100540" y="6150842"/>
            <a:ext cx="553720" cy="553720"/>
          </a:xfrm>
          <a:prstGeom prst="rect">
            <a:avLst/>
          </a:prstGeom>
        </p:spPr>
      </p:pic>
      <p:sp>
        <p:nvSpPr>
          <p:cNvPr id="26" name="Textfeld 25">
            <a:extLst>
              <a:ext uri="{FF2B5EF4-FFF2-40B4-BE49-F238E27FC236}">
                <a16:creationId xmlns:a16="http://schemas.microsoft.com/office/drawing/2014/main" id="{F6DDDEF9-3F9E-49AB-8692-9D20CF190D2D}"/>
              </a:ext>
            </a:extLst>
          </p:cNvPr>
          <p:cNvSpPr txBox="1"/>
          <p:nvPr/>
        </p:nvSpPr>
        <p:spPr>
          <a:xfrm>
            <a:off x="264381" y="5917598"/>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4" name="Textfeld 33">
            <a:extLst>
              <a:ext uri="{FF2B5EF4-FFF2-40B4-BE49-F238E27FC236}">
                <a16:creationId xmlns:a16="http://schemas.microsoft.com/office/drawing/2014/main" id="{341B57A0-D31A-484D-A90B-3ED5CDEAA3E7}"/>
              </a:ext>
            </a:extLst>
          </p:cNvPr>
          <p:cNvSpPr txBox="1"/>
          <p:nvPr/>
        </p:nvSpPr>
        <p:spPr>
          <a:xfrm>
            <a:off x="223192"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5" name="Textfeld 34">
            <a:extLst>
              <a:ext uri="{FF2B5EF4-FFF2-40B4-BE49-F238E27FC236}">
                <a16:creationId xmlns:a16="http://schemas.microsoft.com/office/drawing/2014/main" id="{57AE385F-E2C6-47BE-9528-8E79BD17B8F1}"/>
              </a:ext>
            </a:extLst>
          </p:cNvPr>
          <p:cNvSpPr txBox="1"/>
          <p:nvPr/>
        </p:nvSpPr>
        <p:spPr>
          <a:xfrm>
            <a:off x="212895" y="3981706"/>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6" name="Textfeld 35">
            <a:extLst>
              <a:ext uri="{FF2B5EF4-FFF2-40B4-BE49-F238E27FC236}">
                <a16:creationId xmlns:a16="http://schemas.microsoft.com/office/drawing/2014/main" id="{0802E346-82EC-4390-B01D-7315591B413B}"/>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7" name="Textfeld 36">
            <a:extLst>
              <a:ext uri="{FF2B5EF4-FFF2-40B4-BE49-F238E27FC236}">
                <a16:creationId xmlns:a16="http://schemas.microsoft.com/office/drawing/2014/main" id="{97AC73AE-438E-4808-93C9-17CA0FBC9B19}"/>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8" name="Textfeld 37">
            <a:extLst>
              <a:ext uri="{FF2B5EF4-FFF2-40B4-BE49-F238E27FC236}">
                <a16:creationId xmlns:a16="http://schemas.microsoft.com/office/drawing/2014/main" id="{1B339168-BBBF-4BA0-8759-50BBAAF772BF}"/>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9" name="Textfeld 38">
            <a:extLst>
              <a:ext uri="{FF2B5EF4-FFF2-40B4-BE49-F238E27FC236}">
                <a16:creationId xmlns:a16="http://schemas.microsoft.com/office/drawing/2014/main" id="{713750B5-C45F-47BD-950E-06A3632A229B}"/>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0" name="Google Shape;1617;p31">
            <a:hlinkClick r:id="rId30" action="ppaction://hlinksldjump"/>
            <a:extLst>
              <a:ext uri="{FF2B5EF4-FFF2-40B4-BE49-F238E27FC236}">
                <a16:creationId xmlns:a16="http://schemas.microsoft.com/office/drawing/2014/main" id="{E9EEF5E5-9E7C-4020-83E5-73FA9D8F1CEB}"/>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30"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41" name="Google Shape;1714;p36">
            <a:hlinkClick r:id="rId31" action="ppaction://hlinksldjump"/>
            <a:extLst>
              <a:ext uri="{FF2B5EF4-FFF2-40B4-BE49-F238E27FC236}">
                <a16:creationId xmlns:a16="http://schemas.microsoft.com/office/drawing/2014/main" id="{5A888A36-314A-4D7F-9B19-466A051C4392}"/>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31"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42" name="Google Shape;1773;p39">
            <a:hlinkClick r:id="rId32" action="ppaction://hlinksldjump"/>
            <a:extLst>
              <a:ext uri="{FF2B5EF4-FFF2-40B4-BE49-F238E27FC236}">
                <a16:creationId xmlns:a16="http://schemas.microsoft.com/office/drawing/2014/main" id="{B6A3DF6A-92D2-406A-9B2A-E42212F4C0B8}"/>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32"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43" name="Google Shape;1832;p42">
            <a:hlinkClick r:id="rId33" action="ppaction://hlinksldjump"/>
            <a:extLst>
              <a:ext uri="{FF2B5EF4-FFF2-40B4-BE49-F238E27FC236}">
                <a16:creationId xmlns:a16="http://schemas.microsoft.com/office/drawing/2014/main" id="{B73C6910-B5D3-4C25-A98E-777587F106DB}"/>
              </a:ext>
            </a:extLst>
          </p:cNvPr>
          <p:cNvSpPr/>
          <p:nvPr/>
        </p:nvSpPr>
        <p:spPr>
          <a:xfrm rot="-5400000">
            <a:off x="-138220" y="4172075"/>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de-DE" sz="1100">
                <a:solidFill>
                  <a:schemeClr val="bg1"/>
                </a:solidFill>
                <a:latin typeface="Barlow Semi Condensed SemiBold"/>
                <a:hlinkClick r:id="rId33" action="ppaction://hlinksldjump">
                  <a:extLst>
                    <a:ext uri="{A12FA001-AC4F-418D-AE19-62706E023703}">
                      <ahyp:hlinkClr xmlns:ahyp="http://schemas.microsoft.com/office/drawing/2018/hyperlinkcolor" val="tx"/>
                    </a:ext>
                  </a:extLst>
                </a:hlinkClick>
              </a:rPr>
              <a:t>Studien</a:t>
            </a:r>
            <a:endParaRPr lang="de-DE">
              <a:solidFill>
                <a:schemeClr val="bg1"/>
              </a:solidFill>
            </a:endParaRPr>
          </a:p>
        </p:txBody>
      </p:sp>
      <p:sp>
        <p:nvSpPr>
          <p:cNvPr id="44" name="Google Shape;1891;p45">
            <a:hlinkClick r:id="rId34" action="ppaction://hlinksldjump"/>
            <a:extLst>
              <a:ext uri="{FF2B5EF4-FFF2-40B4-BE49-F238E27FC236}">
                <a16:creationId xmlns:a16="http://schemas.microsoft.com/office/drawing/2014/main" id="{C7BCE5F6-008F-494A-BB03-D6EE924E8D97}"/>
              </a:ext>
            </a:extLst>
          </p:cNvPr>
          <p:cNvSpPr/>
          <p:nvPr/>
        </p:nvSpPr>
        <p:spPr>
          <a:xfrm rot="-5400000">
            <a:off x="-136616" y="5136203"/>
            <a:ext cx="962215" cy="428196"/>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hlinkClick r:id="rId34" action="ppaction://hlinksldjump">
                  <a:extLst>
                    <a:ext uri="{A12FA001-AC4F-418D-AE19-62706E023703}">
                      <ahyp:hlinkClr xmlns:ahyp="http://schemas.microsoft.com/office/drawing/2018/hyperlinkcolor" val="tx"/>
                    </a:ext>
                  </a:extLst>
                </a:hlinkClick>
              </a:rPr>
              <a:t>Sonstige Ein- flussfaktoren</a:t>
            </a:r>
            <a:endParaRPr lang="de-DE" sz="1050">
              <a:solidFill>
                <a:schemeClr val="bg1"/>
              </a:solidFill>
              <a:ea typeface="Barlow Semi Condensed SemiBold"/>
            </a:endParaRPr>
          </a:p>
        </p:txBody>
      </p:sp>
      <p:sp>
        <p:nvSpPr>
          <p:cNvPr id="45" name="Google Shape;1950;p48">
            <a:hlinkClick r:id="rId35" action="ppaction://hlinksldjump"/>
            <a:extLst>
              <a:ext uri="{FF2B5EF4-FFF2-40B4-BE49-F238E27FC236}">
                <a16:creationId xmlns:a16="http://schemas.microsoft.com/office/drawing/2014/main" id="{8A4002BA-854E-4CB9-910A-F4D5C9AF721D}"/>
              </a:ext>
            </a:extLst>
          </p:cNvPr>
          <p:cNvSpPr/>
          <p:nvPr/>
        </p:nvSpPr>
        <p:spPr>
          <a:xfrm rot="-5400000">
            <a:off x="-138220" y="6092275"/>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hlinkClick r:id="rId35" action="ppaction://hlinksldjump">
                  <a:extLst>
                    <a:ext uri="{A12FA001-AC4F-418D-AE19-62706E023703}">
                      <ahyp:hlinkClr xmlns:ahyp="http://schemas.microsoft.com/office/drawing/2018/hyperlinkcolor" val="tx"/>
                    </a:ext>
                  </a:extLst>
                </a:hlinkClick>
              </a:rPr>
              <a:t>Fazit &amp; Litera-turverzeichnis</a:t>
            </a:r>
            <a:endParaRPr lang="de-DE" sz="1000">
              <a:solidFill>
                <a:schemeClr val="bg1"/>
              </a:solidFill>
              <a:ea typeface="Barlow Semi Condensed SemiBold"/>
            </a:endParaRPr>
          </a:p>
        </p:txBody>
      </p:sp>
      <p:sp>
        <p:nvSpPr>
          <p:cNvPr id="46" name="Google Shape;1655;p33">
            <a:hlinkClick r:id="rId36" action="ppaction://hlinksldjump"/>
            <a:extLst>
              <a:ext uri="{FF2B5EF4-FFF2-40B4-BE49-F238E27FC236}">
                <a16:creationId xmlns:a16="http://schemas.microsoft.com/office/drawing/2014/main" id="{6E7809BE-50D9-44C5-81B3-59F1055B1128}"/>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36"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Tree>
    <p:extLst>
      <p:ext uri="{BB962C8B-B14F-4D97-AF65-F5344CB8AC3E}">
        <p14:creationId xmlns:p14="http://schemas.microsoft.com/office/powerpoint/2010/main" val="3000904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pic>
        <p:nvPicPr>
          <p:cNvPr id="9" name="Picture 11" descr="Ein Bild, das draußen, Strand enthält.&#10;&#10;Beschreibung automatisch generiert.">
            <a:extLst>
              <a:ext uri="{FF2B5EF4-FFF2-40B4-BE49-F238E27FC236}">
                <a16:creationId xmlns:a16="http://schemas.microsoft.com/office/drawing/2014/main" id="{677E05E0-D37E-4D69-8B8B-10F410DA65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93"/>
          <a:stretch/>
        </p:blipFill>
        <p:spPr bwMode="auto">
          <a:xfrm>
            <a:off x="0" y="5347874"/>
            <a:ext cx="427051" cy="14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7005" y="6307975"/>
            <a:ext cx="41989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uppieren 19">
            <a:extLst>
              <a:ext uri="{FF2B5EF4-FFF2-40B4-BE49-F238E27FC236}">
                <a16:creationId xmlns:a16="http://schemas.microsoft.com/office/drawing/2014/main" id="{3E4D66C8-50A2-48DB-A8A3-6669DB695E2F}"/>
              </a:ext>
            </a:extLst>
          </p:cNvPr>
          <p:cNvGrpSpPr/>
          <p:nvPr/>
        </p:nvGrpSpPr>
        <p:grpSpPr>
          <a:xfrm>
            <a:off x="743644" y="6153922"/>
            <a:ext cx="1655396" cy="545128"/>
            <a:chOff x="557330" y="6225886"/>
            <a:chExt cx="1655396" cy="545128"/>
          </a:xfrm>
        </p:grpSpPr>
        <p:pic>
          <p:nvPicPr>
            <p:cNvPr id="21" name="Grafik 27" descr="Anfangen mit einfarbiger Füllung">
              <a:hlinkClick r:id="rId5" action="ppaction://hlinksldjump"/>
              <a:extLst>
                <a:ext uri="{FF2B5EF4-FFF2-40B4-BE49-F238E27FC236}">
                  <a16:creationId xmlns:a16="http://schemas.microsoft.com/office/drawing/2014/main" id="{55A590BA-29BB-4721-855B-1163DDD7E7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2573" y="6225886"/>
              <a:ext cx="545128" cy="545128"/>
            </a:xfrm>
            <a:prstGeom prst="rect">
              <a:avLst/>
            </a:prstGeom>
          </p:spPr>
        </p:pic>
        <p:sp>
          <p:nvSpPr>
            <p:cNvPr id="22" name="Rechteck 21">
              <a:extLst>
                <a:ext uri="{FF2B5EF4-FFF2-40B4-BE49-F238E27FC236}">
                  <a16:creationId xmlns:a16="http://schemas.microsoft.com/office/drawing/2014/main" id="{2DBD0024-C504-409B-9638-79FA660A9FFF}"/>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hlinkClick r:id="rId5" action="ppaction://hlinksldjump"/>
              <a:extLst>
                <a:ext uri="{FF2B5EF4-FFF2-40B4-BE49-F238E27FC236}">
                  <a16:creationId xmlns:a16="http://schemas.microsoft.com/office/drawing/2014/main" id="{424CF137-D8FB-4B32-83C3-F1FB0242C03E}"/>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sp>
        <p:nvSpPr>
          <p:cNvPr id="24" name="Textfeld 23">
            <a:extLst>
              <a:ext uri="{FF2B5EF4-FFF2-40B4-BE49-F238E27FC236}">
                <a16:creationId xmlns:a16="http://schemas.microsoft.com/office/drawing/2014/main" id="{9C829B37-1594-4DCE-930F-3ED7232F7396}"/>
              </a:ext>
            </a:extLst>
          </p:cNvPr>
          <p:cNvSpPr txBox="1"/>
          <p:nvPr/>
        </p:nvSpPr>
        <p:spPr>
          <a:xfrm>
            <a:off x="264381" y="5917598"/>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2" name="Textfeld 31">
            <a:extLst>
              <a:ext uri="{FF2B5EF4-FFF2-40B4-BE49-F238E27FC236}">
                <a16:creationId xmlns:a16="http://schemas.microsoft.com/office/drawing/2014/main" id="{32E25DB1-1C26-46F3-9F80-6C62438FD903}"/>
              </a:ext>
            </a:extLst>
          </p:cNvPr>
          <p:cNvSpPr txBox="1"/>
          <p:nvPr/>
        </p:nvSpPr>
        <p:spPr>
          <a:xfrm>
            <a:off x="223192"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3" name="Textfeld 32">
            <a:extLst>
              <a:ext uri="{FF2B5EF4-FFF2-40B4-BE49-F238E27FC236}">
                <a16:creationId xmlns:a16="http://schemas.microsoft.com/office/drawing/2014/main" id="{9ED2A309-1E56-45C4-A8AB-660CDCEF7125}"/>
              </a:ext>
            </a:extLst>
          </p:cNvPr>
          <p:cNvSpPr txBox="1"/>
          <p:nvPr/>
        </p:nvSpPr>
        <p:spPr>
          <a:xfrm>
            <a:off x="212895" y="3981706"/>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4" name="Textfeld 33">
            <a:extLst>
              <a:ext uri="{FF2B5EF4-FFF2-40B4-BE49-F238E27FC236}">
                <a16:creationId xmlns:a16="http://schemas.microsoft.com/office/drawing/2014/main" id="{9A859932-189B-4F81-A86A-17C5814CC5F1}"/>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5" name="Textfeld 34">
            <a:extLst>
              <a:ext uri="{FF2B5EF4-FFF2-40B4-BE49-F238E27FC236}">
                <a16:creationId xmlns:a16="http://schemas.microsoft.com/office/drawing/2014/main" id="{37C8E622-895D-4930-B0AA-ECD13B4201C3}"/>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6" name="Textfeld 35">
            <a:extLst>
              <a:ext uri="{FF2B5EF4-FFF2-40B4-BE49-F238E27FC236}">
                <a16:creationId xmlns:a16="http://schemas.microsoft.com/office/drawing/2014/main" id="{65BD5D68-F3C7-4FD0-934F-A4641258DD30}"/>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7" name="Textfeld 36">
            <a:extLst>
              <a:ext uri="{FF2B5EF4-FFF2-40B4-BE49-F238E27FC236}">
                <a16:creationId xmlns:a16="http://schemas.microsoft.com/office/drawing/2014/main" id="{212CE582-E031-4B7F-92D5-9A8E5956995A}"/>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8" name="Google Shape;1617;p31">
            <a:hlinkClick r:id="rId8" action="ppaction://hlinksldjump"/>
            <a:extLst>
              <a:ext uri="{FF2B5EF4-FFF2-40B4-BE49-F238E27FC236}">
                <a16:creationId xmlns:a16="http://schemas.microsoft.com/office/drawing/2014/main" id="{308A2E4D-F4C1-47E4-8D04-67DC94B222A8}"/>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8"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39" name="Google Shape;1714;p36">
            <a:hlinkClick r:id="rId9" action="ppaction://hlinksldjump"/>
            <a:extLst>
              <a:ext uri="{FF2B5EF4-FFF2-40B4-BE49-F238E27FC236}">
                <a16:creationId xmlns:a16="http://schemas.microsoft.com/office/drawing/2014/main" id="{EC68E4E6-5E9C-4A0D-AE65-49D08BC601D8}"/>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9"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40" name="Google Shape;1773;p39">
            <a:hlinkClick r:id="rId10" action="ppaction://hlinksldjump"/>
            <a:extLst>
              <a:ext uri="{FF2B5EF4-FFF2-40B4-BE49-F238E27FC236}">
                <a16:creationId xmlns:a16="http://schemas.microsoft.com/office/drawing/2014/main" id="{8E2460FF-A239-4E1A-94DB-DD94F80F69F8}"/>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10"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41" name="Google Shape;1832;p42">
            <a:hlinkClick r:id="rId11" action="ppaction://hlinksldjump"/>
            <a:extLst>
              <a:ext uri="{FF2B5EF4-FFF2-40B4-BE49-F238E27FC236}">
                <a16:creationId xmlns:a16="http://schemas.microsoft.com/office/drawing/2014/main" id="{8BD075DC-DE11-47BE-938D-EF4AF7F91D99}"/>
              </a:ext>
            </a:extLst>
          </p:cNvPr>
          <p:cNvSpPr/>
          <p:nvPr/>
        </p:nvSpPr>
        <p:spPr>
          <a:xfrm rot="-5400000">
            <a:off x="-138220" y="4172075"/>
            <a:ext cx="959700" cy="431400"/>
          </a:xfrm>
          <a:prstGeom prst="round2SameRect">
            <a:avLst>
              <a:gd name="adj1" fmla="val 19819"/>
              <a:gd name="adj2" fmla="val 0"/>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lnSpc>
                <a:spcPct val="100000"/>
              </a:lnSpc>
              <a:spcBef>
                <a:spcPts val="0"/>
              </a:spcBef>
              <a:spcAft>
                <a:spcPts val="0"/>
              </a:spcAft>
              <a:buNone/>
            </a:pPr>
            <a:r>
              <a:rPr lang="de-DE" sz="1100">
                <a:solidFill>
                  <a:schemeClr val="bg1"/>
                </a:solidFill>
                <a:latin typeface="Barlow Semi Condensed SemiBold"/>
                <a:hlinkClick r:id="rId11" action="ppaction://hlinksldjump">
                  <a:extLst>
                    <a:ext uri="{A12FA001-AC4F-418D-AE19-62706E023703}">
                      <ahyp:hlinkClr xmlns:ahyp="http://schemas.microsoft.com/office/drawing/2018/hyperlinkcolor" val="tx"/>
                    </a:ext>
                  </a:extLst>
                </a:hlinkClick>
              </a:rPr>
              <a:t>Studien</a:t>
            </a:r>
            <a:endParaRPr lang="de-DE">
              <a:solidFill>
                <a:schemeClr val="bg1"/>
              </a:solidFill>
            </a:endParaRPr>
          </a:p>
        </p:txBody>
      </p:sp>
      <p:sp>
        <p:nvSpPr>
          <p:cNvPr id="42" name="Google Shape;1891;p45">
            <a:hlinkClick r:id="rId12" action="ppaction://hlinksldjump"/>
            <a:extLst>
              <a:ext uri="{FF2B5EF4-FFF2-40B4-BE49-F238E27FC236}">
                <a16:creationId xmlns:a16="http://schemas.microsoft.com/office/drawing/2014/main" id="{4C37383F-8775-431D-A2AB-17AD5B3F01B7}"/>
              </a:ext>
            </a:extLst>
          </p:cNvPr>
          <p:cNvSpPr/>
          <p:nvPr/>
        </p:nvSpPr>
        <p:spPr>
          <a:xfrm rot="-5400000">
            <a:off x="-136616" y="5136203"/>
            <a:ext cx="962215" cy="428196"/>
          </a:xfrm>
          <a:prstGeom prst="round2SameRect">
            <a:avLst>
              <a:gd name="adj1" fmla="val 19819"/>
              <a:gd name="adj2" fmla="val 0"/>
            </a:avLst>
          </a:prstGeom>
          <a:solidFill>
            <a:schemeClr val="accent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hlinkClick r:id="rId12" action="ppaction://hlinksldjump">
                  <a:extLst>
                    <a:ext uri="{A12FA001-AC4F-418D-AE19-62706E023703}">
                      <ahyp:hlinkClr xmlns:ahyp="http://schemas.microsoft.com/office/drawing/2018/hyperlinkcolor" val="tx"/>
                    </a:ext>
                  </a:extLst>
                </a:hlinkClick>
              </a:rPr>
              <a:t>Sonstige Ein- flussfaktoren</a:t>
            </a:r>
            <a:endParaRPr lang="de-DE" sz="1050">
              <a:solidFill>
                <a:schemeClr val="bg1"/>
              </a:solidFill>
              <a:ea typeface="Barlow Semi Condensed SemiBold"/>
            </a:endParaRPr>
          </a:p>
        </p:txBody>
      </p:sp>
      <p:sp>
        <p:nvSpPr>
          <p:cNvPr id="43" name="Google Shape;1950;p48">
            <a:hlinkClick r:id="rId13" action="ppaction://hlinksldjump"/>
            <a:extLst>
              <a:ext uri="{FF2B5EF4-FFF2-40B4-BE49-F238E27FC236}">
                <a16:creationId xmlns:a16="http://schemas.microsoft.com/office/drawing/2014/main" id="{BEC8A122-E522-4D15-A20A-0E71504CC373}"/>
              </a:ext>
            </a:extLst>
          </p:cNvPr>
          <p:cNvSpPr/>
          <p:nvPr/>
        </p:nvSpPr>
        <p:spPr>
          <a:xfrm rot="-5400000">
            <a:off x="-138220" y="6092275"/>
            <a:ext cx="959700" cy="431400"/>
          </a:xfrm>
          <a:prstGeom prst="round2SameRect">
            <a:avLst>
              <a:gd name="adj1" fmla="val 19819"/>
              <a:gd name="adj2" fmla="val 0"/>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hlinkClick r:id="rId13" action="ppaction://hlinksldjump">
                  <a:extLst>
                    <a:ext uri="{A12FA001-AC4F-418D-AE19-62706E023703}">
                      <ahyp:hlinkClr xmlns:ahyp="http://schemas.microsoft.com/office/drawing/2018/hyperlinkcolor" val="tx"/>
                    </a:ext>
                  </a:extLst>
                </a:hlinkClick>
              </a:rPr>
              <a:t>Fazit &amp; Litera-turverzeichnis</a:t>
            </a:r>
            <a:endParaRPr lang="de-DE" sz="1000">
              <a:solidFill>
                <a:schemeClr val="bg1"/>
              </a:solidFill>
              <a:ea typeface="Barlow Semi Condensed SemiBold"/>
            </a:endParaRPr>
          </a:p>
        </p:txBody>
      </p:sp>
      <p:sp>
        <p:nvSpPr>
          <p:cNvPr id="44" name="Google Shape;1655;p33">
            <a:hlinkClick r:id="rId14" action="ppaction://hlinksldjump"/>
            <a:extLst>
              <a:ext uri="{FF2B5EF4-FFF2-40B4-BE49-F238E27FC236}">
                <a16:creationId xmlns:a16="http://schemas.microsoft.com/office/drawing/2014/main" id="{55BC61A6-3673-41BC-BAEC-166B5EB2801C}"/>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4"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grpSp>
        <p:nvGrpSpPr>
          <p:cNvPr id="25" name="Gruppieren 24">
            <a:extLst>
              <a:ext uri="{FF2B5EF4-FFF2-40B4-BE49-F238E27FC236}">
                <a16:creationId xmlns:a16="http://schemas.microsoft.com/office/drawing/2014/main" id="{23699DC2-6C0F-4B8D-AB96-33717192370B}"/>
              </a:ext>
            </a:extLst>
          </p:cNvPr>
          <p:cNvGrpSpPr/>
          <p:nvPr/>
        </p:nvGrpSpPr>
        <p:grpSpPr>
          <a:xfrm>
            <a:off x="741995" y="5709997"/>
            <a:ext cx="2092322" cy="597977"/>
            <a:chOff x="557330" y="6225886"/>
            <a:chExt cx="2092322" cy="545128"/>
          </a:xfrm>
        </p:grpSpPr>
        <p:pic>
          <p:nvPicPr>
            <p:cNvPr id="26" name="Grafik 27" descr="Anfangen mit einfarbiger Füllung">
              <a:hlinkClick r:id="rId15" action="ppaction://hlinksldjump"/>
              <a:extLst>
                <a:ext uri="{FF2B5EF4-FFF2-40B4-BE49-F238E27FC236}">
                  <a16:creationId xmlns:a16="http://schemas.microsoft.com/office/drawing/2014/main" id="{57680D80-B063-48A1-B479-A119A562A3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2573" y="6225886"/>
              <a:ext cx="545128" cy="545128"/>
            </a:xfrm>
            <a:prstGeom prst="rect">
              <a:avLst/>
            </a:prstGeom>
          </p:spPr>
        </p:pic>
        <p:sp>
          <p:nvSpPr>
            <p:cNvPr id="27" name="Rechteck 26">
              <a:extLst>
                <a:ext uri="{FF2B5EF4-FFF2-40B4-BE49-F238E27FC236}">
                  <a16:creationId xmlns:a16="http://schemas.microsoft.com/office/drawing/2014/main" id="{4CE4C51F-1CAF-4E60-8628-A6AC7BE21C10}"/>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hlinkClick r:id="rId15" action="ppaction://hlinksldjump"/>
              <a:extLst>
                <a:ext uri="{FF2B5EF4-FFF2-40B4-BE49-F238E27FC236}">
                  <a16:creationId xmlns:a16="http://schemas.microsoft.com/office/drawing/2014/main" id="{B150B9D5-5D9F-46BC-B6D0-1A6061324124}"/>
                </a:ext>
              </a:extLst>
            </p:cNvPr>
            <p:cNvSpPr txBox="1"/>
            <p:nvPr/>
          </p:nvSpPr>
          <p:spPr>
            <a:xfrm>
              <a:off x="1087330" y="6327090"/>
              <a:ext cx="1562322" cy="307777"/>
            </a:xfrm>
            <a:prstGeom prst="rect">
              <a:avLst/>
            </a:prstGeom>
            <a:noFill/>
          </p:spPr>
          <p:txBody>
            <a:bodyPr wrap="square" rtlCol="0">
              <a:spAutoFit/>
            </a:bodyPr>
            <a:lstStyle/>
            <a:p>
              <a:r>
                <a:rPr lang="de-DE">
                  <a:latin typeface="Barlow Condensed" panose="00000506000000000000" pitchFamily="2" charset="0"/>
                </a:rPr>
                <a:t>Zum Anfang zurück</a:t>
              </a:r>
            </a:p>
          </p:txBody>
        </p:sp>
      </p:grpSp>
      <p:pic>
        <p:nvPicPr>
          <p:cNvPr id="4" name="Grafik 4" descr="Ein Bild, das Text, Vektorgrafiken enthält.&#10;&#10;Beschreibung automatisch generiert.">
            <a:extLst>
              <a:ext uri="{FF2B5EF4-FFF2-40B4-BE49-F238E27FC236}">
                <a16:creationId xmlns:a16="http://schemas.microsoft.com/office/drawing/2014/main" id="{83B03822-55B9-4BAC-A5A8-83424630FA1E}"/>
              </a:ext>
            </a:extLst>
          </p:cNvPr>
          <p:cNvPicPr>
            <a:picLocks noChangeAspect="1"/>
          </p:cNvPicPr>
          <p:nvPr/>
        </p:nvPicPr>
        <p:blipFill rotWithShape="1">
          <a:blip r:embed="rId16"/>
          <a:srcRect l="27697" r="17230" b="5676"/>
          <a:stretch/>
        </p:blipFill>
        <p:spPr>
          <a:xfrm flipH="1">
            <a:off x="2684443" y="487496"/>
            <a:ext cx="3140704" cy="5913809"/>
          </a:xfrm>
          <a:prstGeom prst="rect">
            <a:avLst/>
          </a:prstGeom>
        </p:spPr>
      </p:pic>
      <p:sp>
        <p:nvSpPr>
          <p:cNvPr id="5" name="Textfeld 4">
            <a:extLst>
              <a:ext uri="{FF2B5EF4-FFF2-40B4-BE49-F238E27FC236}">
                <a16:creationId xmlns:a16="http://schemas.microsoft.com/office/drawing/2014/main" id="{BA0870D5-FF28-4D90-B886-57D80DB6A552}"/>
              </a:ext>
            </a:extLst>
          </p:cNvPr>
          <p:cNvSpPr txBox="1"/>
          <p:nvPr/>
        </p:nvSpPr>
        <p:spPr>
          <a:xfrm>
            <a:off x="4779598" y="6263702"/>
            <a:ext cx="82408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solidFill>
                  <a:schemeClr val="bg1"/>
                </a:solidFill>
                <a:latin typeface="Arabic Typesetting"/>
              </a:rPr>
              <a:t>Abbildung 14</a:t>
            </a:r>
          </a:p>
        </p:txBody>
      </p:sp>
      <p:sp>
        <p:nvSpPr>
          <p:cNvPr id="6" name="Textfeld 5">
            <a:extLst>
              <a:ext uri="{FF2B5EF4-FFF2-40B4-BE49-F238E27FC236}">
                <a16:creationId xmlns:a16="http://schemas.microsoft.com/office/drawing/2014/main" id="{758A1C9D-0DBA-48DA-9E50-0D42947DE55C}"/>
              </a:ext>
            </a:extLst>
          </p:cNvPr>
          <p:cNvSpPr txBox="1"/>
          <p:nvPr/>
        </p:nvSpPr>
        <p:spPr>
          <a:xfrm>
            <a:off x="1685581" y="739965"/>
            <a:ext cx="1154934"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7200">
                <a:latin typeface="Broadway"/>
              </a:rPr>
              <a:t>E</a:t>
            </a:r>
          </a:p>
          <a:p>
            <a:r>
              <a:rPr lang="de-DE" sz="6600">
                <a:latin typeface="Broadway"/>
              </a:rPr>
              <a:t>N</a:t>
            </a:r>
          </a:p>
          <a:p>
            <a:r>
              <a:rPr lang="de-DE" sz="6600">
                <a:latin typeface="Broadway"/>
              </a:rPr>
              <a:t>D</a:t>
            </a:r>
          </a:p>
          <a:p>
            <a:r>
              <a:rPr lang="de-DE" sz="6600">
                <a:latin typeface="Broadway"/>
              </a:rPr>
              <a:t>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sp>
        <p:nvSpPr>
          <p:cNvPr id="1594" name="Google Shape;1594;p30"/>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r>
              <a:rPr lang="en" sz="3200"/>
              <a:t>Das deutsche Schulsystem</a:t>
            </a:r>
          </a:p>
        </p:txBody>
      </p:sp>
      <p:sp>
        <p:nvSpPr>
          <p:cNvPr id="1595" name="Google Shape;1595;p30"/>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p>
            <a:pPr marL="0" indent="0">
              <a:lnSpc>
                <a:spcPct val="114999"/>
              </a:lnSpc>
              <a:spcAft>
                <a:spcPts val="2100"/>
              </a:spcAft>
              <a:buNone/>
            </a:pPr>
            <a:r>
              <a:rPr lang="de-DE"/>
              <a:t>Grundsätzlich unterliegt der Bildungsbereich den einzelnen Bundesländern. Das deutsche Schulsystem beginnt mit dem Elementarbereich. Die Kinder können bis zum Schuleintritt die Kinderkrippe und den Kindergarten besuchen. In der Regel werden die Kinder im Alter von sechs Jahren eingeschult und treten in den Primarbereich über. Die Grundschule umfasst die Jahrgangsstufen eins bis vier beziehungsweise wird in Berlin und Brandenburg bis zur sechsten Klasse ausgeweitet. An den Primarbereich schließt die Sekundarstufe an. In dieser haben die Schüler und Schülerinnen die Möglichkeit, sich zwischen verschiedenen Schularten zu entscheiden. Diese variieren je nach Bundesland und werden mithilfe einer Schullaufbahnempfehlung, welche die Lehrer an die Eltern ausstellen, ausgewählt. </a:t>
            </a:r>
            <a:endParaRPr lang="en-US"/>
          </a:p>
          <a:p>
            <a:pPr marL="0" lvl="0" indent="0" algn="l">
              <a:lnSpc>
                <a:spcPct val="114999"/>
              </a:lnSpc>
              <a:spcBef>
                <a:spcPts val="0"/>
              </a:spcBef>
              <a:spcAft>
                <a:spcPts val="2100"/>
              </a:spcAft>
              <a:buNone/>
            </a:pPr>
            <a:endParaRPr/>
          </a:p>
        </p:txBody>
      </p:sp>
      <p:pic>
        <p:nvPicPr>
          <p:cNvPr id="12"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t="39593"/>
          <a:stretch/>
        </p:blipFill>
        <p:spPr bwMode="auto">
          <a:xfrm>
            <a:off x="0" y="5347874"/>
            <a:ext cx="427051" cy="14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Grafik 15">
            <a:extLst>
              <a:ext uri="{FF2B5EF4-FFF2-40B4-BE49-F238E27FC236}">
                <a16:creationId xmlns:a16="http://schemas.microsoft.com/office/drawing/2014/main" id="{8D3465F6-0283-4833-95A0-082E67615FE6}"/>
              </a:ext>
            </a:extLst>
          </p:cNvPr>
          <p:cNvPicPr>
            <a:picLocks noChangeAspect="1"/>
          </p:cNvPicPr>
          <p:nvPr/>
        </p:nvPicPr>
        <p:blipFill rotWithShape="1">
          <a:blip r:embed="rId4"/>
          <a:srcRect r="217" b="4771"/>
          <a:stretch/>
        </p:blipFill>
        <p:spPr>
          <a:xfrm>
            <a:off x="852617" y="1179591"/>
            <a:ext cx="4658649" cy="5128551"/>
          </a:xfrm>
          <a:prstGeom prst="rect">
            <a:avLst/>
          </a:prstGeom>
        </p:spPr>
      </p:pic>
      <p:grpSp>
        <p:nvGrpSpPr>
          <p:cNvPr id="21" name="Gruppieren 20">
            <a:extLst>
              <a:ext uri="{FF2B5EF4-FFF2-40B4-BE49-F238E27FC236}">
                <a16:creationId xmlns:a16="http://schemas.microsoft.com/office/drawing/2014/main" id="{635AF471-422B-490F-BFDD-AC6D29377CFF}"/>
              </a:ext>
            </a:extLst>
          </p:cNvPr>
          <p:cNvGrpSpPr/>
          <p:nvPr/>
        </p:nvGrpSpPr>
        <p:grpSpPr>
          <a:xfrm>
            <a:off x="557330" y="6225886"/>
            <a:ext cx="1655396" cy="545128"/>
            <a:chOff x="557330" y="6225886"/>
            <a:chExt cx="1655396" cy="545128"/>
          </a:xfrm>
        </p:grpSpPr>
        <p:pic>
          <p:nvPicPr>
            <p:cNvPr id="22" name="Grafik 27" descr="Anfangen mit einfarbiger Füllung">
              <a:hlinkClick r:id="rId5" action="ppaction://hlinksldjump"/>
              <a:extLst>
                <a:ext uri="{FF2B5EF4-FFF2-40B4-BE49-F238E27FC236}">
                  <a16:creationId xmlns:a16="http://schemas.microsoft.com/office/drawing/2014/main" id="{39863E0B-BD05-4D1C-BBE6-9ED14FAFD6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2573" y="6225886"/>
              <a:ext cx="545128" cy="545128"/>
            </a:xfrm>
            <a:prstGeom prst="rect">
              <a:avLst/>
            </a:prstGeom>
          </p:spPr>
        </p:pic>
        <p:sp>
          <p:nvSpPr>
            <p:cNvPr id="23" name="Rechteck 22">
              <a:extLst>
                <a:ext uri="{FF2B5EF4-FFF2-40B4-BE49-F238E27FC236}">
                  <a16:creationId xmlns:a16="http://schemas.microsoft.com/office/drawing/2014/main" id="{4C183BA4-56A7-4A8A-86F3-32D7ADDE0ABB}"/>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hlinkClick r:id="rId5" action="ppaction://hlinksldjump"/>
              <a:extLst>
                <a:ext uri="{FF2B5EF4-FFF2-40B4-BE49-F238E27FC236}">
                  <a16:creationId xmlns:a16="http://schemas.microsoft.com/office/drawing/2014/main" id="{DFC1CEC1-815B-4347-832A-8849B93A725D}"/>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pic>
        <p:nvPicPr>
          <p:cNvPr id="13" name="Grafik 12" descr="Wiedergabe mit einfarbiger Füllung">
            <a:hlinkClick r:id="" action="ppaction://hlinkshowjump?jump=nextslide"/>
            <a:extLst>
              <a:ext uri="{FF2B5EF4-FFF2-40B4-BE49-F238E27FC236}">
                <a16:creationId xmlns:a16="http://schemas.microsoft.com/office/drawing/2014/main" id="{1C48E7A7-7A1C-49CB-BA42-6D1E864DA6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00540" y="6150842"/>
            <a:ext cx="553720" cy="553720"/>
          </a:xfrm>
          <a:prstGeom prst="rect">
            <a:avLst/>
          </a:prstGeom>
        </p:spPr>
      </p:pic>
      <p:sp>
        <p:nvSpPr>
          <p:cNvPr id="45" name="Textfeld 44">
            <a:extLst>
              <a:ext uri="{FF2B5EF4-FFF2-40B4-BE49-F238E27FC236}">
                <a16:creationId xmlns:a16="http://schemas.microsoft.com/office/drawing/2014/main" id="{B838D125-D721-4D21-A6BF-02C2F9F31CD3}"/>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6" name="Textfeld 45">
            <a:extLst>
              <a:ext uri="{FF2B5EF4-FFF2-40B4-BE49-F238E27FC236}">
                <a16:creationId xmlns:a16="http://schemas.microsoft.com/office/drawing/2014/main" id="{878B01C5-225B-4B62-8169-D44A48FD7DE1}"/>
              </a:ext>
            </a:extLst>
          </p:cNvPr>
          <p:cNvSpPr txBox="1"/>
          <p:nvPr/>
        </p:nvSpPr>
        <p:spPr>
          <a:xfrm>
            <a:off x="11725273"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7" name="Textfeld 46">
            <a:extLst>
              <a:ext uri="{FF2B5EF4-FFF2-40B4-BE49-F238E27FC236}">
                <a16:creationId xmlns:a16="http://schemas.microsoft.com/office/drawing/2014/main" id="{98191973-ADE9-4F1A-9E98-3ECA495BB6CE}"/>
              </a:ext>
            </a:extLst>
          </p:cNvPr>
          <p:cNvSpPr txBox="1"/>
          <p:nvPr/>
        </p:nvSpPr>
        <p:spPr>
          <a:xfrm>
            <a:off x="11725273" y="4002301"/>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8" name="Textfeld 47">
            <a:extLst>
              <a:ext uri="{FF2B5EF4-FFF2-40B4-BE49-F238E27FC236}">
                <a16:creationId xmlns:a16="http://schemas.microsoft.com/office/drawing/2014/main" id="{D9B7B1DB-2D9A-4F41-820E-400B5BB29645}"/>
              </a:ext>
            </a:extLst>
          </p:cNvPr>
          <p:cNvSpPr txBox="1"/>
          <p:nvPr/>
        </p:nvSpPr>
        <p:spPr>
          <a:xfrm>
            <a:off x="11684084"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9" name="Textfeld 48">
            <a:extLst>
              <a:ext uri="{FF2B5EF4-FFF2-40B4-BE49-F238E27FC236}">
                <a16:creationId xmlns:a16="http://schemas.microsoft.com/office/drawing/2014/main" id="{B469D260-E1ED-4512-ACC7-30BA7E6E7CAE}"/>
              </a:ext>
            </a:extLst>
          </p:cNvPr>
          <p:cNvSpPr txBox="1"/>
          <p:nvPr/>
        </p:nvSpPr>
        <p:spPr>
          <a:xfrm>
            <a:off x="11725274"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0" name="Textfeld 49">
            <a:extLst>
              <a:ext uri="{FF2B5EF4-FFF2-40B4-BE49-F238E27FC236}">
                <a16:creationId xmlns:a16="http://schemas.microsoft.com/office/drawing/2014/main" id="{75689898-815F-4383-AF18-5D7472DE8BEF}"/>
              </a:ext>
            </a:extLst>
          </p:cNvPr>
          <p:cNvSpPr txBox="1"/>
          <p:nvPr/>
        </p:nvSpPr>
        <p:spPr>
          <a:xfrm>
            <a:off x="11684085" y="1088166"/>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1" name="Google Shape;1554;p28">
            <a:hlinkClick r:id="rId10" action="ppaction://hlinksldjump"/>
            <a:extLst>
              <a:ext uri="{FF2B5EF4-FFF2-40B4-BE49-F238E27FC236}">
                <a16:creationId xmlns:a16="http://schemas.microsoft.com/office/drawing/2014/main" id="{154ACD5D-4115-48A9-B1FF-E617C34ED521}"/>
              </a:ext>
            </a:extLst>
          </p:cNvPr>
          <p:cNvSpPr/>
          <p:nvPr/>
        </p:nvSpPr>
        <p:spPr>
          <a:xfrm rot="5397851">
            <a:off x="11364980" y="12931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0"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52" name="Google Shape;1555;p28">
            <a:hlinkClick r:id="rId11" action="ppaction://hlinksldjump"/>
            <a:extLst>
              <a:ext uri="{FF2B5EF4-FFF2-40B4-BE49-F238E27FC236}">
                <a16:creationId xmlns:a16="http://schemas.microsoft.com/office/drawing/2014/main" id="{BC929744-10AE-4AB1-919F-83A418B6AE17}"/>
              </a:ext>
            </a:extLst>
          </p:cNvPr>
          <p:cNvSpPr/>
          <p:nvPr/>
        </p:nvSpPr>
        <p:spPr>
          <a:xfrm rot="5397851">
            <a:off x="11364980" y="22532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1" action="ppaction://hlinksldjump">
                  <a:extLst>
                    <a:ext uri="{A12FA001-AC4F-418D-AE19-62706E023703}">
                      <ahyp:hlinkClr xmlns:ahyp="http://schemas.microsoft.com/office/drawing/2018/hyperlinkcolor" val="tx"/>
                    </a:ext>
                  </a:extLst>
                </a:hlinkClick>
              </a:rPr>
              <a:t>Slowakisches Schulsystem</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53" name="Google Shape;1556;p28">
            <a:hlinkClick r:id="rId12" action="ppaction://hlinksldjump"/>
            <a:extLst>
              <a:ext uri="{FF2B5EF4-FFF2-40B4-BE49-F238E27FC236}">
                <a16:creationId xmlns:a16="http://schemas.microsoft.com/office/drawing/2014/main" id="{05209FF9-C3C8-4485-B493-7934B3A652A6}"/>
              </a:ext>
            </a:extLst>
          </p:cNvPr>
          <p:cNvSpPr/>
          <p:nvPr/>
        </p:nvSpPr>
        <p:spPr>
          <a:xfrm rot="5397851">
            <a:off x="11364980" y="32133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100">
                <a:solidFill>
                  <a:schemeClr val="bg1"/>
                </a:solidFill>
                <a:latin typeface="Barlow Semi Condensed SemiBold"/>
                <a:ea typeface="Barlow Semi Condensed SemiBold"/>
                <a:cs typeface="Barlow Semi Condensed SemiBold"/>
                <a:hlinkClick r:id="rId12" action="ppaction://hlinksldjump">
                  <a:extLst>
                    <a:ext uri="{A12FA001-AC4F-418D-AE19-62706E023703}">
                      <ahyp:hlinkClr xmlns:ahyp="http://schemas.microsoft.com/office/drawing/2018/hyperlinkcolor" val="tx"/>
                    </a:ext>
                  </a:extLst>
                </a:hlinkClick>
              </a:rPr>
              <a:t>Bildungs-standards</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54" name="Google Shape;1557;p28">
            <a:hlinkClick r:id="rId13" action="ppaction://hlinksldjump"/>
            <a:extLst>
              <a:ext uri="{FF2B5EF4-FFF2-40B4-BE49-F238E27FC236}">
                <a16:creationId xmlns:a16="http://schemas.microsoft.com/office/drawing/2014/main" id="{74FFA9DE-51C8-478B-A1F7-F459958A1CCC}"/>
              </a:ext>
            </a:extLst>
          </p:cNvPr>
          <p:cNvSpPr/>
          <p:nvPr/>
        </p:nvSpPr>
        <p:spPr>
          <a:xfrm rot="5397851">
            <a:off x="11364980" y="41734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100">
                <a:solidFill>
                  <a:schemeClr val="bg1"/>
                </a:solidFill>
                <a:latin typeface="Barlow Semi Condensed SemiBold"/>
                <a:ea typeface="Barlow Semi Condensed SemiBold"/>
                <a:cs typeface="Barlow Semi Condensed SemiBold"/>
                <a:hlinkClick r:id="rId13" action="ppaction://hlinksldjump">
                  <a:extLst>
                    <a:ext uri="{A12FA001-AC4F-418D-AE19-62706E023703}">
                      <ahyp:hlinkClr xmlns:ahyp="http://schemas.microsoft.com/office/drawing/2018/hyperlinkcolor" val="tx"/>
                    </a:ext>
                  </a:extLst>
                </a:hlinkClick>
              </a:rPr>
              <a:t>Studien</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55" name="Google Shape;1558;p28">
            <a:hlinkClick r:id="rId14" action="ppaction://hlinksldjump"/>
            <a:extLst>
              <a:ext uri="{FF2B5EF4-FFF2-40B4-BE49-F238E27FC236}">
                <a16:creationId xmlns:a16="http://schemas.microsoft.com/office/drawing/2014/main" id="{A26E5446-35B0-4CCD-B572-25CE80752F24}"/>
              </a:ext>
            </a:extLst>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4" action="ppaction://hlinksldjump">
                  <a:extLst>
                    <a:ext uri="{A12FA001-AC4F-418D-AE19-62706E023703}">
                      <ahyp:hlinkClr xmlns:ahyp="http://schemas.microsoft.com/office/drawing/2018/hyperlinkcolor" val="tx"/>
                    </a:ext>
                  </a:extLst>
                </a:hlinkClick>
              </a:rPr>
              <a:t>Sonstige Ein- flussfaktoren</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56" name="Google Shape;1559;p28">
            <a:hlinkClick r:id="rId15" action="ppaction://hlinksldjump"/>
            <a:extLst>
              <a:ext uri="{FF2B5EF4-FFF2-40B4-BE49-F238E27FC236}">
                <a16:creationId xmlns:a16="http://schemas.microsoft.com/office/drawing/2014/main" id="{12BE0063-6FC8-4430-B00E-EED8D44C21B9}"/>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15"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65" name="Textfeld 64">
            <a:extLst>
              <a:ext uri="{FF2B5EF4-FFF2-40B4-BE49-F238E27FC236}">
                <a16:creationId xmlns:a16="http://schemas.microsoft.com/office/drawing/2014/main" id="{74A8FF13-05B0-44F3-A7D6-8EBF4CD2CBAA}"/>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66" name="Google Shape;1617;p31">
            <a:hlinkClick r:id="rId16" action="ppaction://hlinksldjump"/>
            <a:extLst>
              <a:ext uri="{FF2B5EF4-FFF2-40B4-BE49-F238E27FC236}">
                <a16:creationId xmlns:a16="http://schemas.microsoft.com/office/drawing/2014/main" id="{2994DC99-9762-45A0-83C0-775106A58128}"/>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16"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3" name="Textfeld 2">
            <a:extLst>
              <a:ext uri="{FF2B5EF4-FFF2-40B4-BE49-F238E27FC236}">
                <a16:creationId xmlns:a16="http://schemas.microsoft.com/office/drawing/2014/main" id="{5C6125D9-7ECD-4B6C-82C2-6DF363E79FB4}"/>
              </a:ext>
            </a:extLst>
          </p:cNvPr>
          <p:cNvSpPr txBox="1"/>
          <p:nvPr/>
        </p:nvSpPr>
        <p:spPr>
          <a:xfrm>
            <a:off x="4413956" y="6257808"/>
            <a:ext cx="73942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solidFill>
                  <a:schemeClr val="bg1"/>
                </a:solidFill>
                <a:latin typeface="Arabic Typesetting"/>
              </a:rPr>
              <a:t>Abbildung 7</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7"/>
        <p:cNvGrpSpPr/>
        <p:nvPr/>
      </p:nvGrpSpPr>
      <p:grpSpPr>
        <a:xfrm>
          <a:off x="0" y="0"/>
          <a:ext cx="0" cy="0"/>
          <a:chOff x="0" y="0"/>
          <a:chExt cx="0" cy="0"/>
        </a:xfrm>
      </p:grpSpPr>
      <p:sp>
        <p:nvSpPr>
          <p:cNvPr id="1609" name="Google Shape;1609;p31"/>
          <p:cNvSpPr txBox="1">
            <a:spLocks noGrp="1"/>
          </p:cNvSpPr>
          <p:nvPr>
            <p:ph type="body" idx="1"/>
          </p:nvPr>
        </p:nvSpPr>
        <p:spPr>
          <a:xfrm>
            <a:off x="6533000" y="530075"/>
            <a:ext cx="4910251" cy="2831270"/>
          </a:xfrm>
          <a:prstGeom prst="rect">
            <a:avLst/>
          </a:prstGeom>
        </p:spPr>
        <p:txBody>
          <a:bodyPr spcFirstLastPara="1" wrap="square" lIns="121900" tIns="121900" rIns="121900" bIns="121900" anchor="t" anchorCtr="0">
            <a:noAutofit/>
          </a:bodyPr>
          <a:lstStyle/>
          <a:p>
            <a:pPr marL="0" indent="0">
              <a:lnSpc>
                <a:spcPct val="114999"/>
              </a:lnSpc>
              <a:buNone/>
            </a:pPr>
            <a:r>
              <a:rPr lang="de-DE"/>
              <a:t>absolviert werden. Nach Erreichen des Abiturs ist es ebenso möglich, die Tertiärstufe zu besuchen. Diese beinhaltet nicht nur Hochschulen wie Universitäten oder Fachhochschulen, sondern auch Einrichtungen, die berufsqualifizierende Studiengänge zur Verfügung stellen. Auch Erwachsene können nachträglich zum Beispiel durch Abendklassen einen weiteren Abschluss erwerben.</a:t>
            </a:r>
            <a:r>
              <a:rPr lang="de-DE" baseline="30000"/>
              <a:t>1</a:t>
            </a:r>
          </a:p>
          <a:p>
            <a:pPr>
              <a:lnSpc>
                <a:spcPct val="114999"/>
              </a:lnSpc>
              <a:buNone/>
            </a:pPr>
            <a:br>
              <a:rPr lang="en-US"/>
            </a:br>
            <a:br>
              <a:rPr lang="en-US"/>
            </a:br>
            <a:endParaRPr lang="en-US"/>
          </a:p>
          <a:p>
            <a:pPr marL="0" indent="0">
              <a:lnSpc>
                <a:spcPct val="114999"/>
              </a:lnSpc>
              <a:spcAft>
                <a:spcPts val="2100"/>
              </a:spcAft>
              <a:buNone/>
            </a:pPr>
            <a:endParaRPr lang="de-DE"/>
          </a:p>
          <a:p>
            <a:pPr marL="0" lvl="0" indent="0" algn="l">
              <a:lnSpc>
                <a:spcPct val="114999"/>
              </a:lnSpc>
              <a:spcBef>
                <a:spcPts val="0"/>
              </a:spcBef>
              <a:spcAft>
                <a:spcPts val="2100"/>
              </a:spcAft>
              <a:buNone/>
            </a:pPr>
            <a:endParaRPr/>
          </a:p>
        </p:txBody>
      </p:sp>
      <p:sp>
        <p:nvSpPr>
          <p:cNvPr id="1610" name="Google Shape;1610;p31"/>
          <p:cNvSpPr txBox="1">
            <a:spLocks noGrp="1"/>
          </p:cNvSpPr>
          <p:nvPr>
            <p:ph type="body" idx="2"/>
          </p:nvPr>
        </p:nvSpPr>
        <p:spPr>
          <a:xfrm>
            <a:off x="791475" y="533027"/>
            <a:ext cx="4910251" cy="6015864"/>
          </a:xfrm>
          <a:prstGeom prst="rect">
            <a:avLst/>
          </a:prstGeom>
        </p:spPr>
        <p:txBody>
          <a:bodyPr spcFirstLastPara="1" wrap="square" lIns="121900" tIns="121900" rIns="121900" bIns="121900" anchor="t" anchorCtr="0">
            <a:noAutofit/>
          </a:bodyPr>
          <a:lstStyle/>
          <a:p>
            <a:pPr marL="0" indent="0">
              <a:lnSpc>
                <a:spcPct val="114999"/>
              </a:lnSpc>
              <a:spcAft>
                <a:spcPts val="2100"/>
              </a:spcAft>
              <a:buNone/>
            </a:pPr>
            <a:r>
              <a:rPr lang="de-DE"/>
              <a:t>Zur Auswahl steht zum einen die Hauptschule, die nach dem erfolgreichen Abschluss der neunten Klasse zu einem Hauptschulabschluss führt. Zudem ist es möglich nach einem zusätzlichen Jahr den qualifizierenden Hauptschulabschluss zu erwerben. Des Weiteren ist die Realschule mit dem qualifizierten Abschluss nach der zehnten Klasse eine Option für die jungen Schüler und Schülerinnen. Durch diesen Weg der Schulbildung, erhalten Jungen und Mädchen die Mittlere Reife. Zuletzt steht noch das Gymnasium zur Auswahl, welches das Abitur als Abschluss anbietet. Jedoch sind diese traditionellen Bildungswege schon seit einiger Zeit veraltet, denn je nach Bundesland gibt es neue Schularten, wie beispielsweise die Oberschule in Brandenburg oder die Gesamtschule, in welcher sich Hauptschule, Realschule und Gymnasium in einem Gebäude befinden. Anschließend kann eine Berufsausbildung </a:t>
            </a:r>
          </a:p>
          <a:p>
            <a:pPr marL="0" indent="0">
              <a:lnSpc>
                <a:spcPct val="114999"/>
              </a:lnSpc>
              <a:spcAft>
                <a:spcPts val="2100"/>
              </a:spcAft>
              <a:buNone/>
            </a:pPr>
            <a:endParaRPr lang="en-US"/>
          </a:p>
          <a:p>
            <a:pPr marL="0" lvl="0" indent="0" algn="l">
              <a:lnSpc>
                <a:spcPct val="114999"/>
              </a:lnSpc>
              <a:spcBef>
                <a:spcPts val="0"/>
              </a:spcBef>
              <a:spcAft>
                <a:spcPts val="2100"/>
              </a:spcAft>
              <a:buNone/>
            </a:pPr>
            <a:endParaRPr/>
          </a:p>
        </p:txBody>
      </p:sp>
      <p:pic>
        <p:nvPicPr>
          <p:cNvPr id="12"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t="39593"/>
          <a:stretch/>
        </p:blipFill>
        <p:spPr bwMode="auto">
          <a:xfrm>
            <a:off x="0" y="5347874"/>
            <a:ext cx="427051" cy="14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uppieren 18">
            <a:extLst>
              <a:ext uri="{FF2B5EF4-FFF2-40B4-BE49-F238E27FC236}">
                <a16:creationId xmlns:a16="http://schemas.microsoft.com/office/drawing/2014/main" id="{5207882A-6FA2-4E82-B4AF-0EDA9C10DE4E}"/>
              </a:ext>
            </a:extLst>
          </p:cNvPr>
          <p:cNvGrpSpPr/>
          <p:nvPr/>
        </p:nvGrpSpPr>
        <p:grpSpPr>
          <a:xfrm>
            <a:off x="557330" y="6225886"/>
            <a:ext cx="1655396" cy="545128"/>
            <a:chOff x="557330" y="6225886"/>
            <a:chExt cx="1655396" cy="545128"/>
          </a:xfrm>
        </p:grpSpPr>
        <p:pic>
          <p:nvPicPr>
            <p:cNvPr id="20" name="Grafik 27" descr="Anfangen mit einfarbiger Füllung">
              <a:hlinkClick r:id="rId4" action="ppaction://hlinksldjump"/>
              <a:extLst>
                <a:ext uri="{FF2B5EF4-FFF2-40B4-BE49-F238E27FC236}">
                  <a16:creationId xmlns:a16="http://schemas.microsoft.com/office/drawing/2014/main" id="{09020E5D-DA82-42E6-91CE-26ACECE738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573" y="6225886"/>
              <a:ext cx="545128" cy="545128"/>
            </a:xfrm>
            <a:prstGeom prst="rect">
              <a:avLst/>
            </a:prstGeom>
          </p:spPr>
        </p:pic>
        <p:sp>
          <p:nvSpPr>
            <p:cNvPr id="21" name="Rechteck 20">
              <a:extLst>
                <a:ext uri="{FF2B5EF4-FFF2-40B4-BE49-F238E27FC236}">
                  <a16:creationId xmlns:a16="http://schemas.microsoft.com/office/drawing/2014/main" id="{BFE90CD3-B928-4968-AB2B-82ECA00A8A8F}"/>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hlinkClick r:id="rId4" action="ppaction://hlinksldjump"/>
              <a:extLst>
                <a:ext uri="{FF2B5EF4-FFF2-40B4-BE49-F238E27FC236}">
                  <a16:creationId xmlns:a16="http://schemas.microsoft.com/office/drawing/2014/main" id="{60737B30-C49C-43AB-A8D3-4E0664729F68}"/>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sp>
        <p:nvSpPr>
          <p:cNvPr id="29" name="Textfeld 28">
            <a:extLst>
              <a:ext uri="{FF2B5EF4-FFF2-40B4-BE49-F238E27FC236}">
                <a16:creationId xmlns:a16="http://schemas.microsoft.com/office/drawing/2014/main" id="{7F9821D3-43B7-4A4F-BF4E-C0269312928A}"/>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0" name="Textfeld 29">
            <a:extLst>
              <a:ext uri="{FF2B5EF4-FFF2-40B4-BE49-F238E27FC236}">
                <a16:creationId xmlns:a16="http://schemas.microsoft.com/office/drawing/2014/main" id="{9841D491-95DE-4615-A206-D3D57DC70740}"/>
              </a:ext>
            </a:extLst>
          </p:cNvPr>
          <p:cNvSpPr txBox="1"/>
          <p:nvPr/>
        </p:nvSpPr>
        <p:spPr>
          <a:xfrm>
            <a:off x="11725273"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1" name="Textfeld 30">
            <a:extLst>
              <a:ext uri="{FF2B5EF4-FFF2-40B4-BE49-F238E27FC236}">
                <a16:creationId xmlns:a16="http://schemas.microsoft.com/office/drawing/2014/main" id="{4C44F1CC-198C-4F22-838D-75A8149F0B83}"/>
              </a:ext>
            </a:extLst>
          </p:cNvPr>
          <p:cNvSpPr txBox="1"/>
          <p:nvPr/>
        </p:nvSpPr>
        <p:spPr>
          <a:xfrm>
            <a:off x="11725273" y="4002301"/>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2" name="Textfeld 31">
            <a:extLst>
              <a:ext uri="{FF2B5EF4-FFF2-40B4-BE49-F238E27FC236}">
                <a16:creationId xmlns:a16="http://schemas.microsoft.com/office/drawing/2014/main" id="{5ABBFF95-8013-4FB8-83E7-08062BF38175}"/>
              </a:ext>
            </a:extLst>
          </p:cNvPr>
          <p:cNvSpPr txBox="1"/>
          <p:nvPr/>
        </p:nvSpPr>
        <p:spPr>
          <a:xfrm>
            <a:off x="11684084"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3" name="Textfeld 32">
            <a:extLst>
              <a:ext uri="{FF2B5EF4-FFF2-40B4-BE49-F238E27FC236}">
                <a16:creationId xmlns:a16="http://schemas.microsoft.com/office/drawing/2014/main" id="{5FC4065A-A7EC-43B1-BC47-69E2085B2A64}"/>
              </a:ext>
            </a:extLst>
          </p:cNvPr>
          <p:cNvSpPr txBox="1"/>
          <p:nvPr/>
        </p:nvSpPr>
        <p:spPr>
          <a:xfrm>
            <a:off x="11725274"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4" name="Textfeld 33">
            <a:extLst>
              <a:ext uri="{FF2B5EF4-FFF2-40B4-BE49-F238E27FC236}">
                <a16:creationId xmlns:a16="http://schemas.microsoft.com/office/drawing/2014/main" id="{3E7D2E3C-AAA1-41A3-9637-AB9C53F46A53}"/>
              </a:ext>
            </a:extLst>
          </p:cNvPr>
          <p:cNvSpPr txBox="1"/>
          <p:nvPr/>
        </p:nvSpPr>
        <p:spPr>
          <a:xfrm>
            <a:off x="11684085" y="1088166"/>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5" name="Google Shape;1554;p28">
            <a:hlinkClick r:id="rId7" action="ppaction://hlinksldjump"/>
            <a:extLst>
              <a:ext uri="{FF2B5EF4-FFF2-40B4-BE49-F238E27FC236}">
                <a16:creationId xmlns:a16="http://schemas.microsoft.com/office/drawing/2014/main" id="{AEFD0AE4-0FF5-413A-8EE3-2E17D98CD319}"/>
              </a:ext>
            </a:extLst>
          </p:cNvPr>
          <p:cNvSpPr/>
          <p:nvPr/>
        </p:nvSpPr>
        <p:spPr>
          <a:xfrm rot="5397851">
            <a:off x="11364980" y="12931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7"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36" name="Google Shape;1555;p28">
            <a:hlinkClick r:id="rId8" action="ppaction://hlinksldjump"/>
            <a:extLst>
              <a:ext uri="{FF2B5EF4-FFF2-40B4-BE49-F238E27FC236}">
                <a16:creationId xmlns:a16="http://schemas.microsoft.com/office/drawing/2014/main" id="{53F8256A-5DD6-4E00-B93F-3545EC8CA393}"/>
              </a:ext>
            </a:extLst>
          </p:cNvPr>
          <p:cNvSpPr/>
          <p:nvPr/>
        </p:nvSpPr>
        <p:spPr>
          <a:xfrm rot="5397851">
            <a:off x="11364980" y="22532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8" action="ppaction://hlinksldjump">
                  <a:extLst>
                    <a:ext uri="{A12FA001-AC4F-418D-AE19-62706E023703}">
                      <ahyp:hlinkClr xmlns:ahyp="http://schemas.microsoft.com/office/drawing/2018/hyperlinkcolor" val="tx"/>
                    </a:ext>
                  </a:extLst>
                </a:hlinkClick>
              </a:rPr>
              <a:t>Slowakisches Schulsystem</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37" name="Google Shape;1556;p28">
            <a:hlinkClick r:id="rId9" action="ppaction://hlinksldjump"/>
            <a:extLst>
              <a:ext uri="{FF2B5EF4-FFF2-40B4-BE49-F238E27FC236}">
                <a16:creationId xmlns:a16="http://schemas.microsoft.com/office/drawing/2014/main" id="{097BDF99-A354-4899-AE14-89A5A64A534F}"/>
              </a:ext>
            </a:extLst>
          </p:cNvPr>
          <p:cNvSpPr/>
          <p:nvPr/>
        </p:nvSpPr>
        <p:spPr>
          <a:xfrm rot="5397851">
            <a:off x="11364980" y="32133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100">
                <a:solidFill>
                  <a:schemeClr val="bg1"/>
                </a:solidFill>
                <a:latin typeface="Barlow Semi Condensed SemiBold"/>
                <a:ea typeface="Barlow Semi Condensed SemiBold"/>
                <a:cs typeface="Barlow Semi Condensed SemiBold"/>
                <a:hlinkClick r:id="rId9" action="ppaction://hlinksldjump">
                  <a:extLst>
                    <a:ext uri="{A12FA001-AC4F-418D-AE19-62706E023703}">
                      <ahyp:hlinkClr xmlns:ahyp="http://schemas.microsoft.com/office/drawing/2018/hyperlinkcolor" val="tx"/>
                    </a:ext>
                  </a:extLst>
                </a:hlinkClick>
              </a:rPr>
              <a:t>Bildungs-standards</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38" name="Google Shape;1557;p28">
            <a:hlinkClick r:id="rId10" action="ppaction://hlinksldjump"/>
            <a:extLst>
              <a:ext uri="{FF2B5EF4-FFF2-40B4-BE49-F238E27FC236}">
                <a16:creationId xmlns:a16="http://schemas.microsoft.com/office/drawing/2014/main" id="{EB51B4BB-EF1D-46AC-B30F-66607BA85429}"/>
              </a:ext>
            </a:extLst>
          </p:cNvPr>
          <p:cNvSpPr/>
          <p:nvPr/>
        </p:nvSpPr>
        <p:spPr>
          <a:xfrm rot="5397851">
            <a:off x="11364980" y="41734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100">
                <a:solidFill>
                  <a:schemeClr val="bg1"/>
                </a:solidFill>
                <a:latin typeface="Barlow Semi Condensed SemiBold"/>
                <a:ea typeface="Barlow Semi Condensed SemiBold"/>
                <a:cs typeface="Barlow Semi Condensed SemiBold"/>
                <a:hlinkClick r:id="rId10" action="ppaction://hlinksldjump">
                  <a:extLst>
                    <a:ext uri="{A12FA001-AC4F-418D-AE19-62706E023703}">
                      <ahyp:hlinkClr xmlns:ahyp="http://schemas.microsoft.com/office/drawing/2018/hyperlinkcolor" val="tx"/>
                    </a:ext>
                  </a:extLst>
                </a:hlinkClick>
              </a:rPr>
              <a:t>Studien</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39" name="Google Shape;1558;p28">
            <a:hlinkClick r:id="rId11" action="ppaction://hlinksldjump"/>
            <a:extLst>
              <a:ext uri="{FF2B5EF4-FFF2-40B4-BE49-F238E27FC236}">
                <a16:creationId xmlns:a16="http://schemas.microsoft.com/office/drawing/2014/main" id="{41CDE108-4A48-4B6E-9777-056F70F62251}"/>
              </a:ext>
            </a:extLst>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1" action="ppaction://hlinksldjump">
                  <a:extLst>
                    <a:ext uri="{A12FA001-AC4F-418D-AE19-62706E023703}">
                      <ahyp:hlinkClr xmlns:ahyp="http://schemas.microsoft.com/office/drawing/2018/hyperlinkcolor" val="tx"/>
                    </a:ext>
                  </a:extLst>
                </a:hlinkClick>
              </a:rPr>
              <a:t>Sonstige Ein- flussfaktoren</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40" name="Google Shape;1559;p28">
            <a:hlinkClick r:id="rId12" action="ppaction://hlinksldjump"/>
            <a:extLst>
              <a:ext uri="{FF2B5EF4-FFF2-40B4-BE49-F238E27FC236}">
                <a16:creationId xmlns:a16="http://schemas.microsoft.com/office/drawing/2014/main" id="{9533F86A-4243-49C9-A378-563F35B52992}"/>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12"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49" name="Textfeld 48">
            <a:extLst>
              <a:ext uri="{FF2B5EF4-FFF2-40B4-BE49-F238E27FC236}">
                <a16:creationId xmlns:a16="http://schemas.microsoft.com/office/drawing/2014/main" id="{316BD238-1560-41AA-832B-382809F190F1}"/>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0" name="Google Shape;1617;p31">
            <a:hlinkClick r:id="rId13" action="ppaction://hlinksldjump"/>
            <a:extLst>
              <a:ext uri="{FF2B5EF4-FFF2-40B4-BE49-F238E27FC236}">
                <a16:creationId xmlns:a16="http://schemas.microsoft.com/office/drawing/2014/main" id="{55219258-0485-40FE-99B2-B5163FD0E0DB}"/>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13"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2" name="Textfeld 1">
            <a:extLst>
              <a:ext uri="{FF2B5EF4-FFF2-40B4-BE49-F238E27FC236}">
                <a16:creationId xmlns:a16="http://schemas.microsoft.com/office/drawing/2014/main" id="{21070DE1-5462-4A90-8653-513584D6F0E9}"/>
              </a:ext>
            </a:extLst>
          </p:cNvPr>
          <p:cNvSpPr txBox="1"/>
          <p:nvPr/>
        </p:nvSpPr>
        <p:spPr>
          <a:xfrm>
            <a:off x="6533003" y="6349387"/>
            <a:ext cx="48455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aseline="30000">
                <a:latin typeface="Arabic Typesetting"/>
              </a:rPr>
              <a:t>1</a:t>
            </a:r>
            <a:r>
              <a:rPr lang="de-DE">
                <a:latin typeface="Arabic Typesetting"/>
              </a:rPr>
              <a:t> Eurydice, Deutschland </a:t>
            </a:r>
            <a:r>
              <a:rPr lang="de-DE" err="1">
                <a:latin typeface="Arabic Typesetting"/>
              </a:rPr>
              <a:t>Overview</a:t>
            </a:r>
            <a:r>
              <a:rPr lang="de-DE">
                <a:latin typeface="Arabic Typesetting"/>
              </a:rPr>
              <a:t>, </a:t>
            </a:r>
            <a:r>
              <a:rPr lang="de-DE" err="1">
                <a:latin typeface="Arabic Typesetting"/>
              </a:rPr>
              <a:t>o.D</a:t>
            </a:r>
            <a:r>
              <a:rPr lang="de-DE">
                <a:latin typeface="Arabic Typesetting"/>
              </a:rPr>
              <a:t>.; Gries, Lindenau, </a:t>
            </a:r>
            <a:r>
              <a:rPr lang="de-DE" err="1">
                <a:latin typeface="Arabic Typesetting"/>
              </a:rPr>
              <a:t>Maarz</a:t>
            </a:r>
            <a:r>
              <a:rPr lang="de-DE">
                <a:latin typeface="Arabic Typesetting"/>
              </a:rPr>
              <a:t> &amp; </a:t>
            </a:r>
            <a:r>
              <a:rPr lang="de-DE" err="1">
                <a:latin typeface="Arabic Typesetting"/>
              </a:rPr>
              <a:t>Waleschkowski</a:t>
            </a:r>
            <a:r>
              <a:rPr lang="de-DE">
                <a:latin typeface="Arabic Typesetting"/>
              </a:rPr>
              <a:t>, </a:t>
            </a:r>
            <a:r>
              <a:rPr lang="de-DE" err="1">
                <a:latin typeface="Arabic Typesetting"/>
              </a:rPr>
              <a:t>o.D</a:t>
            </a:r>
            <a:r>
              <a:rPr lang="de-DE">
                <a:latin typeface="Arabic Typesetting"/>
              </a:rPr>
              <a:t>.</a:t>
            </a:r>
          </a:p>
        </p:txBody>
      </p:sp>
      <p:cxnSp>
        <p:nvCxnSpPr>
          <p:cNvPr id="4" name="Gerade Verbindung mit Pfeil 3">
            <a:extLst>
              <a:ext uri="{FF2B5EF4-FFF2-40B4-BE49-F238E27FC236}">
                <a16:creationId xmlns:a16="http://schemas.microsoft.com/office/drawing/2014/main" id="{590A8D84-F873-4AE8-AF7B-751C0400AC55}"/>
              </a:ext>
            </a:extLst>
          </p:cNvPr>
          <p:cNvCxnSpPr/>
          <p:nvPr/>
        </p:nvCxnSpPr>
        <p:spPr>
          <a:xfrm>
            <a:off x="6576381" y="6314731"/>
            <a:ext cx="4461830" cy="0"/>
          </a:xfrm>
          <a:prstGeom prst="straightConnector1">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sp>
        <p:nvSpPr>
          <p:cNvPr id="1652" name="Google Shape;1652;p33"/>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r>
              <a:rPr lang="en" sz="3200"/>
              <a:t>Das polnische Schulsystem</a:t>
            </a:r>
            <a:endParaRPr lang="de-DE" sz="3200"/>
          </a:p>
        </p:txBody>
      </p:sp>
      <p:sp>
        <p:nvSpPr>
          <p:cNvPr id="1653" name="Google Shape;1653;p33"/>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p>
            <a:pPr marL="0" indent="0">
              <a:lnSpc>
                <a:spcPct val="114999"/>
              </a:lnSpc>
              <a:spcAft>
                <a:spcPts val="2100"/>
              </a:spcAft>
              <a:buNone/>
            </a:pPr>
            <a:r>
              <a:rPr lang="de-DE"/>
              <a:t>Das polnische Bildungssystem beginnt, wie das deutsche Schulsystem, mit der Kinderkrippe (</a:t>
            </a:r>
            <a:r>
              <a:rPr lang="de-DE" err="1"/>
              <a:t>żłobek</a:t>
            </a:r>
            <a:r>
              <a:rPr lang="de-DE"/>
              <a:t>) oder dem Kinderclub (</a:t>
            </a:r>
            <a:r>
              <a:rPr lang="de-DE" err="1"/>
              <a:t>klub</a:t>
            </a:r>
            <a:r>
              <a:rPr lang="de-DE"/>
              <a:t> </a:t>
            </a:r>
            <a:r>
              <a:rPr lang="de-DE" err="1"/>
              <a:t>dziecięcy</a:t>
            </a:r>
            <a:r>
              <a:rPr lang="de-DE"/>
              <a:t>). Darauf folgt der Kindergarten (</a:t>
            </a:r>
            <a:r>
              <a:rPr lang="de-DE" err="1"/>
              <a:t>przedszkole</a:t>
            </a:r>
            <a:r>
              <a:rPr lang="de-DE"/>
              <a:t>) mit einer Vorschulerziehung, welche die sechsjährigen Kinder ein Jahr vor der Einschulung besuchen müssen, um grundlegende Fähigkeiten zu erlernen. Nach einer Schulreform im Schuljahr 2017/18 wurde der Primarbereich verändert, sodass die Grundschule (</a:t>
            </a:r>
            <a:r>
              <a:rPr lang="de-DE" err="1"/>
              <a:t>skoła</a:t>
            </a:r>
            <a:r>
              <a:rPr lang="de-DE"/>
              <a:t> </a:t>
            </a:r>
            <a:r>
              <a:rPr lang="de-DE" err="1"/>
              <a:t>podstawowa</a:t>
            </a:r>
            <a:r>
              <a:rPr lang="de-DE"/>
              <a:t>) nun bis zur achten Klasse verlängert wurde. Bis zur dritten Klasse wird frühschulische Bildung vermittelt und erst ab der vierten Klasse mit dem Fachunterricht begonnen. Am Ende der Grundschulzeit legt jedes Kind eine schriftliche Prüfung ab, die zusammen mit den schulischen Leistungen über die weitere Schullaufbahn entscheidet. </a:t>
            </a:r>
            <a:endParaRPr lang="en-US"/>
          </a:p>
          <a:p>
            <a:pPr marL="0" lvl="0" indent="0" algn="l">
              <a:lnSpc>
                <a:spcPct val="114999"/>
              </a:lnSpc>
              <a:spcBef>
                <a:spcPts val="0"/>
              </a:spcBef>
              <a:spcAft>
                <a:spcPts val="2100"/>
              </a:spcAft>
              <a:buNone/>
            </a:pPr>
            <a:endParaRPr/>
          </a:p>
        </p:txBody>
      </p:sp>
      <p:pic>
        <p:nvPicPr>
          <p:cNvPr id="12"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t="39593"/>
          <a:stretch/>
        </p:blipFill>
        <p:spPr bwMode="auto">
          <a:xfrm>
            <a:off x="0" y="5347874"/>
            <a:ext cx="427051" cy="14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uppieren 19">
            <a:extLst>
              <a:ext uri="{FF2B5EF4-FFF2-40B4-BE49-F238E27FC236}">
                <a16:creationId xmlns:a16="http://schemas.microsoft.com/office/drawing/2014/main" id="{4E8EE39F-4F95-4C8F-9E84-E4FD06C76798}"/>
              </a:ext>
            </a:extLst>
          </p:cNvPr>
          <p:cNvGrpSpPr/>
          <p:nvPr/>
        </p:nvGrpSpPr>
        <p:grpSpPr>
          <a:xfrm>
            <a:off x="557330" y="6225886"/>
            <a:ext cx="1655396" cy="545128"/>
            <a:chOff x="557330" y="6225886"/>
            <a:chExt cx="1655396" cy="545128"/>
          </a:xfrm>
        </p:grpSpPr>
        <p:pic>
          <p:nvPicPr>
            <p:cNvPr id="21" name="Grafik 27" descr="Anfangen mit einfarbiger Füllung">
              <a:hlinkClick r:id="rId4" action="ppaction://hlinksldjump"/>
              <a:extLst>
                <a:ext uri="{FF2B5EF4-FFF2-40B4-BE49-F238E27FC236}">
                  <a16:creationId xmlns:a16="http://schemas.microsoft.com/office/drawing/2014/main" id="{971111F9-37FE-4621-885E-12DF82885F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573" y="6225886"/>
              <a:ext cx="545128" cy="545128"/>
            </a:xfrm>
            <a:prstGeom prst="rect">
              <a:avLst/>
            </a:prstGeom>
          </p:spPr>
        </p:pic>
        <p:sp>
          <p:nvSpPr>
            <p:cNvPr id="22" name="Rechteck 21">
              <a:extLst>
                <a:ext uri="{FF2B5EF4-FFF2-40B4-BE49-F238E27FC236}">
                  <a16:creationId xmlns:a16="http://schemas.microsoft.com/office/drawing/2014/main" id="{BA2447E3-BEBE-4DF0-932A-5AD847040E1D}"/>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hlinkClick r:id="rId4" action="ppaction://hlinksldjump"/>
              <a:extLst>
                <a:ext uri="{FF2B5EF4-FFF2-40B4-BE49-F238E27FC236}">
                  <a16:creationId xmlns:a16="http://schemas.microsoft.com/office/drawing/2014/main" id="{4BE7A7C0-7CCC-4BAB-8A3C-1FEAED0C17A3}"/>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pic>
        <p:nvPicPr>
          <p:cNvPr id="31" name="Grafik 30" descr="Wiedergabe mit einfarbiger Füllung">
            <a:hlinkClick r:id="" action="ppaction://hlinkshowjump?jump=nextslide"/>
            <a:extLst>
              <a:ext uri="{FF2B5EF4-FFF2-40B4-BE49-F238E27FC236}">
                <a16:creationId xmlns:a16="http://schemas.microsoft.com/office/drawing/2014/main" id="{96D71088-B727-4865-AFBC-327205BDE7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00540" y="6150842"/>
            <a:ext cx="553720" cy="553720"/>
          </a:xfrm>
          <a:prstGeom prst="rect">
            <a:avLst/>
          </a:prstGeom>
        </p:spPr>
      </p:pic>
      <p:sp>
        <p:nvSpPr>
          <p:cNvPr id="29" name="Textfeld 28">
            <a:extLst>
              <a:ext uri="{FF2B5EF4-FFF2-40B4-BE49-F238E27FC236}">
                <a16:creationId xmlns:a16="http://schemas.microsoft.com/office/drawing/2014/main" id="{63CAD9B9-8778-4DC2-B4A9-E915CA524AF4}"/>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2" name="Textfeld 31">
            <a:extLst>
              <a:ext uri="{FF2B5EF4-FFF2-40B4-BE49-F238E27FC236}">
                <a16:creationId xmlns:a16="http://schemas.microsoft.com/office/drawing/2014/main" id="{0CC2117E-7D0B-47FD-82C1-D7558A6EB3E0}"/>
              </a:ext>
            </a:extLst>
          </p:cNvPr>
          <p:cNvSpPr txBox="1"/>
          <p:nvPr/>
        </p:nvSpPr>
        <p:spPr>
          <a:xfrm>
            <a:off x="11725273"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3" name="Textfeld 32">
            <a:extLst>
              <a:ext uri="{FF2B5EF4-FFF2-40B4-BE49-F238E27FC236}">
                <a16:creationId xmlns:a16="http://schemas.microsoft.com/office/drawing/2014/main" id="{5BE39405-7FF5-497F-B8C2-FC65286C9B72}"/>
              </a:ext>
            </a:extLst>
          </p:cNvPr>
          <p:cNvSpPr txBox="1"/>
          <p:nvPr/>
        </p:nvSpPr>
        <p:spPr>
          <a:xfrm>
            <a:off x="11725273" y="4002301"/>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4" name="Textfeld 33">
            <a:extLst>
              <a:ext uri="{FF2B5EF4-FFF2-40B4-BE49-F238E27FC236}">
                <a16:creationId xmlns:a16="http://schemas.microsoft.com/office/drawing/2014/main" id="{B6B37116-94DA-48BF-AB2D-29E64C3C83E2}"/>
              </a:ext>
            </a:extLst>
          </p:cNvPr>
          <p:cNvSpPr txBox="1"/>
          <p:nvPr/>
        </p:nvSpPr>
        <p:spPr>
          <a:xfrm>
            <a:off x="11684084"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5" name="Textfeld 34">
            <a:extLst>
              <a:ext uri="{FF2B5EF4-FFF2-40B4-BE49-F238E27FC236}">
                <a16:creationId xmlns:a16="http://schemas.microsoft.com/office/drawing/2014/main" id="{682F72BD-EECE-4EC9-8E7F-6690132C8EEB}"/>
              </a:ext>
            </a:extLst>
          </p:cNvPr>
          <p:cNvSpPr txBox="1"/>
          <p:nvPr/>
        </p:nvSpPr>
        <p:spPr>
          <a:xfrm>
            <a:off x="11725274"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8" name="Google Shape;1555;p28">
            <a:hlinkClick r:id="rId9" action="ppaction://hlinksldjump"/>
            <a:extLst>
              <a:ext uri="{FF2B5EF4-FFF2-40B4-BE49-F238E27FC236}">
                <a16:creationId xmlns:a16="http://schemas.microsoft.com/office/drawing/2014/main" id="{B0CC87FC-4016-4FF4-8339-781EABE9ED0B}"/>
              </a:ext>
            </a:extLst>
          </p:cNvPr>
          <p:cNvSpPr/>
          <p:nvPr/>
        </p:nvSpPr>
        <p:spPr>
          <a:xfrm rot="5397851">
            <a:off x="11364980" y="22532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9" action="ppaction://hlinksldjump">
                  <a:extLst>
                    <a:ext uri="{A12FA001-AC4F-418D-AE19-62706E023703}">
                      <ahyp:hlinkClr xmlns:ahyp="http://schemas.microsoft.com/office/drawing/2018/hyperlinkcolor" val="tx"/>
                    </a:ext>
                  </a:extLst>
                </a:hlinkClick>
              </a:rPr>
              <a:t>Slowakisches Schulsystem</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39" name="Google Shape;1556;p28">
            <a:hlinkClick r:id="rId10" action="ppaction://hlinksldjump"/>
            <a:extLst>
              <a:ext uri="{FF2B5EF4-FFF2-40B4-BE49-F238E27FC236}">
                <a16:creationId xmlns:a16="http://schemas.microsoft.com/office/drawing/2014/main" id="{57B1A47B-EB15-40B2-BB12-3381DEB2208B}"/>
              </a:ext>
            </a:extLst>
          </p:cNvPr>
          <p:cNvSpPr/>
          <p:nvPr/>
        </p:nvSpPr>
        <p:spPr>
          <a:xfrm rot="5397851">
            <a:off x="11364980" y="32133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100">
                <a:solidFill>
                  <a:schemeClr val="bg1"/>
                </a:solidFill>
                <a:latin typeface="Barlow Semi Condensed SemiBold"/>
                <a:ea typeface="Barlow Semi Condensed SemiBold"/>
                <a:cs typeface="Barlow Semi Condensed SemiBold"/>
                <a:hlinkClick r:id="rId10" action="ppaction://hlinksldjump">
                  <a:extLst>
                    <a:ext uri="{A12FA001-AC4F-418D-AE19-62706E023703}">
                      <ahyp:hlinkClr xmlns:ahyp="http://schemas.microsoft.com/office/drawing/2018/hyperlinkcolor" val="tx"/>
                    </a:ext>
                  </a:extLst>
                </a:hlinkClick>
              </a:rPr>
              <a:t>Bildungs-standards</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40" name="Google Shape;1557;p28">
            <a:hlinkClick r:id="rId11" action="ppaction://hlinksldjump"/>
            <a:extLst>
              <a:ext uri="{FF2B5EF4-FFF2-40B4-BE49-F238E27FC236}">
                <a16:creationId xmlns:a16="http://schemas.microsoft.com/office/drawing/2014/main" id="{52EE0E28-751C-42D5-B47E-B0C29EB0184D}"/>
              </a:ext>
            </a:extLst>
          </p:cNvPr>
          <p:cNvSpPr/>
          <p:nvPr/>
        </p:nvSpPr>
        <p:spPr>
          <a:xfrm rot="5397851">
            <a:off x="11364980" y="41734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100">
                <a:solidFill>
                  <a:schemeClr val="bg1"/>
                </a:solidFill>
                <a:latin typeface="Barlow Semi Condensed SemiBold"/>
                <a:ea typeface="Barlow Semi Condensed SemiBold"/>
                <a:cs typeface="Barlow Semi Condensed SemiBold"/>
                <a:hlinkClick r:id="rId11" action="ppaction://hlinksldjump">
                  <a:extLst>
                    <a:ext uri="{A12FA001-AC4F-418D-AE19-62706E023703}">
                      <ahyp:hlinkClr xmlns:ahyp="http://schemas.microsoft.com/office/drawing/2018/hyperlinkcolor" val="tx"/>
                    </a:ext>
                  </a:extLst>
                </a:hlinkClick>
              </a:rPr>
              <a:t>Studien</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41" name="Google Shape;1558;p28">
            <a:hlinkClick r:id="rId12" action="ppaction://hlinksldjump"/>
            <a:extLst>
              <a:ext uri="{FF2B5EF4-FFF2-40B4-BE49-F238E27FC236}">
                <a16:creationId xmlns:a16="http://schemas.microsoft.com/office/drawing/2014/main" id="{E2B4A369-019A-4956-B0B2-93D22D6F2F7F}"/>
              </a:ext>
            </a:extLst>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2" action="ppaction://hlinksldjump">
                  <a:extLst>
                    <a:ext uri="{A12FA001-AC4F-418D-AE19-62706E023703}">
                      <ahyp:hlinkClr xmlns:ahyp="http://schemas.microsoft.com/office/drawing/2018/hyperlinkcolor" val="tx"/>
                    </a:ext>
                  </a:extLst>
                </a:hlinkClick>
              </a:rPr>
              <a:t>Sonstige Ein- flussfaktoren</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42" name="Google Shape;1559;p28">
            <a:hlinkClick r:id="rId13" action="ppaction://hlinksldjump"/>
            <a:extLst>
              <a:ext uri="{FF2B5EF4-FFF2-40B4-BE49-F238E27FC236}">
                <a16:creationId xmlns:a16="http://schemas.microsoft.com/office/drawing/2014/main" id="{45BE814E-F382-4F25-97E6-9023ACB37D25}"/>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13"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50" name="Textfeld 49">
            <a:extLst>
              <a:ext uri="{FF2B5EF4-FFF2-40B4-BE49-F238E27FC236}">
                <a16:creationId xmlns:a16="http://schemas.microsoft.com/office/drawing/2014/main" id="{CFDB5664-EBD4-4CE0-B164-D1BE82D83242}"/>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1" name="Textfeld 50">
            <a:extLst>
              <a:ext uri="{FF2B5EF4-FFF2-40B4-BE49-F238E27FC236}">
                <a16:creationId xmlns:a16="http://schemas.microsoft.com/office/drawing/2014/main" id="{7D3F9D3E-68B9-4AB1-AAA3-0043772EA38A}"/>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2" name="Google Shape;1617;p31">
            <a:hlinkClick r:id="rId14" action="ppaction://hlinksldjump"/>
            <a:extLst>
              <a:ext uri="{FF2B5EF4-FFF2-40B4-BE49-F238E27FC236}">
                <a16:creationId xmlns:a16="http://schemas.microsoft.com/office/drawing/2014/main" id="{2C2FCF84-7C64-48D9-B119-F675AA2CFC39}"/>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14"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58" name="Google Shape;1655;p33">
            <a:hlinkClick r:id="rId15" action="ppaction://hlinksldjump"/>
            <a:extLst>
              <a:ext uri="{FF2B5EF4-FFF2-40B4-BE49-F238E27FC236}">
                <a16:creationId xmlns:a16="http://schemas.microsoft.com/office/drawing/2014/main" id="{53CF5AF4-0804-400B-A6B4-6A94CC87E63E}"/>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5"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pic>
        <p:nvPicPr>
          <p:cNvPr id="4" name="Grafik 4">
            <a:extLst>
              <a:ext uri="{FF2B5EF4-FFF2-40B4-BE49-F238E27FC236}">
                <a16:creationId xmlns:a16="http://schemas.microsoft.com/office/drawing/2014/main" id="{B1DD7E17-322A-4415-91AA-8064C5042AB1}"/>
              </a:ext>
            </a:extLst>
          </p:cNvPr>
          <p:cNvPicPr>
            <a:picLocks noChangeAspect="1"/>
          </p:cNvPicPr>
          <p:nvPr/>
        </p:nvPicPr>
        <p:blipFill>
          <a:blip r:embed="rId16"/>
          <a:stretch>
            <a:fillRect/>
          </a:stretch>
        </p:blipFill>
        <p:spPr>
          <a:xfrm>
            <a:off x="701040" y="1191650"/>
            <a:ext cx="5090160" cy="3824460"/>
          </a:xfrm>
          <a:prstGeom prst="rect">
            <a:avLst/>
          </a:prstGeom>
          <a:effectLst>
            <a:softEdge rad="12700"/>
          </a:effectLst>
        </p:spPr>
      </p:pic>
      <p:sp>
        <p:nvSpPr>
          <p:cNvPr id="2" name="Textfeld 1">
            <a:extLst>
              <a:ext uri="{FF2B5EF4-FFF2-40B4-BE49-F238E27FC236}">
                <a16:creationId xmlns:a16="http://schemas.microsoft.com/office/drawing/2014/main" id="{C41AAE18-B71D-403D-BC51-5A557B1A87C3}"/>
              </a:ext>
            </a:extLst>
          </p:cNvPr>
          <p:cNvSpPr txBox="1"/>
          <p:nvPr/>
        </p:nvSpPr>
        <p:spPr>
          <a:xfrm>
            <a:off x="4799659" y="4959586"/>
            <a:ext cx="73942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solidFill>
                  <a:schemeClr val="bg1"/>
                </a:solidFill>
                <a:latin typeface="Arabic Typesetting"/>
              </a:rPr>
              <a:t>Abbildung 8</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5"/>
        <p:cNvGrpSpPr/>
        <p:nvPr/>
      </p:nvGrpSpPr>
      <p:grpSpPr>
        <a:xfrm>
          <a:off x="0" y="0"/>
          <a:ext cx="0" cy="0"/>
          <a:chOff x="0" y="0"/>
          <a:chExt cx="0" cy="0"/>
        </a:xfrm>
      </p:grpSpPr>
      <p:sp>
        <p:nvSpPr>
          <p:cNvPr id="1668" name="Google Shape;1668;p34"/>
          <p:cNvSpPr txBox="1">
            <a:spLocks noGrp="1"/>
          </p:cNvSpPr>
          <p:nvPr>
            <p:ph type="body" idx="2"/>
          </p:nvPr>
        </p:nvSpPr>
        <p:spPr>
          <a:xfrm>
            <a:off x="791475" y="533027"/>
            <a:ext cx="4844400" cy="5997050"/>
          </a:xfrm>
          <a:prstGeom prst="rect">
            <a:avLst/>
          </a:prstGeom>
        </p:spPr>
        <p:txBody>
          <a:bodyPr spcFirstLastPara="1" wrap="square" lIns="121900" tIns="121900" rIns="121900" bIns="121900" anchor="t" anchorCtr="0">
            <a:noAutofit/>
          </a:bodyPr>
          <a:lstStyle/>
          <a:p>
            <a:pPr marL="0" indent="0">
              <a:lnSpc>
                <a:spcPct val="114999"/>
              </a:lnSpc>
              <a:spcAft>
                <a:spcPts val="2100"/>
              </a:spcAft>
              <a:buNone/>
            </a:pPr>
            <a:r>
              <a:rPr lang="de-DE"/>
              <a:t>Durch die Reform ergibt sich auch für die Sekundarstufe eine neue Struktur, die bis 2023/24 fertig eingegliedert werden soll. Die Schüler und Schülerinnen wählen hierbei nach der Grundschule zwischen einem vierjährigen Gymnasium (</a:t>
            </a:r>
            <a:r>
              <a:rPr lang="de-DE" err="1"/>
              <a:t>liceum</a:t>
            </a:r>
            <a:r>
              <a:rPr lang="de-DE"/>
              <a:t> </a:t>
            </a:r>
            <a:r>
              <a:rPr lang="de-DE" err="1"/>
              <a:t>ogólnokształcące</a:t>
            </a:r>
            <a:r>
              <a:rPr lang="de-DE"/>
              <a:t>), einem fünfjährigen technischen Gymnasium (</a:t>
            </a:r>
            <a:r>
              <a:rPr lang="de-DE" err="1"/>
              <a:t>technikum</a:t>
            </a:r>
            <a:r>
              <a:rPr lang="de-DE"/>
              <a:t>), einer zwei- bis dreijährigen Berufsausbildung an einer Berufsschule oder einer dreijährigen berufsvorbereitenden Sonderschule. Absolventen und Absolventinnen des Gymnasiums können sowohl eine schriftliche als auch mündliche Reifeprüfung (</a:t>
            </a:r>
            <a:r>
              <a:rPr lang="de-DE" err="1"/>
              <a:t>egzamin</a:t>
            </a:r>
            <a:r>
              <a:rPr lang="de-DE"/>
              <a:t> </a:t>
            </a:r>
            <a:r>
              <a:rPr lang="de-DE" err="1"/>
              <a:t>maturalny</a:t>
            </a:r>
            <a:r>
              <a:rPr lang="de-DE"/>
              <a:t>) ablegen, um die Matura zu erreichen, die für das Studium an einer Hochschule (</a:t>
            </a:r>
            <a:r>
              <a:rPr lang="de-DE" err="1"/>
              <a:t>uczelnia</a:t>
            </a:r>
            <a:r>
              <a:rPr lang="de-DE"/>
              <a:t> </a:t>
            </a:r>
            <a:r>
              <a:rPr lang="de-DE" err="1"/>
              <a:t>akademicka</a:t>
            </a:r>
            <a:r>
              <a:rPr lang="de-DE"/>
              <a:t> bzw. </a:t>
            </a:r>
            <a:r>
              <a:rPr lang="de-DE" err="1"/>
              <a:t>uczelnia</a:t>
            </a:r>
            <a:r>
              <a:rPr lang="de-DE"/>
              <a:t> </a:t>
            </a:r>
            <a:r>
              <a:rPr lang="de-DE" err="1"/>
              <a:t>zawodowa</a:t>
            </a:r>
            <a:r>
              <a:rPr lang="de-DE"/>
              <a:t>) erforderlich ist. Zudem ist eine Absolvierung der Schulen für Erwachsene möglich, um beispielsweise das Abitur nachzuholen.</a:t>
            </a:r>
            <a:r>
              <a:rPr lang="de-DE" baseline="30000"/>
              <a:t>2</a:t>
            </a:r>
            <a:endParaRPr lang="en-US" baseline="30000"/>
          </a:p>
          <a:p>
            <a:pPr marL="0" lvl="0" indent="0" algn="l">
              <a:lnSpc>
                <a:spcPct val="114999"/>
              </a:lnSpc>
              <a:spcBef>
                <a:spcPts val="0"/>
              </a:spcBef>
              <a:spcAft>
                <a:spcPts val="2100"/>
              </a:spcAft>
              <a:buNone/>
            </a:pPr>
            <a:endParaRPr/>
          </a:p>
        </p:txBody>
      </p:sp>
      <p:pic>
        <p:nvPicPr>
          <p:cNvPr id="12"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t="39593"/>
          <a:stretch/>
        </p:blipFill>
        <p:spPr bwMode="auto">
          <a:xfrm>
            <a:off x="0" y="5347874"/>
            <a:ext cx="427051" cy="14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uppieren 18">
            <a:extLst>
              <a:ext uri="{FF2B5EF4-FFF2-40B4-BE49-F238E27FC236}">
                <a16:creationId xmlns:a16="http://schemas.microsoft.com/office/drawing/2014/main" id="{53338343-AF81-48F9-B8CE-EABD79ED6187}"/>
              </a:ext>
            </a:extLst>
          </p:cNvPr>
          <p:cNvGrpSpPr/>
          <p:nvPr/>
        </p:nvGrpSpPr>
        <p:grpSpPr>
          <a:xfrm>
            <a:off x="557330" y="6225886"/>
            <a:ext cx="1655396" cy="545128"/>
            <a:chOff x="557330" y="6225886"/>
            <a:chExt cx="1655396" cy="545128"/>
          </a:xfrm>
        </p:grpSpPr>
        <p:pic>
          <p:nvPicPr>
            <p:cNvPr id="20" name="Grafik 27" descr="Anfangen mit einfarbiger Füllung">
              <a:hlinkClick r:id="rId4" action="ppaction://hlinksldjump"/>
              <a:extLst>
                <a:ext uri="{FF2B5EF4-FFF2-40B4-BE49-F238E27FC236}">
                  <a16:creationId xmlns:a16="http://schemas.microsoft.com/office/drawing/2014/main" id="{DBA5E930-71FE-4DF6-91B7-B63EDA89DF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573" y="6225886"/>
              <a:ext cx="545128" cy="545128"/>
            </a:xfrm>
            <a:prstGeom prst="rect">
              <a:avLst/>
            </a:prstGeom>
          </p:spPr>
        </p:pic>
        <p:sp>
          <p:nvSpPr>
            <p:cNvPr id="21" name="Rechteck 20">
              <a:extLst>
                <a:ext uri="{FF2B5EF4-FFF2-40B4-BE49-F238E27FC236}">
                  <a16:creationId xmlns:a16="http://schemas.microsoft.com/office/drawing/2014/main" id="{C275B453-945C-49B6-AC6C-04D34CBEB536}"/>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hlinkClick r:id="rId4" action="ppaction://hlinksldjump"/>
              <a:extLst>
                <a:ext uri="{FF2B5EF4-FFF2-40B4-BE49-F238E27FC236}">
                  <a16:creationId xmlns:a16="http://schemas.microsoft.com/office/drawing/2014/main" id="{C54F4D07-BE70-476C-9BBF-EA6D0FD6CB61}"/>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sp>
        <p:nvSpPr>
          <p:cNvPr id="28" name="Textfeld 27">
            <a:extLst>
              <a:ext uri="{FF2B5EF4-FFF2-40B4-BE49-F238E27FC236}">
                <a16:creationId xmlns:a16="http://schemas.microsoft.com/office/drawing/2014/main" id="{94B637D4-3BE1-4222-9D84-50E78D855B96}"/>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1" name="Textfeld 30">
            <a:extLst>
              <a:ext uri="{FF2B5EF4-FFF2-40B4-BE49-F238E27FC236}">
                <a16:creationId xmlns:a16="http://schemas.microsoft.com/office/drawing/2014/main" id="{26BFCF7A-4318-423B-AB74-0582EC1A93AA}"/>
              </a:ext>
            </a:extLst>
          </p:cNvPr>
          <p:cNvSpPr txBox="1"/>
          <p:nvPr/>
        </p:nvSpPr>
        <p:spPr>
          <a:xfrm>
            <a:off x="11725273"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2" name="Textfeld 31">
            <a:extLst>
              <a:ext uri="{FF2B5EF4-FFF2-40B4-BE49-F238E27FC236}">
                <a16:creationId xmlns:a16="http://schemas.microsoft.com/office/drawing/2014/main" id="{2AC56319-6B0C-4393-8FDD-BDA19E19F5EC}"/>
              </a:ext>
            </a:extLst>
          </p:cNvPr>
          <p:cNvSpPr txBox="1"/>
          <p:nvPr/>
        </p:nvSpPr>
        <p:spPr>
          <a:xfrm>
            <a:off x="11725273" y="4002301"/>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3" name="Textfeld 32">
            <a:extLst>
              <a:ext uri="{FF2B5EF4-FFF2-40B4-BE49-F238E27FC236}">
                <a16:creationId xmlns:a16="http://schemas.microsoft.com/office/drawing/2014/main" id="{2601140B-97FA-4199-A850-C52E74AFA80C}"/>
              </a:ext>
            </a:extLst>
          </p:cNvPr>
          <p:cNvSpPr txBox="1"/>
          <p:nvPr/>
        </p:nvSpPr>
        <p:spPr>
          <a:xfrm>
            <a:off x="11684084"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4" name="Textfeld 33">
            <a:extLst>
              <a:ext uri="{FF2B5EF4-FFF2-40B4-BE49-F238E27FC236}">
                <a16:creationId xmlns:a16="http://schemas.microsoft.com/office/drawing/2014/main" id="{2A3C5871-3678-4DC9-BB7F-23909D2E81FF}"/>
              </a:ext>
            </a:extLst>
          </p:cNvPr>
          <p:cNvSpPr txBox="1"/>
          <p:nvPr/>
        </p:nvSpPr>
        <p:spPr>
          <a:xfrm>
            <a:off x="11725274"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7" name="Google Shape;1555;p28">
            <a:hlinkClick r:id="rId7" action="ppaction://hlinksldjump"/>
            <a:extLst>
              <a:ext uri="{FF2B5EF4-FFF2-40B4-BE49-F238E27FC236}">
                <a16:creationId xmlns:a16="http://schemas.microsoft.com/office/drawing/2014/main" id="{AD6BC2BA-2638-46E8-B80F-EFB628CD38D2}"/>
              </a:ext>
            </a:extLst>
          </p:cNvPr>
          <p:cNvSpPr/>
          <p:nvPr/>
        </p:nvSpPr>
        <p:spPr>
          <a:xfrm rot="5397851">
            <a:off x="11364980" y="22532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7" action="ppaction://hlinksldjump">
                  <a:extLst>
                    <a:ext uri="{A12FA001-AC4F-418D-AE19-62706E023703}">
                      <ahyp:hlinkClr xmlns:ahyp="http://schemas.microsoft.com/office/drawing/2018/hyperlinkcolor" val="tx"/>
                    </a:ext>
                  </a:extLst>
                </a:hlinkClick>
              </a:rPr>
              <a:t>Slowakisches Schulsystem</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38" name="Google Shape;1556;p28">
            <a:hlinkClick r:id="rId8" action="ppaction://hlinksldjump"/>
            <a:extLst>
              <a:ext uri="{FF2B5EF4-FFF2-40B4-BE49-F238E27FC236}">
                <a16:creationId xmlns:a16="http://schemas.microsoft.com/office/drawing/2014/main" id="{77702849-0237-4F37-B907-0524FED0D2E0}"/>
              </a:ext>
            </a:extLst>
          </p:cNvPr>
          <p:cNvSpPr/>
          <p:nvPr/>
        </p:nvSpPr>
        <p:spPr>
          <a:xfrm rot="5397851">
            <a:off x="11364980" y="32133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100">
                <a:solidFill>
                  <a:schemeClr val="bg1"/>
                </a:solidFill>
                <a:latin typeface="Barlow Semi Condensed SemiBold"/>
                <a:ea typeface="Barlow Semi Condensed SemiBold"/>
                <a:cs typeface="Barlow Semi Condensed SemiBold"/>
                <a:hlinkClick r:id="rId8" action="ppaction://hlinksldjump">
                  <a:extLst>
                    <a:ext uri="{A12FA001-AC4F-418D-AE19-62706E023703}">
                      <ahyp:hlinkClr xmlns:ahyp="http://schemas.microsoft.com/office/drawing/2018/hyperlinkcolor" val="tx"/>
                    </a:ext>
                  </a:extLst>
                </a:hlinkClick>
              </a:rPr>
              <a:t>Bildungs-standards</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39" name="Google Shape;1557;p28">
            <a:hlinkClick r:id="rId9" action="ppaction://hlinksldjump"/>
            <a:extLst>
              <a:ext uri="{FF2B5EF4-FFF2-40B4-BE49-F238E27FC236}">
                <a16:creationId xmlns:a16="http://schemas.microsoft.com/office/drawing/2014/main" id="{EA3335F8-9440-4CE7-A521-E154EAB4F93F}"/>
              </a:ext>
            </a:extLst>
          </p:cNvPr>
          <p:cNvSpPr/>
          <p:nvPr/>
        </p:nvSpPr>
        <p:spPr>
          <a:xfrm rot="5397851">
            <a:off x="11364980" y="41734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100">
                <a:solidFill>
                  <a:schemeClr val="bg1"/>
                </a:solidFill>
                <a:latin typeface="Barlow Semi Condensed SemiBold"/>
                <a:ea typeface="Barlow Semi Condensed SemiBold"/>
                <a:cs typeface="Barlow Semi Condensed SemiBold"/>
                <a:hlinkClick r:id="rId9" action="ppaction://hlinksldjump">
                  <a:extLst>
                    <a:ext uri="{A12FA001-AC4F-418D-AE19-62706E023703}">
                      <ahyp:hlinkClr xmlns:ahyp="http://schemas.microsoft.com/office/drawing/2018/hyperlinkcolor" val="tx"/>
                    </a:ext>
                  </a:extLst>
                </a:hlinkClick>
              </a:rPr>
              <a:t>Studien</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40" name="Google Shape;1558;p28">
            <a:hlinkClick r:id="rId10" action="ppaction://hlinksldjump"/>
            <a:extLst>
              <a:ext uri="{FF2B5EF4-FFF2-40B4-BE49-F238E27FC236}">
                <a16:creationId xmlns:a16="http://schemas.microsoft.com/office/drawing/2014/main" id="{3CF60368-0BCB-4601-BF5D-4F40F42D1A0F}"/>
              </a:ext>
            </a:extLst>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0" action="ppaction://hlinksldjump">
                  <a:extLst>
                    <a:ext uri="{A12FA001-AC4F-418D-AE19-62706E023703}">
                      <ahyp:hlinkClr xmlns:ahyp="http://schemas.microsoft.com/office/drawing/2018/hyperlinkcolor" val="tx"/>
                    </a:ext>
                  </a:extLst>
                </a:hlinkClick>
              </a:rPr>
              <a:t>Sonstige Ein- flussfaktoren</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41" name="Google Shape;1559;p28">
            <a:hlinkClick r:id="rId11" action="ppaction://hlinksldjump"/>
            <a:extLst>
              <a:ext uri="{FF2B5EF4-FFF2-40B4-BE49-F238E27FC236}">
                <a16:creationId xmlns:a16="http://schemas.microsoft.com/office/drawing/2014/main" id="{F45C6631-5244-45B6-9BE1-188A1267136F}"/>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11"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49" name="Textfeld 48">
            <a:extLst>
              <a:ext uri="{FF2B5EF4-FFF2-40B4-BE49-F238E27FC236}">
                <a16:creationId xmlns:a16="http://schemas.microsoft.com/office/drawing/2014/main" id="{0E8254D7-962A-4325-BB72-48683EBB680F}"/>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0" name="Textfeld 49">
            <a:extLst>
              <a:ext uri="{FF2B5EF4-FFF2-40B4-BE49-F238E27FC236}">
                <a16:creationId xmlns:a16="http://schemas.microsoft.com/office/drawing/2014/main" id="{A939C39B-FFCB-4127-B4E0-FF618BCD1771}"/>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1" name="Google Shape;1617;p31">
            <a:hlinkClick r:id="rId12" action="ppaction://hlinksldjump"/>
            <a:extLst>
              <a:ext uri="{FF2B5EF4-FFF2-40B4-BE49-F238E27FC236}">
                <a16:creationId xmlns:a16="http://schemas.microsoft.com/office/drawing/2014/main" id="{5AF286BA-50CD-48C8-9F3A-54D6269935D8}"/>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12"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57" name="Google Shape;1655;p33">
            <a:hlinkClick r:id="rId13" action="ppaction://hlinksldjump"/>
            <a:extLst>
              <a:ext uri="{FF2B5EF4-FFF2-40B4-BE49-F238E27FC236}">
                <a16:creationId xmlns:a16="http://schemas.microsoft.com/office/drawing/2014/main" id="{39777F18-45C0-447B-A7E9-BE43851C53DA}"/>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3"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pic>
        <p:nvPicPr>
          <p:cNvPr id="1028" name="Picture 4" descr="Polen: Regierung reformiert das Bildungssystem - DER SPIEGEL">
            <a:extLst>
              <a:ext uri="{FF2B5EF4-FFF2-40B4-BE49-F238E27FC236}">
                <a16:creationId xmlns:a16="http://schemas.microsoft.com/office/drawing/2014/main" id="{124D82B6-39D3-428C-968C-18570C7D5FC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6534" y="247556"/>
            <a:ext cx="4957331" cy="404036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2F65C96-4BAE-436D-BB46-025CF769754A}"/>
              </a:ext>
            </a:extLst>
          </p:cNvPr>
          <p:cNvSpPr txBox="1"/>
          <p:nvPr/>
        </p:nvSpPr>
        <p:spPr>
          <a:xfrm>
            <a:off x="10688696" y="4179677"/>
            <a:ext cx="73942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solidFill>
                  <a:schemeClr val="bg1"/>
                </a:solidFill>
                <a:latin typeface="Arabic Typesetting"/>
              </a:rPr>
              <a:t>Abbildung 9</a:t>
            </a:r>
          </a:p>
        </p:txBody>
      </p:sp>
      <p:cxnSp>
        <p:nvCxnSpPr>
          <p:cNvPr id="3" name="Gerade Verbindung mit Pfeil 2">
            <a:extLst>
              <a:ext uri="{FF2B5EF4-FFF2-40B4-BE49-F238E27FC236}">
                <a16:creationId xmlns:a16="http://schemas.microsoft.com/office/drawing/2014/main" id="{5731399E-1B8B-4C1C-BE24-BFE862F5DD27}"/>
              </a:ext>
            </a:extLst>
          </p:cNvPr>
          <p:cNvCxnSpPr/>
          <p:nvPr/>
        </p:nvCxnSpPr>
        <p:spPr>
          <a:xfrm>
            <a:off x="6576381" y="6250466"/>
            <a:ext cx="4461830" cy="0"/>
          </a:xfrm>
          <a:prstGeom prst="straightConnector1">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C58C1CBF-70E7-48FB-B5A5-ACF4185E14F2}"/>
              </a:ext>
            </a:extLst>
          </p:cNvPr>
          <p:cNvSpPr txBox="1"/>
          <p:nvPr/>
        </p:nvSpPr>
        <p:spPr>
          <a:xfrm>
            <a:off x="6533003" y="6349387"/>
            <a:ext cx="48455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aseline="30000">
                <a:latin typeface="Arabic Typesetting"/>
              </a:rPr>
              <a:t>2 </a:t>
            </a:r>
            <a:r>
              <a:rPr lang="en-GB">
                <a:latin typeface="Arabic Typesetting"/>
              </a:rPr>
              <a:t>Eurydice, Poland Overview, o. D.; </a:t>
            </a:r>
            <a:r>
              <a:rPr lang="en-GB" err="1">
                <a:latin typeface="Arabic Typesetting"/>
              </a:rPr>
              <a:t>Gries</a:t>
            </a:r>
            <a:r>
              <a:rPr lang="en-GB">
                <a:latin typeface="Arabic Typesetting"/>
              </a:rPr>
              <a:t>, Lindenau, </a:t>
            </a:r>
            <a:r>
              <a:rPr lang="en-GB" err="1">
                <a:latin typeface="Arabic Typesetting"/>
              </a:rPr>
              <a:t>Maarz</a:t>
            </a:r>
            <a:r>
              <a:rPr lang="en-GB">
                <a:latin typeface="Arabic Typesetting"/>
              </a:rPr>
              <a:t> &amp; </a:t>
            </a:r>
            <a:r>
              <a:rPr lang="en-GB" err="1">
                <a:latin typeface="Arabic Typesetting"/>
              </a:rPr>
              <a:t>Waleschkowski</a:t>
            </a:r>
            <a:r>
              <a:rPr lang="en-GB">
                <a:latin typeface="Arabic Typesetting"/>
              </a:rPr>
              <a:t>, </a:t>
            </a:r>
            <a:r>
              <a:rPr lang="en-GB" err="1">
                <a:latin typeface="Arabic Typesetting"/>
              </a:rPr>
              <a:t>o.D</a:t>
            </a:r>
            <a:endParaRPr lang="en-GB">
              <a:latin typeface="Arabic Typesetting"/>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sp>
        <p:nvSpPr>
          <p:cNvPr id="1710" name="Google Shape;1710;p36"/>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r>
              <a:rPr lang="en" sz="3050"/>
              <a:t>Das slowakische Schulsystem</a:t>
            </a:r>
          </a:p>
        </p:txBody>
      </p:sp>
      <p:sp>
        <p:nvSpPr>
          <p:cNvPr id="1711" name="Google Shape;1711;p36"/>
          <p:cNvSpPr txBox="1">
            <a:spLocks noGrp="1"/>
          </p:cNvSpPr>
          <p:nvPr>
            <p:ph type="body" idx="1"/>
          </p:nvPr>
        </p:nvSpPr>
        <p:spPr>
          <a:xfrm>
            <a:off x="6533000" y="530075"/>
            <a:ext cx="4844400" cy="6007800"/>
          </a:xfrm>
          <a:prstGeom prst="rect">
            <a:avLst/>
          </a:prstGeom>
        </p:spPr>
        <p:txBody>
          <a:bodyPr spcFirstLastPara="1" wrap="square" lIns="121900" tIns="121900" rIns="121900" bIns="121900" anchor="t" anchorCtr="0">
            <a:noAutofit/>
          </a:bodyPr>
          <a:lstStyle/>
          <a:p>
            <a:pPr marL="0" indent="0">
              <a:lnSpc>
                <a:spcPct val="114999"/>
              </a:lnSpc>
              <a:spcAft>
                <a:spcPts val="2100"/>
              </a:spcAft>
              <a:buNone/>
            </a:pPr>
            <a:r>
              <a:rPr lang="de-DE"/>
              <a:t>Auch im slowakischen Bildungssystem besuchen die Kinder in der Regel zuerst einen Kindergarten (</a:t>
            </a:r>
            <a:r>
              <a:rPr lang="de-DE" err="1"/>
              <a:t>materské</a:t>
            </a:r>
            <a:r>
              <a:rPr lang="de-DE"/>
              <a:t> </a:t>
            </a:r>
            <a:r>
              <a:rPr lang="de-DE" err="1"/>
              <a:t>školy</a:t>
            </a:r>
            <a:r>
              <a:rPr lang="de-DE"/>
              <a:t>). Ab dem sechsten Lebensjahr beginnt die zehnjährige Schulpflicht.</a:t>
            </a:r>
            <a:r>
              <a:rPr lang="de-DE" baseline="30000"/>
              <a:t>3 </a:t>
            </a:r>
            <a:r>
              <a:rPr lang="de-DE"/>
              <a:t>Die neunjährige Grundschule (</a:t>
            </a:r>
            <a:r>
              <a:rPr lang="de-DE" err="1"/>
              <a:t>základné</a:t>
            </a:r>
            <a:r>
              <a:rPr lang="de-DE"/>
              <a:t> </a:t>
            </a:r>
            <a:r>
              <a:rPr lang="de-DE" err="1"/>
              <a:t>školy</a:t>
            </a:r>
            <a:r>
              <a:rPr lang="de-DE"/>
              <a:t>) ist in zwei Stufen eingeteilt. Nach der ersten Stufe, die nach vier Jahren abgeschlossen ist, entscheiden die Schüler und Schülerinnen, ob sie die weiterführenden fünf Klassen der Grundschule oder doch einen Übertritt in die erste Klasse eines achtjährigen Gymnasiums (</a:t>
            </a:r>
            <a:r>
              <a:rPr lang="de-DE" err="1"/>
              <a:t>gymnáziá</a:t>
            </a:r>
            <a:r>
              <a:rPr lang="de-DE"/>
              <a:t>) in Betracht ziehen. Hierfür müssen die Schüler und Schülerinnen – anders als bei der zweiten Stufe der Grundschule -  eine Aufnahmeprüfung bestehen. Nach der Grundschule folgt ein verpflichtendes zehntes Schuljahr an einer Mittelschule. </a:t>
            </a:r>
            <a:endParaRPr lang="en-US"/>
          </a:p>
          <a:p>
            <a:pPr marL="0" lvl="0" indent="0" algn="l">
              <a:lnSpc>
                <a:spcPct val="114999"/>
              </a:lnSpc>
              <a:spcBef>
                <a:spcPts val="0"/>
              </a:spcBef>
              <a:spcAft>
                <a:spcPts val="2100"/>
              </a:spcAft>
              <a:buNone/>
            </a:pPr>
            <a:endParaRPr/>
          </a:p>
        </p:txBody>
      </p:sp>
      <p:pic>
        <p:nvPicPr>
          <p:cNvPr id="12"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t="39593"/>
          <a:stretch/>
        </p:blipFill>
        <p:spPr bwMode="auto">
          <a:xfrm>
            <a:off x="0" y="5347874"/>
            <a:ext cx="427051" cy="14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Grafik 31" descr="Wiedergabe mit einfarbiger Füllung">
            <a:hlinkClick r:id="" action="ppaction://hlinkshowjump?jump=nextslide"/>
            <a:extLst>
              <a:ext uri="{FF2B5EF4-FFF2-40B4-BE49-F238E27FC236}">
                <a16:creationId xmlns:a16="http://schemas.microsoft.com/office/drawing/2014/main" id="{3F41B347-FB83-4650-BB66-D62992F37A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00540" y="6150842"/>
            <a:ext cx="553720" cy="553720"/>
          </a:xfrm>
          <a:prstGeom prst="rect">
            <a:avLst/>
          </a:prstGeom>
        </p:spPr>
      </p:pic>
      <p:sp>
        <p:nvSpPr>
          <p:cNvPr id="28" name="Textfeld 27">
            <a:extLst>
              <a:ext uri="{FF2B5EF4-FFF2-40B4-BE49-F238E27FC236}">
                <a16:creationId xmlns:a16="http://schemas.microsoft.com/office/drawing/2014/main" id="{FE817C89-B3DF-4CB6-837C-D638C28ADFAF}"/>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0" name="Textfeld 29">
            <a:extLst>
              <a:ext uri="{FF2B5EF4-FFF2-40B4-BE49-F238E27FC236}">
                <a16:creationId xmlns:a16="http://schemas.microsoft.com/office/drawing/2014/main" id="{0F5B1C88-5503-4A93-AD1A-841D583EB16A}"/>
              </a:ext>
            </a:extLst>
          </p:cNvPr>
          <p:cNvSpPr txBox="1"/>
          <p:nvPr/>
        </p:nvSpPr>
        <p:spPr>
          <a:xfrm>
            <a:off x="11725273"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3" name="Textfeld 32">
            <a:extLst>
              <a:ext uri="{FF2B5EF4-FFF2-40B4-BE49-F238E27FC236}">
                <a16:creationId xmlns:a16="http://schemas.microsoft.com/office/drawing/2014/main" id="{A4EB3729-3F36-4B20-9977-879AAE783CAF}"/>
              </a:ext>
            </a:extLst>
          </p:cNvPr>
          <p:cNvSpPr txBox="1"/>
          <p:nvPr/>
        </p:nvSpPr>
        <p:spPr>
          <a:xfrm>
            <a:off x="11725273" y="4002301"/>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4" name="Textfeld 33">
            <a:extLst>
              <a:ext uri="{FF2B5EF4-FFF2-40B4-BE49-F238E27FC236}">
                <a16:creationId xmlns:a16="http://schemas.microsoft.com/office/drawing/2014/main" id="{6998C978-A64B-47B5-BEE8-BFC4C199E008}"/>
              </a:ext>
            </a:extLst>
          </p:cNvPr>
          <p:cNvSpPr txBox="1"/>
          <p:nvPr/>
        </p:nvSpPr>
        <p:spPr>
          <a:xfrm>
            <a:off x="11684084"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9" name="Google Shape;1556;p28">
            <a:hlinkClick r:id="rId6" action="ppaction://hlinksldjump"/>
            <a:extLst>
              <a:ext uri="{FF2B5EF4-FFF2-40B4-BE49-F238E27FC236}">
                <a16:creationId xmlns:a16="http://schemas.microsoft.com/office/drawing/2014/main" id="{546F86CC-0182-4FEF-B732-F23357E0D8C0}"/>
              </a:ext>
            </a:extLst>
          </p:cNvPr>
          <p:cNvSpPr/>
          <p:nvPr/>
        </p:nvSpPr>
        <p:spPr>
          <a:xfrm rot="5397851">
            <a:off x="11364980" y="32133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100">
                <a:solidFill>
                  <a:schemeClr val="bg1"/>
                </a:solidFill>
                <a:latin typeface="Barlow Semi Condensed SemiBold"/>
                <a:ea typeface="Barlow Semi Condensed SemiBold"/>
                <a:cs typeface="Barlow Semi Condensed SemiBold"/>
                <a:hlinkClick r:id="rId6" action="ppaction://hlinksldjump">
                  <a:extLst>
                    <a:ext uri="{A12FA001-AC4F-418D-AE19-62706E023703}">
                      <ahyp:hlinkClr xmlns:ahyp="http://schemas.microsoft.com/office/drawing/2018/hyperlinkcolor" val="tx"/>
                    </a:ext>
                  </a:extLst>
                </a:hlinkClick>
              </a:rPr>
              <a:t>Bildungs-standards</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40" name="Google Shape;1557;p28">
            <a:hlinkClick r:id="rId7" action="ppaction://hlinksldjump"/>
            <a:extLst>
              <a:ext uri="{FF2B5EF4-FFF2-40B4-BE49-F238E27FC236}">
                <a16:creationId xmlns:a16="http://schemas.microsoft.com/office/drawing/2014/main" id="{EF4B3283-9B7B-4B19-85AF-14F11E7F2EB4}"/>
              </a:ext>
            </a:extLst>
          </p:cNvPr>
          <p:cNvSpPr/>
          <p:nvPr/>
        </p:nvSpPr>
        <p:spPr>
          <a:xfrm rot="5397851">
            <a:off x="11364980" y="41734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100">
                <a:solidFill>
                  <a:schemeClr val="bg1"/>
                </a:solidFill>
                <a:latin typeface="Barlow Semi Condensed SemiBold"/>
                <a:ea typeface="Barlow Semi Condensed SemiBold"/>
                <a:cs typeface="Barlow Semi Condensed SemiBold"/>
                <a:hlinkClick r:id="rId7" action="ppaction://hlinksldjump">
                  <a:extLst>
                    <a:ext uri="{A12FA001-AC4F-418D-AE19-62706E023703}">
                      <ahyp:hlinkClr xmlns:ahyp="http://schemas.microsoft.com/office/drawing/2018/hyperlinkcolor" val="tx"/>
                    </a:ext>
                  </a:extLst>
                </a:hlinkClick>
              </a:rPr>
              <a:t>Studien</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41" name="Google Shape;1558;p28">
            <a:hlinkClick r:id="rId8" action="ppaction://hlinksldjump"/>
            <a:extLst>
              <a:ext uri="{FF2B5EF4-FFF2-40B4-BE49-F238E27FC236}">
                <a16:creationId xmlns:a16="http://schemas.microsoft.com/office/drawing/2014/main" id="{8223A318-CCA0-4D61-90D7-74C7F6C7590B}"/>
              </a:ext>
            </a:extLst>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8" action="ppaction://hlinksldjump">
                  <a:extLst>
                    <a:ext uri="{A12FA001-AC4F-418D-AE19-62706E023703}">
                      <ahyp:hlinkClr xmlns:ahyp="http://schemas.microsoft.com/office/drawing/2018/hyperlinkcolor" val="tx"/>
                    </a:ext>
                  </a:extLst>
                </a:hlinkClick>
              </a:rPr>
              <a:t>Sonstige Ein- flussfaktoren</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42" name="Google Shape;1559;p28">
            <a:hlinkClick r:id="rId9" action="ppaction://hlinksldjump"/>
            <a:extLst>
              <a:ext uri="{FF2B5EF4-FFF2-40B4-BE49-F238E27FC236}">
                <a16:creationId xmlns:a16="http://schemas.microsoft.com/office/drawing/2014/main" id="{08B49A54-21A7-43FE-A036-51F41339FB84}"/>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9"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49" name="Textfeld 48">
            <a:extLst>
              <a:ext uri="{FF2B5EF4-FFF2-40B4-BE49-F238E27FC236}">
                <a16:creationId xmlns:a16="http://schemas.microsoft.com/office/drawing/2014/main" id="{0AFED9F4-21ED-4A4F-BA65-3FF2BEFFF7E8}"/>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0" name="Textfeld 49">
            <a:extLst>
              <a:ext uri="{FF2B5EF4-FFF2-40B4-BE49-F238E27FC236}">
                <a16:creationId xmlns:a16="http://schemas.microsoft.com/office/drawing/2014/main" id="{4FE4AEA4-2219-47A4-AE97-09E3BB72CA2F}"/>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1" name="Textfeld 50">
            <a:extLst>
              <a:ext uri="{FF2B5EF4-FFF2-40B4-BE49-F238E27FC236}">
                <a16:creationId xmlns:a16="http://schemas.microsoft.com/office/drawing/2014/main" id="{A123D7F9-732D-4D44-AD39-EC8A1F4F0ECF}"/>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2" name="Google Shape;1617;p31">
            <a:hlinkClick r:id="rId10" action="ppaction://hlinksldjump"/>
            <a:extLst>
              <a:ext uri="{FF2B5EF4-FFF2-40B4-BE49-F238E27FC236}">
                <a16:creationId xmlns:a16="http://schemas.microsoft.com/office/drawing/2014/main" id="{CEED2E49-2955-4723-B1CE-E0783DE542EB}"/>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10"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53" name="Google Shape;1714;p36">
            <a:hlinkClick r:id="rId11" action="ppaction://hlinksldjump"/>
            <a:extLst>
              <a:ext uri="{FF2B5EF4-FFF2-40B4-BE49-F238E27FC236}">
                <a16:creationId xmlns:a16="http://schemas.microsoft.com/office/drawing/2014/main" id="{4A0FF1A6-62ED-46C3-BB3B-66BA817D946D}"/>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1"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58" name="Google Shape;1655;p33">
            <a:hlinkClick r:id="rId12" action="ppaction://hlinksldjump"/>
            <a:extLst>
              <a:ext uri="{FF2B5EF4-FFF2-40B4-BE49-F238E27FC236}">
                <a16:creationId xmlns:a16="http://schemas.microsoft.com/office/drawing/2014/main" id="{5747F4BB-5C0E-4A54-9558-55BF90BB3FE5}"/>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2"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pic>
        <p:nvPicPr>
          <p:cNvPr id="3" name="Grafik 2">
            <a:extLst>
              <a:ext uri="{FF2B5EF4-FFF2-40B4-BE49-F238E27FC236}">
                <a16:creationId xmlns:a16="http://schemas.microsoft.com/office/drawing/2014/main" id="{F99BBFC3-BDC7-4EC9-85CC-AF07B86C2080}"/>
              </a:ext>
            </a:extLst>
          </p:cNvPr>
          <p:cNvPicPr>
            <a:picLocks noChangeAspect="1"/>
          </p:cNvPicPr>
          <p:nvPr/>
        </p:nvPicPr>
        <p:blipFill>
          <a:blip r:embed="rId13"/>
          <a:stretch>
            <a:fillRect/>
          </a:stretch>
        </p:blipFill>
        <p:spPr>
          <a:xfrm>
            <a:off x="1357175" y="1133477"/>
            <a:ext cx="3751648" cy="5394526"/>
          </a:xfrm>
          <a:prstGeom prst="rect">
            <a:avLst/>
          </a:prstGeom>
        </p:spPr>
      </p:pic>
      <p:grpSp>
        <p:nvGrpSpPr>
          <p:cNvPr id="20" name="Gruppieren 19">
            <a:extLst>
              <a:ext uri="{FF2B5EF4-FFF2-40B4-BE49-F238E27FC236}">
                <a16:creationId xmlns:a16="http://schemas.microsoft.com/office/drawing/2014/main" id="{783709F9-8CDC-4941-AF96-AEA505261ED4}"/>
              </a:ext>
            </a:extLst>
          </p:cNvPr>
          <p:cNvGrpSpPr/>
          <p:nvPr/>
        </p:nvGrpSpPr>
        <p:grpSpPr>
          <a:xfrm>
            <a:off x="557330" y="6225886"/>
            <a:ext cx="1655396" cy="545128"/>
            <a:chOff x="557330" y="6225886"/>
            <a:chExt cx="1655396" cy="545128"/>
          </a:xfrm>
        </p:grpSpPr>
        <p:pic>
          <p:nvPicPr>
            <p:cNvPr id="21" name="Grafik 27" descr="Anfangen mit einfarbiger Füllung">
              <a:hlinkClick r:id="rId14" action="ppaction://hlinksldjump"/>
              <a:extLst>
                <a:ext uri="{FF2B5EF4-FFF2-40B4-BE49-F238E27FC236}">
                  <a16:creationId xmlns:a16="http://schemas.microsoft.com/office/drawing/2014/main" id="{DD772FAE-03F8-4D5F-A7F1-9700143A39A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2573" y="6225886"/>
              <a:ext cx="545128" cy="545128"/>
            </a:xfrm>
            <a:prstGeom prst="rect">
              <a:avLst/>
            </a:prstGeom>
          </p:spPr>
        </p:pic>
        <p:sp>
          <p:nvSpPr>
            <p:cNvPr id="22" name="Rechteck 21">
              <a:extLst>
                <a:ext uri="{FF2B5EF4-FFF2-40B4-BE49-F238E27FC236}">
                  <a16:creationId xmlns:a16="http://schemas.microsoft.com/office/drawing/2014/main" id="{864C7784-A917-4181-BA14-52999BB2C494}"/>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hlinkClick r:id="rId14" action="ppaction://hlinksldjump"/>
              <a:extLst>
                <a:ext uri="{FF2B5EF4-FFF2-40B4-BE49-F238E27FC236}">
                  <a16:creationId xmlns:a16="http://schemas.microsoft.com/office/drawing/2014/main" id="{414B76B9-E2D4-4EF7-815E-5597B3BEA967}"/>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6" name="Google Shape;1726;p37"/>
          <p:cNvSpPr txBox="1">
            <a:spLocks noGrp="1"/>
          </p:cNvSpPr>
          <p:nvPr>
            <p:ph type="body" idx="2"/>
          </p:nvPr>
        </p:nvSpPr>
        <p:spPr>
          <a:xfrm>
            <a:off x="791475" y="533027"/>
            <a:ext cx="4844400" cy="1454298"/>
          </a:xfrm>
          <a:prstGeom prst="rect">
            <a:avLst/>
          </a:prstGeom>
        </p:spPr>
        <p:txBody>
          <a:bodyPr spcFirstLastPara="1" wrap="square" lIns="121900" tIns="121900" rIns="121900" bIns="121900" anchor="t" anchorCtr="0">
            <a:noAutofit/>
          </a:bodyPr>
          <a:lstStyle/>
          <a:p>
            <a:pPr marL="0" indent="0">
              <a:lnSpc>
                <a:spcPct val="114999"/>
              </a:lnSpc>
              <a:spcAft>
                <a:spcPts val="2100"/>
              </a:spcAft>
              <a:buNone/>
            </a:pPr>
            <a:r>
              <a:rPr lang="de-DE"/>
              <a:t>Diese bieten, je nach Art der Mittelschule, eine vier oder fünfjährige Ausbildung und endet mit einer Abiturprüfung. Anschließend ist ein Studium an einer Hochschule (</a:t>
            </a:r>
            <a:r>
              <a:rPr lang="de-DE" err="1"/>
              <a:t>univerzity</a:t>
            </a:r>
            <a:r>
              <a:rPr lang="de-DE"/>
              <a:t>) möglich.</a:t>
            </a:r>
            <a:r>
              <a:rPr lang="de-DE" baseline="30000"/>
              <a:t>4</a:t>
            </a:r>
          </a:p>
        </p:txBody>
      </p:sp>
      <p:pic>
        <p:nvPicPr>
          <p:cNvPr id="12"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t="39593"/>
          <a:stretch/>
        </p:blipFill>
        <p:spPr bwMode="auto">
          <a:xfrm>
            <a:off x="0" y="5347874"/>
            <a:ext cx="427051" cy="14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uppieren 18">
            <a:extLst>
              <a:ext uri="{FF2B5EF4-FFF2-40B4-BE49-F238E27FC236}">
                <a16:creationId xmlns:a16="http://schemas.microsoft.com/office/drawing/2014/main" id="{BFF21509-BF26-4F80-B751-6887097A3A60}"/>
              </a:ext>
            </a:extLst>
          </p:cNvPr>
          <p:cNvGrpSpPr/>
          <p:nvPr/>
        </p:nvGrpSpPr>
        <p:grpSpPr>
          <a:xfrm>
            <a:off x="557330" y="6225886"/>
            <a:ext cx="1655396" cy="545128"/>
            <a:chOff x="557330" y="6225886"/>
            <a:chExt cx="1655396" cy="545128"/>
          </a:xfrm>
        </p:grpSpPr>
        <p:pic>
          <p:nvPicPr>
            <p:cNvPr id="20" name="Grafik 27" descr="Anfangen mit einfarbiger Füllung">
              <a:hlinkClick r:id="rId4" action="ppaction://hlinksldjump"/>
              <a:extLst>
                <a:ext uri="{FF2B5EF4-FFF2-40B4-BE49-F238E27FC236}">
                  <a16:creationId xmlns:a16="http://schemas.microsoft.com/office/drawing/2014/main" id="{81632002-5F29-493B-A141-054711B737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573" y="6225886"/>
              <a:ext cx="545128" cy="545128"/>
            </a:xfrm>
            <a:prstGeom prst="rect">
              <a:avLst/>
            </a:prstGeom>
          </p:spPr>
        </p:pic>
        <p:sp>
          <p:nvSpPr>
            <p:cNvPr id="21" name="Rechteck 20">
              <a:extLst>
                <a:ext uri="{FF2B5EF4-FFF2-40B4-BE49-F238E27FC236}">
                  <a16:creationId xmlns:a16="http://schemas.microsoft.com/office/drawing/2014/main" id="{9271D88F-B7C1-44CF-997C-208FF224A40B}"/>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hlinkClick r:id="rId4" action="ppaction://hlinksldjump"/>
              <a:extLst>
                <a:ext uri="{FF2B5EF4-FFF2-40B4-BE49-F238E27FC236}">
                  <a16:creationId xmlns:a16="http://schemas.microsoft.com/office/drawing/2014/main" id="{C14E0277-307E-4795-9A5B-CB65A4C9DB11}"/>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sp>
        <p:nvSpPr>
          <p:cNvPr id="27" name="Textfeld 26">
            <a:extLst>
              <a:ext uri="{FF2B5EF4-FFF2-40B4-BE49-F238E27FC236}">
                <a16:creationId xmlns:a16="http://schemas.microsoft.com/office/drawing/2014/main" id="{DF2E9952-0AF0-4EB5-AA8A-26BBF98DC0B8}"/>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1" name="Textfeld 30">
            <a:extLst>
              <a:ext uri="{FF2B5EF4-FFF2-40B4-BE49-F238E27FC236}">
                <a16:creationId xmlns:a16="http://schemas.microsoft.com/office/drawing/2014/main" id="{37F82740-CC63-42D8-8ECB-0DE5D72F54E5}"/>
              </a:ext>
            </a:extLst>
          </p:cNvPr>
          <p:cNvSpPr txBox="1"/>
          <p:nvPr/>
        </p:nvSpPr>
        <p:spPr>
          <a:xfrm>
            <a:off x="11725273"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2" name="Textfeld 31">
            <a:extLst>
              <a:ext uri="{FF2B5EF4-FFF2-40B4-BE49-F238E27FC236}">
                <a16:creationId xmlns:a16="http://schemas.microsoft.com/office/drawing/2014/main" id="{22093C6D-BE7B-4A8D-B562-5C4318D679D7}"/>
              </a:ext>
            </a:extLst>
          </p:cNvPr>
          <p:cNvSpPr txBox="1"/>
          <p:nvPr/>
        </p:nvSpPr>
        <p:spPr>
          <a:xfrm>
            <a:off x="11725273" y="4002301"/>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3" name="Textfeld 32">
            <a:extLst>
              <a:ext uri="{FF2B5EF4-FFF2-40B4-BE49-F238E27FC236}">
                <a16:creationId xmlns:a16="http://schemas.microsoft.com/office/drawing/2014/main" id="{C5A655FC-2F83-49B6-84E1-B230A0F0D360}"/>
              </a:ext>
            </a:extLst>
          </p:cNvPr>
          <p:cNvSpPr txBox="1"/>
          <p:nvPr/>
        </p:nvSpPr>
        <p:spPr>
          <a:xfrm>
            <a:off x="11684084"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8" name="Google Shape;1556;p28">
            <a:hlinkClick r:id="rId7" action="ppaction://hlinksldjump"/>
            <a:extLst>
              <a:ext uri="{FF2B5EF4-FFF2-40B4-BE49-F238E27FC236}">
                <a16:creationId xmlns:a16="http://schemas.microsoft.com/office/drawing/2014/main" id="{F10022CA-2399-4D67-824D-300ACA52814D}"/>
              </a:ext>
            </a:extLst>
          </p:cNvPr>
          <p:cNvSpPr/>
          <p:nvPr/>
        </p:nvSpPr>
        <p:spPr>
          <a:xfrm rot="5397851">
            <a:off x="11364980" y="32133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100">
                <a:solidFill>
                  <a:schemeClr val="bg1"/>
                </a:solidFill>
                <a:latin typeface="Barlow Semi Condensed SemiBold"/>
                <a:ea typeface="Barlow Semi Condensed SemiBold"/>
                <a:cs typeface="Barlow Semi Condensed SemiBold"/>
                <a:hlinkClick r:id="rId7" action="ppaction://hlinksldjump">
                  <a:extLst>
                    <a:ext uri="{A12FA001-AC4F-418D-AE19-62706E023703}">
                      <ahyp:hlinkClr xmlns:ahyp="http://schemas.microsoft.com/office/drawing/2018/hyperlinkcolor" val="tx"/>
                    </a:ext>
                  </a:extLst>
                </a:hlinkClick>
              </a:rPr>
              <a:t>Bildungs-standards</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39" name="Google Shape;1557;p28">
            <a:hlinkClick r:id="rId8" action="ppaction://hlinksldjump"/>
            <a:extLst>
              <a:ext uri="{FF2B5EF4-FFF2-40B4-BE49-F238E27FC236}">
                <a16:creationId xmlns:a16="http://schemas.microsoft.com/office/drawing/2014/main" id="{883766CB-2FD9-48FF-9FE3-4640DD6F63FF}"/>
              </a:ext>
            </a:extLst>
          </p:cNvPr>
          <p:cNvSpPr/>
          <p:nvPr/>
        </p:nvSpPr>
        <p:spPr>
          <a:xfrm rot="5397851">
            <a:off x="11364980" y="41734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100">
                <a:solidFill>
                  <a:schemeClr val="bg1"/>
                </a:solidFill>
                <a:latin typeface="Barlow Semi Condensed SemiBold"/>
                <a:ea typeface="Barlow Semi Condensed SemiBold"/>
                <a:cs typeface="Barlow Semi Condensed SemiBold"/>
                <a:hlinkClick r:id="rId8" action="ppaction://hlinksldjump">
                  <a:extLst>
                    <a:ext uri="{A12FA001-AC4F-418D-AE19-62706E023703}">
                      <ahyp:hlinkClr xmlns:ahyp="http://schemas.microsoft.com/office/drawing/2018/hyperlinkcolor" val="tx"/>
                    </a:ext>
                  </a:extLst>
                </a:hlinkClick>
              </a:rPr>
              <a:t>Studien</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40" name="Google Shape;1558;p28">
            <a:hlinkClick r:id="rId9" action="ppaction://hlinksldjump"/>
            <a:extLst>
              <a:ext uri="{FF2B5EF4-FFF2-40B4-BE49-F238E27FC236}">
                <a16:creationId xmlns:a16="http://schemas.microsoft.com/office/drawing/2014/main" id="{EFA1376B-7486-4BDD-8098-0235F4B8B8FE}"/>
              </a:ext>
            </a:extLst>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9" action="ppaction://hlinksldjump">
                  <a:extLst>
                    <a:ext uri="{A12FA001-AC4F-418D-AE19-62706E023703}">
                      <ahyp:hlinkClr xmlns:ahyp="http://schemas.microsoft.com/office/drawing/2018/hyperlinkcolor" val="tx"/>
                    </a:ext>
                  </a:extLst>
                </a:hlinkClick>
              </a:rPr>
              <a:t>Sonstige Ein- flussfaktoren</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41" name="Google Shape;1559;p28">
            <a:hlinkClick r:id="rId10" action="ppaction://hlinksldjump"/>
            <a:extLst>
              <a:ext uri="{FF2B5EF4-FFF2-40B4-BE49-F238E27FC236}">
                <a16:creationId xmlns:a16="http://schemas.microsoft.com/office/drawing/2014/main" id="{78ECAE14-B8CF-4B45-BADE-98DEE09CBB97}"/>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10"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48" name="Textfeld 47">
            <a:extLst>
              <a:ext uri="{FF2B5EF4-FFF2-40B4-BE49-F238E27FC236}">
                <a16:creationId xmlns:a16="http://schemas.microsoft.com/office/drawing/2014/main" id="{4B2A6CF2-C008-4901-AA1F-DBD368592DE8}"/>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9" name="Textfeld 48">
            <a:extLst>
              <a:ext uri="{FF2B5EF4-FFF2-40B4-BE49-F238E27FC236}">
                <a16:creationId xmlns:a16="http://schemas.microsoft.com/office/drawing/2014/main" id="{361851CD-8601-47F5-92F7-30FFBC0DADB6}"/>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0" name="Textfeld 49">
            <a:extLst>
              <a:ext uri="{FF2B5EF4-FFF2-40B4-BE49-F238E27FC236}">
                <a16:creationId xmlns:a16="http://schemas.microsoft.com/office/drawing/2014/main" id="{42B13BA7-01CA-48FA-82F7-9AE063789695}"/>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1" name="Google Shape;1617;p31">
            <a:hlinkClick r:id="rId11" action="ppaction://hlinksldjump"/>
            <a:extLst>
              <a:ext uri="{FF2B5EF4-FFF2-40B4-BE49-F238E27FC236}">
                <a16:creationId xmlns:a16="http://schemas.microsoft.com/office/drawing/2014/main" id="{327BA397-4609-40CA-8377-CC94C877DDBE}"/>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11"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52" name="Google Shape;1714;p36">
            <a:hlinkClick r:id="rId12" action="ppaction://hlinksldjump"/>
            <a:extLst>
              <a:ext uri="{FF2B5EF4-FFF2-40B4-BE49-F238E27FC236}">
                <a16:creationId xmlns:a16="http://schemas.microsoft.com/office/drawing/2014/main" id="{BBBBFF44-B8C6-4ADC-97F0-BED633B3203B}"/>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2"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57" name="Google Shape;1655;p33">
            <a:hlinkClick r:id="rId13" action="ppaction://hlinksldjump"/>
            <a:extLst>
              <a:ext uri="{FF2B5EF4-FFF2-40B4-BE49-F238E27FC236}">
                <a16:creationId xmlns:a16="http://schemas.microsoft.com/office/drawing/2014/main" id="{C593D375-1682-4764-A56D-560627EB5144}"/>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3"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pic>
        <p:nvPicPr>
          <p:cNvPr id="2050" name="Picture 2" descr="Internationale Woche in der Schule - Auslandsblog Sprung ins Ausland">
            <a:extLst>
              <a:ext uri="{FF2B5EF4-FFF2-40B4-BE49-F238E27FC236}">
                <a16:creationId xmlns:a16="http://schemas.microsoft.com/office/drawing/2014/main" id="{492CC1EE-9D82-4A6A-841A-0A84CABA4BCD}"/>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0475" t="4911" r="33632"/>
          <a:stretch/>
        </p:blipFill>
        <p:spPr bwMode="auto">
          <a:xfrm>
            <a:off x="6336344" y="204273"/>
            <a:ext cx="5209648" cy="629417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43160CBC-40CD-49F0-AAE9-AE65F4E9D48B}"/>
              </a:ext>
            </a:extLst>
          </p:cNvPr>
          <p:cNvSpPr txBox="1"/>
          <p:nvPr/>
        </p:nvSpPr>
        <p:spPr>
          <a:xfrm>
            <a:off x="10707511" y="6417734"/>
            <a:ext cx="82408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solidFill>
                  <a:schemeClr val="bg1"/>
                </a:solidFill>
                <a:latin typeface="Arabic Typesetting"/>
              </a:rPr>
              <a:t>Abbildung 10</a:t>
            </a:r>
          </a:p>
        </p:txBody>
      </p:sp>
      <p:sp>
        <p:nvSpPr>
          <p:cNvPr id="4" name="Textfeld 3">
            <a:extLst>
              <a:ext uri="{FF2B5EF4-FFF2-40B4-BE49-F238E27FC236}">
                <a16:creationId xmlns:a16="http://schemas.microsoft.com/office/drawing/2014/main" id="{F2A09597-7D32-44D8-AEC9-B9EA0BE3875E}"/>
              </a:ext>
            </a:extLst>
          </p:cNvPr>
          <p:cNvSpPr txBox="1"/>
          <p:nvPr/>
        </p:nvSpPr>
        <p:spPr>
          <a:xfrm>
            <a:off x="795051" y="5816905"/>
            <a:ext cx="48455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aseline="30000">
                <a:latin typeface="Arabic Typesetting"/>
              </a:rPr>
              <a:t>4 </a:t>
            </a:r>
            <a:r>
              <a:rPr lang="de-DE">
                <a:latin typeface="Arabic Typesetting"/>
              </a:rPr>
              <a:t>Europäische Kommission, o. D.; Eurydice, </a:t>
            </a:r>
            <a:r>
              <a:rPr lang="de-DE" err="1">
                <a:latin typeface="Arabic Typesetting"/>
              </a:rPr>
              <a:t>Slovakia</a:t>
            </a:r>
            <a:r>
              <a:rPr lang="de-DE">
                <a:latin typeface="Arabic Typesetting"/>
              </a:rPr>
              <a:t> </a:t>
            </a:r>
            <a:r>
              <a:rPr lang="de-DE" err="1">
                <a:latin typeface="Arabic Typesetting"/>
              </a:rPr>
              <a:t>Overview</a:t>
            </a:r>
            <a:r>
              <a:rPr lang="de-DE">
                <a:latin typeface="Arabic Typesetting"/>
              </a:rPr>
              <a:t>, o. D.</a:t>
            </a:r>
          </a:p>
        </p:txBody>
      </p:sp>
      <p:cxnSp>
        <p:nvCxnSpPr>
          <p:cNvPr id="5" name="Gerade Verbindung mit Pfeil 4">
            <a:extLst>
              <a:ext uri="{FF2B5EF4-FFF2-40B4-BE49-F238E27FC236}">
                <a16:creationId xmlns:a16="http://schemas.microsoft.com/office/drawing/2014/main" id="{7EED8AE6-9687-4D33-9B66-2EBE318E13C0}"/>
              </a:ext>
            </a:extLst>
          </p:cNvPr>
          <p:cNvCxnSpPr/>
          <p:nvPr/>
        </p:nvCxnSpPr>
        <p:spPr>
          <a:xfrm>
            <a:off x="838429" y="5525189"/>
            <a:ext cx="4461830" cy="0"/>
          </a:xfrm>
          <a:prstGeom prst="straightConnector1">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95F61A5D-F8FC-4EBB-A00D-15F977D9B48D}"/>
              </a:ext>
            </a:extLst>
          </p:cNvPr>
          <p:cNvSpPr txBox="1"/>
          <p:nvPr/>
        </p:nvSpPr>
        <p:spPr>
          <a:xfrm>
            <a:off x="795050" y="5569025"/>
            <a:ext cx="48455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aseline="30000">
                <a:latin typeface="Arabic Typesetting"/>
              </a:rPr>
              <a:t>3 </a:t>
            </a:r>
            <a:r>
              <a:rPr lang="en-GB">
                <a:latin typeface="Arabic Typesetting"/>
              </a:rPr>
              <a:t>Ministry of Education, Science, Research and Sport of the Slovak </a:t>
            </a:r>
            <a:r>
              <a:rPr lang="de-DE">
                <a:latin typeface="Arabic Typesetting"/>
              </a:rPr>
              <a:t>Republik</a:t>
            </a:r>
            <a:r>
              <a:rPr lang="en-GB">
                <a:latin typeface="Arabic Typesetting"/>
              </a:rPr>
              <a:t>, o. D.</a:t>
            </a:r>
            <a:r>
              <a:rPr lang="de-DE">
                <a:latin typeface="Arabic Typesetting"/>
              </a:rPr>
              <a:t>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7"/>
        <p:cNvGrpSpPr/>
        <p:nvPr/>
      </p:nvGrpSpPr>
      <p:grpSpPr>
        <a:xfrm>
          <a:off x="0" y="0"/>
          <a:ext cx="0" cy="0"/>
          <a:chOff x="0" y="0"/>
          <a:chExt cx="0" cy="0"/>
        </a:xfrm>
      </p:grpSpPr>
      <p:sp>
        <p:nvSpPr>
          <p:cNvPr id="1768" name="Google Shape;1768;p39"/>
          <p:cNvSpPr txBox="1">
            <a:spLocks noGrp="1"/>
          </p:cNvSpPr>
          <p:nvPr>
            <p:ph type="title"/>
          </p:nvPr>
        </p:nvSpPr>
        <p:spPr>
          <a:xfrm>
            <a:off x="795575" y="359550"/>
            <a:ext cx="4844400" cy="731400"/>
          </a:xfrm>
          <a:prstGeom prst="rect">
            <a:avLst/>
          </a:prstGeom>
        </p:spPr>
        <p:txBody>
          <a:bodyPr spcFirstLastPara="1" wrap="square" lIns="121900" tIns="121900" rIns="121900" bIns="121900" anchor="t" anchorCtr="0">
            <a:noAutofit/>
          </a:bodyPr>
          <a:lstStyle/>
          <a:p>
            <a:pPr marL="0" lvl="0" indent="0" algn="l">
              <a:spcBef>
                <a:spcPts val="0"/>
              </a:spcBef>
              <a:spcAft>
                <a:spcPts val="0"/>
              </a:spcAft>
              <a:buNone/>
            </a:pPr>
            <a:r>
              <a:rPr lang="en" sz="3200"/>
              <a:t>Bildungsstandards</a:t>
            </a:r>
          </a:p>
        </p:txBody>
      </p:sp>
      <p:sp>
        <p:nvSpPr>
          <p:cNvPr id="1769" name="Google Shape;1769;p39"/>
          <p:cNvSpPr txBox="1">
            <a:spLocks noGrp="1"/>
          </p:cNvSpPr>
          <p:nvPr>
            <p:ph type="body" idx="1"/>
          </p:nvPr>
        </p:nvSpPr>
        <p:spPr>
          <a:xfrm>
            <a:off x="6533000" y="548436"/>
            <a:ext cx="4844400" cy="4327729"/>
          </a:xfrm>
          <a:prstGeom prst="rect">
            <a:avLst/>
          </a:prstGeom>
        </p:spPr>
        <p:txBody>
          <a:bodyPr spcFirstLastPara="1" wrap="square" lIns="121900" tIns="121900" rIns="121900" bIns="121900" anchor="t" anchorCtr="0">
            <a:noAutofit/>
          </a:bodyPr>
          <a:lstStyle/>
          <a:p>
            <a:pPr marL="114300" indent="0">
              <a:lnSpc>
                <a:spcPct val="114999"/>
              </a:lnSpc>
              <a:buNone/>
            </a:pPr>
            <a:r>
              <a:rPr lang="de-DE" sz="1800">
                <a:effectLst/>
                <a:latin typeface="Calibri" panose="020F0502020204030204" pitchFamily="34" charset="0"/>
                <a:ea typeface="Calibri" panose="020F0502020204030204" pitchFamily="34" charset="0"/>
              </a:rPr>
              <a:t>→</a:t>
            </a:r>
            <a:r>
              <a:rPr lang="de-DE"/>
              <a:t> </a:t>
            </a:r>
            <a:r>
              <a:rPr lang="de-DE">
                <a:solidFill>
                  <a:schemeClr val="bg1"/>
                </a:solidFill>
                <a:hlinkClick r:id="rId3" action="ppaction://hlinksldjump">
                  <a:extLst>
                    <a:ext uri="{A12FA001-AC4F-418D-AE19-62706E023703}">
                      <ahyp:hlinkClr xmlns:ahyp="http://schemas.microsoft.com/office/drawing/2018/hyperlinkcolor" val="tx"/>
                    </a:ext>
                  </a:extLst>
                </a:hlinkClick>
              </a:rPr>
              <a:t>zu den Studien</a:t>
            </a:r>
            <a:endParaRPr lang="en-US">
              <a:solidFill>
                <a:schemeClr val="bg1"/>
              </a:solidFill>
            </a:endParaRPr>
          </a:p>
          <a:p>
            <a:pPr marL="0" lvl="0" indent="0" algn="l">
              <a:lnSpc>
                <a:spcPct val="114999"/>
              </a:lnSpc>
              <a:spcBef>
                <a:spcPts val="0"/>
              </a:spcBef>
              <a:spcAft>
                <a:spcPts val="2100"/>
              </a:spcAft>
              <a:buNone/>
            </a:pPr>
            <a:endParaRPr/>
          </a:p>
        </p:txBody>
      </p:sp>
      <p:sp>
        <p:nvSpPr>
          <p:cNvPr id="1770" name="Google Shape;1770;p39"/>
          <p:cNvSpPr txBox="1">
            <a:spLocks noGrp="1"/>
          </p:cNvSpPr>
          <p:nvPr>
            <p:ph type="body" idx="2"/>
          </p:nvPr>
        </p:nvSpPr>
        <p:spPr>
          <a:xfrm>
            <a:off x="791475" y="1438800"/>
            <a:ext cx="4929066" cy="5058086"/>
          </a:xfrm>
          <a:prstGeom prst="rect">
            <a:avLst/>
          </a:prstGeom>
        </p:spPr>
        <p:txBody>
          <a:bodyPr spcFirstLastPara="1" wrap="square" lIns="121900" tIns="121900" rIns="121900" bIns="121900" anchor="t" anchorCtr="0">
            <a:noAutofit/>
          </a:bodyPr>
          <a:lstStyle/>
          <a:p>
            <a:pPr marL="0" indent="0">
              <a:lnSpc>
                <a:spcPct val="114999"/>
              </a:lnSpc>
              <a:spcAft>
                <a:spcPts val="2100"/>
              </a:spcAft>
              <a:buNone/>
            </a:pPr>
            <a:r>
              <a:rPr lang="en-US" err="1"/>
              <a:t>Bildungsstandards</a:t>
            </a:r>
            <a:r>
              <a:rPr lang="en-US"/>
              <a:t> </a:t>
            </a:r>
            <a:r>
              <a:rPr lang="en-US" err="1"/>
              <a:t>dienen</a:t>
            </a:r>
            <a:r>
              <a:rPr lang="en-US"/>
              <a:t> </a:t>
            </a:r>
            <a:r>
              <a:rPr lang="en-US" err="1"/>
              <a:t>dazu</a:t>
            </a:r>
            <a:r>
              <a:rPr lang="en-US"/>
              <a:t>, </a:t>
            </a:r>
            <a:r>
              <a:rPr lang="en-US" err="1"/>
              <a:t>verschiedene</a:t>
            </a:r>
            <a:r>
              <a:rPr lang="en-US"/>
              <a:t> </a:t>
            </a:r>
            <a:r>
              <a:rPr lang="en-US" err="1"/>
              <a:t>Schulsysteme</a:t>
            </a:r>
            <a:r>
              <a:rPr lang="en-US"/>
              <a:t> international </a:t>
            </a:r>
            <a:r>
              <a:rPr lang="en-US" err="1"/>
              <a:t>vergleichen</a:t>
            </a:r>
            <a:r>
              <a:rPr lang="en-US"/>
              <a:t> </a:t>
            </a:r>
            <a:r>
              <a:rPr lang="en-US" err="1"/>
              <a:t>zu</a:t>
            </a:r>
            <a:r>
              <a:rPr lang="en-US"/>
              <a:t> </a:t>
            </a:r>
            <a:r>
              <a:rPr lang="en-US" err="1"/>
              <a:t>können</a:t>
            </a:r>
            <a:r>
              <a:rPr lang="en-US"/>
              <a:t>. Dabei </a:t>
            </a:r>
            <a:r>
              <a:rPr lang="en-US" err="1"/>
              <a:t>sollen</a:t>
            </a:r>
            <a:r>
              <a:rPr lang="en-US"/>
              <a:t> </a:t>
            </a:r>
            <a:r>
              <a:rPr lang="en-US" err="1"/>
              <a:t>vor</a:t>
            </a:r>
            <a:r>
              <a:rPr lang="en-US"/>
              <a:t> </a:t>
            </a:r>
            <a:r>
              <a:rPr lang="en-US" err="1"/>
              <a:t>allem</a:t>
            </a:r>
            <a:r>
              <a:rPr lang="en-US"/>
              <a:t> </a:t>
            </a:r>
            <a:r>
              <a:rPr lang="en-US" err="1"/>
              <a:t>Stärken</a:t>
            </a:r>
            <a:r>
              <a:rPr lang="en-US"/>
              <a:t> und </a:t>
            </a:r>
            <a:r>
              <a:rPr lang="en-US" err="1"/>
              <a:t>Schwächen</a:t>
            </a:r>
            <a:r>
              <a:rPr lang="en-US"/>
              <a:t> der Schüler und </a:t>
            </a:r>
            <a:r>
              <a:rPr lang="en-US" err="1"/>
              <a:t>Schülerinnen</a:t>
            </a:r>
            <a:r>
              <a:rPr lang="en-US"/>
              <a:t> in </a:t>
            </a:r>
            <a:r>
              <a:rPr lang="en-US" err="1"/>
              <a:t>zentralen</a:t>
            </a:r>
            <a:r>
              <a:rPr lang="en-US"/>
              <a:t> </a:t>
            </a:r>
            <a:r>
              <a:rPr lang="en-US" err="1"/>
              <a:t>Kompetenz-bereichen</a:t>
            </a:r>
            <a:r>
              <a:rPr lang="en-US"/>
              <a:t> </a:t>
            </a:r>
            <a:r>
              <a:rPr lang="en-US" err="1"/>
              <a:t>herausgefunden</a:t>
            </a:r>
            <a:r>
              <a:rPr lang="en-US"/>
              <a:t> </a:t>
            </a:r>
            <a:r>
              <a:rPr lang="en-US" err="1"/>
              <a:t>werden</a:t>
            </a:r>
            <a:r>
              <a:rPr lang="en-US"/>
              <a:t>, um </a:t>
            </a:r>
            <a:r>
              <a:rPr lang="en-US" err="1"/>
              <a:t>diese</a:t>
            </a:r>
            <a:r>
              <a:rPr lang="en-US"/>
              <a:t> </a:t>
            </a:r>
            <a:r>
              <a:rPr lang="en-US" err="1"/>
              <a:t>fördern</a:t>
            </a:r>
            <a:r>
              <a:rPr lang="en-US"/>
              <a:t> </a:t>
            </a:r>
            <a:r>
              <a:rPr lang="en-US" err="1"/>
              <a:t>zu</a:t>
            </a:r>
            <a:r>
              <a:rPr lang="en-US"/>
              <a:t> </a:t>
            </a:r>
            <a:r>
              <a:rPr lang="en-US" err="1"/>
              <a:t>können</a:t>
            </a:r>
            <a:r>
              <a:rPr lang="en-US"/>
              <a:t>. Zu </a:t>
            </a:r>
            <a:r>
              <a:rPr lang="en-US" err="1"/>
              <a:t>diesem</a:t>
            </a:r>
            <a:r>
              <a:rPr lang="en-US"/>
              <a:t> </a:t>
            </a:r>
            <a:r>
              <a:rPr lang="en-US" err="1"/>
              <a:t>Themenpunkt</a:t>
            </a:r>
            <a:r>
              <a:rPr lang="en-US"/>
              <a:t> </a:t>
            </a:r>
            <a:r>
              <a:rPr lang="en-US" err="1"/>
              <a:t>wurden</a:t>
            </a:r>
            <a:r>
              <a:rPr lang="en-US"/>
              <a:t> </a:t>
            </a:r>
            <a:r>
              <a:rPr lang="en-US" err="1"/>
              <a:t>dazu</a:t>
            </a:r>
            <a:r>
              <a:rPr lang="en-US"/>
              <a:t> am 23./24.05.2002 in </a:t>
            </a:r>
            <a:r>
              <a:rPr lang="en-US" err="1"/>
              <a:t>einer</a:t>
            </a:r>
            <a:r>
              <a:rPr lang="en-US"/>
              <a:t> </a:t>
            </a:r>
            <a:r>
              <a:rPr lang="en-US" err="1"/>
              <a:t>Kultusministerkonferenz</a:t>
            </a:r>
            <a:r>
              <a:rPr lang="en-US"/>
              <a:t> </a:t>
            </a:r>
            <a:r>
              <a:rPr lang="en-US" err="1"/>
              <a:t>Bildungsstandards</a:t>
            </a:r>
            <a:r>
              <a:rPr lang="en-US"/>
              <a:t> für den </a:t>
            </a:r>
            <a:r>
              <a:rPr lang="en-US" err="1"/>
              <a:t>Primarbereich</a:t>
            </a:r>
            <a:r>
              <a:rPr lang="en-US"/>
              <a:t>, die Hauptschule und den Mittleren </a:t>
            </a:r>
            <a:r>
              <a:rPr lang="en-US" err="1"/>
              <a:t>Schulabschluss</a:t>
            </a:r>
            <a:r>
              <a:rPr lang="en-US"/>
              <a:t> </a:t>
            </a:r>
            <a:r>
              <a:rPr lang="en-US" err="1"/>
              <a:t>nach</a:t>
            </a:r>
            <a:r>
              <a:rPr lang="en-US"/>
              <a:t> der </a:t>
            </a:r>
            <a:r>
              <a:rPr lang="en-US" err="1"/>
              <a:t>zehnten</a:t>
            </a:r>
            <a:r>
              <a:rPr lang="en-US"/>
              <a:t> </a:t>
            </a:r>
            <a:r>
              <a:rPr lang="en-US" err="1"/>
              <a:t>Jahrgangsstufe</a:t>
            </a:r>
            <a:r>
              <a:rPr lang="en-US"/>
              <a:t> </a:t>
            </a:r>
            <a:r>
              <a:rPr lang="en-US" err="1"/>
              <a:t>beschlossen</a:t>
            </a:r>
            <a:r>
              <a:rPr lang="en-US"/>
              <a:t>. Zur </a:t>
            </a:r>
            <a:r>
              <a:rPr lang="en-US" err="1"/>
              <a:t>Messung</a:t>
            </a:r>
            <a:r>
              <a:rPr lang="en-US"/>
              <a:t> </a:t>
            </a:r>
            <a:r>
              <a:rPr lang="en-US" err="1"/>
              <a:t>werden</a:t>
            </a:r>
            <a:r>
              <a:rPr lang="en-US"/>
              <a:t> </a:t>
            </a:r>
            <a:r>
              <a:rPr lang="en-US" err="1"/>
              <a:t>Studien</a:t>
            </a:r>
            <a:r>
              <a:rPr lang="en-US"/>
              <a:t>, </a:t>
            </a:r>
            <a:r>
              <a:rPr lang="en-US" err="1"/>
              <a:t>wie</a:t>
            </a:r>
            <a:r>
              <a:rPr lang="en-US"/>
              <a:t> </a:t>
            </a:r>
            <a:r>
              <a:rPr lang="en-US" err="1"/>
              <a:t>beispielsweise</a:t>
            </a:r>
            <a:r>
              <a:rPr lang="en-US"/>
              <a:t> die PISA-Studie </a:t>
            </a:r>
            <a:r>
              <a:rPr lang="en-US" err="1"/>
              <a:t>im</a:t>
            </a:r>
            <a:r>
              <a:rPr lang="en-US"/>
              <a:t> </a:t>
            </a:r>
            <a:r>
              <a:rPr lang="en-US" err="1"/>
              <a:t>Sekundarbereich</a:t>
            </a:r>
            <a:r>
              <a:rPr lang="en-US"/>
              <a:t> und die IGLU-Studie </a:t>
            </a:r>
            <a:r>
              <a:rPr lang="en-US" err="1"/>
              <a:t>bzw</a:t>
            </a:r>
            <a:r>
              <a:rPr lang="en-US"/>
              <a:t>. TIMSS-Studie </a:t>
            </a:r>
            <a:r>
              <a:rPr lang="en-US" err="1"/>
              <a:t>im</a:t>
            </a:r>
            <a:r>
              <a:rPr lang="en-US"/>
              <a:t> </a:t>
            </a:r>
            <a:r>
              <a:rPr lang="en-US" err="1"/>
              <a:t>Grundschulbereich</a:t>
            </a:r>
            <a:r>
              <a:rPr lang="en-US"/>
              <a:t> </a:t>
            </a:r>
            <a:r>
              <a:rPr lang="en-US" err="1"/>
              <a:t>herangezogen</a:t>
            </a:r>
            <a:r>
              <a:rPr lang="en-US"/>
              <a:t>, um </a:t>
            </a:r>
            <a:r>
              <a:rPr lang="en-US" err="1"/>
              <a:t>einen</a:t>
            </a:r>
            <a:r>
              <a:rPr lang="en-US"/>
              <a:t> </a:t>
            </a:r>
            <a:r>
              <a:rPr lang="en-US" err="1"/>
              <a:t>Vergleich</a:t>
            </a:r>
            <a:r>
              <a:rPr lang="en-US"/>
              <a:t> </a:t>
            </a:r>
            <a:r>
              <a:rPr lang="en-US" err="1"/>
              <a:t>zwischen</a:t>
            </a:r>
            <a:r>
              <a:rPr lang="en-US"/>
              <a:t> den </a:t>
            </a:r>
            <a:r>
              <a:rPr lang="en-US" err="1"/>
              <a:t>verschiedenen</a:t>
            </a:r>
            <a:r>
              <a:rPr lang="en-US"/>
              <a:t> Ländern </a:t>
            </a:r>
            <a:r>
              <a:rPr lang="en-US" err="1"/>
              <a:t>herstellen</a:t>
            </a:r>
            <a:r>
              <a:rPr lang="en-US"/>
              <a:t> </a:t>
            </a:r>
            <a:r>
              <a:rPr lang="en-US" err="1"/>
              <a:t>zu</a:t>
            </a:r>
            <a:r>
              <a:rPr lang="en-US"/>
              <a:t> können.</a:t>
            </a:r>
            <a:r>
              <a:rPr lang="en-US" baseline="30000"/>
              <a:t>5</a:t>
            </a:r>
            <a:endParaRPr lang="de-DE" baseline="30000"/>
          </a:p>
        </p:txBody>
      </p:sp>
      <p:pic>
        <p:nvPicPr>
          <p:cNvPr id="12"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t="39593"/>
          <a:stretch/>
        </p:blipFill>
        <p:spPr bwMode="auto">
          <a:xfrm>
            <a:off x="0" y="5347874"/>
            <a:ext cx="427051" cy="14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uppieren 19">
            <a:extLst>
              <a:ext uri="{FF2B5EF4-FFF2-40B4-BE49-F238E27FC236}">
                <a16:creationId xmlns:a16="http://schemas.microsoft.com/office/drawing/2014/main" id="{A9CB6947-313F-473E-A8BC-D948666C7709}"/>
              </a:ext>
            </a:extLst>
          </p:cNvPr>
          <p:cNvGrpSpPr/>
          <p:nvPr/>
        </p:nvGrpSpPr>
        <p:grpSpPr>
          <a:xfrm>
            <a:off x="557330" y="6225886"/>
            <a:ext cx="1655396" cy="545128"/>
            <a:chOff x="557330" y="6225886"/>
            <a:chExt cx="1655396" cy="545128"/>
          </a:xfrm>
        </p:grpSpPr>
        <p:pic>
          <p:nvPicPr>
            <p:cNvPr id="21" name="Grafik 27" descr="Anfangen mit einfarbiger Füllung">
              <a:hlinkClick r:id="rId5" action="ppaction://hlinksldjump"/>
              <a:extLst>
                <a:ext uri="{FF2B5EF4-FFF2-40B4-BE49-F238E27FC236}">
                  <a16:creationId xmlns:a16="http://schemas.microsoft.com/office/drawing/2014/main" id="{B813A8CE-5D2A-4090-AB2F-24DA0275B6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2573" y="6225886"/>
              <a:ext cx="545128" cy="545128"/>
            </a:xfrm>
            <a:prstGeom prst="rect">
              <a:avLst/>
            </a:prstGeom>
          </p:spPr>
        </p:pic>
        <p:sp>
          <p:nvSpPr>
            <p:cNvPr id="22" name="Rechteck 21">
              <a:extLst>
                <a:ext uri="{FF2B5EF4-FFF2-40B4-BE49-F238E27FC236}">
                  <a16:creationId xmlns:a16="http://schemas.microsoft.com/office/drawing/2014/main" id="{21C93F1B-F77E-494F-A911-7E68C52B4EEB}"/>
                </a:ext>
              </a:extLst>
            </p:cNvPr>
            <p:cNvSpPr/>
            <p:nvPr/>
          </p:nvSpPr>
          <p:spPr>
            <a:xfrm>
              <a:off x="557330" y="6225886"/>
              <a:ext cx="1655396" cy="478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hlinkClick r:id="rId5" action="ppaction://hlinksldjump"/>
              <a:extLst>
                <a:ext uri="{FF2B5EF4-FFF2-40B4-BE49-F238E27FC236}">
                  <a16:creationId xmlns:a16="http://schemas.microsoft.com/office/drawing/2014/main" id="{4FCFC07F-37A1-4B38-B0D9-4AADFF37D490}"/>
                </a:ext>
              </a:extLst>
            </p:cNvPr>
            <p:cNvSpPr txBox="1"/>
            <p:nvPr/>
          </p:nvSpPr>
          <p:spPr>
            <a:xfrm>
              <a:off x="1087330" y="6327090"/>
              <a:ext cx="1125396" cy="307777"/>
            </a:xfrm>
            <a:prstGeom prst="rect">
              <a:avLst/>
            </a:prstGeom>
            <a:noFill/>
          </p:spPr>
          <p:txBody>
            <a:bodyPr wrap="square" rtlCol="0">
              <a:spAutoFit/>
            </a:bodyPr>
            <a:lstStyle/>
            <a:p>
              <a:r>
                <a:rPr lang="de-DE">
                  <a:latin typeface="Barlow Condensed" panose="00000506000000000000" pitchFamily="2" charset="0"/>
                </a:rPr>
                <a:t>Zur Gliederung</a:t>
              </a:r>
            </a:p>
          </p:txBody>
        </p:sp>
      </p:grpSp>
      <p:sp>
        <p:nvSpPr>
          <p:cNvPr id="27" name="Textfeld 26">
            <a:extLst>
              <a:ext uri="{FF2B5EF4-FFF2-40B4-BE49-F238E27FC236}">
                <a16:creationId xmlns:a16="http://schemas.microsoft.com/office/drawing/2014/main" id="{F5C79508-CD3F-4810-B98C-4B295192B5E8}"/>
              </a:ext>
            </a:extLst>
          </p:cNvPr>
          <p:cNvSpPr txBox="1"/>
          <p:nvPr/>
        </p:nvSpPr>
        <p:spPr>
          <a:xfrm>
            <a:off x="11725273" y="5958787"/>
            <a:ext cx="240957" cy="781452"/>
          </a:xfrm>
          <a:prstGeom prst="rect">
            <a:avLst/>
          </a:prstGeom>
          <a:solidFill>
            <a:schemeClr val="accent6"/>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1" name="Textfeld 30">
            <a:extLst>
              <a:ext uri="{FF2B5EF4-FFF2-40B4-BE49-F238E27FC236}">
                <a16:creationId xmlns:a16="http://schemas.microsoft.com/office/drawing/2014/main" id="{1DB4F737-EF51-4439-ABD9-2AABC239ED02}"/>
              </a:ext>
            </a:extLst>
          </p:cNvPr>
          <p:cNvSpPr txBox="1"/>
          <p:nvPr/>
        </p:nvSpPr>
        <p:spPr>
          <a:xfrm>
            <a:off x="11725273" y="4959949"/>
            <a:ext cx="240957" cy="781452"/>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2" name="Textfeld 31">
            <a:extLst>
              <a:ext uri="{FF2B5EF4-FFF2-40B4-BE49-F238E27FC236}">
                <a16:creationId xmlns:a16="http://schemas.microsoft.com/office/drawing/2014/main" id="{17DBA014-40B8-4171-9A61-2A40136241F9}"/>
              </a:ext>
            </a:extLst>
          </p:cNvPr>
          <p:cNvSpPr txBox="1"/>
          <p:nvPr/>
        </p:nvSpPr>
        <p:spPr>
          <a:xfrm>
            <a:off x="11725273" y="4002301"/>
            <a:ext cx="240957" cy="781452"/>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39" name="Google Shape;1557;p28">
            <a:hlinkClick r:id="rId3" action="ppaction://hlinksldjump"/>
            <a:extLst>
              <a:ext uri="{FF2B5EF4-FFF2-40B4-BE49-F238E27FC236}">
                <a16:creationId xmlns:a16="http://schemas.microsoft.com/office/drawing/2014/main" id="{D8389E52-7609-4331-8320-30595EF6CA11}"/>
              </a:ext>
            </a:extLst>
          </p:cNvPr>
          <p:cNvSpPr/>
          <p:nvPr/>
        </p:nvSpPr>
        <p:spPr>
          <a:xfrm rot="5397851">
            <a:off x="11364980" y="41734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100">
                <a:solidFill>
                  <a:schemeClr val="bg1"/>
                </a:solidFill>
                <a:latin typeface="Barlow Semi Condensed SemiBold"/>
                <a:ea typeface="Barlow Semi Condensed SemiBold"/>
                <a:cs typeface="Barlow Semi Condensed SemiBold"/>
                <a:hlinkClick r:id="rId3" action="ppaction://hlinksldjump">
                  <a:extLst>
                    <a:ext uri="{A12FA001-AC4F-418D-AE19-62706E023703}">
                      <ahyp:hlinkClr xmlns:ahyp="http://schemas.microsoft.com/office/drawing/2018/hyperlinkcolor" val="tx"/>
                    </a:ext>
                  </a:extLst>
                </a:hlinkClick>
              </a:rPr>
              <a:t>Studien</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40" name="Google Shape;1558;p28">
            <a:hlinkClick r:id="rId8" action="ppaction://hlinksldjump"/>
            <a:extLst>
              <a:ext uri="{FF2B5EF4-FFF2-40B4-BE49-F238E27FC236}">
                <a16:creationId xmlns:a16="http://schemas.microsoft.com/office/drawing/2014/main" id="{3FB0BF74-8BE4-40B7-9C7A-BF1791F6B483}"/>
              </a:ext>
            </a:extLst>
          </p:cNvPr>
          <p:cNvSpPr/>
          <p:nvPr/>
        </p:nvSpPr>
        <p:spPr>
          <a:xfrm rot="5397851">
            <a:off x="11364980" y="51335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8" action="ppaction://hlinksldjump">
                  <a:extLst>
                    <a:ext uri="{A12FA001-AC4F-418D-AE19-62706E023703}">
                      <ahyp:hlinkClr xmlns:ahyp="http://schemas.microsoft.com/office/drawing/2018/hyperlinkcolor" val="tx"/>
                    </a:ext>
                  </a:extLst>
                </a:hlinkClick>
              </a:rPr>
              <a:t>Sonstige Ein- flussfaktoren</a:t>
            </a:r>
            <a:endParaRPr lang="de-DE" sz="1050" i="0" u="none" strike="noStrike" cap="none">
              <a:solidFill>
                <a:schemeClr val="bg1"/>
              </a:solidFill>
              <a:latin typeface="Barlow Semi Condensed SemiBold"/>
              <a:ea typeface="Barlow Semi Condensed SemiBold"/>
              <a:cs typeface="Barlow Semi Condensed SemiBold"/>
            </a:endParaRPr>
          </a:p>
        </p:txBody>
      </p:sp>
      <p:sp>
        <p:nvSpPr>
          <p:cNvPr id="41" name="Google Shape;1559;p28">
            <a:hlinkClick r:id="rId9" action="ppaction://hlinksldjump"/>
            <a:extLst>
              <a:ext uri="{FF2B5EF4-FFF2-40B4-BE49-F238E27FC236}">
                <a16:creationId xmlns:a16="http://schemas.microsoft.com/office/drawing/2014/main" id="{D5269A04-F02E-4E59-BB5E-66D7FAE83F5D}"/>
              </a:ext>
            </a:extLst>
          </p:cNvPr>
          <p:cNvSpPr/>
          <p:nvPr/>
        </p:nvSpPr>
        <p:spPr>
          <a:xfrm rot="5397851">
            <a:off x="11364980" y="6093600"/>
            <a:ext cx="959700" cy="431400"/>
          </a:xfrm>
          <a:prstGeom prst="round2SameRect">
            <a:avLst>
              <a:gd name="adj1" fmla="val 19819"/>
              <a:gd name="adj2" fmla="val 0"/>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00">
                <a:solidFill>
                  <a:schemeClr val="bg1"/>
                </a:solidFill>
                <a:latin typeface="Barlow Semi Condensed SemiBold"/>
                <a:ea typeface="Barlow Semi Condensed SemiBold"/>
                <a:cs typeface="Barlow Semi Condensed SemiBold"/>
                <a:hlinkClick r:id="rId9" action="ppaction://hlinksldjump">
                  <a:extLst>
                    <a:ext uri="{A12FA001-AC4F-418D-AE19-62706E023703}">
                      <ahyp:hlinkClr xmlns:ahyp="http://schemas.microsoft.com/office/drawing/2018/hyperlinkcolor" val="tx"/>
                    </a:ext>
                  </a:extLst>
                </a:hlinkClick>
              </a:rPr>
              <a:t>Fazit &amp; Litera-turverzeichnis</a:t>
            </a:r>
            <a:endParaRPr lang="de-DE" sz="1000" i="0" u="none" strike="noStrike" cap="none">
              <a:solidFill>
                <a:schemeClr val="bg1"/>
              </a:solidFill>
              <a:latin typeface="Barlow Semi Condensed SemiBold"/>
              <a:ea typeface="Barlow Semi Condensed SemiBold"/>
              <a:cs typeface="Barlow Semi Condensed SemiBold"/>
            </a:endParaRPr>
          </a:p>
        </p:txBody>
      </p:sp>
      <p:sp>
        <p:nvSpPr>
          <p:cNvPr id="47" name="Textfeld 46">
            <a:extLst>
              <a:ext uri="{FF2B5EF4-FFF2-40B4-BE49-F238E27FC236}">
                <a16:creationId xmlns:a16="http://schemas.microsoft.com/office/drawing/2014/main" id="{A64A61E5-37EC-4913-9C8A-56FA0F99609B}"/>
              </a:ext>
            </a:extLst>
          </p:cNvPr>
          <p:cNvSpPr txBox="1"/>
          <p:nvPr/>
        </p:nvSpPr>
        <p:spPr>
          <a:xfrm>
            <a:off x="212895" y="3034355"/>
            <a:ext cx="240957" cy="781452"/>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8" name="Textfeld 47">
            <a:extLst>
              <a:ext uri="{FF2B5EF4-FFF2-40B4-BE49-F238E27FC236}">
                <a16:creationId xmlns:a16="http://schemas.microsoft.com/office/drawing/2014/main" id="{31F4B5FC-26B6-4231-ABEC-AB8CC8379AA5}"/>
              </a:ext>
            </a:extLst>
          </p:cNvPr>
          <p:cNvSpPr txBox="1"/>
          <p:nvPr/>
        </p:nvSpPr>
        <p:spPr>
          <a:xfrm>
            <a:off x="223193" y="2076706"/>
            <a:ext cx="240957" cy="781452"/>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49" name="Textfeld 48">
            <a:extLst>
              <a:ext uri="{FF2B5EF4-FFF2-40B4-BE49-F238E27FC236}">
                <a16:creationId xmlns:a16="http://schemas.microsoft.com/office/drawing/2014/main" id="{E2FDA4C0-5B93-4D02-B8F6-58690CB0D327}"/>
              </a:ext>
            </a:extLst>
          </p:cNvPr>
          <p:cNvSpPr txBox="1"/>
          <p:nvPr/>
        </p:nvSpPr>
        <p:spPr>
          <a:xfrm>
            <a:off x="264382" y="1119058"/>
            <a:ext cx="240957" cy="78145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0" name="Textfeld 49">
            <a:extLst>
              <a:ext uri="{FF2B5EF4-FFF2-40B4-BE49-F238E27FC236}">
                <a16:creationId xmlns:a16="http://schemas.microsoft.com/office/drawing/2014/main" id="{4C08E3F0-A2E6-4A46-890D-5BDB122DC839}"/>
              </a:ext>
            </a:extLst>
          </p:cNvPr>
          <p:cNvSpPr txBox="1"/>
          <p:nvPr/>
        </p:nvSpPr>
        <p:spPr>
          <a:xfrm>
            <a:off x="223193" y="151112"/>
            <a:ext cx="240957" cy="781452"/>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p:txBody>
      </p:sp>
      <p:sp>
        <p:nvSpPr>
          <p:cNvPr id="51" name="Google Shape;1617;p31">
            <a:hlinkClick r:id="rId10" action="ppaction://hlinksldjump"/>
            <a:extLst>
              <a:ext uri="{FF2B5EF4-FFF2-40B4-BE49-F238E27FC236}">
                <a16:creationId xmlns:a16="http://schemas.microsoft.com/office/drawing/2014/main" id="{F1DCF6E4-B068-4F25-BBD4-80A253802D02}"/>
              </a:ext>
            </a:extLst>
          </p:cNvPr>
          <p:cNvSpPr/>
          <p:nvPr/>
        </p:nvSpPr>
        <p:spPr>
          <a:xfrm rot="16200000">
            <a:off x="-138220" y="331675"/>
            <a:ext cx="959700" cy="431400"/>
          </a:xfrm>
          <a:prstGeom prst="round2SameRect">
            <a:avLst>
              <a:gd name="adj1" fmla="val 19819"/>
              <a:gd name="adj2" fmla="val 0"/>
            </a:avLst>
          </a:prstGeom>
          <a:solidFill>
            <a:schemeClr val="tx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u="sng">
                <a:solidFill>
                  <a:schemeClr val="bg1"/>
                </a:solidFill>
                <a:latin typeface="Barlow Semi Condensed SemiBold"/>
                <a:ea typeface="Barlow Semi Condensed SemiBold"/>
                <a:cs typeface="Barlow Semi Condensed SemiBold"/>
                <a:hlinkClick r:id="rId10" action="ppaction://hlinksldjump">
                  <a:extLst>
                    <a:ext uri="{A12FA001-AC4F-418D-AE19-62706E023703}">
                      <ahyp:hlinkClr xmlns:ahyp="http://schemas.microsoft.com/office/drawing/2018/hyperlinkcolor" val="tx"/>
                    </a:ext>
                  </a:extLst>
                </a:hlinkClick>
              </a:rPr>
              <a:t>Deutsches Schulsystem</a:t>
            </a:r>
            <a:endParaRPr lang="de-DE" sz="1100" i="0" u="sng" strike="noStrike" cap="none">
              <a:solidFill>
                <a:schemeClr val="bg1"/>
              </a:solidFill>
              <a:latin typeface="Barlow Semi Condensed SemiBold"/>
              <a:ea typeface="Barlow Semi Condensed SemiBold"/>
              <a:cs typeface="Barlow Semi Condensed SemiBold"/>
            </a:endParaRPr>
          </a:p>
        </p:txBody>
      </p:sp>
      <p:sp>
        <p:nvSpPr>
          <p:cNvPr id="52" name="Google Shape;1714;p36">
            <a:hlinkClick r:id="rId11" action="ppaction://hlinksldjump"/>
            <a:extLst>
              <a:ext uri="{FF2B5EF4-FFF2-40B4-BE49-F238E27FC236}">
                <a16:creationId xmlns:a16="http://schemas.microsoft.com/office/drawing/2014/main" id="{F3B33A98-A053-421A-9BC1-5AB7D5717524}"/>
              </a:ext>
            </a:extLst>
          </p:cNvPr>
          <p:cNvSpPr/>
          <p:nvPr/>
        </p:nvSpPr>
        <p:spPr>
          <a:xfrm rot="-5400000">
            <a:off x="-138220" y="2251875"/>
            <a:ext cx="959700" cy="431400"/>
          </a:xfrm>
          <a:prstGeom prst="round2SameRect">
            <a:avLst>
              <a:gd name="adj1" fmla="val 19819"/>
              <a:gd name="adj2" fmla="val 0"/>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050">
                <a:solidFill>
                  <a:schemeClr val="bg1"/>
                </a:solidFill>
                <a:latin typeface="Barlow Semi Condensed SemiBold"/>
                <a:ea typeface="Barlow Semi Condensed SemiBold"/>
                <a:cs typeface="Barlow Semi Condensed SemiBold"/>
                <a:hlinkClick r:id="rId11" action="ppaction://hlinksldjump">
                  <a:extLst>
                    <a:ext uri="{A12FA001-AC4F-418D-AE19-62706E023703}">
                      <ahyp:hlinkClr xmlns:ahyp="http://schemas.microsoft.com/office/drawing/2018/hyperlinkcolor" val="tx"/>
                    </a:ext>
                  </a:extLst>
                </a:hlinkClick>
              </a:rPr>
              <a:t>Slowakisches Schulsystem</a:t>
            </a:r>
            <a:endParaRPr sz="1050" i="0" u="none" strike="noStrike" cap="none">
              <a:solidFill>
                <a:schemeClr val="bg1"/>
              </a:solidFill>
              <a:latin typeface="Barlow Semi Condensed SemiBold"/>
              <a:ea typeface="Barlow Semi Condensed SemiBold"/>
              <a:cs typeface="Barlow Semi Condensed SemiBold"/>
              <a:sym typeface="Barlow Semi Condensed SemiBold"/>
            </a:endParaRPr>
          </a:p>
        </p:txBody>
      </p:sp>
      <p:sp>
        <p:nvSpPr>
          <p:cNvPr id="53" name="Google Shape;1773;p39">
            <a:hlinkClick r:id="rId12" action="ppaction://hlinksldjump"/>
            <a:extLst>
              <a:ext uri="{FF2B5EF4-FFF2-40B4-BE49-F238E27FC236}">
                <a16:creationId xmlns:a16="http://schemas.microsoft.com/office/drawing/2014/main" id="{B36D988D-CA0B-48D2-A786-B9AB981FEA14}"/>
              </a:ext>
            </a:extLst>
          </p:cNvPr>
          <p:cNvSpPr/>
          <p:nvPr/>
        </p:nvSpPr>
        <p:spPr>
          <a:xfrm rot="16200000">
            <a:off x="-138220" y="3211975"/>
            <a:ext cx="959700" cy="431400"/>
          </a:xfrm>
          <a:prstGeom prst="round2SameRect">
            <a:avLst>
              <a:gd name="adj1" fmla="val 19819"/>
              <a:gd name="adj2" fmla="val 0"/>
            </a:avLst>
          </a:prstGeom>
          <a:solidFill>
            <a:schemeClr val="accent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hlinkClick r:id="rId12" action="ppaction://hlinksldjump">
                  <a:extLst>
                    <a:ext uri="{A12FA001-AC4F-418D-AE19-62706E023703}">
                      <ahyp:hlinkClr xmlns:ahyp="http://schemas.microsoft.com/office/drawing/2018/hyperlinkcolor" val="tx"/>
                    </a:ext>
                  </a:extLst>
                </a:hlinkClick>
              </a:rPr>
              <a:t>Bildungs-standards</a:t>
            </a:r>
            <a:endParaRPr lang="en-US" sz="1100">
              <a:solidFill>
                <a:schemeClr val="bg1"/>
              </a:solidFill>
              <a:ea typeface="Barlow Semi Condensed SemiBold"/>
            </a:endParaRPr>
          </a:p>
        </p:txBody>
      </p:sp>
      <p:sp>
        <p:nvSpPr>
          <p:cNvPr id="57" name="Google Shape;1655;p33">
            <a:hlinkClick r:id="rId13" action="ppaction://hlinksldjump"/>
            <a:extLst>
              <a:ext uri="{FF2B5EF4-FFF2-40B4-BE49-F238E27FC236}">
                <a16:creationId xmlns:a16="http://schemas.microsoft.com/office/drawing/2014/main" id="{841F5D48-B9E5-49DE-9BB2-4152A23172B8}"/>
              </a:ext>
            </a:extLst>
          </p:cNvPr>
          <p:cNvSpPr/>
          <p:nvPr/>
        </p:nvSpPr>
        <p:spPr>
          <a:xfrm rot="16200000">
            <a:off x="-138220" y="1291775"/>
            <a:ext cx="959700" cy="431400"/>
          </a:xfrm>
          <a:prstGeom prst="round2SameRect">
            <a:avLst>
              <a:gd name="adj1" fmla="val 19819"/>
              <a:gd name="adj2" fmla="val 0"/>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lgn="ctr"/>
            <a:r>
              <a:rPr lang="de-DE" sz="1100">
                <a:solidFill>
                  <a:schemeClr val="bg1"/>
                </a:solidFill>
                <a:latin typeface="Barlow Semi Condensed SemiBold"/>
                <a:ea typeface="Barlow Semi Condensed SemiBold"/>
                <a:cs typeface="Barlow Semi Condensed SemiBold"/>
                <a:hlinkClick r:id="rId13" action="ppaction://hlinksldjump">
                  <a:extLst>
                    <a:ext uri="{A12FA001-AC4F-418D-AE19-62706E023703}">
                      <ahyp:hlinkClr xmlns:ahyp="http://schemas.microsoft.com/office/drawing/2018/hyperlinkcolor" val="tx"/>
                    </a:ext>
                  </a:extLst>
                </a:hlinkClick>
              </a:rPr>
              <a:t>Polnisches Schulsystem</a:t>
            </a:r>
            <a:endParaRPr sz="1100" i="0" u="none" strike="noStrike" cap="none">
              <a:solidFill>
                <a:schemeClr val="bg1"/>
              </a:solidFill>
              <a:latin typeface="Barlow Semi Condensed SemiBold"/>
              <a:ea typeface="Barlow Semi Condensed SemiBold"/>
              <a:cs typeface="Barlow Semi Condensed SemiBold"/>
              <a:sym typeface="Barlow Semi Condensed SemiBold"/>
            </a:endParaRPr>
          </a:p>
        </p:txBody>
      </p:sp>
      <p:pic>
        <p:nvPicPr>
          <p:cNvPr id="2" name="Grafik 1">
            <a:extLst>
              <a:ext uri="{FF2B5EF4-FFF2-40B4-BE49-F238E27FC236}">
                <a16:creationId xmlns:a16="http://schemas.microsoft.com/office/drawing/2014/main" id="{8B28DE4B-E77D-4552-A45F-9B9033EF6125}"/>
              </a:ext>
            </a:extLst>
          </p:cNvPr>
          <p:cNvPicPr>
            <a:picLocks noChangeAspect="1"/>
          </p:cNvPicPr>
          <p:nvPr/>
        </p:nvPicPr>
        <p:blipFill>
          <a:blip r:embed="rId14"/>
          <a:stretch>
            <a:fillRect/>
          </a:stretch>
        </p:blipFill>
        <p:spPr>
          <a:xfrm>
            <a:off x="6619955" y="1277386"/>
            <a:ext cx="4670490" cy="3111714"/>
          </a:xfrm>
          <a:prstGeom prst="rect">
            <a:avLst/>
          </a:prstGeom>
          <a:effectLst>
            <a:softEdge rad="127000"/>
          </a:effectLst>
        </p:spPr>
      </p:pic>
      <p:sp>
        <p:nvSpPr>
          <p:cNvPr id="3" name="Textfeld 2">
            <a:extLst>
              <a:ext uri="{FF2B5EF4-FFF2-40B4-BE49-F238E27FC236}">
                <a16:creationId xmlns:a16="http://schemas.microsoft.com/office/drawing/2014/main" id="{EEC0E318-D325-48B8-AB13-3C376C6B22A3}"/>
              </a:ext>
            </a:extLst>
          </p:cNvPr>
          <p:cNvSpPr txBox="1"/>
          <p:nvPr/>
        </p:nvSpPr>
        <p:spPr>
          <a:xfrm>
            <a:off x="10453511" y="4291660"/>
            <a:ext cx="82408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solidFill>
                  <a:schemeClr val="bg1"/>
                </a:solidFill>
                <a:latin typeface="Arabic Typesetting"/>
              </a:rPr>
              <a:t>Abbildung 11</a:t>
            </a:r>
          </a:p>
        </p:txBody>
      </p:sp>
      <p:cxnSp>
        <p:nvCxnSpPr>
          <p:cNvPr id="4" name="Gerade Verbindung mit Pfeil 3">
            <a:extLst>
              <a:ext uri="{FF2B5EF4-FFF2-40B4-BE49-F238E27FC236}">
                <a16:creationId xmlns:a16="http://schemas.microsoft.com/office/drawing/2014/main" id="{D492A53F-4032-4ECD-96A7-F7C43C5DD716}"/>
              </a:ext>
            </a:extLst>
          </p:cNvPr>
          <p:cNvCxnSpPr/>
          <p:nvPr/>
        </p:nvCxnSpPr>
        <p:spPr>
          <a:xfrm>
            <a:off x="6576381" y="6094394"/>
            <a:ext cx="4461830" cy="0"/>
          </a:xfrm>
          <a:prstGeom prst="straightConnector1">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CEA5254B-596B-455B-BF31-B271A67A0531}"/>
              </a:ext>
            </a:extLst>
          </p:cNvPr>
          <p:cNvSpPr txBox="1"/>
          <p:nvPr/>
        </p:nvSpPr>
        <p:spPr>
          <a:xfrm>
            <a:off x="6533003" y="6138231"/>
            <a:ext cx="48455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aseline="30000">
                <a:latin typeface="Arabic Typesetting"/>
              </a:rPr>
              <a:t>5</a:t>
            </a:r>
            <a:r>
              <a:rPr lang="de-DE">
                <a:latin typeface="Arabic Typesetting"/>
              </a:rPr>
              <a:t> Sekretariat der ständigen Konferenz der Kultusminister der Länder in der Bundesrepublik Deutschland, 2004 </a:t>
            </a:r>
            <a:endParaRPr lang="en-GB">
              <a:latin typeface="Arabic Typesetting"/>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p15:prstTrans prst="pageCurlDouble"/>
      </p:transition>
    </mc:Choice>
    <mc:Fallback>
      <p:transition spd="slow" advClick="0">
        <p:fade/>
      </p:transition>
    </mc:Fallback>
  </mc:AlternateContent>
</p:sld>
</file>

<file path=ppt/theme/theme1.xml><?xml version="1.0" encoding="utf-8"?>
<a:theme xmlns:a="http://schemas.openxmlformats.org/drawingml/2006/main" name="SlidesMania">
  <a:themeElements>
    <a:clrScheme name="Benutzerdefiniert 1">
      <a:dk1>
        <a:srgbClr val="171717"/>
      </a:dk1>
      <a:lt1>
        <a:srgbClr val="171717"/>
      </a:lt1>
      <a:dk2>
        <a:srgbClr val="ADADAD"/>
      </a:dk2>
      <a:lt2>
        <a:srgbClr val="FFFF66"/>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29</Slides>
  <Notes>29</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SlidesMania</vt:lpstr>
      <vt:lpstr>Der Vergleich des Bildungserfolges im Grundschulbereich</vt:lpstr>
      <vt:lpstr>Gliederung</vt:lpstr>
      <vt:lpstr>Das deutsche Schulsystem</vt:lpstr>
      <vt:lpstr>PowerPoint Presentation</vt:lpstr>
      <vt:lpstr>Das polnische Schulsystem</vt:lpstr>
      <vt:lpstr>PowerPoint Presentation</vt:lpstr>
      <vt:lpstr>Das slowakische Schulsystem</vt:lpstr>
      <vt:lpstr>PowerPoint Presentation</vt:lpstr>
      <vt:lpstr>Bildungsstandards</vt:lpstr>
      <vt:lpstr>Studien</vt:lpstr>
      <vt:lpstr>IGLU-Studie/PIRLS-Studie7</vt:lpstr>
      <vt:lpstr>IGLU-Studie/PIRLS-Studie7</vt:lpstr>
      <vt:lpstr>TIMSS-Studie8</vt:lpstr>
      <vt:lpstr>TIMSS-Studie8</vt:lpstr>
      <vt:lpstr>PISA-Studie9</vt:lpstr>
      <vt:lpstr>PISA-Studie9</vt:lpstr>
      <vt:lpstr>PISA-Studie9</vt:lpstr>
      <vt:lpstr>Sonstige Einflussfaktoren</vt:lpstr>
      <vt:lpstr>Klassengröße11</vt:lpstr>
      <vt:lpstr>Stundenanzahl pro Fach11</vt:lpstr>
      <vt:lpstr>Stundenanzahl pro Fach11</vt:lpstr>
      <vt:lpstr>Unterrichtstage pro Jahr11</vt:lpstr>
      <vt:lpstr>Unterrichtsstunden pro Jahr11</vt:lpstr>
      <vt:lpstr>Lehrer-Schüler-Relation11</vt:lpstr>
      <vt:lpstr>Fazit</vt:lpstr>
      <vt:lpstr>PowerPoint Presentation</vt:lpstr>
      <vt:lpstr>Literaturverzeichnis</vt:lpstr>
      <vt:lpstr>Literaturverzeichnis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Christian</dc:creator>
  <cp:revision>1</cp:revision>
  <dcterms:modified xsi:type="dcterms:W3CDTF">2022-01-17T21:03:32Z</dcterms:modified>
</cp:coreProperties>
</file>