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charts/chart13.xml" ContentType="application/vnd.openxmlformats-officedocument.drawingml.char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theme/theme15.xml" ContentType="application/vnd.openxmlformats-officedocument.theme+xml"/>
  <Override PartName="/ppt/charts/chart10.xml" ContentType="application/vnd.openxmlformats-officedocument.drawingml.char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charts/chart9.xml" ContentType="application/vnd.openxmlformats-officedocument.drawingml.chart+xml"/>
  <Override PartName="/ppt/charts/chart11.xml" ContentType="application/vnd.openxmlformats-officedocument.drawingml.char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charts/chart12.xml" ContentType="application/vnd.openxmlformats-officedocument.drawingml.chart+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charts/chart14.xml" ContentType="application/vnd.openxmlformats-officedocument.drawingml.char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Lst>
  <p:sldSz cx="12192000" cy="6858000"/>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6" y="-52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Pt>
            <c:idx val="3"/>
          </c:dPt>
          <c:dLbls>
            <c:dLbl>
              <c:idx val="0"/>
              <c:layout>
                <c:manualLayout>
                  <c:x val="-2.8797108498208102E-2"/>
                  <c:y val="2.7220124153160209E-2"/>
                </c:manualLayout>
              </c:layout>
              <c:dLblPos val="r"/>
              <c:showVal val="1"/>
              <c:separator>; </c:separator>
            </c:dLbl>
            <c:dLbl>
              <c:idx val="1"/>
              <c:layout>
                <c:manualLayout>
                  <c:x val="-3.8396144664277508E-2"/>
                  <c:y val="-2.7220124153160209E-2"/>
                </c:manualLayout>
              </c:layout>
              <c:dLblPos val="r"/>
              <c:showVal val="1"/>
              <c:separator>; </c:separator>
            </c:dLbl>
            <c:dLbl>
              <c:idx val="2"/>
              <c:layout>
                <c:manualLayout>
                  <c:x val="-3.11968675397255E-2"/>
                  <c:y val="-3.1108713317897409E-2"/>
                </c:manualLayout>
              </c:layout>
              <c:dLblPos val="r"/>
              <c:showVal val="1"/>
              <c:separator>; </c:separator>
            </c:dLbl>
            <c:dLbl>
              <c:idx val="3"/>
              <c:layout>
                <c:manualLayout>
                  <c:x val="-9.5990361660693736E-3"/>
                  <c:y val="-7.128997780560787E-17"/>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0</c:f>
              <c:numCache>
                <c:formatCode>General</c:formatCode>
                <c:ptCount val="4"/>
                <c:pt idx="0">
                  <c:v>539</c:v>
                </c:pt>
                <c:pt idx="1">
                  <c:v>548</c:v>
                </c:pt>
                <c:pt idx="2">
                  <c:v>541</c:v>
                </c:pt>
                <c:pt idx="3">
                  <c:v>537</c:v>
                </c:pt>
              </c:numCache>
            </c:numRef>
          </c:val>
        </c:ser>
        <c:ser>
          <c:idx val="1"/>
          <c:order val="1"/>
          <c:tx>
            <c:strRef>
              <c:f>label 1</c:f>
              <c:strCache>
                <c:ptCount val="1"/>
                <c:pt idx="0">
                  <c:v>Polen</c:v>
                </c:pt>
              </c:strCache>
            </c:strRef>
          </c:tx>
          <c:spPr>
            <a:ln w="28440">
              <a:solidFill>
                <a:srgbClr val="9E2532"/>
              </a:solidFill>
              <a:round/>
            </a:ln>
          </c:spPr>
          <c:marker>
            <c:symbol val="none"/>
          </c:marker>
          <c:dPt>
            <c:idx val="1"/>
          </c:dPt>
          <c:dPt>
            <c:idx val="2"/>
          </c:dPt>
          <c:dPt>
            <c:idx val="3"/>
          </c:dPt>
          <c:dLbls>
            <c:dLbl>
              <c:idx val="1"/>
              <c:layout>
                <c:manualLayout>
                  <c:x val="-3.11968675397255E-2"/>
                  <c:y val="3.1108713317897212E-2"/>
                </c:manualLayout>
              </c:layout>
              <c:dLblPos val="r"/>
              <c:showVal val="1"/>
              <c:separator>; </c:separator>
            </c:dLbl>
            <c:dLbl>
              <c:idx val="2"/>
              <c:layout>
                <c:manualLayout>
                  <c:x val="-3.11968675397255E-2"/>
                  <c:y val="3.4997302482634496E-2"/>
                </c:manualLayout>
              </c:layout>
              <c:dLblPos val="r"/>
              <c:showVal val="1"/>
              <c:separator>; </c:separator>
            </c:dLbl>
            <c:dLbl>
              <c:idx val="3"/>
              <c:layout>
                <c:manualLayout>
                  <c:x val="-9.5990361660693736E-3"/>
                  <c:y val="-3.8885891647371718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1</c:f>
              <c:numCache>
                <c:formatCode>General</c:formatCode>
                <c:ptCount val="4"/>
                <c:pt idx="1">
                  <c:v>519</c:v>
                </c:pt>
                <c:pt idx="2">
                  <c:v>526</c:v>
                </c:pt>
                <c:pt idx="3">
                  <c:v>565</c:v>
                </c:pt>
              </c:numCache>
            </c:numRef>
          </c:val>
        </c:ser>
        <c:ser>
          <c:idx val="2"/>
          <c:order val="2"/>
          <c:tx>
            <c:strRef>
              <c:f>label 2</c:f>
              <c:strCache>
                <c:ptCount val="1"/>
                <c:pt idx="0">
                  <c:v>Slowakei</c:v>
                </c:pt>
              </c:strCache>
            </c:strRef>
          </c:tx>
          <c:spPr>
            <a:ln w="28440">
              <a:solidFill>
                <a:srgbClr val="18577B"/>
              </a:solidFill>
              <a:round/>
            </a:ln>
          </c:spPr>
          <c:marker>
            <c:symbol val="none"/>
          </c:marker>
          <c:dPt>
            <c:idx val="0"/>
          </c:dPt>
          <c:dPt>
            <c:idx val="1"/>
          </c:dPt>
          <c:dPt>
            <c:idx val="2"/>
          </c:dPt>
          <c:dPt>
            <c:idx val="3"/>
          </c:dPt>
          <c:dLbls>
            <c:dLbl>
              <c:idx val="0"/>
              <c:layout>
                <c:manualLayout>
                  <c:x val="-3.3596626581242808E-2"/>
                  <c:y val="3.8885891647371607E-2"/>
                </c:manualLayout>
              </c:layout>
              <c:dLblPos val="r"/>
              <c:showVal val="1"/>
              <c:separator>; </c:separator>
            </c:dLbl>
            <c:dLbl>
              <c:idx val="1"/>
              <c:layout>
                <c:manualLayout>
                  <c:x val="-3.5996385622760099E-2"/>
                  <c:y val="3.1108713317897409E-2"/>
                </c:manualLayout>
              </c:layout>
              <c:dLblPos val="r"/>
              <c:showVal val="1"/>
              <c:separator>; </c:separator>
            </c:dLbl>
            <c:dLbl>
              <c:idx val="2"/>
              <c:layout>
                <c:manualLayout>
                  <c:x val="-3.3596626581242808E-2"/>
                  <c:y val="2.3331534988423015E-2"/>
                </c:manualLayout>
              </c:layout>
              <c:dLblPos val="r"/>
              <c:showVal val="1"/>
              <c:separator>; </c:separator>
            </c:dLbl>
            <c:dLbl>
              <c:idx val="3"/>
              <c:layout>
                <c:manualLayout>
                  <c:x val="-9.5990361660693736E-3"/>
                  <c:y val="1.16657674942115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2</c:f>
              <c:numCache>
                <c:formatCode>General</c:formatCode>
                <c:ptCount val="4"/>
                <c:pt idx="0">
                  <c:v>518</c:v>
                </c:pt>
                <c:pt idx="1">
                  <c:v>531</c:v>
                </c:pt>
                <c:pt idx="2">
                  <c:v>535</c:v>
                </c:pt>
                <c:pt idx="3">
                  <c:v>535</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Pt>
            <c:idx val="3"/>
          </c:dPt>
          <c:dLbls>
            <c:dLbl>
              <c:idx val="0"/>
              <c:layout>
                <c:manualLayout>
                  <c:x val="-3.11968675397255E-2"/>
                  <c:y val="2.7220124153160108E-2"/>
                </c:manualLayout>
              </c:layout>
              <c:dLblPos val="r"/>
              <c:showVal val="1"/>
              <c:separator>; </c:separator>
            </c:dLbl>
            <c:dLbl>
              <c:idx val="1"/>
              <c:layout>
                <c:manualLayout>
                  <c:x val="-3.8396144664277508E-2"/>
                  <c:y val="-1.94429458236859E-2"/>
                </c:manualLayout>
              </c:layout>
              <c:dLblPos val="r"/>
              <c:showVal val="1"/>
              <c:separator>; </c:separator>
            </c:dLbl>
            <c:dLbl>
              <c:idx val="2"/>
              <c:layout>
                <c:manualLayout>
                  <c:x val="-3.8396144664277508E-2"/>
                  <c:y val="-3.8885891647371718E-3"/>
                </c:manualLayout>
              </c:layout>
              <c:dLblPos val="r"/>
              <c:showVal val="1"/>
              <c:separator>; </c:separator>
            </c:dLbl>
            <c:dLbl>
              <c:idx val="3"/>
              <c:layout>
                <c:manualLayout>
                  <c:x val="-9.5990361660693736E-3"/>
                  <c:y val="-3.8885891647371718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3</c:f>
              <c:numCache>
                <c:formatCode>General</c:formatCode>
                <c:ptCount val="4"/>
                <c:pt idx="0">
                  <c:v>529</c:v>
                </c:pt>
                <c:pt idx="1">
                  <c:v>537</c:v>
                </c:pt>
                <c:pt idx="2">
                  <c:v>538</c:v>
                </c:pt>
                <c:pt idx="3">
                  <c:v>541</c:v>
                </c:pt>
              </c:numCache>
            </c:numRef>
          </c:val>
        </c:ser>
        <c:hiLowLines>
          <c:spPr>
            <a:ln w="0">
              <a:noFill/>
            </a:ln>
          </c:spPr>
        </c:hiLowLines>
        <c:marker val="1"/>
        <c:axId val="162403456"/>
        <c:axId val="162630272"/>
      </c:lineChart>
      <c:catAx>
        <c:axId val="162403456"/>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62630272"/>
        <c:crosses val="autoZero"/>
        <c:auto val="1"/>
        <c:lblAlgn val="ctr"/>
        <c:lblOffset val="100"/>
      </c:catAx>
      <c:valAx>
        <c:axId val="162630272"/>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62403456"/>
        <c:crosses val="autoZero"/>
        <c:crossBetween val="between"/>
      </c:valAx>
      <c:spPr>
        <a:noFill/>
        <a:ln w="0">
          <a:noFill/>
        </a:ln>
      </c:spPr>
    </c:plotArea>
    <c:legend>
      <c:legendPos val="r"/>
      <c:layout/>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10.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Lbls>
            <c:dLbl>
              <c:idx val="0"/>
              <c:layout>
                <c:manualLayout>
                  <c:x val="-7.340434315911161E-2"/>
                  <c:y val="-1.1298610320575808E-17"/>
                </c:manualLayout>
              </c:layout>
              <c:dLblPos val="r"/>
              <c:showVal val="1"/>
              <c:separator>; </c:separator>
            </c:dLbl>
            <c:dLbl>
              <c:idx val="1"/>
              <c:layout>
                <c:manualLayout>
                  <c:x val="-3.6702171579555812E-2"/>
                  <c:y val="-1.1298610320575808E-17"/>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0</c:f>
              <c:numCache>
                <c:formatCode>General</c:formatCode>
                <c:ptCount val="3"/>
                <c:pt idx="0">
                  <c:v>188</c:v>
                </c:pt>
                <c:pt idx="1">
                  <c:v>188</c:v>
                </c:pt>
                <c:pt idx="2">
                  <c:v>188</c:v>
                </c:pt>
              </c:numCache>
            </c:numRef>
          </c:val>
        </c:ser>
        <c:ser>
          <c:idx val="1"/>
          <c:order val="1"/>
          <c:tx>
            <c:strRef>
              <c:f>label 1</c:f>
              <c:strCache>
                <c:ptCount val="1"/>
                <c:pt idx="0">
                  <c:v>Polen</c:v>
                </c:pt>
              </c:strCache>
            </c:strRef>
          </c:tx>
          <c:spPr>
            <a:ln w="28440">
              <a:solidFill>
                <a:srgbClr val="9E2532"/>
              </a:solidFill>
              <a:round/>
            </a:ln>
          </c:spPr>
          <c:marker>
            <c:symbol val="none"/>
          </c:marker>
          <c:dPt>
            <c:idx val="0"/>
          </c:dPt>
          <c:dPt>
            <c:idx val="1"/>
          </c:dPt>
          <c:dLbls>
            <c:dLbl>
              <c:idx val="0"/>
              <c:layout>
                <c:manualLayout>
                  <c:x val="-7.340434315911161E-2"/>
                  <c:y val="0"/>
                </c:manualLayout>
              </c:layout>
              <c:dLblPos val="r"/>
              <c:showVal val="1"/>
              <c:separator>; </c:separator>
            </c:dLbl>
            <c:dLbl>
              <c:idx val="1"/>
              <c:layout>
                <c:manualLayout>
                  <c:x val="-3.9323755263809809E-2"/>
                  <c:y val="3.9442877124955922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1</c:f>
              <c:numCache>
                <c:formatCode>General</c:formatCode>
                <c:ptCount val="3"/>
                <c:pt idx="0">
                  <c:v>180</c:v>
                </c:pt>
                <c:pt idx="1">
                  <c:v>176</c:v>
                </c:pt>
                <c:pt idx="2">
                  <c:v>180</c:v>
                </c:pt>
              </c:numCache>
            </c:numRef>
          </c:val>
        </c:ser>
        <c:ser>
          <c:idx val="2"/>
          <c:order val="2"/>
          <c:tx>
            <c:strRef>
              <c:f>label 2</c:f>
              <c:strCache>
                <c:ptCount val="1"/>
                <c:pt idx="0">
                  <c:v>Slowakei</c:v>
                </c:pt>
              </c:strCache>
            </c:strRef>
          </c:tx>
          <c:spPr>
            <a:ln w="28440">
              <a:solidFill>
                <a:srgbClr val="18577B"/>
              </a:solidFill>
              <a:round/>
            </a:ln>
          </c:spPr>
          <c:marker>
            <c:symbol val="none"/>
          </c:marker>
          <c:dPt>
            <c:idx val="0"/>
          </c:dPt>
          <c:dPt>
            <c:idx val="1"/>
          </c:dPt>
          <c:dLbls>
            <c:dLbl>
              <c:idx val="0"/>
              <c:layout>
                <c:manualLayout>
                  <c:x val="-7.340434315911161E-2"/>
                  <c:y val="4.9303596406194599E-3"/>
                </c:manualLayout>
              </c:layout>
              <c:dLblPos val="r"/>
              <c:showVal val="1"/>
              <c:separator>; </c:separator>
            </c:dLbl>
            <c:dLbl>
              <c:idx val="1"/>
              <c:layout>
                <c:manualLayout>
                  <c:x val="-3.9323755263809809E-2"/>
                  <c:y val="0"/>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2</c:f>
              <c:numCache>
                <c:formatCode>General</c:formatCode>
                <c:ptCount val="3"/>
                <c:pt idx="0">
                  <c:v>187</c:v>
                </c:pt>
                <c:pt idx="1">
                  <c:v>186</c:v>
                </c:pt>
                <c:pt idx="2">
                  <c:v>187</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Lbls>
            <c:dLbl>
              <c:idx val="0"/>
              <c:layout>
                <c:manualLayout>
                  <c:x val="-7.602592684336551E-2"/>
                  <c:y val="4.9303596406194902E-3"/>
                </c:manualLayout>
              </c:layout>
              <c:dLblPos val="r"/>
              <c:showVal val="1"/>
              <c:separator>; </c:separator>
            </c:dLbl>
            <c:dLbl>
              <c:idx val="1"/>
              <c:layout>
                <c:manualLayout>
                  <c:x val="-3.1459004211047914E-2"/>
                  <c:y val="-4.5194441282303043E-17"/>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3</c:f>
              <c:numCache>
                <c:formatCode>General</c:formatCode>
                <c:ptCount val="3"/>
                <c:pt idx="0">
                  <c:v>183</c:v>
                </c:pt>
                <c:pt idx="1">
                  <c:v>184</c:v>
                </c:pt>
                <c:pt idx="2">
                  <c:v>184</c:v>
                </c:pt>
              </c:numCache>
            </c:numRef>
          </c:val>
        </c:ser>
        <c:hiLowLines>
          <c:spPr>
            <a:ln w="0">
              <a:noFill/>
            </a:ln>
          </c:spPr>
        </c:hiLowLines>
        <c:marker val="1"/>
        <c:axId val="193933696"/>
        <c:axId val="193935232"/>
      </c:lineChart>
      <c:catAx>
        <c:axId val="193933696"/>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935232"/>
        <c:crosses val="autoZero"/>
        <c:auto val="1"/>
        <c:lblAlgn val="ctr"/>
        <c:lblOffset val="100"/>
      </c:catAx>
      <c:valAx>
        <c:axId val="193935232"/>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933696"/>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11.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Lbls>
            <c:dLbl>
              <c:idx val="0"/>
              <c:layout>
                <c:manualLayout>
                  <c:x val="-7.0583634957954514E-2"/>
                  <c:y val="-2.3302444444770705E-2"/>
                </c:manualLayout>
              </c:layout>
              <c:dLblPos val="r"/>
              <c:showVal val="1"/>
              <c:separator>; </c:separator>
            </c:dLbl>
            <c:dLbl>
              <c:idx val="1"/>
              <c:layout>
                <c:manualLayout>
                  <c:x val="-3.5291817478977312E-2"/>
                  <c:y val="-3.2623422222678909E-2"/>
                </c:manualLayout>
              </c:layout>
              <c:dLblPos val="r"/>
              <c:showVal val="1"/>
              <c:separator>; </c:separator>
            </c:dLbl>
            <c:dLbl>
              <c:idx val="2"/>
              <c:layout>
                <c:manualLayout>
                  <c:x val="-5.0416882112824697E-2"/>
                  <c:y val="-1.3981466666862404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0</c:f>
              <c:numCache>
                <c:formatCode>General</c:formatCode>
                <c:ptCount val="4"/>
                <c:pt idx="0">
                  <c:v>702</c:v>
                </c:pt>
                <c:pt idx="1">
                  <c:v>703</c:v>
                </c:pt>
                <c:pt idx="2">
                  <c:v>724</c:v>
                </c:pt>
                <c:pt idx="3">
                  <c:v>725</c:v>
                </c:pt>
              </c:numCache>
            </c:numRef>
          </c:val>
        </c:ser>
        <c:ser>
          <c:idx val="1"/>
          <c:order val="1"/>
          <c:tx>
            <c:strRef>
              <c:f>label 1</c:f>
              <c:strCache>
                <c:ptCount val="1"/>
                <c:pt idx="0">
                  <c:v>Polen</c:v>
                </c:pt>
              </c:strCache>
            </c:strRef>
          </c:tx>
          <c:spPr>
            <a:ln w="28440">
              <a:solidFill>
                <a:srgbClr val="9E2532"/>
              </a:solidFill>
              <a:round/>
            </a:ln>
          </c:spPr>
          <c:marker>
            <c:symbol val="none"/>
          </c:marker>
          <c:dPt>
            <c:idx val="0"/>
          </c:dPt>
          <c:dPt>
            <c:idx val="1"/>
          </c:dPt>
          <c:dPt>
            <c:idx val="2"/>
          </c:dPt>
          <c:dLbls>
            <c:dLbl>
              <c:idx val="0"/>
              <c:layout>
                <c:manualLayout>
                  <c:x val="-7.0583634957954514E-2"/>
                  <c:y val="4.6604888889541316E-3"/>
                </c:manualLayout>
              </c:layout>
              <c:dLblPos val="r"/>
              <c:showVal val="1"/>
              <c:separator>; </c:separator>
            </c:dLbl>
            <c:dLbl>
              <c:idx val="1"/>
              <c:layout>
                <c:manualLayout>
                  <c:x val="-3.7812661584618518E-2"/>
                  <c:y val="2.3302444444770604E-2"/>
                </c:manualLayout>
              </c:layout>
              <c:dLblPos val="r"/>
              <c:showVal val="1"/>
              <c:separator>; </c:separator>
            </c:dLbl>
            <c:dLbl>
              <c:idx val="2"/>
              <c:layout>
                <c:manualLayout>
                  <c:x val="-4.537519390154221E-2"/>
                  <c:y val="2.3302444444770604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1</c:f>
              <c:numCache>
                <c:formatCode>General</c:formatCode>
                <c:ptCount val="4"/>
                <c:pt idx="0">
                  <c:v>649</c:v>
                </c:pt>
                <c:pt idx="1">
                  <c:v>635</c:v>
                </c:pt>
                <c:pt idx="2">
                  <c:v>603</c:v>
                </c:pt>
                <c:pt idx="3">
                  <c:v>567</c:v>
                </c:pt>
              </c:numCache>
            </c:numRef>
          </c:val>
        </c:ser>
        <c:ser>
          <c:idx val="2"/>
          <c:order val="2"/>
          <c:tx>
            <c:strRef>
              <c:f>label 2</c:f>
              <c:strCache>
                <c:ptCount val="1"/>
                <c:pt idx="0">
                  <c:v>Slowakei</c:v>
                </c:pt>
              </c:strCache>
            </c:strRef>
          </c:tx>
          <c:spPr>
            <a:ln w="28440">
              <a:solidFill>
                <a:srgbClr val="18577B"/>
              </a:solidFill>
              <a:round/>
            </a:ln>
          </c:spPr>
          <c:marker>
            <c:symbol val="none"/>
          </c:marker>
          <c:dPt>
            <c:idx val="0"/>
          </c:dPt>
          <c:dPt>
            <c:idx val="1"/>
          </c:dPt>
          <c:dPt>
            <c:idx val="2"/>
          </c:dPt>
          <c:dLbls>
            <c:dLbl>
              <c:idx val="0"/>
              <c:layout>
                <c:manualLayout>
                  <c:x val="-7.0583634957954514E-2"/>
                  <c:y val="0"/>
                </c:manualLayout>
              </c:layout>
              <c:dLblPos val="r"/>
              <c:showVal val="1"/>
              <c:separator>; </c:separator>
            </c:dLbl>
            <c:dLbl>
              <c:idx val="1"/>
              <c:layout>
                <c:manualLayout>
                  <c:x val="-3.2770973373335996E-2"/>
                  <c:y val="-4.6604888889541715E-3"/>
                </c:manualLayout>
              </c:layout>
              <c:dLblPos val="r"/>
              <c:showVal val="1"/>
              <c:separator>; </c:separator>
            </c:dLbl>
            <c:dLbl>
              <c:idx val="2"/>
              <c:layout>
                <c:manualLayout>
                  <c:x val="-5.0416882112824697E-2"/>
                  <c:y val="-4.2720654636098347E-17"/>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2</c:f>
              <c:numCache>
                <c:formatCode>General</c:formatCode>
                <c:ptCount val="4"/>
                <c:pt idx="0">
                  <c:v>691</c:v>
                </c:pt>
                <c:pt idx="1">
                  <c:v>673</c:v>
                </c:pt>
                <c:pt idx="2">
                  <c:v>670</c:v>
                </c:pt>
                <c:pt idx="3">
                  <c:v>673</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Lbls>
            <c:dLbl>
              <c:idx val="0"/>
              <c:layout>
                <c:manualLayout>
                  <c:x val="-6.554194674667202E-2"/>
                  <c:y val="-4.6604888889541316E-3"/>
                </c:manualLayout>
              </c:layout>
              <c:dLblPos val="r"/>
              <c:showVal val="1"/>
              <c:separator>; </c:separator>
            </c:dLbl>
            <c:dLbl>
              <c:idx val="1"/>
              <c:layout>
                <c:manualLayout>
                  <c:x val="-3.7812661584618518E-2"/>
                  <c:y val="-2.3302444444770604E-2"/>
                </c:manualLayout>
              </c:layout>
              <c:dLblPos val="r"/>
              <c:showVal val="1"/>
              <c:separator>; </c:separator>
            </c:dLbl>
            <c:dLbl>
              <c:idx val="2"/>
              <c:layout>
                <c:manualLayout>
                  <c:x val="-4.7896038007183506E-2"/>
                  <c:y val="-2.7962933333724811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3</c:f>
              <c:numCache>
                <c:formatCode>General</c:formatCode>
                <c:ptCount val="4"/>
                <c:pt idx="0">
                  <c:v>791</c:v>
                </c:pt>
                <c:pt idx="1">
                  <c:v>804</c:v>
                </c:pt>
                <c:pt idx="2">
                  <c:v>799</c:v>
                </c:pt>
                <c:pt idx="3">
                  <c:v>807</c:v>
                </c:pt>
              </c:numCache>
            </c:numRef>
          </c:val>
        </c:ser>
        <c:hiLowLines>
          <c:spPr>
            <a:ln w="0">
              <a:noFill/>
            </a:ln>
          </c:spPr>
        </c:hiLowLines>
        <c:marker val="1"/>
        <c:axId val="193696128"/>
        <c:axId val="193697664"/>
      </c:lineChart>
      <c:catAx>
        <c:axId val="193696128"/>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697664"/>
        <c:crosses val="autoZero"/>
        <c:auto val="1"/>
        <c:lblAlgn val="ctr"/>
        <c:lblOffset val="100"/>
      </c:catAx>
      <c:valAx>
        <c:axId val="193697664"/>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696128"/>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Pt>
            <c:idx val="3"/>
          </c:dPt>
          <c:dLbls>
            <c:dLbl>
              <c:idx val="0"/>
              <c:layout>
                <c:manualLayout>
                  <c:x val="-7.3104479063595823E-2"/>
                  <c:y val="-2.136032731804922E-17"/>
                </c:manualLayout>
              </c:layout>
              <c:dLblPos val="r"/>
              <c:showVal val="1"/>
              <c:separator>; </c:separator>
            </c:dLbl>
            <c:dLbl>
              <c:idx val="1"/>
              <c:layout>
                <c:manualLayout>
                  <c:x val="-3.5291817478977215E-2"/>
                  <c:y val="4.6604888889541117E-3"/>
                </c:manualLayout>
              </c:layout>
              <c:dLblPos val="r"/>
              <c:showVal val="1"/>
              <c:separator>; </c:separator>
            </c:dLbl>
            <c:dLbl>
              <c:idx val="2"/>
              <c:layout>
                <c:manualLayout>
                  <c:x val="-3.7812661584618518E-2"/>
                  <c:y val="-2.136032731804922E-17"/>
                </c:manualLayout>
              </c:layout>
              <c:dLblPos val="r"/>
              <c:showVal val="1"/>
              <c:separator>; </c:separator>
            </c:dLbl>
            <c:dLbl>
              <c:idx val="3"/>
              <c:layout>
                <c:manualLayout>
                  <c:x val="-5.0416882112824619E-3"/>
                  <c:y val="1.3981466666862404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0</c:f>
              <c:numCache>
                <c:formatCode>General</c:formatCode>
                <c:ptCount val="4"/>
                <c:pt idx="0">
                  <c:v>890</c:v>
                </c:pt>
                <c:pt idx="1">
                  <c:v>906</c:v>
                </c:pt>
                <c:pt idx="2">
                  <c:v>905</c:v>
                </c:pt>
                <c:pt idx="3">
                  <c:v>900</c:v>
                </c:pt>
              </c:numCache>
            </c:numRef>
          </c:val>
        </c:ser>
        <c:ser>
          <c:idx val="1"/>
          <c:order val="1"/>
          <c:tx>
            <c:strRef>
              <c:f>label 1</c:f>
              <c:strCache>
                <c:ptCount val="1"/>
                <c:pt idx="0">
                  <c:v>Polen</c:v>
                </c:pt>
              </c:strCache>
            </c:strRef>
          </c:tx>
          <c:spPr>
            <a:ln w="28440">
              <a:solidFill>
                <a:srgbClr val="9E2532"/>
              </a:solidFill>
              <a:round/>
            </a:ln>
          </c:spPr>
          <c:marker>
            <c:symbol val="none"/>
          </c:marker>
          <c:dPt>
            <c:idx val="0"/>
          </c:dPt>
          <c:dPt>
            <c:idx val="1"/>
          </c:dPt>
          <c:dPt>
            <c:idx val="2"/>
          </c:dPt>
          <c:dLbls>
            <c:dLbl>
              <c:idx val="0"/>
              <c:layout>
                <c:manualLayout>
                  <c:x val="-7.0583634957954514E-2"/>
                  <c:y val="0"/>
                </c:manualLayout>
              </c:layout>
              <c:dLblPos val="r"/>
              <c:showVal val="1"/>
              <c:separator>; </c:separator>
            </c:dLbl>
            <c:dLbl>
              <c:idx val="1"/>
              <c:layout>
                <c:manualLayout>
                  <c:x val="-3.7812661584618518E-2"/>
                  <c:y val="3.7283911111632997E-2"/>
                </c:manualLayout>
              </c:layout>
              <c:dLblPos val="r"/>
              <c:showVal val="1"/>
              <c:separator>; </c:separator>
            </c:dLbl>
            <c:dLbl>
              <c:idx val="2"/>
              <c:layout>
                <c:manualLayout>
                  <c:x val="-4.0333505690259716E-2"/>
                  <c:y val="-2.3302444444770604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1</c:f>
              <c:numCache>
                <c:formatCode>General</c:formatCode>
                <c:ptCount val="4"/>
                <c:pt idx="0">
                  <c:v>746</c:v>
                </c:pt>
                <c:pt idx="1">
                  <c:v>810</c:v>
                </c:pt>
                <c:pt idx="2">
                  <c:v>829</c:v>
                </c:pt>
                <c:pt idx="3">
                  <c:v>767</c:v>
                </c:pt>
              </c:numCache>
            </c:numRef>
          </c:val>
        </c:ser>
        <c:ser>
          <c:idx val="2"/>
          <c:order val="2"/>
          <c:tx>
            <c:strRef>
              <c:f>label 2</c:f>
              <c:strCache>
                <c:ptCount val="1"/>
                <c:pt idx="0">
                  <c:v>Slowakei</c:v>
                </c:pt>
              </c:strCache>
            </c:strRef>
          </c:tx>
          <c:spPr>
            <a:ln w="28440">
              <a:solidFill>
                <a:srgbClr val="18577B"/>
              </a:solidFill>
              <a:round/>
            </a:ln>
          </c:spPr>
          <c:marker>
            <c:symbol val="none"/>
          </c:marker>
          <c:dPt>
            <c:idx val="0"/>
          </c:dPt>
          <c:dPt>
            <c:idx val="1"/>
          </c:dPt>
          <c:dPt>
            <c:idx val="2"/>
          </c:dPt>
          <c:dLbls>
            <c:dLbl>
              <c:idx val="0"/>
              <c:layout>
                <c:manualLayout>
                  <c:x val="-7.0583634957954514E-2"/>
                  <c:y val="-2.136032731804922E-17"/>
                </c:manualLayout>
              </c:layout>
              <c:dLblPos val="r"/>
              <c:showVal val="1"/>
              <c:separator>; </c:separator>
            </c:dLbl>
            <c:dLbl>
              <c:idx val="1"/>
              <c:layout>
                <c:manualLayout>
                  <c:x val="-3.5291817478977215E-2"/>
                  <c:y val="-2.3302444444770705E-2"/>
                </c:manualLayout>
              </c:layout>
              <c:dLblPos val="r"/>
              <c:showVal val="1"/>
              <c:separator>; </c:separator>
            </c:dLbl>
            <c:dLbl>
              <c:idx val="2"/>
              <c:layout>
                <c:manualLayout>
                  <c:x val="-3.7812661584618518E-2"/>
                  <c:y val="4.19444000005871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2</c:f>
              <c:numCache>
                <c:formatCode>General</c:formatCode>
                <c:ptCount val="4"/>
                <c:pt idx="0">
                  <c:v>821</c:v>
                </c:pt>
                <c:pt idx="1">
                  <c:v>819</c:v>
                </c:pt>
                <c:pt idx="2">
                  <c:v>815</c:v>
                </c:pt>
                <c:pt idx="3">
                  <c:v>819</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Pt>
            <c:idx val="3"/>
          </c:dPt>
          <c:dLbls>
            <c:dLbl>
              <c:idx val="0"/>
              <c:layout>
                <c:manualLayout>
                  <c:x val="-7.0583634957954514E-2"/>
                  <c:y val="-2.3302444444770604E-2"/>
                </c:manualLayout>
              </c:layout>
              <c:dLblPos val="r"/>
              <c:showVal val="1"/>
              <c:separator>; </c:separator>
            </c:dLbl>
            <c:dLbl>
              <c:idx val="1"/>
              <c:layout>
                <c:manualLayout>
                  <c:x val="-3.5291817478977215E-2"/>
                  <c:y val="-2.7962933333724811E-2"/>
                </c:manualLayout>
              </c:layout>
              <c:dLblPos val="r"/>
              <c:showVal val="1"/>
              <c:separator>; </c:separator>
            </c:dLbl>
            <c:dLbl>
              <c:idx val="2"/>
              <c:layout>
                <c:manualLayout>
                  <c:x val="-4.0333505690259716E-2"/>
                  <c:y val="-2.7962933333724811E-2"/>
                </c:manualLayout>
              </c:layout>
              <c:dLblPos val="r"/>
              <c:showVal val="1"/>
              <c:separator>; </c:separator>
            </c:dLbl>
            <c:dLbl>
              <c:idx val="3"/>
              <c:layout>
                <c:manualLayout>
                  <c:x val="-7.5625323169237002E-3"/>
                  <c:y val="-9.3209777779082511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3</c:f>
              <c:numCache>
                <c:formatCode>General</c:formatCode>
                <c:ptCount val="4"/>
                <c:pt idx="0">
                  <c:v>907</c:v>
                </c:pt>
                <c:pt idx="1">
                  <c:v>916</c:v>
                </c:pt>
                <c:pt idx="2">
                  <c:v>919</c:v>
                </c:pt>
                <c:pt idx="3">
                  <c:v>923</c:v>
                </c:pt>
              </c:numCache>
            </c:numRef>
          </c:val>
        </c:ser>
        <c:hiLowLines>
          <c:spPr>
            <a:ln w="0">
              <a:noFill/>
            </a:ln>
          </c:spPr>
        </c:hiLowLines>
        <c:marker val="1"/>
        <c:axId val="193854848"/>
        <c:axId val="193750144"/>
      </c:lineChart>
      <c:catAx>
        <c:axId val="193854848"/>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750144"/>
        <c:crosses val="autoZero"/>
        <c:auto val="1"/>
        <c:lblAlgn val="ctr"/>
        <c:lblOffset val="100"/>
      </c:catAx>
      <c:valAx>
        <c:axId val="193750144"/>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854848"/>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13.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 = OECD-Durchschnitt</c:v>
                </c:pt>
              </c:strCache>
            </c:strRef>
          </c:tx>
          <c:spPr>
            <a:ln w="28440">
              <a:solidFill>
                <a:srgbClr val="F07C02"/>
              </a:solidFill>
              <a:round/>
            </a:ln>
          </c:spPr>
          <c:marker>
            <c:symbol val="none"/>
          </c:marker>
          <c:dLbls>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0</c:f>
              <c:numCache>
                <c:formatCode>General</c:formatCode>
                <c:ptCount val="3"/>
                <c:pt idx="0">
                  <c:v>14</c:v>
                </c:pt>
                <c:pt idx="1">
                  <c:v>13</c:v>
                </c:pt>
                <c:pt idx="2">
                  <c:v>13</c:v>
                </c:pt>
              </c:numCache>
            </c:numRef>
          </c:val>
        </c:ser>
        <c:ser>
          <c:idx val="1"/>
          <c:order val="1"/>
          <c:tx>
            <c:strRef>
              <c:f>label 1</c:f>
              <c:strCache>
                <c:ptCount val="1"/>
                <c:pt idx="0">
                  <c:v>Polen</c:v>
                </c:pt>
              </c:strCache>
            </c:strRef>
          </c:tx>
          <c:spPr>
            <a:ln w="28440">
              <a:solidFill>
                <a:srgbClr val="9E2532"/>
              </a:solidFill>
              <a:round/>
            </a:ln>
          </c:spPr>
          <c:marker>
            <c:symbol val="none"/>
          </c:marker>
          <c:dLbls>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1</c:f>
              <c:numCache>
                <c:formatCode>General</c:formatCode>
                <c:ptCount val="3"/>
                <c:pt idx="0">
                  <c:v>10</c:v>
                </c:pt>
                <c:pt idx="1">
                  <c:v>10</c:v>
                </c:pt>
                <c:pt idx="2">
                  <c:v>10</c:v>
                </c:pt>
              </c:numCache>
            </c:numRef>
          </c:val>
        </c:ser>
        <c:ser>
          <c:idx val="2"/>
          <c:order val="2"/>
          <c:tx>
            <c:strRef>
              <c:f>label 2</c:f>
              <c:strCache>
                <c:ptCount val="1"/>
                <c:pt idx="0">
                  <c:v>Slowakei</c:v>
                </c:pt>
              </c:strCache>
            </c:strRef>
          </c:tx>
          <c:spPr>
            <a:ln w="28440">
              <a:solidFill>
                <a:srgbClr val="18577B"/>
              </a:solidFill>
              <a:round/>
            </a:ln>
          </c:spPr>
          <c:marker>
            <c:symbol val="none"/>
          </c:marker>
          <c:dLbls>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2</c:f>
              <c:numCache>
                <c:formatCode>General</c:formatCode>
                <c:ptCount val="3"/>
                <c:pt idx="0">
                  <c:v>13</c:v>
                </c:pt>
                <c:pt idx="1">
                  <c:v>12</c:v>
                </c:pt>
                <c:pt idx="2">
                  <c:v>13</c:v>
                </c:pt>
              </c:numCache>
            </c:numRef>
          </c:val>
        </c:ser>
        <c:hiLowLines>
          <c:spPr>
            <a:ln w="0">
              <a:noFill/>
            </a:ln>
          </c:spPr>
        </c:hiLowLines>
        <c:marker val="1"/>
        <c:axId val="194192896"/>
        <c:axId val="194194432"/>
      </c:lineChart>
      <c:catAx>
        <c:axId val="194192896"/>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4194432"/>
        <c:crosses val="autoZero"/>
        <c:auto val="1"/>
        <c:lblAlgn val="ctr"/>
        <c:lblOffset val="100"/>
      </c:catAx>
      <c:valAx>
        <c:axId val="194194432"/>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4192896"/>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14.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Pt>
            <c:idx val="3"/>
          </c:dPt>
          <c:dLbls>
            <c:dLbl>
              <c:idx val="0"/>
              <c:layout>
                <c:manualLayout>
                  <c:x val="-7.4218745434378411E-2"/>
                  <c:y val="-9.1497768030823906E-3"/>
                </c:manualLayout>
              </c:layout>
              <c:dLblPos val="r"/>
              <c:showVal val="1"/>
              <c:separator>; </c:separator>
            </c:dLbl>
            <c:dLbl>
              <c:idx val="1"/>
              <c:layout>
                <c:manualLayout>
                  <c:x val="-3.9583330898335108E-2"/>
                  <c:y val="-3.6599107212329611E-2"/>
                </c:manualLayout>
              </c:layout>
              <c:dLblPos val="r"/>
              <c:showVal val="1"/>
              <c:separator>; </c:separator>
            </c:dLbl>
            <c:dLbl>
              <c:idx val="2"/>
              <c:layout>
                <c:manualLayout>
                  <c:x val="-3.4635414536043206E-2"/>
                  <c:y val="-3.2024218810788402E-2"/>
                </c:manualLayout>
              </c:layout>
              <c:dLblPos val="r"/>
              <c:showVal val="1"/>
              <c:separator>; </c:separator>
            </c:dLbl>
            <c:dLbl>
              <c:idx val="3"/>
              <c:layout>
                <c:manualLayout>
                  <c:x val="-2.2265623630313505E-2"/>
                  <c:y val="-3.2024218810788402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0</c:f>
              <c:numCache>
                <c:formatCode>General</c:formatCode>
                <c:ptCount val="5"/>
                <c:pt idx="0">
                  <c:v>15.1</c:v>
                </c:pt>
                <c:pt idx="1">
                  <c:v>14</c:v>
                </c:pt>
                <c:pt idx="2">
                  <c:v>13</c:v>
                </c:pt>
                <c:pt idx="3">
                  <c:v>13</c:v>
                </c:pt>
                <c:pt idx="4">
                  <c:v>13</c:v>
                </c:pt>
              </c:numCache>
            </c:numRef>
          </c:val>
        </c:ser>
        <c:ser>
          <c:idx val="1"/>
          <c:order val="1"/>
          <c:tx>
            <c:strRef>
              <c:f>label 1</c:f>
              <c:strCache>
                <c:ptCount val="1"/>
                <c:pt idx="0">
                  <c:v>Polen</c:v>
                </c:pt>
              </c:strCache>
            </c:strRef>
          </c:tx>
          <c:spPr>
            <a:ln w="28440">
              <a:solidFill>
                <a:srgbClr val="9E2532"/>
              </a:solidFill>
              <a:round/>
            </a:ln>
          </c:spPr>
          <c:marker>
            <c:symbol val="none"/>
          </c:marker>
          <c:dPt>
            <c:idx val="0"/>
          </c:dPt>
          <c:dPt>
            <c:idx val="1"/>
          </c:dPt>
          <c:dPt>
            <c:idx val="2"/>
          </c:dPt>
          <c:dPt>
            <c:idx val="3"/>
          </c:dPt>
          <c:dLbls>
            <c:dLbl>
              <c:idx val="0"/>
              <c:layout>
                <c:manualLayout>
                  <c:x val="-7.1744787253232439E-2"/>
                  <c:y val="1.3724665204623602E-2"/>
                </c:manualLayout>
              </c:layout>
              <c:dLblPos val="r"/>
              <c:showVal val="1"/>
              <c:separator>; </c:separator>
            </c:dLbl>
            <c:dLbl>
              <c:idx val="1"/>
              <c:layout>
                <c:manualLayout>
                  <c:x val="-3.7109372717189212E-2"/>
                  <c:y val="2.7449330409247207E-2"/>
                </c:manualLayout>
              </c:layout>
              <c:dLblPos val="r"/>
              <c:showVal val="1"/>
              <c:separator>; </c:separator>
            </c:dLbl>
            <c:dLbl>
              <c:idx val="2"/>
              <c:layout>
                <c:manualLayout>
                  <c:x val="-2.7213539992605406E-2"/>
                  <c:y val="3.2024218810788298E-2"/>
                </c:manualLayout>
              </c:layout>
              <c:dLblPos val="r"/>
              <c:showVal val="1"/>
              <c:separator>; </c:separator>
            </c:dLbl>
            <c:dLbl>
              <c:idx val="3"/>
              <c:layout>
                <c:manualLayout>
                  <c:x val="-1.4843749086875703E-2"/>
                  <c:y val="3.6599107212329611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1</c:f>
              <c:numCache>
                <c:formatCode>General</c:formatCode>
                <c:ptCount val="5"/>
                <c:pt idx="0">
                  <c:v>13.1</c:v>
                </c:pt>
                <c:pt idx="1">
                  <c:v>10</c:v>
                </c:pt>
                <c:pt idx="2">
                  <c:v>9</c:v>
                </c:pt>
                <c:pt idx="3">
                  <c:v>9</c:v>
                </c:pt>
                <c:pt idx="4">
                  <c:v>10</c:v>
                </c:pt>
              </c:numCache>
            </c:numRef>
          </c:val>
        </c:ser>
        <c:ser>
          <c:idx val="2"/>
          <c:order val="2"/>
          <c:tx>
            <c:strRef>
              <c:f>label 2</c:f>
              <c:strCache>
                <c:ptCount val="1"/>
                <c:pt idx="0">
                  <c:v>Slowakei</c:v>
                </c:pt>
              </c:strCache>
            </c:strRef>
          </c:tx>
          <c:spPr>
            <a:ln w="28440">
              <a:solidFill>
                <a:srgbClr val="18577B"/>
              </a:solidFill>
              <a:round/>
            </a:ln>
          </c:spPr>
          <c:marker>
            <c:symbol val="none"/>
          </c:marker>
          <c:dPt>
            <c:idx val="0"/>
          </c:dPt>
          <c:dPt>
            <c:idx val="1"/>
          </c:dPt>
          <c:dPt>
            <c:idx val="2"/>
          </c:dPt>
          <c:dPt>
            <c:idx val="3"/>
          </c:dPt>
          <c:dLbls>
            <c:dLbl>
              <c:idx val="0"/>
              <c:layout>
                <c:manualLayout>
                  <c:x val="-7.4218745434378411E-2"/>
                  <c:y val="4.5748884015412022E-3"/>
                </c:manualLayout>
              </c:layout>
              <c:dLblPos val="r"/>
              <c:showVal val="1"/>
              <c:separator>; </c:separator>
            </c:dLbl>
            <c:dLbl>
              <c:idx val="1"/>
              <c:delete val="1"/>
            </c:dLbl>
            <c:dLbl>
              <c:idx val="2"/>
              <c:delete val="1"/>
            </c:dLbl>
            <c:dLbl>
              <c:idx val="3"/>
              <c:delete val="1"/>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2</c:f>
              <c:numCache>
                <c:formatCode>General</c:formatCode>
                <c:ptCount val="5"/>
                <c:pt idx="0">
                  <c:v>14.5</c:v>
                </c:pt>
                <c:pt idx="1">
                  <c:v>13</c:v>
                </c:pt>
                <c:pt idx="2">
                  <c:v>12</c:v>
                </c:pt>
                <c:pt idx="3">
                  <c:v>12</c:v>
                </c:pt>
                <c:pt idx="4">
                  <c:v>12</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Pt>
            <c:idx val="3"/>
          </c:dPt>
          <c:dLbls>
            <c:dLbl>
              <c:idx val="0"/>
              <c:layout>
                <c:manualLayout>
                  <c:x val="-7.6692703615524327E-2"/>
                  <c:y val="4.5748884015412022E-3"/>
                </c:manualLayout>
              </c:layout>
              <c:dLblPos val="r"/>
              <c:showVal val="1"/>
              <c:separator>; </c:separator>
            </c:dLbl>
            <c:dLbl>
              <c:idx val="1"/>
              <c:layout>
                <c:manualLayout>
                  <c:x val="-4.2057289079481107E-2"/>
                  <c:y val="-1.3724665204623602E-2"/>
                </c:manualLayout>
              </c:layout>
              <c:dLblPos val="r"/>
              <c:showVal val="1"/>
              <c:separator>; </c:separator>
            </c:dLbl>
            <c:dLbl>
              <c:idx val="2"/>
              <c:layout>
                <c:manualLayout>
                  <c:x val="-3.216145635489729E-2"/>
                  <c:y val="4.5748884015412022E-3"/>
                </c:manualLayout>
              </c:layout>
              <c:dLblPos val="r"/>
              <c:showVal val="1"/>
              <c:separator>; </c:separator>
            </c:dLbl>
            <c:dLbl>
              <c:idx val="3"/>
              <c:layout>
                <c:manualLayout>
                  <c:x val="-2.47395818114594E-2"/>
                  <c:y val="4.5748884015412022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3</c:f>
              <c:numCache>
                <c:formatCode>General</c:formatCode>
                <c:ptCount val="5"/>
                <c:pt idx="0">
                  <c:v>13.8</c:v>
                </c:pt>
                <c:pt idx="1">
                  <c:v>13</c:v>
                </c:pt>
                <c:pt idx="2">
                  <c:v>12</c:v>
                </c:pt>
                <c:pt idx="3">
                  <c:v>12</c:v>
                </c:pt>
                <c:pt idx="4">
                  <c:v>12</c:v>
                </c:pt>
              </c:numCache>
            </c:numRef>
          </c:val>
        </c:ser>
        <c:hiLowLines>
          <c:spPr>
            <a:ln w="0">
              <a:noFill/>
            </a:ln>
          </c:spPr>
        </c:hiLowLines>
        <c:marker val="1"/>
        <c:axId val="194254336"/>
        <c:axId val="194255872"/>
      </c:lineChart>
      <c:catAx>
        <c:axId val="194254336"/>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4255872"/>
        <c:crosses val="autoZero"/>
        <c:auto val="1"/>
        <c:lblAlgn val="ctr"/>
        <c:lblOffset val="100"/>
      </c:catAx>
      <c:valAx>
        <c:axId val="194255872"/>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4254336"/>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Lbls>
            <c:dLbl>
              <c:idx val="0"/>
              <c:layout>
                <c:manualLayout>
                  <c:x val="-7.237552722091202E-2"/>
                  <c:y val="-8.9714418519881642E-3"/>
                </c:manualLayout>
              </c:layout>
              <c:dLblPos val="r"/>
              <c:showVal val="1"/>
              <c:separator>; </c:separator>
            </c:dLbl>
            <c:dLbl>
              <c:idx val="1"/>
              <c:layout>
                <c:manualLayout>
                  <c:x val="-3.3602923352566302E-2"/>
                  <c:y val="4.0371488333946721E-2"/>
                </c:manualLayout>
              </c:layout>
              <c:dLblPos val="r"/>
              <c:showVal val="1"/>
              <c:separator>; </c:separator>
            </c:dLbl>
            <c:dLbl>
              <c:idx val="2"/>
              <c:layout>
                <c:manualLayout>
                  <c:x val="-3.618776361045601E-2"/>
                  <c:y val="-3.1400046481958599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0</c:f>
              <c:numCache>
                <c:formatCode>General</c:formatCode>
                <c:ptCount val="4"/>
                <c:pt idx="0">
                  <c:v>528</c:v>
                </c:pt>
                <c:pt idx="1">
                  <c:v>528</c:v>
                </c:pt>
                <c:pt idx="2">
                  <c:v>528</c:v>
                </c:pt>
                <c:pt idx="3">
                  <c:v>518</c:v>
                </c:pt>
              </c:numCache>
            </c:numRef>
          </c:val>
        </c:ser>
        <c:ser>
          <c:idx val="1"/>
          <c:order val="1"/>
          <c:tx>
            <c:strRef>
              <c:f>label 1</c:f>
              <c:strCache>
                <c:ptCount val="1"/>
                <c:pt idx="0">
                  <c:v>Polen</c:v>
                </c:pt>
              </c:strCache>
            </c:strRef>
          </c:tx>
          <c:spPr>
            <a:ln w="28440">
              <a:solidFill>
                <a:srgbClr val="9E2532"/>
              </a:solidFill>
              <a:round/>
            </a:ln>
          </c:spPr>
          <c:marker>
            <c:symbol val="none"/>
          </c:marker>
          <c:dPt>
            <c:idx val="1"/>
          </c:dPt>
          <c:dPt>
            <c:idx val="2"/>
          </c:dPt>
          <c:dLbls>
            <c:dLbl>
              <c:idx val="1"/>
              <c:layout>
                <c:manualLayout>
                  <c:x val="-4.1357444126235508E-2"/>
                  <c:y val="4.9342930185934705E-2"/>
                </c:manualLayout>
              </c:layout>
              <c:dLblPos val="r"/>
              <c:showVal val="1"/>
              <c:separator>; </c:separator>
            </c:dLbl>
            <c:dLbl>
              <c:idx val="2"/>
              <c:layout>
                <c:manualLayout>
                  <c:x val="-3.618776361045601E-2"/>
                  <c:y val="-3.1400046481958599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1</c:f>
              <c:numCache>
                <c:formatCode>General</c:formatCode>
                <c:ptCount val="4"/>
                <c:pt idx="1">
                  <c:v>505</c:v>
                </c:pt>
                <c:pt idx="2">
                  <c:v>547</c:v>
                </c:pt>
                <c:pt idx="3">
                  <c:v>531</c:v>
                </c:pt>
              </c:numCache>
            </c:numRef>
          </c:val>
        </c:ser>
        <c:ser>
          <c:idx val="2"/>
          <c:order val="2"/>
          <c:tx>
            <c:strRef>
              <c:f>label 2</c:f>
              <c:strCache>
                <c:ptCount val="1"/>
                <c:pt idx="0">
                  <c:v>Slowakei</c:v>
                </c:pt>
              </c:strCache>
            </c:strRef>
          </c:tx>
          <c:spPr>
            <a:ln w="28440">
              <a:solidFill>
                <a:srgbClr val="18577B"/>
              </a:solidFill>
              <a:round/>
            </a:ln>
          </c:spPr>
          <c:marker>
            <c:symbol val="none"/>
          </c:marker>
          <c:dPt>
            <c:idx val="0"/>
          </c:dPt>
          <c:dPt>
            <c:idx val="1"/>
          </c:dPt>
          <c:dPt>
            <c:idx val="2"/>
          </c:dPt>
          <c:dLbls>
            <c:dLbl>
              <c:idx val="0"/>
              <c:layout>
                <c:manualLayout>
                  <c:x val="-7.237552722091202E-2"/>
                  <c:y val="4.4857209259940812E-3"/>
                </c:manualLayout>
              </c:layout>
              <c:dLblPos val="r"/>
              <c:showVal val="1"/>
              <c:separator>; </c:separator>
            </c:dLbl>
            <c:dLbl>
              <c:idx val="1"/>
              <c:layout>
                <c:manualLayout>
                  <c:x val="-4.1357444126235508E-2"/>
                  <c:y val="-3.1400046481958502E-2"/>
                </c:manualLayout>
              </c:layout>
              <c:dLblPos val="r"/>
              <c:showVal val="1"/>
              <c:separator>; </c:separator>
            </c:dLbl>
            <c:dLbl>
              <c:idx val="2"/>
              <c:layout>
                <c:manualLayout>
                  <c:x val="-3.618776361045601E-2"/>
                  <c:y val="4.0371488333946721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2</c:f>
              <c:numCache>
                <c:formatCode>General</c:formatCode>
                <c:ptCount val="4"/>
                <c:pt idx="0">
                  <c:v>526</c:v>
                </c:pt>
                <c:pt idx="1">
                  <c:v>532</c:v>
                </c:pt>
                <c:pt idx="2">
                  <c:v>520</c:v>
                </c:pt>
                <c:pt idx="3">
                  <c:v>521</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Lbls>
            <c:dLbl>
              <c:idx val="0"/>
              <c:layout>
                <c:manualLayout>
                  <c:x val="-7.7545207736691532E-2"/>
                  <c:y val="8.9714418519881642E-3"/>
                </c:manualLayout>
              </c:layout>
              <c:dLblPos val="r"/>
              <c:showVal val="1"/>
              <c:separator>; </c:separator>
            </c:dLbl>
            <c:dLbl>
              <c:idx val="1"/>
              <c:layout>
                <c:manualLayout>
                  <c:x val="-3.618776361045601E-2"/>
                  <c:y val="3.5885767407952601E-2"/>
                </c:manualLayout>
              </c:layout>
              <c:dLblPos val="r"/>
              <c:showVal val="1"/>
              <c:separator>; </c:separator>
            </c:dLbl>
            <c:dLbl>
              <c:idx val="2"/>
              <c:layout>
                <c:manualLayout>
                  <c:x val="-4.0907234153759006E-2"/>
                  <c:y val="4.3231400329047112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3</c:f>
              <c:numCache>
                <c:formatCode>General</c:formatCode>
                <c:ptCount val="4"/>
                <c:pt idx="0">
                  <c:v>523</c:v>
                </c:pt>
                <c:pt idx="1">
                  <c:v>523</c:v>
                </c:pt>
                <c:pt idx="2">
                  <c:v>527</c:v>
                </c:pt>
                <c:pt idx="3">
                  <c:v>526</c:v>
                </c:pt>
              </c:numCache>
            </c:numRef>
          </c:val>
        </c:ser>
        <c:hiLowLines>
          <c:spPr>
            <a:ln w="0">
              <a:noFill/>
            </a:ln>
          </c:spPr>
        </c:hiLowLines>
        <c:marker val="1"/>
        <c:axId val="191326464"/>
        <c:axId val="191336448"/>
      </c:lineChart>
      <c:catAx>
        <c:axId val="191326464"/>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1336448"/>
        <c:crosses val="autoZero"/>
        <c:auto val="1"/>
        <c:lblAlgn val="ctr"/>
        <c:lblOffset val="100"/>
      </c:catAx>
      <c:valAx>
        <c:axId val="191336448"/>
        <c:scaling>
          <c:orientation val="minMax"/>
          <c:max val="550"/>
          <c:min val="500"/>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1326464"/>
        <c:crosses val="autoZero"/>
        <c:crossBetween val="between"/>
      </c:valAx>
      <c:spPr>
        <a:noFill/>
        <a:ln w="0">
          <a:noFill/>
        </a:ln>
      </c:spPr>
    </c:plotArea>
    <c:legend>
      <c:legendPos val="r"/>
      <c:layout/>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3.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Pt>
            <c:idx val="3"/>
          </c:dPt>
          <c:dLbls>
            <c:dLbl>
              <c:idx val="0"/>
              <c:layout>
                <c:manualLayout>
                  <c:x val="-3.1091038395800304E-2"/>
                  <c:y val="3.8119364637235718E-2"/>
                </c:manualLayout>
              </c:layout>
              <c:dLblPos val="r"/>
              <c:showVal val="1"/>
              <c:separator>; </c:separator>
            </c:dLbl>
            <c:dLbl>
              <c:idx val="1"/>
              <c:layout>
                <c:manualLayout>
                  <c:x val="-4.1454717861067102E-2"/>
                  <c:y val="-1.4294761738963404E-2"/>
                </c:manualLayout>
              </c:layout>
              <c:dLblPos val="r"/>
              <c:showVal val="1"/>
              <c:separator>; </c:separator>
            </c:dLbl>
            <c:dLbl>
              <c:idx val="2"/>
              <c:layout>
                <c:manualLayout>
                  <c:x val="-4.1454717861067206E-2"/>
                  <c:y val="4.7649205796544608E-2"/>
                </c:manualLayout>
              </c:layout>
              <c:dLblPos val="r"/>
              <c:showVal val="1"/>
              <c:separator>; </c:separator>
            </c:dLbl>
            <c:dLbl>
              <c:idx val="3"/>
              <c:layout>
                <c:manualLayout>
                  <c:x val="-9.9389318147414807E-3"/>
                  <c:y val="-9.0537242919403495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0</c:f>
              <c:numCache>
                <c:formatCode>General</c:formatCode>
                <c:ptCount val="4"/>
                <c:pt idx="0">
                  <c:v>525</c:v>
                </c:pt>
                <c:pt idx="1">
                  <c:v>528</c:v>
                </c:pt>
                <c:pt idx="2">
                  <c:v>522</c:v>
                </c:pt>
                <c:pt idx="3">
                  <c:v>521</c:v>
                </c:pt>
              </c:numCache>
            </c:numRef>
          </c:val>
        </c:ser>
        <c:ser>
          <c:idx val="1"/>
          <c:order val="1"/>
          <c:tx>
            <c:strRef>
              <c:f>label 1</c:f>
              <c:strCache>
                <c:ptCount val="1"/>
                <c:pt idx="0">
                  <c:v>Polen</c:v>
                </c:pt>
              </c:strCache>
            </c:strRef>
          </c:tx>
          <c:spPr>
            <a:ln w="28440">
              <a:solidFill>
                <a:srgbClr val="9E2532"/>
              </a:solidFill>
              <a:round/>
            </a:ln>
          </c:spPr>
          <c:marker>
            <c:symbol val="none"/>
          </c:marker>
          <c:dPt>
            <c:idx val="1"/>
          </c:dPt>
          <c:dPt>
            <c:idx val="2"/>
          </c:dPt>
          <c:dPt>
            <c:idx val="3"/>
          </c:dPt>
          <c:dLbls>
            <c:dLbl>
              <c:idx val="1"/>
              <c:layout>
                <c:manualLayout>
                  <c:x val="-4.1454717861067102E-2"/>
                  <c:y val="4.2884285216890201E-2"/>
                </c:manualLayout>
              </c:layout>
              <c:dLblPos val="r"/>
              <c:showVal val="1"/>
              <c:separator>; </c:separator>
            </c:dLbl>
            <c:dLbl>
              <c:idx val="2"/>
              <c:layout>
                <c:manualLayout>
                  <c:x val="-3.8863797994750517E-2"/>
                  <c:y val="-2.8589523477926801E-2"/>
                </c:manualLayout>
              </c:layout>
              <c:dLblPos val="r"/>
              <c:showVal val="1"/>
              <c:separator>; </c:separator>
            </c:dLbl>
            <c:dLbl>
              <c:idx val="3"/>
              <c:layout>
                <c:manualLayout>
                  <c:x val="-9.9389318147414807E-3"/>
                  <c:y val="3.2243879890984595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1</c:f>
              <c:numCache>
                <c:formatCode>General</c:formatCode>
                <c:ptCount val="4"/>
                <c:pt idx="1">
                  <c:v>481</c:v>
                </c:pt>
                <c:pt idx="2">
                  <c:v>535</c:v>
                </c:pt>
                <c:pt idx="3">
                  <c:v>520</c:v>
                </c:pt>
              </c:numCache>
            </c:numRef>
          </c:val>
        </c:ser>
        <c:ser>
          <c:idx val="2"/>
          <c:order val="2"/>
          <c:tx>
            <c:strRef>
              <c:f>label 2</c:f>
              <c:strCache>
                <c:ptCount val="1"/>
                <c:pt idx="0">
                  <c:v>Slowakei</c:v>
                </c:pt>
              </c:strCache>
            </c:strRef>
          </c:tx>
          <c:spPr>
            <a:ln w="28440">
              <a:solidFill>
                <a:srgbClr val="18577B"/>
              </a:solidFill>
              <a:round/>
            </a:ln>
          </c:spPr>
          <c:marker>
            <c:symbol val="none"/>
          </c:marker>
          <c:dPt>
            <c:idx val="0"/>
          </c:dPt>
          <c:dPt>
            <c:idx val="1"/>
          </c:dPt>
          <c:dPt>
            <c:idx val="2"/>
          </c:dPt>
          <c:dPt>
            <c:idx val="3"/>
          </c:dPt>
          <c:dLbls>
            <c:dLbl>
              <c:idx val="0"/>
              <c:layout>
                <c:manualLayout>
                  <c:x val="-3.8863797994750419E-2"/>
                  <c:y val="2.3824602898272297E-2"/>
                </c:manualLayout>
              </c:layout>
              <c:dLblPos val="r"/>
              <c:showVal val="1"/>
              <c:separator>; </c:separator>
            </c:dLbl>
            <c:dLbl>
              <c:idx val="1"/>
              <c:layout>
                <c:manualLayout>
                  <c:x val="-4.1454717861067102E-2"/>
                  <c:y val="-2.8589523477926801E-2"/>
                </c:manualLayout>
              </c:layout>
              <c:dLblPos val="r"/>
              <c:showVal val="1"/>
              <c:separator>; </c:separator>
            </c:dLbl>
            <c:dLbl>
              <c:idx val="2"/>
              <c:layout>
                <c:manualLayout>
                  <c:x val="-3.8863797994750517E-2"/>
                  <c:y val="4.2884285216890201E-2"/>
                </c:manualLayout>
              </c:layout>
              <c:dLblPos val="r"/>
              <c:showVal val="1"/>
              <c:separator>; </c:separator>
            </c:dLbl>
            <c:dLbl>
              <c:idx val="3"/>
              <c:layout>
                <c:manualLayout>
                  <c:x val="-7.7727595989501791E-3"/>
                  <c:y val="0"/>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2</c:f>
              <c:numCache>
                <c:formatCode>General</c:formatCode>
                <c:ptCount val="4"/>
                <c:pt idx="0">
                  <c:v>496</c:v>
                </c:pt>
                <c:pt idx="1">
                  <c:v>507</c:v>
                </c:pt>
                <c:pt idx="2">
                  <c:v>498</c:v>
                </c:pt>
                <c:pt idx="3">
                  <c:v>510</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Pt>
            <c:idx val="3"/>
          </c:dPt>
          <c:dLbls>
            <c:dLbl>
              <c:idx val="0"/>
              <c:layout>
                <c:manualLayout>
                  <c:x val="-3.8863797994750419E-2"/>
                  <c:y val="4.2884285216890097E-2"/>
                </c:manualLayout>
              </c:layout>
              <c:dLblPos val="r"/>
              <c:showVal val="1"/>
              <c:separator>; </c:separator>
            </c:dLbl>
            <c:dLbl>
              <c:idx val="1"/>
              <c:layout>
                <c:manualLayout>
                  <c:x val="-4.1454717861067102E-2"/>
                  <c:y val="3.3354444057581194E-2"/>
                </c:manualLayout>
              </c:layout>
              <c:dLblPos val="r"/>
              <c:showVal val="1"/>
              <c:separator>; </c:separator>
            </c:dLbl>
            <c:dLbl>
              <c:idx val="2"/>
              <c:layout>
                <c:manualLayout>
                  <c:x val="-4.1454717861067206E-2"/>
                  <c:y val="3.8119364637235718E-2"/>
                </c:manualLayout>
              </c:layout>
              <c:dLblPos val="r"/>
              <c:showVal val="1"/>
              <c:separator>; </c:separator>
            </c:dLbl>
            <c:dLbl>
              <c:idx val="3"/>
              <c:layout>
                <c:manualLayout>
                  <c:x val="-1.2954599331583603E-2"/>
                  <c:y val="0"/>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4"/>
                <c:pt idx="0">
                  <c:v>n.e.05n051905al</c:v>
                </c:pt>
                <c:pt idx="1">
                  <c:v>n.e.05n051905al</c:v>
                </c:pt>
                <c:pt idx="2">
                  <c:v>n.e.05n051905al</c:v>
                </c:pt>
                <c:pt idx="3">
                  <c:v>n.e.05n051905al</c:v>
                </c:pt>
              </c:strCache>
            </c:strRef>
          </c:cat>
          <c:val>
            <c:numRef>
              <c:f>3</c:f>
              <c:numCache>
                <c:formatCode>General</c:formatCode>
                <c:ptCount val="4"/>
                <c:pt idx="0">
                  <c:v>513</c:v>
                </c:pt>
                <c:pt idx="1">
                  <c:v>521</c:v>
                </c:pt>
                <c:pt idx="2">
                  <c:v>528</c:v>
                </c:pt>
                <c:pt idx="3">
                  <c:v>529</c:v>
                </c:pt>
              </c:numCache>
            </c:numRef>
          </c:val>
        </c:ser>
        <c:hiLowLines>
          <c:spPr>
            <a:ln w="0">
              <a:noFill/>
            </a:ln>
          </c:spPr>
        </c:hiLowLines>
        <c:marker val="1"/>
        <c:axId val="191371136"/>
        <c:axId val="191372672"/>
      </c:lineChart>
      <c:catAx>
        <c:axId val="191371136"/>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1372672"/>
        <c:crosses val="autoZero"/>
        <c:auto val="1"/>
        <c:lblAlgn val="ctr"/>
        <c:lblOffset val="100"/>
      </c:catAx>
      <c:valAx>
        <c:axId val="191372672"/>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1371136"/>
        <c:crosses val="autoZero"/>
        <c:crossBetween val="between"/>
      </c:valAx>
      <c:spPr>
        <a:noFill/>
        <a:ln w="0">
          <a:noFill/>
        </a:ln>
      </c:spPr>
    </c:plotArea>
    <c:legend>
      <c:legendPos val="r"/>
      <c:layout/>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4.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Pt>
            <c:idx val="3"/>
          </c:dPt>
          <c:dPt>
            <c:idx val="4"/>
          </c:dPt>
          <c:dPt>
            <c:idx val="5"/>
          </c:dPt>
          <c:dLbls>
            <c:dLbl>
              <c:idx val="0"/>
              <c:layout>
                <c:manualLayout>
                  <c:x val="-6.4201348369862091E-2"/>
                  <c:y val="0"/>
                </c:manualLayout>
              </c:layout>
              <c:dLblPos val="r"/>
              <c:showVal val="1"/>
              <c:separator>; </c:separator>
            </c:dLbl>
            <c:dLbl>
              <c:idx val="1"/>
              <c:layout>
                <c:manualLayout>
                  <c:x val="-3.3384701152328292E-2"/>
                  <c:y val="-4.6311996995190209E-2"/>
                </c:manualLayout>
              </c:layout>
              <c:dLblPos val="r"/>
              <c:showVal val="1"/>
              <c:separator>; </c:separator>
            </c:dLbl>
            <c:dLbl>
              <c:idx val="2"/>
              <c:layout>
                <c:manualLayout>
                  <c:x val="-3.3384701152328292E-2"/>
                  <c:y val="-2.7787198197114109E-2"/>
                </c:manualLayout>
              </c:layout>
              <c:dLblPos val="r"/>
              <c:showVal val="1"/>
              <c:separator>; </c:separator>
            </c:dLbl>
            <c:dLbl>
              <c:idx val="3"/>
              <c:layout>
                <c:manualLayout>
                  <c:x val="-2.5680539347944807E-2"/>
                  <c:y val="-2.3155998497595108E-2"/>
                </c:manualLayout>
              </c:layout>
              <c:dLblPos val="r"/>
              <c:showVal val="1"/>
              <c:separator>; </c:separator>
            </c:dLbl>
            <c:dLbl>
              <c:idx val="4"/>
              <c:layout>
                <c:manualLayout>
                  <c:x val="-4.6224970826300699E-2"/>
                  <c:y val="4.1680797295671111E-2"/>
                </c:manualLayout>
              </c:layout>
              <c:dLblPos val="r"/>
              <c:showVal val="1"/>
              <c:separator>; </c:separator>
            </c:dLbl>
            <c:dLbl>
              <c:idx val="5"/>
              <c:layout>
                <c:manualLayout>
                  <c:x val="-3.5952755087122798E-2"/>
                  <c:y val="-2.3155998497595108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0</c:f>
              <c:numCache>
                <c:formatCode>General</c:formatCode>
                <c:ptCount val="7"/>
                <c:pt idx="0">
                  <c:v>487</c:v>
                </c:pt>
                <c:pt idx="1">
                  <c:v>502</c:v>
                </c:pt>
                <c:pt idx="2">
                  <c:v>516</c:v>
                </c:pt>
                <c:pt idx="3">
                  <c:v>520</c:v>
                </c:pt>
                <c:pt idx="4">
                  <c:v>524</c:v>
                </c:pt>
                <c:pt idx="5">
                  <c:v>509</c:v>
                </c:pt>
                <c:pt idx="6">
                  <c:v>503</c:v>
                </c:pt>
              </c:numCache>
            </c:numRef>
          </c:val>
        </c:ser>
        <c:ser>
          <c:idx val="1"/>
          <c:order val="1"/>
          <c:tx>
            <c:strRef>
              <c:f>label 1</c:f>
              <c:strCache>
                <c:ptCount val="1"/>
                <c:pt idx="0">
                  <c:v>Polen</c:v>
                </c:pt>
              </c:strCache>
            </c:strRef>
          </c:tx>
          <c:spPr>
            <a:ln w="28440">
              <a:solidFill>
                <a:srgbClr val="9E2532"/>
              </a:solidFill>
              <a:round/>
            </a:ln>
          </c:spPr>
          <c:marker>
            <c:symbol val="none"/>
          </c:marker>
          <c:dPt>
            <c:idx val="0"/>
          </c:dPt>
          <c:dPt>
            <c:idx val="1"/>
          </c:dPt>
          <c:dPt>
            <c:idx val="2"/>
          </c:dPt>
          <c:dPt>
            <c:idx val="3"/>
          </c:dPt>
          <c:dPt>
            <c:idx val="4"/>
          </c:dPt>
          <c:dPt>
            <c:idx val="5"/>
          </c:dPt>
          <c:dLbls>
            <c:dLbl>
              <c:idx val="0"/>
              <c:layout>
                <c:manualLayout>
                  <c:x val="-6.67694023046565E-2"/>
                  <c:y val="2.7787198197114109E-2"/>
                </c:manualLayout>
              </c:layout>
              <c:dLblPos val="r"/>
              <c:showVal val="1"/>
              <c:separator>; </c:separator>
            </c:dLbl>
            <c:dLbl>
              <c:idx val="1"/>
              <c:layout>
                <c:manualLayout>
                  <c:x val="-3.3384701152328292E-2"/>
                  <c:y val="0"/>
                </c:manualLayout>
              </c:layout>
              <c:dLblPos val="r"/>
              <c:showVal val="1"/>
              <c:separator>; </c:separator>
            </c:dLbl>
            <c:dLbl>
              <c:idx val="2"/>
              <c:layout>
                <c:manualLayout>
                  <c:x val="-3.3384701152328292E-2"/>
                  <c:y val="1.3893599098557002E-2"/>
                </c:manualLayout>
              </c:layout>
              <c:dLblPos val="r"/>
              <c:showVal val="1"/>
              <c:separator>; </c:separator>
            </c:dLbl>
            <c:dLbl>
              <c:idx val="3"/>
              <c:layout>
                <c:manualLayout>
                  <c:x val="-2.5680539347944807E-2"/>
                  <c:y val="4.6311996995190112E-3"/>
                </c:manualLayout>
              </c:layout>
              <c:dLblPos val="r"/>
              <c:showVal val="1"/>
              <c:separator>; </c:separator>
            </c:dLbl>
            <c:dLbl>
              <c:idx val="4"/>
              <c:layout>
                <c:manualLayout>
                  <c:x val="-3.8520809021917214E-2"/>
                  <c:y val="-3.2418397896633096E-2"/>
                </c:manualLayout>
              </c:layout>
              <c:dLblPos val="r"/>
              <c:showVal val="1"/>
              <c:separator>; </c:separator>
            </c:dLbl>
            <c:dLbl>
              <c:idx val="5"/>
              <c:layout>
                <c:manualLayout>
                  <c:x val="-3.5952755087122798E-2"/>
                  <c:y val="1.8524798798076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1</c:f>
              <c:numCache>
                <c:formatCode>General</c:formatCode>
                <c:ptCount val="7"/>
                <c:pt idx="0">
                  <c:v>483</c:v>
                </c:pt>
                <c:pt idx="1">
                  <c:v>498</c:v>
                </c:pt>
                <c:pt idx="2">
                  <c:v>498</c:v>
                </c:pt>
                <c:pt idx="3">
                  <c:v>508</c:v>
                </c:pt>
                <c:pt idx="4">
                  <c:v>526</c:v>
                </c:pt>
                <c:pt idx="5">
                  <c:v>501</c:v>
                </c:pt>
                <c:pt idx="6">
                  <c:v>511</c:v>
                </c:pt>
              </c:numCache>
            </c:numRef>
          </c:val>
        </c:ser>
        <c:ser>
          <c:idx val="2"/>
          <c:order val="2"/>
          <c:tx>
            <c:strRef>
              <c:f>label 2</c:f>
              <c:strCache>
                <c:ptCount val="1"/>
                <c:pt idx="0">
                  <c:v>Slowakei</c:v>
                </c:pt>
              </c:strCache>
            </c:strRef>
          </c:tx>
          <c:spPr>
            <a:ln w="28440">
              <a:solidFill>
                <a:srgbClr val="18577B"/>
              </a:solidFill>
              <a:round/>
            </a:ln>
          </c:spPr>
          <c:marker>
            <c:symbol val="none"/>
          </c:marker>
          <c:dPt>
            <c:idx val="1"/>
          </c:dPt>
          <c:dPt>
            <c:idx val="2"/>
          </c:dPt>
          <c:dPt>
            <c:idx val="3"/>
          </c:dPt>
          <c:dPt>
            <c:idx val="4"/>
          </c:dPt>
          <c:dPt>
            <c:idx val="5"/>
          </c:dPt>
          <c:dLbls>
            <c:dLbl>
              <c:idx val="1"/>
              <c:layout>
                <c:manualLayout>
                  <c:x val="-3.3384701152328292E-2"/>
                  <c:y val="4.6311996995190105E-2"/>
                </c:manualLayout>
              </c:layout>
              <c:dLblPos val="r"/>
              <c:showVal val="1"/>
              <c:separator>; </c:separator>
            </c:dLbl>
            <c:dLbl>
              <c:idx val="2"/>
              <c:layout>
                <c:manualLayout>
                  <c:x val="-3.5952755087122701E-2"/>
                  <c:y val="3.704959759615211E-2"/>
                </c:manualLayout>
              </c:layout>
              <c:dLblPos val="r"/>
              <c:showVal val="1"/>
              <c:separator>; </c:separator>
            </c:dLbl>
            <c:dLbl>
              <c:idx val="3"/>
              <c:layout>
                <c:manualLayout>
                  <c:x val="-2.5680539347944807E-2"/>
                  <c:y val="-9.2623993990380241E-3"/>
                </c:manualLayout>
              </c:layout>
              <c:dLblPos val="r"/>
              <c:showVal val="1"/>
              <c:separator>; </c:separator>
            </c:dLbl>
            <c:dLbl>
              <c:idx val="4"/>
              <c:layout>
                <c:manualLayout>
                  <c:x val="-2.82485932827393E-2"/>
                  <c:y val="0"/>
                </c:manualLayout>
              </c:layout>
              <c:dLblPos val="r"/>
              <c:showVal val="1"/>
              <c:separator>; </c:separator>
            </c:dLbl>
            <c:dLbl>
              <c:idx val="5"/>
              <c:layout>
                <c:manualLayout>
                  <c:x val="-3.5952755087122798E-2"/>
                  <c:y val="2.3155998497595007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2</c:f>
              <c:numCache>
                <c:formatCode>General</c:formatCode>
                <c:ptCount val="7"/>
                <c:pt idx="1">
                  <c:v>495</c:v>
                </c:pt>
                <c:pt idx="2">
                  <c:v>488</c:v>
                </c:pt>
                <c:pt idx="3">
                  <c:v>490</c:v>
                </c:pt>
                <c:pt idx="4">
                  <c:v>471</c:v>
                </c:pt>
                <c:pt idx="5">
                  <c:v>461</c:v>
                </c:pt>
                <c:pt idx="6">
                  <c:v>464</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Pt>
            <c:idx val="3"/>
          </c:dPt>
          <c:dPt>
            <c:idx val="4"/>
          </c:dPt>
          <c:dPt>
            <c:idx val="5"/>
          </c:dPt>
          <c:dLbls>
            <c:dLbl>
              <c:idx val="0"/>
              <c:layout>
                <c:manualLayout>
                  <c:x val="-6.9337456239450992E-2"/>
                  <c:y val="0"/>
                </c:manualLayout>
              </c:layout>
              <c:dLblPos val="r"/>
              <c:showVal val="1"/>
              <c:separator>; </c:separator>
            </c:dLbl>
            <c:dLbl>
              <c:idx val="1"/>
              <c:layout>
                <c:manualLayout>
                  <c:x val="-3.3384701152328292E-2"/>
                  <c:y val="-2.3155998497595108E-2"/>
                </c:manualLayout>
              </c:layout>
              <c:dLblPos val="r"/>
              <c:showVal val="1"/>
              <c:separator>; </c:separator>
            </c:dLbl>
            <c:dLbl>
              <c:idx val="2"/>
              <c:layout>
                <c:manualLayout>
                  <c:x val="-3.3384701152328292E-2"/>
                  <c:y val="-1.8524798798076E-2"/>
                </c:manualLayout>
              </c:layout>
              <c:dLblPos val="r"/>
              <c:showVal val="1"/>
              <c:separator>; </c:separator>
            </c:dLbl>
            <c:dLbl>
              <c:idx val="3"/>
              <c:layout>
                <c:manualLayout>
                  <c:x val="-2.5680539347944807E-2"/>
                  <c:y val="0"/>
                </c:manualLayout>
              </c:layout>
              <c:dLblPos val="r"/>
              <c:showVal val="1"/>
              <c:separator>; </c:separator>
            </c:dLbl>
            <c:dLbl>
              <c:idx val="4"/>
              <c:layout>
                <c:manualLayout>
                  <c:x val="-3.5952755087122701E-2"/>
                  <c:y val="0"/>
                </c:manualLayout>
              </c:layout>
              <c:dLblPos val="r"/>
              <c:showVal val="1"/>
              <c:separator>; </c:separator>
            </c:dLbl>
            <c:dLbl>
              <c:idx val="5"/>
              <c:layout>
                <c:manualLayout>
                  <c:x val="-3.5952755087122798E-2"/>
                  <c:y val="4.6311996995190511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3</c:f>
              <c:numCache>
                <c:formatCode>General</c:formatCode>
                <c:ptCount val="7"/>
                <c:pt idx="0">
                  <c:v>500</c:v>
                </c:pt>
                <c:pt idx="1">
                  <c:v>500</c:v>
                </c:pt>
                <c:pt idx="2">
                  <c:v>500</c:v>
                </c:pt>
                <c:pt idx="3">
                  <c:v>501</c:v>
                </c:pt>
                <c:pt idx="4">
                  <c:v>501</c:v>
                </c:pt>
                <c:pt idx="5">
                  <c:v>493</c:v>
                </c:pt>
                <c:pt idx="6">
                  <c:v>489</c:v>
                </c:pt>
              </c:numCache>
            </c:numRef>
          </c:val>
        </c:ser>
        <c:hiLowLines>
          <c:spPr>
            <a:ln w="0">
              <a:noFill/>
            </a:ln>
          </c:spPr>
        </c:hiLowLines>
        <c:marker val="1"/>
        <c:axId val="192280448"/>
        <c:axId val="192281984"/>
      </c:lineChart>
      <c:catAx>
        <c:axId val="192280448"/>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2281984"/>
        <c:crosses val="autoZero"/>
        <c:auto val="1"/>
        <c:lblAlgn val="ctr"/>
        <c:lblOffset val="100"/>
      </c:catAx>
      <c:valAx>
        <c:axId val="192281984"/>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2280448"/>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5.xml><?xml version="1.0" encoding="utf-8"?>
<c:chartSpace xmlns:c="http://schemas.openxmlformats.org/drawingml/2006/chart" xmlns:a="http://schemas.openxmlformats.org/drawingml/2006/main" xmlns:r="http://schemas.openxmlformats.org/officeDocument/2006/relationships">
  <c:lang val="pl-PL"/>
  <c:chart>
    <c:autoTitleDeleted val="1"/>
    <c:plotArea>
      <c:layout>
        <c:manualLayout>
          <c:layoutTarget val="inner"/>
          <c:xMode val="edge"/>
          <c:yMode val="edge"/>
          <c:x val="7.5431034482758605E-2"/>
          <c:y val="4.7736220472440909E-2"/>
          <c:w val="0.56324316290130794"/>
          <c:h val="0.84916338582677187"/>
        </c:manualLayout>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Pt>
            <c:idx val="3"/>
          </c:dPt>
          <c:dPt>
            <c:idx val="4"/>
          </c:dPt>
          <c:dPt>
            <c:idx val="5"/>
          </c:dPt>
          <c:dLbls>
            <c:dLbl>
              <c:idx val="0"/>
              <c:layout>
                <c:manualLayout>
                  <c:x val="-6.8161175790603615E-2"/>
                  <c:y val="-7.9557707677528178E-17"/>
                </c:manualLayout>
              </c:layout>
              <c:dLblPos val="r"/>
              <c:showVal val="1"/>
              <c:separator>; </c:separator>
            </c:dLbl>
            <c:dLbl>
              <c:idx val="1"/>
              <c:layout>
                <c:manualLayout>
                  <c:x val="-3.6702171579555812E-2"/>
                  <c:y val="3.0376930207892207E-2"/>
                </c:manualLayout>
              </c:layout>
              <c:dLblPos val="r"/>
              <c:showVal val="1"/>
              <c:separator>; </c:separator>
            </c:dLbl>
            <c:dLbl>
              <c:idx val="2"/>
              <c:layout>
                <c:manualLayout>
                  <c:x val="-3.6702171579555812E-2"/>
                  <c:y val="-2.6037368749622002E-2"/>
                </c:manualLayout>
              </c:layout>
              <c:dLblPos val="r"/>
              <c:showVal val="1"/>
              <c:separator>; </c:separator>
            </c:dLbl>
            <c:dLbl>
              <c:idx val="3"/>
              <c:layout>
                <c:manualLayout>
                  <c:x val="-3.9323755263809809E-2"/>
                  <c:y val="4.3395614582702512E-3"/>
                </c:manualLayout>
              </c:layout>
              <c:dLblPos val="r"/>
              <c:showVal val="1"/>
              <c:separator>; </c:separator>
            </c:dLbl>
            <c:dLbl>
              <c:idx val="4"/>
              <c:layout>
                <c:manualLayout>
                  <c:x val="-3.1459004211047914E-2"/>
                  <c:y val="3.0376930207892304E-2"/>
                </c:manualLayout>
              </c:layout>
              <c:dLblPos val="r"/>
              <c:showVal val="1"/>
              <c:separator>; </c:separator>
            </c:dLbl>
            <c:dLbl>
              <c:idx val="5"/>
              <c:layout>
                <c:manualLayout>
                  <c:x val="-3.1459004211047914E-2"/>
                  <c:y val="-3.0376930207892405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0</c:f>
              <c:numCache>
                <c:formatCode>General</c:formatCode>
                <c:ptCount val="7"/>
                <c:pt idx="0">
                  <c:v>484</c:v>
                </c:pt>
                <c:pt idx="1">
                  <c:v>491</c:v>
                </c:pt>
                <c:pt idx="2">
                  <c:v>495</c:v>
                </c:pt>
                <c:pt idx="3">
                  <c:v>497</c:v>
                </c:pt>
                <c:pt idx="4">
                  <c:v>508</c:v>
                </c:pt>
                <c:pt idx="5">
                  <c:v>509</c:v>
                </c:pt>
                <c:pt idx="6">
                  <c:v>498</c:v>
                </c:pt>
              </c:numCache>
            </c:numRef>
          </c:val>
        </c:ser>
        <c:ser>
          <c:idx val="1"/>
          <c:order val="1"/>
          <c:tx>
            <c:strRef>
              <c:f>label 1</c:f>
              <c:strCache>
                <c:ptCount val="1"/>
                <c:pt idx="0">
                  <c:v>Polen</c:v>
                </c:pt>
              </c:strCache>
            </c:strRef>
          </c:tx>
          <c:spPr>
            <a:ln w="28440">
              <a:solidFill>
                <a:srgbClr val="9E2532"/>
              </a:solidFill>
              <a:round/>
            </a:ln>
          </c:spPr>
          <c:marker>
            <c:symbol val="none"/>
          </c:marker>
          <c:dPt>
            <c:idx val="0"/>
          </c:dPt>
          <c:dPt>
            <c:idx val="1"/>
          </c:dPt>
          <c:dPt>
            <c:idx val="2"/>
          </c:dPt>
          <c:dPt>
            <c:idx val="3"/>
          </c:dPt>
          <c:dPt>
            <c:idx val="4"/>
          </c:dPt>
          <c:dPt>
            <c:idx val="5"/>
          </c:dPt>
          <c:dLbls>
            <c:dLbl>
              <c:idx val="0"/>
              <c:layout>
                <c:manualLayout>
                  <c:x val="-6.2918008422095592E-2"/>
                  <c:y val="2.6037368749621901E-2"/>
                </c:manualLayout>
              </c:layout>
              <c:dLblPos val="r"/>
              <c:showVal val="1"/>
              <c:separator>; </c:separator>
            </c:dLbl>
            <c:dLbl>
              <c:idx val="1"/>
              <c:layout>
                <c:manualLayout>
                  <c:x val="-3.40805878953018E-2"/>
                  <c:y val="-3.9056053124433006E-2"/>
                </c:manualLayout>
              </c:layout>
              <c:dLblPos val="r"/>
              <c:showVal val="1"/>
              <c:separator>; </c:separator>
            </c:dLbl>
            <c:dLbl>
              <c:idx val="2"/>
              <c:layout>
                <c:manualLayout>
                  <c:x val="-3.6702171579555812E-2"/>
                  <c:y val="-2.1697807291351703E-2"/>
                </c:manualLayout>
              </c:layout>
              <c:dLblPos val="r"/>
              <c:showVal val="1"/>
              <c:separator>; </c:separator>
            </c:dLbl>
            <c:dLbl>
              <c:idx val="3"/>
              <c:layout>
                <c:manualLayout>
                  <c:x val="-4.4566922632317811E-2"/>
                  <c:y val="-3.4716491666162703E-2"/>
                </c:manualLayout>
              </c:layout>
              <c:dLblPos val="r"/>
              <c:showVal val="1"/>
              <c:separator>; </c:separator>
            </c:dLbl>
            <c:dLbl>
              <c:idx val="4"/>
              <c:layout>
                <c:manualLayout>
                  <c:x val="-3.145900421104781E-2"/>
                  <c:y val="-2.1697807291351703E-2"/>
                </c:manualLayout>
              </c:layout>
              <c:dLblPos val="r"/>
              <c:showVal val="1"/>
              <c:separator>; </c:separator>
            </c:dLbl>
            <c:dLbl>
              <c:idx val="5"/>
              <c:layout>
                <c:manualLayout>
                  <c:x val="-3.6702171579555916E-2"/>
                  <c:y val="3.4716491666162703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1</c:f>
              <c:numCache>
                <c:formatCode>General</c:formatCode>
                <c:ptCount val="7"/>
                <c:pt idx="0">
                  <c:v>479</c:v>
                </c:pt>
                <c:pt idx="1">
                  <c:v>497</c:v>
                </c:pt>
                <c:pt idx="2">
                  <c:v>508</c:v>
                </c:pt>
                <c:pt idx="3">
                  <c:v>500</c:v>
                </c:pt>
                <c:pt idx="4">
                  <c:v>518</c:v>
                </c:pt>
                <c:pt idx="5">
                  <c:v>506</c:v>
                </c:pt>
                <c:pt idx="6">
                  <c:v>512</c:v>
                </c:pt>
              </c:numCache>
            </c:numRef>
          </c:val>
        </c:ser>
        <c:ser>
          <c:idx val="2"/>
          <c:order val="2"/>
          <c:tx>
            <c:strRef>
              <c:f>label 2</c:f>
              <c:strCache>
                <c:ptCount val="1"/>
                <c:pt idx="0">
                  <c:v>Slowakei</c:v>
                </c:pt>
              </c:strCache>
            </c:strRef>
          </c:tx>
          <c:spPr>
            <a:ln w="28440">
              <a:solidFill>
                <a:srgbClr val="18577B"/>
              </a:solidFill>
              <a:round/>
            </a:ln>
          </c:spPr>
          <c:marker>
            <c:symbol val="none"/>
          </c:marker>
          <c:dPt>
            <c:idx val="1"/>
          </c:dPt>
          <c:dPt>
            <c:idx val="2"/>
          </c:dPt>
          <c:dPt>
            <c:idx val="3"/>
          </c:dPt>
          <c:dPt>
            <c:idx val="4"/>
          </c:dPt>
          <c:dPt>
            <c:idx val="5"/>
          </c:dPt>
          <c:dLbls>
            <c:dLbl>
              <c:idx val="1"/>
              <c:layout>
                <c:manualLayout>
                  <c:x val="-3.9323755263809809E-2"/>
                  <c:y val="4.7735176040973604E-2"/>
                </c:manualLayout>
              </c:layout>
              <c:dLblPos val="r"/>
              <c:showVal val="1"/>
              <c:separator>; </c:separator>
            </c:dLbl>
            <c:dLbl>
              <c:idx val="2"/>
              <c:layout>
                <c:manualLayout>
                  <c:x val="-4.194533894806371E-2"/>
                  <c:y val="3.4716491666162703E-2"/>
                </c:manualLayout>
              </c:layout>
              <c:dLblPos val="r"/>
              <c:showVal val="1"/>
              <c:separator>; </c:separator>
            </c:dLbl>
            <c:dLbl>
              <c:idx val="3"/>
              <c:layout>
                <c:manualLayout>
                  <c:x val="-4.194533894806371E-2"/>
                  <c:y val="4.3395614582703308E-2"/>
                </c:manualLayout>
              </c:layout>
              <c:dLblPos val="r"/>
              <c:showVal val="1"/>
              <c:separator>; </c:separator>
            </c:dLbl>
            <c:dLbl>
              <c:idx val="4"/>
              <c:layout>
                <c:manualLayout>
                  <c:x val="-4.4566922632317714E-2"/>
                  <c:y val="-4.3395614582704108E-3"/>
                </c:manualLayout>
              </c:layout>
              <c:dLblPos val="r"/>
              <c:showVal val="1"/>
              <c:separator>; </c:separator>
            </c:dLbl>
            <c:dLbl>
              <c:idx val="5"/>
              <c:layout>
                <c:manualLayout>
                  <c:x val="-3.6702171579555812E-2"/>
                  <c:y val="3.0376930207892207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2</c:f>
              <c:numCache>
                <c:formatCode>General</c:formatCode>
                <c:ptCount val="7"/>
                <c:pt idx="1">
                  <c:v>469</c:v>
                </c:pt>
                <c:pt idx="2">
                  <c:v>466</c:v>
                </c:pt>
                <c:pt idx="3">
                  <c:v>477</c:v>
                </c:pt>
                <c:pt idx="4">
                  <c:v>463</c:v>
                </c:pt>
                <c:pt idx="5">
                  <c:v>453</c:v>
                </c:pt>
                <c:pt idx="6">
                  <c:v>458</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Pt>
            <c:idx val="3"/>
          </c:dPt>
          <c:dPt>
            <c:idx val="4"/>
          </c:dPt>
          <c:dPt>
            <c:idx val="5"/>
          </c:dPt>
          <c:dLbls>
            <c:dLbl>
              <c:idx val="0"/>
              <c:layout>
                <c:manualLayout>
                  <c:x val="-7.0782759474857612E-2"/>
                  <c:y val="0"/>
                </c:manualLayout>
              </c:layout>
              <c:dLblPos val="r"/>
              <c:showVal val="1"/>
              <c:separator>; </c:separator>
            </c:dLbl>
            <c:dLbl>
              <c:idx val="1"/>
              <c:layout>
                <c:manualLayout>
                  <c:x val="-3.40805878953018E-2"/>
                  <c:y val="-8.6791229165406325E-3"/>
                </c:manualLayout>
              </c:layout>
              <c:dLblPos val="r"/>
              <c:showVal val="1"/>
              <c:separator>; </c:separator>
            </c:dLbl>
            <c:dLbl>
              <c:idx val="2"/>
              <c:layout>
                <c:manualLayout>
                  <c:x val="-4.194533894806371E-2"/>
                  <c:y val="2.6037368749622002E-2"/>
                </c:manualLayout>
              </c:layout>
              <c:dLblPos val="r"/>
              <c:showVal val="1"/>
              <c:separator>; </c:separator>
            </c:dLbl>
            <c:dLbl>
              <c:idx val="3"/>
              <c:layout>
                <c:manualLayout>
                  <c:x val="-3.6702171579555812E-2"/>
                  <c:y val="3.4716491666162703E-2"/>
                </c:manualLayout>
              </c:layout>
              <c:dLblPos val="r"/>
              <c:showVal val="1"/>
              <c:separator>; </c:separator>
            </c:dLbl>
            <c:dLbl>
              <c:idx val="4"/>
              <c:layout>
                <c:manualLayout>
                  <c:x val="-3.40805878953018E-2"/>
                  <c:y val="3.9056053124433006E-2"/>
                </c:manualLayout>
              </c:layout>
              <c:dLblPos val="r"/>
              <c:showVal val="1"/>
              <c:separator>; </c:separator>
            </c:dLbl>
            <c:dLbl>
              <c:idx val="5"/>
              <c:layout>
                <c:manualLayout>
                  <c:x val="-3.1459004211047914E-2"/>
                  <c:y val="3.4716491666162703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3</c:f>
              <c:numCache>
                <c:formatCode>General</c:formatCode>
                <c:ptCount val="7"/>
                <c:pt idx="0">
                  <c:v>500</c:v>
                </c:pt>
                <c:pt idx="1">
                  <c:v>494</c:v>
                </c:pt>
                <c:pt idx="2">
                  <c:v>492</c:v>
                </c:pt>
                <c:pt idx="3">
                  <c:v>493</c:v>
                </c:pt>
                <c:pt idx="4">
                  <c:v>496</c:v>
                </c:pt>
                <c:pt idx="5">
                  <c:v>493</c:v>
                </c:pt>
                <c:pt idx="6">
                  <c:v>487</c:v>
                </c:pt>
              </c:numCache>
            </c:numRef>
          </c:val>
        </c:ser>
        <c:hiLowLines>
          <c:spPr>
            <a:ln w="0">
              <a:noFill/>
            </a:ln>
          </c:spPr>
        </c:hiLowLines>
        <c:marker val="1"/>
        <c:axId val="192432000"/>
        <c:axId val="192433536"/>
      </c:lineChart>
      <c:catAx>
        <c:axId val="192432000"/>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2433536"/>
        <c:crosses val="autoZero"/>
        <c:auto val="1"/>
        <c:lblAlgn val="ctr"/>
        <c:lblOffset val="100"/>
      </c:catAx>
      <c:valAx>
        <c:axId val="192433536"/>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2432000"/>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6.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Pt>
            <c:idx val="3"/>
          </c:dPt>
          <c:dPt>
            <c:idx val="4"/>
          </c:dPt>
          <c:dPt>
            <c:idx val="5"/>
          </c:dPt>
          <c:dLbls>
            <c:dLbl>
              <c:idx val="0"/>
              <c:layout>
                <c:manualLayout>
                  <c:x val="-6.6595455428238526E-2"/>
                  <c:y val="1.7358245833081303E-2"/>
                </c:manualLayout>
              </c:layout>
              <c:dLblPos val="r"/>
              <c:showVal val="1"/>
              <c:separator>; </c:separator>
            </c:dLbl>
            <c:dLbl>
              <c:idx val="1"/>
              <c:layout>
                <c:manualLayout>
                  <c:x val="-4.19304719362983E-2"/>
                  <c:y val="-3.0376930207892304E-2"/>
                </c:manualLayout>
              </c:layout>
              <c:dLblPos val="r"/>
              <c:showVal val="1"/>
              <c:separator>; </c:separator>
            </c:dLbl>
            <c:dLbl>
              <c:idx val="2"/>
              <c:layout>
                <c:manualLayout>
                  <c:x val="-4.1930471936298404E-2"/>
                  <c:y val="-3.0376930207892304E-2"/>
                </c:manualLayout>
              </c:layout>
              <c:dLblPos val="r"/>
              <c:showVal val="1"/>
              <c:separator>; </c:separator>
            </c:dLbl>
            <c:dLbl>
              <c:idx val="3"/>
              <c:layout>
                <c:manualLayout>
                  <c:x val="-4.1930471936298404E-2"/>
                  <c:y val="-2.6037368749622002E-2"/>
                </c:manualLayout>
              </c:layout>
              <c:dLblPos val="r"/>
              <c:showVal val="1"/>
              <c:separator>; </c:separator>
            </c:dLbl>
            <c:dLbl>
              <c:idx val="4"/>
              <c:layout>
                <c:manualLayout>
                  <c:x val="-3.45309768887163E-2"/>
                  <c:y val="3.9056053124433006E-2"/>
                </c:manualLayout>
              </c:layout>
              <c:dLblPos val="r"/>
              <c:showVal val="1"/>
              <c:separator>; </c:separator>
            </c:dLbl>
            <c:dLbl>
              <c:idx val="5"/>
              <c:layout>
                <c:manualLayout>
                  <c:x val="-3.9463973587104399E-2"/>
                  <c:y val="-3.0376930207892304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0</c:f>
              <c:numCache>
                <c:formatCode>General</c:formatCode>
                <c:ptCount val="7"/>
                <c:pt idx="0">
                  <c:v>490</c:v>
                </c:pt>
                <c:pt idx="1">
                  <c:v>503</c:v>
                </c:pt>
                <c:pt idx="2">
                  <c:v>504</c:v>
                </c:pt>
                <c:pt idx="3">
                  <c:v>513</c:v>
                </c:pt>
                <c:pt idx="4">
                  <c:v>514</c:v>
                </c:pt>
                <c:pt idx="5">
                  <c:v>506</c:v>
                </c:pt>
                <c:pt idx="6">
                  <c:v>500</c:v>
                </c:pt>
              </c:numCache>
            </c:numRef>
          </c:val>
        </c:ser>
        <c:ser>
          <c:idx val="1"/>
          <c:order val="1"/>
          <c:tx>
            <c:strRef>
              <c:f>label 1</c:f>
              <c:strCache>
                <c:ptCount val="1"/>
                <c:pt idx="0">
                  <c:v>Polen</c:v>
                </c:pt>
              </c:strCache>
            </c:strRef>
          </c:tx>
          <c:spPr>
            <a:ln w="28440">
              <a:solidFill>
                <a:srgbClr val="9E2532"/>
              </a:solidFill>
              <a:round/>
            </a:ln>
          </c:spPr>
          <c:marker>
            <c:symbol val="none"/>
          </c:marker>
          <c:dPt>
            <c:idx val="0"/>
          </c:dPt>
          <c:dPt>
            <c:idx val="1"/>
          </c:dPt>
          <c:dPt>
            <c:idx val="2"/>
          </c:dPt>
          <c:dPt>
            <c:idx val="3"/>
          </c:dPt>
          <c:dPt>
            <c:idx val="4"/>
          </c:dPt>
          <c:dPt>
            <c:idx val="5"/>
          </c:dPt>
          <c:dLbls>
            <c:dLbl>
              <c:idx val="0"/>
              <c:layout>
                <c:manualLayout>
                  <c:x val="-6.6595455428238526E-2"/>
                  <c:y val="4.339561458270331E-3"/>
                </c:manualLayout>
              </c:layout>
              <c:dLblPos val="r"/>
              <c:showVal val="1"/>
              <c:separator>; </c:separator>
            </c:dLbl>
            <c:dLbl>
              <c:idx val="1"/>
              <c:layout>
                <c:manualLayout>
                  <c:x val="-4.19304719362983E-2"/>
                  <c:y val="2.1697807291351602E-2"/>
                </c:manualLayout>
              </c:layout>
              <c:dLblPos val="r"/>
              <c:showVal val="1"/>
              <c:separator>; </c:separator>
            </c:dLbl>
            <c:dLbl>
              <c:idx val="2"/>
              <c:layout>
                <c:manualLayout>
                  <c:x val="-3.9463973587104295E-2"/>
                  <c:y val="8.6791229165405926E-3"/>
                </c:manualLayout>
              </c:layout>
              <c:dLblPos val="r"/>
              <c:showVal val="1"/>
              <c:separator>; </c:separator>
            </c:dLbl>
            <c:dLbl>
              <c:idx val="3"/>
              <c:layout>
                <c:manualLayout>
                  <c:x val="-3.45309768887163E-2"/>
                  <c:y val="3.9056053124433006E-2"/>
                </c:manualLayout>
              </c:layout>
              <c:dLblPos val="r"/>
              <c:showVal val="1"/>
              <c:separator>; </c:separator>
            </c:dLbl>
            <c:dLbl>
              <c:idx val="4"/>
              <c:layout>
                <c:manualLayout>
                  <c:x val="-3.45309768887163E-2"/>
                  <c:y val="-2.6037368749622002E-2"/>
                </c:manualLayout>
              </c:layout>
              <c:dLblPos val="r"/>
              <c:showVal val="1"/>
              <c:separator>; </c:separator>
            </c:dLbl>
            <c:dLbl>
              <c:idx val="5"/>
              <c:layout>
                <c:manualLayout>
                  <c:x val="-3.6997475237910402E-2"/>
                  <c:y val="2.1697807291351602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1</c:f>
              <c:numCache>
                <c:formatCode>General</c:formatCode>
                <c:ptCount val="7"/>
                <c:pt idx="0">
                  <c:v>470</c:v>
                </c:pt>
                <c:pt idx="1">
                  <c:v>490</c:v>
                </c:pt>
                <c:pt idx="2">
                  <c:v>495</c:v>
                </c:pt>
                <c:pt idx="3">
                  <c:v>495</c:v>
                </c:pt>
                <c:pt idx="4">
                  <c:v>518</c:v>
                </c:pt>
                <c:pt idx="5">
                  <c:v>504</c:v>
                </c:pt>
                <c:pt idx="6">
                  <c:v>516</c:v>
                </c:pt>
              </c:numCache>
            </c:numRef>
          </c:val>
        </c:ser>
        <c:ser>
          <c:idx val="2"/>
          <c:order val="2"/>
          <c:tx>
            <c:strRef>
              <c:f>label 2</c:f>
              <c:strCache>
                <c:ptCount val="1"/>
                <c:pt idx="0">
                  <c:v>Slowakei</c:v>
                </c:pt>
              </c:strCache>
            </c:strRef>
          </c:tx>
          <c:spPr>
            <a:ln w="28440">
              <a:solidFill>
                <a:srgbClr val="18577B"/>
              </a:solidFill>
              <a:round/>
            </a:ln>
          </c:spPr>
          <c:marker>
            <c:symbol val="none"/>
          </c:marker>
          <c:dPt>
            <c:idx val="1"/>
          </c:dPt>
          <c:dPt>
            <c:idx val="2"/>
          </c:dPt>
          <c:dPt>
            <c:idx val="3"/>
          </c:dPt>
          <c:dPt>
            <c:idx val="4"/>
          </c:dPt>
          <c:dPt>
            <c:idx val="5"/>
          </c:dPt>
          <c:dPt>
            <c:idx val="6"/>
          </c:dPt>
          <c:dLbls>
            <c:dLbl>
              <c:idx val="1"/>
              <c:layout>
                <c:manualLayout>
                  <c:x val="-4.19304719362983E-2"/>
                  <c:y val="3.0376930207892304E-2"/>
                </c:manualLayout>
              </c:layout>
              <c:dLblPos val="r"/>
              <c:showVal val="1"/>
              <c:separator>; </c:separator>
            </c:dLbl>
            <c:dLbl>
              <c:idx val="2"/>
              <c:layout>
                <c:manualLayout>
                  <c:x val="-3.9463973587104295E-2"/>
                  <c:y val="3.0376930207892304E-2"/>
                </c:manualLayout>
              </c:layout>
              <c:dLblPos val="r"/>
              <c:showVal val="1"/>
              <c:separator>; </c:separator>
            </c:dLbl>
            <c:dLbl>
              <c:idx val="3"/>
              <c:layout>
                <c:manualLayout>
                  <c:x val="-3.45309768887163E-2"/>
                  <c:y val="-3.0376930207892304E-2"/>
                </c:manualLayout>
              </c:layout>
              <c:dLblPos val="r"/>
              <c:showVal val="1"/>
              <c:separator>; </c:separator>
            </c:dLbl>
            <c:dLbl>
              <c:idx val="4"/>
              <c:layout>
                <c:manualLayout>
                  <c:x val="-2.7131481841134304E-2"/>
                  <c:y val="-7.9557707677528178E-17"/>
                </c:manualLayout>
              </c:layout>
              <c:dLblPos val="r"/>
              <c:showVal val="1"/>
              <c:separator>; </c:separator>
            </c:dLbl>
            <c:dLbl>
              <c:idx val="5"/>
              <c:layout>
                <c:manualLayout>
                  <c:x val="-3.2064478539522198E-2"/>
                  <c:y val="3.0376930207892304E-2"/>
                </c:manualLayout>
              </c:layout>
              <c:dLblPos val="r"/>
              <c:showVal val="1"/>
              <c:separator>; </c:separator>
            </c:dLbl>
            <c:dLbl>
              <c:idx val="6"/>
              <c:layout>
                <c:manualLayout>
                  <c:x val="-2.4664983491940202E-3"/>
                  <c:y val="8.6791229165406724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2</c:f>
              <c:numCache>
                <c:formatCode>General</c:formatCode>
                <c:ptCount val="7"/>
                <c:pt idx="1">
                  <c:v>498</c:v>
                </c:pt>
                <c:pt idx="2">
                  <c:v>492</c:v>
                </c:pt>
                <c:pt idx="3">
                  <c:v>497</c:v>
                </c:pt>
                <c:pt idx="4">
                  <c:v>482</c:v>
                </c:pt>
                <c:pt idx="5">
                  <c:v>475</c:v>
                </c:pt>
                <c:pt idx="6">
                  <c:v>486</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Pt>
            <c:idx val="3"/>
          </c:dPt>
          <c:dPt>
            <c:idx val="4"/>
          </c:dPt>
          <c:dPt>
            <c:idx val="5"/>
          </c:dPt>
          <c:dPt>
            <c:idx val="6"/>
          </c:dPt>
          <c:dLbls>
            <c:dLbl>
              <c:idx val="0"/>
              <c:layout>
                <c:manualLayout>
                  <c:x val="-6.6595455428238526E-2"/>
                  <c:y val="8.679122916540714E-3"/>
                </c:manualLayout>
              </c:layout>
              <c:dLblPos val="r"/>
              <c:showVal val="1"/>
              <c:separator>; </c:separator>
            </c:dLbl>
            <c:dLbl>
              <c:idx val="1"/>
              <c:layout>
                <c:manualLayout>
                  <c:x val="-4.19304719362983E-2"/>
                  <c:y val="-4.339561458270331E-3"/>
                </c:manualLayout>
              </c:layout>
              <c:dLblPos val="r"/>
              <c:showVal val="1"/>
              <c:separator>; </c:separator>
            </c:dLbl>
            <c:dLbl>
              <c:idx val="2"/>
              <c:layout>
                <c:manualLayout>
                  <c:x val="-3.9463973587104295E-2"/>
                  <c:y val="-3.9778853838764034E-17"/>
                </c:manualLayout>
              </c:layout>
              <c:dLblPos val="r"/>
              <c:showVal val="1"/>
              <c:separator>; </c:separator>
            </c:dLbl>
            <c:dLbl>
              <c:idx val="3"/>
              <c:layout>
                <c:manualLayout>
                  <c:x val="-3.45309768887163E-2"/>
                  <c:y val="0"/>
                </c:manualLayout>
              </c:layout>
              <c:dLblPos val="r"/>
              <c:showVal val="1"/>
              <c:separator>; </c:separator>
            </c:dLbl>
            <c:dLbl>
              <c:idx val="4"/>
              <c:layout>
                <c:manualLayout>
                  <c:x val="-2.9597980190328211E-2"/>
                  <c:y val="0"/>
                </c:manualLayout>
              </c:layout>
              <c:dLblPos val="r"/>
              <c:showVal val="1"/>
              <c:separator>; </c:separator>
            </c:dLbl>
            <c:dLbl>
              <c:idx val="5"/>
              <c:layout>
                <c:manualLayout>
                  <c:x val="-3.6997475237910402E-2"/>
                  <c:y val="-2.1697807291351703E-2"/>
                </c:manualLayout>
              </c:layout>
              <c:dLblPos val="r"/>
              <c:showVal val="1"/>
              <c:separator>; </c:separator>
            </c:dLbl>
            <c:dLbl>
              <c:idx val="6"/>
              <c:layout>
                <c:manualLayout>
                  <c:x val="-2.4664983491940202E-3"/>
                  <c:y val="-4.339561458270331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7"/>
                <c:pt idx="0">
                  <c:v>n.e.05n051905al</c:v>
                </c:pt>
                <c:pt idx="1">
                  <c:v>n.e.05n051905al</c:v>
                </c:pt>
                <c:pt idx="2">
                  <c:v>n.e.05n051905al</c:v>
                </c:pt>
                <c:pt idx="3">
                  <c:v>n.e.05n051905al</c:v>
                </c:pt>
                <c:pt idx="4">
                  <c:v>n.e.05n051905al</c:v>
                </c:pt>
                <c:pt idx="5">
                  <c:v>n.e.05n051905al</c:v>
                </c:pt>
                <c:pt idx="6">
                  <c:v>n.e.05n051905al</c:v>
                </c:pt>
              </c:strCache>
            </c:strRef>
          </c:cat>
          <c:val>
            <c:numRef>
              <c:f>3</c:f>
              <c:numCache>
                <c:formatCode>General</c:formatCode>
                <c:ptCount val="7"/>
                <c:pt idx="0">
                  <c:v>500</c:v>
                </c:pt>
                <c:pt idx="1">
                  <c:v>500</c:v>
                </c:pt>
                <c:pt idx="2">
                  <c:v>498</c:v>
                </c:pt>
                <c:pt idx="3">
                  <c:v>496</c:v>
                </c:pt>
                <c:pt idx="4">
                  <c:v>494</c:v>
                </c:pt>
                <c:pt idx="5">
                  <c:v>490</c:v>
                </c:pt>
                <c:pt idx="6">
                  <c:v>489</c:v>
                </c:pt>
              </c:numCache>
            </c:numRef>
          </c:val>
        </c:ser>
        <c:hiLowLines>
          <c:spPr>
            <a:ln w="0">
              <a:noFill/>
            </a:ln>
          </c:spPr>
        </c:hiLowLines>
        <c:marker val="1"/>
        <c:axId val="192562688"/>
        <c:axId val="192564224"/>
      </c:lineChart>
      <c:catAx>
        <c:axId val="192562688"/>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2564224"/>
        <c:crosses val="autoZero"/>
        <c:auto val="1"/>
        <c:lblAlgn val="ctr"/>
        <c:lblOffset val="100"/>
      </c:catAx>
      <c:valAx>
        <c:axId val="192564224"/>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2562688"/>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7.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Lbls>
            <c:dLbl>
              <c:idx val="0"/>
              <c:layout>
                <c:manualLayout>
                  <c:x val="-7.0583634957954514E-2"/>
                  <c:y val="-2.3574206031878299E-2"/>
                </c:manualLayout>
              </c:layout>
              <c:numFmt formatCode="General" sourceLinked="0"/>
              <c:spPr/>
              <c:txPr>
                <a:bodyPr wrap="square"/>
                <a:lstStyle/>
                <a:p>
                  <a:pPr>
                    <a:defRPr sz="1000" b="0" strike="noStrike" spc="-1">
                      <a:solidFill>
                        <a:srgbClr val="171717"/>
                      </a:solidFill>
                      <a:latin typeface="Arial"/>
                      <a:ea typeface="DejaVu Sans"/>
                    </a:defRPr>
                  </a:pPr>
                  <a:endParaRPr lang="pl-PL"/>
                </a:p>
              </c:txPr>
              <c:dLblPos val="r"/>
              <c:showVal val="1"/>
              <c:separator>; </c:separator>
            </c:dLbl>
            <c:delete val="1"/>
            <c:txPr>
              <a:bodyPr wrap="square"/>
              <a:lstStyle/>
              <a:p>
                <a:pPr>
                  <a:defRPr sz="1000" b="0" strike="noStrike" spc="-1">
                    <a:solidFill>
                      <a:srgbClr val="171717"/>
                    </a:solidFill>
                    <a:latin typeface="Arial"/>
                    <a:ea typeface="DejaVu Sans"/>
                  </a:defRPr>
                </a:pPr>
                <a:endParaRPr lang="pl-PL"/>
              </a:p>
            </c:txPr>
            <c:dLblPos val="r"/>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0</c:f>
              <c:numCache>
                <c:formatCode>General</c:formatCode>
                <c:ptCount val="5"/>
                <c:pt idx="0">
                  <c:v>21.9</c:v>
                </c:pt>
                <c:pt idx="1">
                  <c:v>21</c:v>
                </c:pt>
                <c:pt idx="2">
                  <c:v>21</c:v>
                </c:pt>
                <c:pt idx="3">
                  <c:v>21</c:v>
                </c:pt>
                <c:pt idx="4">
                  <c:v>21</c:v>
                </c:pt>
              </c:numCache>
            </c:numRef>
          </c:val>
        </c:ser>
        <c:ser>
          <c:idx val="1"/>
          <c:order val="1"/>
          <c:tx>
            <c:strRef>
              <c:f>label 1</c:f>
              <c:strCache>
                <c:ptCount val="1"/>
                <c:pt idx="0">
                  <c:v>Polen</c:v>
                </c:pt>
              </c:strCache>
            </c:strRef>
          </c:tx>
          <c:spPr>
            <a:ln w="28440">
              <a:solidFill>
                <a:srgbClr val="9E2532"/>
              </a:solidFill>
              <a:round/>
            </a:ln>
          </c:spPr>
          <c:marker>
            <c:symbol val="none"/>
          </c:marker>
          <c:dPt>
            <c:idx val="0"/>
          </c:dPt>
          <c:dPt>
            <c:idx val="1"/>
          </c:dPt>
          <c:dPt>
            <c:idx val="2"/>
          </c:dPt>
          <c:dPt>
            <c:idx val="3"/>
          </c:dPt>
          <c:dLbls>
            <c:dLbl>
              <c:idx val="0"/>
              <c:layout>
                <c:manualLayout>
                  <c:x val="-7.3104479063595823E-2"/>
                  <c:y val="1.8859364825502604E-2"/>
                </c:manualLayout>
              </c:layout>
              <c:dLblPos val="r"/>
              <c:showVal val="1"/>
              <c:separator>; </c:separator>
            </c:dLbl>
            <c:dLbl>
              <c:idx val="1"/>
              <c:delete val="1"/>
            </c:dLbl>
            <c:dLbl>
              <c:idx val="2"/>
              <c:layout>
                <c:manualLayout>
                  <c:x val="-2.52084410564123E-2"/>
                  <c:y val="-2.82890472382539E-2"/>
                </c:manualLayout>
              </c:layout>
              <c:dLblPos val="r"/>
              <c:showVal val="1"/>
              <c:separator>; </c:separator>
            </c:dLbl>
            <c:dLbl>
              <c:idx val="3"/>
              <c:layout>
                <c:manualLayout>
                  <c:x val="-3.0250129267694804E-2"/>
                  <c:y val="-2.82890472382539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1</c:f>
              <c:numCache>
                <c:formatCode>General</c:formatCode>
                <c:ptCount val="5"/>
                <c:pt idx="0">
                  <c:v>19.3</c:v>
                </c:pt>
                <c:pt idx="1">
                  <c:v>18</c:v>
                </c:pt>
                <c:pt idx="2">
                  <c:v>19</c:v>
                </c:pt>
                <c:pt idx="3">
                  <c:v>19</c:v>
                </c:pt>
                <c:pt idx="4">
                  <c:v>18</c:v>
                </c:pt>
              </c:numCache>
            </c:numRef>
          </c:val>
        </c:ser>
        <c:ser>
          <c:idx val="2"/>
          <c:order val="2"/>
          <c:tx>
            <c:strRef>
              <c:f>label 2</c:f>
              <c:strCache>
                <c:ptCount val="1"/>
                <c:pt idx="0">
                  <c:v>Slowakei</c:v>
                </c:pt>
              </c:strCache>
            </c:strRef>
          </c:tx>
          <c:spPr>
            <a:ln w="28440">
              <a:solidFill>
                <a:srgbClr val="18577B"/>
              </a:solidFill>
              <a:round/>
            </a:ln>
          </c:spPr>
          <c:marker>
            <c:symbol val="none"/>
          </c:marker>
          <c:dPt>
            <c:idx val="0"/>
          </c:dPt>
          <c:dPt>
            <c:idx val="1"/>
          </c:dPt>
          <c:dPt>
            <c:idx val="2"/>
          </c:dPt>
          <c:dPt>
            <c:idx val="3"/>
          </c:dPt>
          <c:dLbls>
            <c:dLbl>
              <c:idx val="0"/>
              <c:layout>
                <c:manualLayout>
                  <c:x val="-7.0583634957954514E-2"/>
                  <c:y val="-1.8859364825502604E-2"/>
                </c:manualLayout>
              </c:layout>
              <c:dLblPos val="r"/>
              <c:showVal val="1"/>
              <c:separator>; </c:separator>
            </c:dLbl>
            <c:dLbl>
              <c:idx val="1"/>
              <c:layout>
                <c:manualLayout>
                  <c:x val="-3.2770973373335996E-2"/>
                  <c:y val="-3.3003888444629606E-2"/>
                </c:manualLayout>
              </c:layout>
              <c:dLblPos val="r"/>
              <c:showVal val="1"/>
              <c:separator>; </c:separator>
            </c:dLbl>
            <c:dLbl>
              <c:idx val="2"/>
              <c:layout>
                <c:manualLayout>
                  <c:x val="-2.52084410564123E-2"/>
                  <c:y val="3.7718729651005214E-2"/>
                </c:manualLayout>
              </c:layout>
              <c:dLblPos val="r"/>
              <c:showVal val="1"/>
              <c:separator>; </c:separator>
            </c:dLbl>
            <c:dLbl>
              <c:idx val="3"/>
              <c:layout>
                <c:manualLayout>
                  <c:x val="-2.2687596950771209E-2"/>
                  <c:y val="3.3003888444629509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2</c:f>
              <c:numCache>
                <c:formatCode>General</c:formatCode>
                <c:ptCount val="5"/>
                <c:pt idx="0">
                  <c:v>19.399999999999999</c:v>
                </c:pt>
                <c:pt idx="1">
                  <c:v>18</c:v>
                </c:pt>
                <c:pt idx="2">
                  <c:v>18</c:v>
                </c:pt>
                <c:pt idx="3">
                  <c:v>18</c:v>
                </c:pt>
                <c:pt idx="4">
                  <c:v>18</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Pt>
            <c:idx val="3"/>
          </c:dPt>
          <c:dLbls>
            <c:dLbl>
              <c:idx val="0"/>
              <c:layout>
                <c:manualLayout>
                  <c:x val="-7.3104479063595823E-2"/>
                  <c:y val="4.714841206375631E-3"/>
                </c:manualLayout>
              </c:layout>
              <c:dLblPos val="r"/>
              <c:showVal val="1"/>
              <c:separator>; </c:separator>
            </c:dLbl>
            <c:dLbl>
              <c:idx val="1"/>
              <c:layout>
                <c:manualLayout>
                  <c:x val="-3.2770973373335996E-2"/>
                  <c:y val="-3.3003888444629606E-2"/>
                </c:manualLayout>
              </c:layout>
              <c:dLblPos val="r"/>
              <c:showVal val="1"/>
              <c:separator>; </c:separator>
            </c:dLbl>
            <c:dLbl>
              <c:idx val="2"/>
              <c:layout>
                <c:manualLayout>
                  <c:x val="-2.7729285162053609E-2"/>
                  <c:y val="-3.3003888444629606E-2"/>
                </c:manualLayout>
              </c:layout>
              <c:dLblPos val="r"/>
              <c:showVal val="1"/>
              <c:separator>; </c:separator>
            </c:dLbl>
            <c:dLbl>
              <c:idx val="3"/>
              <c:layout>
                <c:manualLayout>
                  <c:x val="-3.0250129267694804E-2"/>
                  <c:y val="-2.82890472382539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3</c:f>
              <c:numCache>
                <c:formatCode>General</c:formatCode>
                <c:ptCount val="5"/>
                <c:pt idx="0">
                  <c:v>21.6</c:v>
                </c:pt>
                <c:pt idx="1">
                  <c:v>21</c:v>
                </c:pt>
                <c:pt idx="2">
                  <c:v>21</c:v>
                </c:pt>
                <c:pt idx="3">
                  <c:v>21</c:v>
                </c:pt>
                <c:pt idx="4">
                  <c:v>21</c:v>
                </c:pt>
              </c:numCache>
            </c:numRef>
          </c:val>
        </c:ser>
        <c:hiLowLines>
          <c:spPr>
            <a:ln w="0">
              <a:noFill/>
            </a:ln>
          </c:spPr>
        </c:hiLowLines>
        <c:marker val="1"/>
        <c:axId val="193074688"/>
        <c:axId val="193076224"/>
      </c:lineChart>
      <c:catAx>
        <c:axId val="193074688"/>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076224"/>
        <c:crosses val="autoZero"/>
        <c:auto val="1"/>
        <c:lblAlgn val="ctr"/>
        <c:lblOffset val="100"/>
      </c:catAx>
      <c:valAx>
        <c:axId val="193076224"/>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074688"/>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8.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Pt>
            <c:idx val="0"/>
          </c:dPt>
          <c:dPt>
            <c:idx val="1"/>
          </c:dPt>
          <c:dPt>
            <c:idx val="2"/>
          </c:dPt>
          <c:dPt>
            <c:idx val="3"/>
          </c:dPt>
          <c:dPt>
            <c:idx val="4"/>
          </c:dPt>
          <c:dLbls>
            <c:dLbl>
              <c:idx val="0"/>
              <c:layout>
                <c:manualLayout>
                  <c:x val="-7.5625323169237021E-2"/>
                  <c:y val="-3.0296235156037604E-2"/>
                </c:manualLayout>
              </c:layout>
              <c:dLblPos val="r"/>
              <c:showVal val="1"/>
              <c:separator>; </c:separator>
            </c:dLbl>
            <c:dLbl>
              <c:idx val="1"/>
              <c:layout>
                <c:manualLayout>
                  <c:x val="-3.2770973373335996E-2"/>
                  <c:y val="-2.5968201562317907E-2"/>
                </c:manualLayout>
              </c:layout>
              <c:dLblPos val="r"/>
              <c:showVal val="1"/>
              <c:separator>; </c:separator>
            </c:dLbl>
            <c:dLbl>
              <c:idx val="2"/>
              <c:delete val="1"/>
            </c:dLbl>
            <c:dLbl>
              <c:idx val="3"/>
              <c:layout>
                <c:manualLayout>
                  <c:x val="-3.7812661584618615E-2"/>
                  <c:y val="-2.1640167968598304E-2"/>
                </c:manualLayout>
              </c:layout>
              <c:dLblPos val="r"/>
              <c:showVal val="1"/>
              <c:separator>; </c:separator>
            </c:dLbl>
            <c:dLbl>
              <c:idx val="4"/>
              <c:layout>
                <c:manualLayout>
                  <c:x val="-2.520844105641231E-3"/>
                  <c:y val="-4.3280335937196509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0</c:f>
              <c:numCache>
                <c:formatCode>General</c:formatCode>
                <c:ptCount val="5"/>
                <c:pt idx="0">
                  <c:v>24.7</c:v>
                </c:pt>
                <c:pt idx="1">
                  <c:v>24</c:v>
                </c:pt>
                <c:pt idx="2">
                  <c:v>24</c:v>
                </c:pt>
                <c:pt idx="3">
                  <c:v>24</c:v>
                </c:pt>
                <c:pt idx="4">
                  <c:v>24</c:v>
                </c:pt>
              </c:numCache>
            </c:numRef>
          </c:val>
        </c:ser>
        <c:ser>
          <c:idx val="1"/>
          <c:order val="1"/>
          <c:tx>
            <c:strRef>
              <c:f>label 1</c:f>
              <c:strCache>
                <c:ptCount val="1"/>
                <c:pt idx="0">
                  <c:v>Polen</c:v>
                </c:pt>
              </c:strCache>
            </c:strRef>
          </c:tx>
          <c:spPr>
            <a:ln w="28440">
              <a:solidFill>
                <a:srgbClr val="9E2532"/>
              </a:solidFill>
              <a:round/>
            </a:ln>
          </c:spPr>
          <c:marker>
            <c:symbol val="none"/>
          </c:marker>
          <c:dPt>
            <c:idx val="0"/>
          </c:dPt>
          <c:dPt>
            <c:idx val="1"/>
          </c:dPt>
          <c:dPt>
            <c:idx val="2"/>
          </c:dPt>
          <c:dPt>
            <c:idx val="3"/>
          </c:dPt>
          <c:dPt>
            <c:idx val="4"/>
          </c:dPt>
          <c:dLbls>
            <c:dLbl>
              <c:idx val="0"/>
              <c:layout>
                <c:manualLayout>
                  <c:x val="-5.7979414429748306E-2"/>
                  <c:y val="-1.2984100781159002E-2"/>
                </c:manualLayout>
              </c:layout>
              <c:dLblPos val="r"/>
              <c:showVal val="1"/>
              <c:separator>; </c:separator>
            </c:dLbl>
            <c:dLbl>
              <c:idx val="1"/>
              <c:layout>
                <c:manualLayout>
                  <c:x val="-3.0250129267694804E-2"/>
                  <c:y val="3.0296235156037504E-2"/>
                </c:manualLayout>
              </c:layout>
              <c:dLblPos val="r"/>
              <c:showVal val="1"/>
              <c:separator>; </c:separator>
            </c:dLbl>
            <c:dLbl>
              <c:idx val="2"/>
              <c:layout>
                <c:manualLayout>
                  <c:x val="-3.2770973373335996E-2"/>
                  <c:y val="2.5968201562317907E-2"/>
                </c:manualLayout>
              </c:layout>
              <c:dLblPos val="r"/>
              <c:showVal val="1"/>
              <c:separator>; </c:separator>
            </c:dLbl>
            <c:dLbl>
              <c:idx val="3"/>
              <c:layout>
                <c:manualLayout>
                  <c:x val="-4.0333505690259813E-2"/>
                  <c:y val="2.1640167968598207E-2"/>
                </c:manualLayout>
              </c:layout>
              <c:dLblPos val="r"/>
              <c:showVal val="1"/>
              <c:separator>; </c:separator>
            </c:dLbl>
            <c:dLbl>
              <c:idx val="4"/>
              <c:layout>
                <c:manualLayout>
                  <c:x val="-2.520844105641231E-3"/>
                  <c:y val="1.2984100781158903E-2"/>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1</c:f>
              <c:numCache>
                <c:formatCode>General</c:formatCode>
                <c:ptCount val="5"/>
                <c:pt idx="0">
                  <c:v>24</c:v>
                </c:pt>
                <c:pt idx="1">
                  <c:v>22</c:v>
                </c:pt>
                <c:pt idx="2">
                  <c:v>23</c:v>
                </c:pt>
                <c:pt idx="3">
                  <c:v>22</c:v>
                </c:pt>
                <c:pt idx="4">
                  <c:v>19</c:v>
                </c:pt>
              </c:numCache>
            </c:numRef>
          </c:val>
        </c:ser>
        <c:ser>
          <c:idx val="2"/>
          <c:order val="2"/>
          <c:tx>
            <c:strRef>
              <c:f>label 2</c:f>
              <c:strCache>
                <c:ptCount val="1"/>
                <c:pt idx="0">
                  <c:v>Slowakei</c:v>
                </c:pt>
              </c:strCache>
            </c:strRef>
          </c:tx>
          <c:spPr>
            <a:ln w="28440">
              <a:solidFill>
                <a:srgbClr val="18577B"/>
              </a:solidFill>
              <a:round/>
            </a:ln>
          </c:spPr>
          <c:marker>
            <c:symbol val="none"/>
          </c:marker>
          <c:dPt>
            <c:idx val="0"/>
          </c:dPt>
          <c:dPt>
            <c:idx val="1"/>
          </c:dPt>
          <c:dPt>
            <c:idx val="2"/>
          </c:dPt>
          <c:dPt>
            <c:idx val="3"/>
          </c:dPt>
          <c:dPt>
            <c:idx val="4"/>
          </c:dPt>
          <c:dLbls>
            <c:dLbl>
              <c:idx val="0"/>
              <c:layout>
                <c:manualLayout>
                  <c:x val="-6.0500258535389609E-2"/>
                  <c:y val="8.6560671874392602E-3"/>
                </c:manualLayout>
              </c:layout>
              <c:dLblPos val="r"/>
              <c:showVal val="1"/>
              <c:separator>; </c:separator>
            </c:dLbl>
            <c:dLbl>
              <c:idx val="1"/>
              <c:layout>
                <c:manualLayout>
                  <c:x val="-4.0333505690259716E-2"/>
                  <c:y val="2.596820156231781E-2"/>
                </c:manualLayout>
              </c:layout>
              <c:dLblPos val="r"/>
              <c:showVal val="1"/>
              <c:separator>; </c:separator>
            </c:dLbl>
            <c:dLbl>
              <c:idx val="2"/>
              <c:layout>
                <c:manualLayout>
                  <c:x val="-2.7729285162053609E-2"/>
                  <c:y val="2.596820156231781E-2"/>
                </c:manualLayout>
              </c:layout>
              <c:dLblPos val="r"/>
              <c:showVal val="1"/>
              <c:separator>; </c:separator>
            </c:dLbl>
            <c:dLbl>
              <c:idx val="3"/>
              <c:layout>
                <c:manualLayout>
                  <c:x val="-3.7812661584618615E-2"/>
                  <c:y val="2.596820156231781E-2"/>
                </c:manualLayout>
              </c:layout>
              <c:dLblPos val="r"/>
              <c:showVal val="1"/>
              <c:separator>; </c:separator>
            </c:dLbl>
            <c:dLbl>
              <c:idx val="4"/>
              <c:layout>
                <c:manualLayout>
                  <c:x val="-2.520844105641231E-3"/>
                  <c:y val="-3.9673182967768441E-17"/>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2</c:f>
              <c:numCache>
                <c:formatCode>General</c:formatCode>
                <c:ptCount val="5"/>
                <c:pt idx="0">
                  <c:v>22</c:v>
                </c:pt>
                <c:pt idx="1">
                  <c:v>19</c:v>
                </c:pt>
                <c:pt idx="2">
                  <c:v>19</c:v>
                </c:pt>
                <c:pt idx="3">
                  <c:v>19</c:v>
                </c:pt>
                <c:pt idx="4">
                  <c:v>20</c:v>
                </c:pt>
              </c:numCache>
            </c:numRef>
          </c:val>
        </c:ser>
        <c:ser>
          <c:idx val="3"/>
          <c:order val="3"/>
          <c:tx>
            <c:strRef>
              <c:f>label 3</c:f>
              <c:strCache>
                <c:ptCount val="1"/>
                <c:pt idx="0">
                  <c:v>OECD-Durchschnitt</c:v>
                </c:pt>
              </c:strCache>
            </c:strRef>
          </c:tx>
          <c:spPr>
            <a:ln w="28440">
              <a:solidFill>
                <a:srgbClr val="4B843E"/>
              </a:solidFill>
              <a:round/>
            </a:ln>
          </c:spPr>
          <c:marker>
            <c:symbol val="none"/>
          </c:marker>
          <c:dPt>
            <c:idx val="0"/>
          </c:dPt>
          <c:dPt>
            <c:idx val="1"/>
          </c:dPt>
          <c:dPt>
            <c:idx val="2"/>
          </c:dPt>
          <c:dPt>
            <c:idx val="3"/>
          </c:dPt>
          <c:dPt>
            <c:idx val="4"/>
          </c:dPt>
          <c:dLbls>
            <c:dLbl>
              <c:idx val="0"/>
              <c:layout>
                <c:manualLayout>
                  <c:x val="-7.5625323169237021E-2"/>
                  <c:y val="1.2984100781158903E-2"/>
                </c:manualLayout>
              </c:layout>
              <c:dLblPos val="r"/>
              <c:showVal val="1"/>
              <c:separator>; </c:separator>
            </c:dLbl>
            <c:dLbl>
              <c:idx val="1"/>
              <c:layout>
                <c:manualLayout>
                  <c:x val="-3.0250129267694804E-2"/>
                  <c:y val="0"/>
                </c:manualLayout>
              </c:layout>
              <c:dLblPos val="r"/>
              <c:showVal val="1"/>
              <c:separator>; </c:separator>
            </c:dLbl>
            <c:dLbl>
              <c:idx val="2"/>
              <c:layout>
                <c:manualLayout>
                  <c:x val="-3.2770973373335996E-2"/>
                  <c:y val="-8.6560671874393209E-3"/>
                </c:manualLayout>
              </c:layout>
              <c:dLblPos val="r"/>
              <c:showVal val="1"/>
              <c:separator>; </c:separator>
            </c:dLbl>
            <c:dLbl>
              <c:idx val="3"/>
              <c:layout>
                <c:manualLayout>
                  <c:x val="-3.7812661584618615E-2"/>
                  <c:y val="0"/>
                </c:manualLayout>
              </c:layout>
              <c:dLblPos val="r"/>
              <c:showVal val="1"/>
              <c:separator>; </c:separator>
            </c:dLbl>
            <c:dLbl>
              <c:idx val="4"/>
              <c:layout>
                <c:manualLayout>
                  <c:x val="-2.520844105641231E-3"/>
                  <c:y val="4.3280335937196509E-3"/>
                </c:manualLayout>
              </c:layout>
              <c:dLblPos val="r"/>
              <c:showVal val="1"/>
              <c:separator>; </c:separator>
            </c:dLbl>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5"/>
                <c:pt idx="0">
                  <c:v>n.e.05n051905al</c:v>
                </c:pt>
                <c:pt idx="1">
                  <c:v>n.e.05n051905al</c:v>
                </c:pt>
                <c:pt idx="2">
                  <c:v>n.e.05n051905al</c:v>
                </c:pt>
                <c:pt idx="3">
                  <c:v>n.e.05n051905al</c:v>
                </c:pt>
                <c:pt idx="4">
                  <c:v>n.e.05n051905al</c:v>
                </c:pt>
              </c:strCache>
            </c:strRef>
          </c:cat>
          <c:val>
            <c:numRef>
              <c:f>3</c:f>
              <c:numCache>
                <c:formatCode>General</c:formatCode>
                <c:ptCount val="5"/>
                <c:pt idx="0">
                  <c:v>23.7</c:v>
                </c:pt>
                <c:pt idx="1">
                  <c:v>23</c:v>
                </c:pt>
                <c:pt idx="2">
                  <c:v>24</c:v>
                </c:pt>
                <c:pt idx="3">
                  <c:v>23</c:v>
                </c:pt>
                <c:pt idx="4">
                  <c:v>23</c:v>
                </c:pt>
              </c:numCache>
            </c:numRef>
          </c:val>
        </c:ser>
        <c:hiLowLines>
          <c:spPr>
            <a:ln w="0">
              <a:noFill/>
            </a:ln>
          </c:spPr>
        </c:hiLowLines>
        <c:marker val="1"/>
        <c:axId val="193260928"/>
        <c:axId val="193295488"/>
      </c:lineChart>
      <c:catAx>
        <c:axId val="193260928"/>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295488"/>
        <c:crosses val="autoZero"/>
        <c:auto val="1"/>
        <c:lblAlgn val="ctr"/>
        <c:lblOffset val="100"/>
      </c:catAx>
      <c:valAx>
        <c:axId val="193295488"/>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260928"/>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charts/chart9.xml><?xml version="1.0" encoding="utf-8"?>
<c:chartSpace xmlns:c="http://schemas.openxmlformats.org/drawingml/2006/chart" xmlns:a="http://schemas.openxmlformats.org/drawingml/2006/main" xmlns:r="http://schemas.openxmlformats.org/officeDocument/2006/relationships">
  <c:lang val="pl-PL"/>
  <c:chart>
    <c:autoTitleDeleted val="1"/>
    <c:plotArea>
      <c:layout/>
      <c:lineChart>
        <c:grouping val="standard"/>
        <c:ser>
          <c:idx val="0"/>
          <c:order val="0"/>
          <c:tx>
            <c:strRef>
              <c:f>label 0</c:f>
              <c:strCache>
                <c:ptCount val="1"/>
                <c:pt idx="0">
                  <c:v>Deutschland</c:v>
                </c:pt>
              </c:strCache>
            </c:strRef>
          </c:tx>
          <c:spPr>
            <a:ln w="28440">
              <a:solidFill>
                <a:srgbClr val="F07C02"/>
              </a:solidFill>
              <a:round/>
            </a:ln>
          </c:spPr>
          <c:marker>
            <c:symbol val="none"/>
          </c:marker>
          <c:dLbls>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0</c:f>
              <c:numCache>
                <c:formatCode>General</c:formatCode>
                <c:ptCount val="3"/>
                <c:pt idx="0">
                  <c:v>188</c:v>
                </c:pt>
                <c:pt idx="1">
                  <c:v>188</c:v>
                </c:pt>
                <c:pt idx="2">
                  <c:v>188</c:v>
                </c:pt>
              </c:numCache>
            </c:numRef>
          </c:val>
        </c:ser>
        <c:ser>
          <c:idx val="1"/>
          <c:order val="1"/>
          <c:tx>
            <c:strRef>
              <c:f>label 1</c:f>
              <c:strCache>
                <c:ptCount val="1"/>
                <c:pt idx="0">
                  <c:v>Polen</c:v>
                </c:pt>
              </c:strCache>
            </c:strRef>
          </c:tx>
          <c:spPr>
            <a:ln w="28440">
              <a:solidFill>
                <a:srgbClr val="9E2532"/>
              </a:solidFill>
              <a:round/>
            </a:ln>
          </c:spPr>
          <c:marker>
            <c:symbol val="none"/>
          </c:marker>
          <c:dLbls>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1</c:f>
              <c:numCache>
                <c:formatCode>General</c:formatCode>
                <c:ptCount val="3"/>
                <c:pt idx="0">
                  <c:v>182</c:v>
                </c:pt>
                <c:pt idx="1">
                  <c:v>176</c:v>
                </c:pt>
                <c:pt idx="2">
                  <c:v>180</c:v>
                </c:pt>
              </c:numCache>
            </c:numRef>
          </c:val>
        </c:ser>
        <c:ser>
          <c:idx val="2"/>
          <c:order val="2"/>
          <c:tx>
            <c:strRef>
              <c:f>label 2</c:f>
              <c:strCache>
                <c:ptCount val="1"/>
                <c:pt idx="0">
                  <c:v>Slowakei</c:v>
                </c:pt>
              </c:strCache>
            </c:strRef>
          </c:tx>
          <c:spPr>
            <a:ln w="28440">
              <a:solidFill>
                <a:srgbClr val="18577B"/>
              </a:solidFill>
              <a:round/>
            </a:ln>
          </c:spPr>
          <c:marker>
            <c:symbol val="none"/>
          </c:marker>
          <c:dLbls>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2</c:f>
              <c:numCache>
                <c:formatCode>General</c:formatCode>
                <c:ptCount val="3"/>
                <c:pt idx="0">
                  <c:v>187</c:v>
                </c:pt>
                <c:pt idx="1">
                  <c:v>186</c:v>
                </c:pt>
                <c:pt idx="2">
                  <c:v>187</c:v>
                </c:pt>
              </c:numCache>
            </c:numRef>
          </c:val>
        </c:ser>
        <c:ser>
          <c:idx val="3"/>
          <c:order val="3"/>
          <c:tx>
            <c:strRef>
              <c:f>label 3</c:f>
              <c:strCache>
                <c:ptCount val="1"/>
                <c:pt idx="0">
                  <c:v>OECD-Durchschnitt</c:v>
                </c:pt>
              </c:strCache>
            </c:strRef>
          </c:tx>
          <c:spPr>
            <a:ln w="28440">
              <a:solidFill>
                <a:srgbClr val="4B843E"/>
              </a:solidFill>
              <a:round/>
            </a:ln>
          </c:spPr>
          <c:marker>
            <c:symbol val="none"/>
          </c:marker>
          <c:dLbls>
            <c:numFmt formatCode="General" sourceLinked="0"/>
            <c:txPr>
              <a:bodyPr wrap="square"/>
              <a:lstStyle/>
              <a:p>
                <a:pPr>
                  <a:defRPr sz="1000" b="0" strike="noStrike" spc="-1">
                    <a:solidFill>
                      <a:srgbClr val="171717"/>
                    </a:solidFill>
                    <a:latin typeface="Arial"/>
                    <a:ea typeface="DejaVu Sans"/>
                  </a:defRPr>
                </a:pPr>
                <a:endParaRPr lang="pl-PL"/>
              </a:p>
            </c:txPr>
            <c:dLblPos val="r"/>
            <c:showVal val="1"/>
            <c:separator>; </c:separator>
            <c:extLst>
              <c:ext xmlns:c15="http://schemas.microsoft.com/office/drawing/2012/chart" uri="{CE6537A1-D6FC-4f65-9D91-7224C49458BB}">
                <c15:showLeaderLines val="1"/>
              </c:ext>
            </c:extLst>
          </c:dLbls>
          <c:cat>
            <c:strRef>
              <c:f>categories</c:f>
              <c:strCache>
                <c:ptCount val="3"/>
                <c:pt idx="0">
                  <c:v>n.e.05n051905al</c:v>
                </c:pt>
                <c:pt idx="1">
                  <c:v>n.e.05n051905al</c:v>
                </c:pt>
                <c:pt idx="2">
                  <c:v>n.e.05n051905al</c:v>
                </c:pt>
              </c:strCache>
            </c:strRef>
          </c:cat>
          <c:val>
            <c:numRef>
              <c:f>3</c:f>
              <c:numCache>
                <c:formatCode>General</c:formatCode>
                <c:ptCount val="3"/>
                <c:pt idx="0">
                  <c:v>185</c:v>
                </c:pt>
                <c:pt idx="1">
                  <c:v>185</c:v>
                </c:pt>
                <c:pt idx="2">
                  <c:v>186</c:v>
                </c:pt>
              </c:numCache>
            </c:numRef>
          </c:val>
        </c:ser>
        <c:hiLowLines>
          <c:spPr>
            <a:ln w="0">
              <a:noFill/>
            </a:ln>
          </c:spPr>
        </c:hiLowLines>
        <c:marker val="1"/>
        <c:axId val="193895808"/>
        <c:axId val="193909888"/>
      </c:lineChart>
      <c:catAx>
        <c:axId val="193895808"/>
        <c:scaling>
          <c:orientation val="minMax"/>
        </c:scaling>
        <c:axPos val="b"/>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909888"/>
        <c:crosses val="autoZero"/>
        <c:auto val="1"/>
        <c:lblAlgn val="ctr"/>
        <c:lblOffset val="100"/>
      </c:catAx>
      <c:valAx>
        <c:axId val="193909888"/>
        <c:scaling>
          <c:orientation val="minMax"/>
        </c:scaling>
        <c:axPos val="l"/>
        <c:majorGridlines>
          <c:spPr>
            <a:ln w="9360">
              <a:solidFill>
                <a:srgbClr val="888888"/>
              </a:solidFill>
              <a:round/>
            </a:ln>
          </c:spPr>
        </c:majorGridlines>
        <c:numFmt formatCode="General" sourceLinked="0"/>
        <c:tickLblPos val="nextTo"/>
        <c:spPr>
          <a:ln w="9360">
            <a:solidFill>
              <a:srgbClr val="888888"/>
            </a:solidFill>
            <a:round/>
          </a:ln>
        </c:spPr>
        <c:txPr>
          <a:bodyPr/>
          <a:lstStyle/>
          <a:p>
            <a:pPr>
              <a:defRPr sz="1000" b="0" strike="noStrike" spc="-1">
                <a:solidFill>
                  <a:srgbClr val="171717"/>
                </a:solidFill>
                <a:latin typeface="Arial"/>
                <a:ea typeface="DejaVu Sans"/>
              </a:defRPr>
            </a:pPr>
            <a:endParaRPr lang="pl-PL"/>
          </a:p>
        </c:txPr>
        <c:crossAx val="193895808"/>
        <c:crosses val="autoZero"/>
        <c:crossBetween val="between"/>
      </c:valAx>
      <c:spPr>
        <a:noFill/>
        <a:ln w="0">
          <a:noFill/>
        </a:ln>
      </c:spPr>
    </c:plotArea>
    <c:legend>
      <c:legendPos val="r"/>
      <c:spPr>
        <a:noFill/>
        <a:ln w="0">
          <a:noFill/>
        </a:ln>
      </c:spPr>
      <c:txPr>
        <a:bodyPr/>
        <a:lstStyle/>
        <a:p>
          <a:pPr>
            <a:defRPr sz="1000" b="0" strike="noStrike" spc="-1">
              <a:solidFill>
                <a:srgbClr val="171717"/>
              </a:solidFill>
              <a:latin typeface="Arial"/>
              <a:ea typeface="DejaVu Sans"/>
            </a:defRPr>
          </a:pPr>
          <a:endParaRPr lang="pl-PL"/>
        </a:p>
      </c:txPr>
    </c:legend>
    <c:plotVisOnly val="1"/>
    <c:dispBlanksAs val="gap"/>
  </c:chart>
  <c:spPr>
    <a:noFill/>
    <a:ln w="9360">
      <a:solidFill>
        <a:srgbClr val="D9D9D9"/>
      </a:solidFill>
      <a:round/>
    </a:ln>
  </c:spPr>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5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5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5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5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6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6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6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6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6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6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6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7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7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7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7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7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7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8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8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8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8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8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8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4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5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5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5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5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6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6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6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6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6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7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7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7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7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7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7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7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7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8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8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8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08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6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4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4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4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5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6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5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5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5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5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6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6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6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6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6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6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7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7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7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7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7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7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7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7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7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4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4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7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7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4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4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5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5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5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5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5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5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6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6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6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6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6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6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6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7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7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7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7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7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7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7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44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44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44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4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4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45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5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45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5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5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4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6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46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6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4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6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6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47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7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7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7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7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7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3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3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3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3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4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4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4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4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4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4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5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5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5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7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7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7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5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5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6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6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6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6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6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6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6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6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8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8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9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9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9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9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9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9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9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9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0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0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6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6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6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7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7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7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7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7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7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8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8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8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8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8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8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8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9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9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9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9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9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9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9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9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9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6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6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6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6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7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7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7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7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7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8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8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8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8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8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8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8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8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9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9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9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9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9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9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9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6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6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6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6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7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7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7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7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7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7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7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8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8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8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8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8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8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8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9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9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9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9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9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9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55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56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56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6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56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6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7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57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7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57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7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7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58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8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58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8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8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8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58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8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9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9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9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9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5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5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6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6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6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7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7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7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7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7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7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7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8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8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8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8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8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8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8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8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9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9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5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5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5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6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6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6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6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6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6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7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7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7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7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7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8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8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8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8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8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8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8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8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8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68"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69" name="Google Shape;11;p2"/>
          <p:cNvSpPr/>
          <p:nvPr/>
        </p:nvSpPr>
        <p:spPr>
          <a:xfrm rot="21201000">
            <a:off x="970200" y="418320"/>
            <a:ext cx="4152960" cy="5781240"/>
          </a:xfrm>
          <a:prstGeom prst="rect">
            <a:avLst/>
          </a:prstGeom>
          <a:solidFill>
            <a:srgbClr val="FFFFFF"/>
          </a:solidFill>
          <a:ln w="0">
            <a:noFill/>
          </a:ln>
          <a:effectLst>
            <a:outerShdw blurRad="57240" dist="19080" dir="5400000" algn="bl" rotWithShape="0">
              <a:srgbClr val="000000">
                <a:alpha val="50000"/>
              </a:srgbClr>
            </a:outerShdw>
          </a:effectLst>
        </p:spPr>
        <p:style>
          <a:lnRef idx="0">
            <a:scrgbClr r="0" g="0" b="0"/>
          </a:lnRef>
          <a:fillRef idx="0">
            <a:scrgbClr r="0" g="0" b="0"/>
          </a:fillRef>
          <a:effectRef idx="0">
            <a:scrgbClr r="0" g="0" b="0"/>
          </a:effectRef>
          <a:fontRef idx="minor"/>
        </p:style>
      </p:sp>
      <p:sp>
        <p:nvSpPr>
          <p:cNvPr id="2" name="Google Shape;12;p2"/>
          <p:cNvSpPr/>
          <p:nvPr/>
        </p:nvSpPr>
        <p:spPr>
          <a:xfrm rot="21201000">
            <a:off x="1122840" y="570600"/>
            <a:ext cx="4152960" cy="5781240"/>
          </a:xfrm>
          <a:prstGeom prst="rect">
            <a:avLst/>
          </a:prstGeom>
          <a:solidFill>
            <a:srgbClr val="FFFFFF"/>
          </a:solidFill>
          <a:ln w="0">
            <a:noFill/>
          </a:ln>
          <a:effectLst>
            <a:outerShdw blurRad="57240" dist="19080" dir="5400000" algn="bl" rotWithShape="0">
              <a:srgbClr val="000000">
                <a:alpha val="50000"/>
              </a:srgbClr>
            </a:outerShdw>
          </a:effectLst>
        </p:spPr>
        <p:style>
          <a:lnRef idx="0">
            <a:scrgbClr r="0" g="0" b="0"/>
          </a:lnRef>
          <a:fillRef idx="0">
            <a:scrgbClr r="0" g="0" b="0"/>
          </a:fillRef>
          <a:effectRef idx="0">
            <a:scrgbClr r="0" g="0" b="0"/>
          </a:effectRef>
          <a:fontRef idx="minor"/>
        </p:style>
      </p:sp>
      <p:sp>
        <p:nvSpPr>
          <p:cNvPr id="3" name="Google Shape;13;p2"/>
          <p:cNvSpPr/>
          <p:nvPr/>
        </p:nvSpPr>
        <p:spPr>
          <a:xfrm rot="21021000">
            <a:off x="853200" y="570960"/>
            <a:ext cx="4152600" cy="5781600"/>
          </a:xfrm>
          <a:prstGeom prst="rect">
            <a:avLst/>
          </a:prstGeom>
          <a:solidFill>
            <a:srgbClr val="FFFFFF"/>
          </a:solidFill>
          <a:ln w="0">
            <a:noFill/>
          </a:ln>
          <a:effectLst>
            <a:outerShdw blurRad="57240" dist="19080" dir="5400000" algn="bl" rotWithShape="0">
              <a:srgbClr val="000000">
                <a:alpha val="50000"/>
              </a:srgbClr>
            </a:outerShdw>
          </a:effectLst>
        </p:spPr>
        <p:style>
          <a:lnRef idx="0">
            <a:scrgbClr r="0" g="0" b="0"/>
          </a:lnRef>
          <a:fillRef idx="0">
            <a:scrgbClr r="0" g="0" b="0"/>
          </a:fillRef>
          <a:effectRef idx="0">
            <a:scrgbClr r="0" g="0" b="0"/>
          </a:effectRef>
          <a:fontRef idx="minor"/>
        </p:style>
      </p:sp>
      <p:sp>
        <p:nvSpPr>
          <p:cNvPr id="4" name="Google Shape;14;p2"/>
          <p:cNvSpPr/>
          <p:nvPr/>
        </p:nvSpPr>
        <p:spPr>
          <a:xfrm>
            <a:off x="853920" y="481320"/>
            <a:ext cx="4152960" cy="5781600"/>
          </a:xfrm>
          <a:prstGeom prst="rect">
            <a:avLst/>
          </a:prstGeom>
          <a:solidFill>
            <a:srgbClr val="FFFFFF"/>
          </a:solidFill>
          <a:ln w="0">
            <a:noFill/>
          </a:ln>
          <a:effectLst>
            <a:outerShdw blurRad="57240" dist="19080" dir="5400000" algn="bl" rotWithShape="0">
              <a:srgbClr val="000000">
                <a:alpha val="50000"/>
              </a:srgbClr>
            </a:outerShdw>
          </a:effectLst>
        </p:spPr>
        <p:style>
          <a:lnRef idx="0">
            <a:scrgbClr r="0" g="0" b="0"/>
          </a:lnRef>
          <a:fillRef idx="0">
            <a:scrgbClr r="0" g="0" b="0"/>
          </a:fillRef>
          <a:effectRef idx="0">
            <a:scrgbClr r="0" g="0" b="0"/>
          </a:effectRef>
          <a:fontRef idx="minor"/>
        </p:style>
      </p:sp>
      <p:grpSp>
        <p:nvGrpSpPr>
          <p:cNvPr id="5" name="Google Shape;15;p2"/>
          <p:cNvGrpSpPr/>
          <p:nvPr/>
        </p:nvGrpSpPr>
        <p:grpSpPr>
          <a:xfrm>
            <a:off x="308880" y="491040"/>
            <a:ext cx="1395360" cy="6177240"/>
            <a:chOff x="308880" y="491040"/>
            <a:chExt cx="1395360" cy="6177240"/>
          </a:xfrm>
        </p:grpSpPr>
        <p:grpSp>
          <p:nvGrpSpPr>
            <p:cNvPr id="6" name="Google Shape;16;p2"/>
            <p:cNvGrpSpPr/>
            <p:nvPr/>
          </p:nvGrpSpPr>
          <p:grpSpPr>
            <a:xfrm>
              <a:off x="378000" y="491040"/>
              <a:ext cx="1326240" cy="5834160"/>
              <a:chOff x="378000" y="491040"/>
              <a:chExt cx="1326240" cy="5834160"/>
            </a:xfrm>
          </p:grpSpPr>
          <p:sp>
            <p:nvSpPr>
              <p:cNvPr id="7" name="Google Shape;17;p2"/>
              <p:cNvSpPr/>
              <p:nvPr/>
            </p:nvSpPr>
            <p:spPr>
              <a:xfrm rot="597000">
                <a:off x="1344600" y="511200"/>
                <a:ext cx="297720" cy="738360"/>
              </a:xfrm>
              <a:prstGeom prst="triangle">
                <a:avLst>
                  <a:gd name="adj" fmla="val 50000"/>
                </a:avLst>
              </a:prstGeom>
              <a:solidFill>
                <a:srgbClr val="FCECD8"/>
              </a:solidFill>
              <a:ln w="0">
                <a:noFill/>
              </a:ln>
              <a:effectLst>
                <a:outerShdw blurRad="57240" dist="19080" dir="5400000" algn="bl" rotWithShape="0">
                  <a:srgbClr val="000000">
                    <a:alpha val="50000"/>
                  </a:srgbClr>
                </a:outerShdw>
              </a:effectLst>
            </p:spPr>
            <p:style>
              <a:lnRef idx="0">
                <a:scrgbClr r="0" g="0" b="0"/>
              </a:lnRef>
              <a:fillRef idx="0">
                <a:scrgbClr r="0" g="0" b="0"/>
              </a:fillRef>
              <a:effectRef idx="0">
                <a:scrgbClr r="0" g="0" b="0"/>
              </a:effectRef>
              <a:fontRef idx="minor"/>
            </p:style>
          </p:sp>
          <p:sp>
            <p:nvSpPr>
              <p:cNvPr id="8" name="Google Shape;18;p2"/>
              <p:cNvSpPr/>
              <p:nvPr/>
            </p:nvSpPr>
            <p:spPr>
              <a:xfrm rot="597000">
                <a:off x="1451880" y="513720"/>
                <a:ext cx="148680" cy="368640"/>
              </a:xfrm>
              <a:custGeom>
                <a:avLst/>
                <a:gdLst/>
                <a:ahLst/>
                <a:cxnLst/>
                <a:rect l="l" t="t" r="r" b="b"/>
                <a:pathLst>
                  <a:path w="304800" h="369454">
                    <a:moveTo>
                      <a:pt x="0" y="369454"/>
                    </a:moveTo>
                    <a:lnTo>
                      <a:pt x="152400" y="0"/>
                    </a:lnTo>
                    <a:lnTo>
                      <a:pt x="304800" y="369454"/>
                    </a:lnTo>
                    <a:close/>
                  </a:path>
                </a:pathLst>
              </a:custGeom>
              <a:solidFill>
                <a:srgbClr val="0C0D11"/>
              </a:solidFill>
              <a:ln w="0">
                <a:noFill/>
              </a:ln>
            </p:spPr>
            <p:style>
              <a:lnRef idx="0">
                <a:scrgbClr r="0" g="0" b="0"/>
              </a:lnRef>
              <a:fillRef idx="0">
                <a:scrgbClr r="0" g="0" b="0"/>
              </a:fillRef>
              <a:effectRef idx="0">
                <a:scrgbClr r="0" g="0" b="0"/>
              </a:effectRef>
              <a:fontRef idx="minor"/>
            </p:style>
          </p:sp>
          <p:sp>
            <p:nvSpPr>
              <p:cNvPr id="9" name="Google Shape;19;p2"/>
              <p:cNvSpPr/>
              <p:nvPr/>
            </p:nvSpPr>
            <p:spPr>
              <a:xfrm rot="16808400">
                <a:off x="-1590480" y="3622680"/>
                <a:ext cx="5134320" cy="297720"/>
              </a:xfrm>
              <a:prstGeom prst="rect">
                <a:avLst/>
              </a:prstGeom>
              <a:gradFill rotWithShape="0">
                <a:gsLst>
                  <a:gs pos="47000">
                    <a:srgbClr val="FFCB25"/>
                  </a:gs>
                  <a:gs pos="100000">
                    <a:srgbClr val="FFE599"/>
                  </a:gs>
                </a:gsLst>
                <a:lin ang="21594000"/>
              </a:gradFill>
              <a:ln w="0">
                <a:noFill/>
              </a:ln>
              <a:effectLst>
                <a:outerShdw blurRad="57240" dist="19080" dir="5400000" algn="bl" rotWithShape="0">
                  <a:srgbClr val="000000">
                    <a:alpha val="50000"/>
                  </a:srgbClr>
                </a:outerShdw>
              </a:effectLst>
            </p:spPr>
            <p:style>
              <a:lnRef idx="0">
                <a:scrgbClr r="0" g="0" b="0"/>
              </a:lnRef>
              <a:fillRef idx="0">
                <a:scrgbClr r="0" g="0" b="0"/>
              </a:fillRef>
              <a:effectRef idx="0">
                <a:scrgbClr r="0" g="0" b="0"/>
              </a:effectRef>
              <a:fontRef idx="minor"/>
            </p:style>
          </p:sp>
          <p:sp>
            <p:nvSpPr>
              <p:cNvPr id="10" name="Google Shape;20;p2"/>
              <p:cNvSpPr/>
              <p:nvPr/>
            </p:nvSpPr>
            <p:spPr>
              <a:xfrm rot="11414400">
                <a:off x="914040" y="1191960"/>
                <a:ext cx="360" cy="5135400"/>
              </a:xfrm>
              <a:custGeom>
                <a:avLst/>
                <a:gdLst/>
                <a:ahLst/>
                <a:cxnLst/>
                <a:rect l="l" t="t" r="r" b="b"/>
                <a:pathLst>
                  <a:path w="21600" h="21600">
                    <a:moveTo>
                      <a:pt x="0" y="0"/>
                    </a:moveTo>
                    <a:lnTo>
                      <a:pt x="21600" y="21600"/>
                    </a:lnTo>
                  </a:path>
                </a:pathLst>
              </a:custGeom>
              <a:noFill/>
              <a:ln w="9525">
                <a:solidFill>
                  <a:srgbClr val="000000"/>
                </a:solidFill>
                <a:round/>
              </a:ln>
            </p:spPr>
            <p:style>
              <a:lnRef idx="0">
                <a:scrgbClr r="0" g="0" b="0"/>
              </a:lnRef>
              <a:fillRef idx="0">
                <a:scrgbClr r="0" g="0" b="0"/>
              </a:fillRef>
              <a:effectRef idx="0">
                <a:scrgbClr r="0" g="0" b="0"/>
              </a:effectRef>
              <a:fontRef idx="minor"/>
            </p:style>
          </p:sp>
          <p:sp>
            <p:nvSpPr>
              <p:cNvPr id="11" name="Google Shape;21;p2"/>
              <p:cNvSpPr/>
              <p:nvPr/>
            </p:nvSpPr>
            <p:spPr>
              <a:xfrm rot="11484600">
                <a:off x="1024560" y="1214640"/>
                <a:ext cx="14040" cy="5134320"/>
              </a:xfrm>
              <a:custGeom>
                <a:avLst/>
                <a:gdLst/>
                <a:ahLst/>
                <a:cxnLst/>
                <a:rect l="l" t="t" r="r" b="b"/>
                <a:pathLst>
                  <a:path w="21600" h="21600">
                    <a:moveTo>
                      <a:pt x="0" y="0"/>
                    </a:moveTo>
                    <a:lnTo>
                      <a:pt x="21600" y="21600"/>
                    </a:lnTo>
                  </a:path>
                </a:pathLst>
              </a:custGeom>
              <a:noFill/>
              <a:ln w="9525">
                <a:solidFill>
                  <a:srgbClr val="000000"/>
                </a:solidFill>
                <a:round/>
              </a:ln>
            </p:spPr>
            <p:style>
              <a:lnRef idx="0">
                <a:scrgbClr r="0" g="0" b="0"/>
              </a:lnRef>
              <a:fillRef idx="0">
                <a:scrgbClr r="0" g="0" b="0"/>
              </a:fillRef>
              <a:effectRef idx="0">
                <a:scrgbClr r="0" g="0" b="0"/>
              </a:effectRef>
              <a:fontRef idx="minor"/>
            </p:style>
          </p:sp>
        </p:grpSp>
        <p:sp>
          <p:nvSpPr>
            <p:cNvPr id="12" name="Google Shape;22;p2"/>
            <p:cNvSpPr/>
            <p:nvPr/>
          </p:nvSpPr>
          <p:spPr>
            <a:xfrm rot="614400">
              <a:off x="330480" y="6369840"/>
              <a:ext cx="300960" cy="273600"/>
            </a:xfrm>
            <a:prstGeom prst="roundRect">
              <a:avLst>
                <a:gd name="adj" fmla="val 16667"/>
              </a:avLst>
            </a:prstGeom>
            <a:solidFill>
              <a:srgbClr val="F4CCCC"/>
            </a:solidFill>
            <a:ln w="0">
              <a:noFill/>
            </a:ln>
            <a:effectLst>
              <a:outerShdw blurRad="57240" dist="19080" dir="5400000" algn="bl" rotWithShape="0">
                <a:srgbClr val="000000">
                  <a:alpha val="50000"/>
                </a:srgbClr>
              </a:outerShdw>
            </a:effectLst>
          </p:spPr>
          <p:style>
            <a:lnRef idx="0">
              <a:scrgbClr r="0" g="0" b="0"/>
            </a:lnRef>
            <a:fillRef idx="0">
              <a:scrgbClr r="0" g="0" b="0"/>
            </a:fillRef>
            <a:effectRef idx="0">
              <a:scrgbClr r="0" g="0" b="0"/>
            </a:effectRef>
            <a:fontRef idx="minor"/>
          </p:style>
        </p:sp>
        <p:sp>
          <p:nvSpPr>
            <p:cNvPr id="13" name="Google Shape;23;p2"/>
            <p:cNvSpPr/>
            <p:nvPr/>
          </p:nvSpPr>
          <p:spPr>
            <a:xfrm rot="614400">
              <a:off x="358560" y="6286680"/>
              <a:ext cx="300960" cy="136440"/>
            </a:xfrm>
            <a:prstGeom prst="rect">
              <a:avLst/>
            </a:prstGeom>
            <a:gradFill rotWithShape="0">
              <a:gsLst>
                <a:gs pos="0">
                  <a:srgbClr val="666666"/>
                </a:gs>
                <a:gs pos="100000">
                  <a:srgbClr val="B7B7B7"/>
                </a:gs>
              </a:gsLst>
              <a:lin ang="10800000"/>
            </a:gradFill>
            <a:ln w="0">
              <a:noFill/>
            </a:ln>
          </p:spPr>
          <p:style>
            <a:lnRef idx="0">
              <a:scrgbClr r="0" g="0" b="0"/>
            </a:lnRef>
            <a:fillRef idx="0">
              <a:scrgbClr r="0" g="0" b="0"/>
            </a:fillRef>
            <a:effectRef idx="0">
              <a:scrgbClr r="0" g="0" b="0"/>
            </a:effectRef>
            <a:fontRef idx="minor"/>
          </p:style>
        </p:sp>
      </p:grpSp>
      <p:sp>
        <p:nvSpPr>
          <p:cNvPr id="14" name="Google Shape;25;p2"/>
          <p:cNvSpPr/>
          <p:nvPr/>
        </p:nvSpPr>
        <p:spPr>
          <a:xfrm rot="5740800">
            <a:off x="10345320" y="6006960"/>
            <a:ext cx="860040" cy="34524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15" name="Google Shape;26;p2"/>
          <p:cNvSpPr/>
          <p:nvPr/>
        </p:nvSpPr>
        <p:spPr>
          <a:xfrm rot="327600" flipH="1">
            <a:off x="5925600" y="325080"/>
            <a:ext cx="4942080" cy="605628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6" name="Google Shape;27;p2"/>
          <p:cNvSpPr/>
          <p:nvPr/>
        </p:nvSpPr>
        <p:spPr>
          <a:xfrm rot="5740800">
            <a:off x="10431000" y="5150160"/>
            <a:ext cx="860040" cy="34524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17" name="Google Shape;28;p2"/>
          <p:cNvSpPr/>
          <p:nvPr/>
        </p:nvSpPr>
        <p:spPr>
          <a:xfrm rot="5740800">
            <a:off x="10516680" y="4293360"/>
            <a:ext cx="860040" cy="34524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18" name="Google Shape;29;p2"/>
          <p:cNvSpPr/>
          <p:nvPr/>
        </p:nvSpPr>
        <p:spPr>
          <a:xfrm rot="5740800">
            <a:off x="10602720" y="3436560"/>
            <a:ext cx="860040" cy="34524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19" name="Google Shape;30;p2"/>
          <p:cNvSpPr/>
          <p:nvPr/>
        </p:nvSpPr>
        <p:spPr>
          <a:xfrm rot="5740800">
            <a:off x="10688400" y="2579760"/>
            <a:ext cx="860040" cy="34524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20" name="Google Shape;31;p2"/>
          <p:cNvSpPr/>
          <p:nvPr/>
        </p:nvSpPr>
        <p:spPr>
          <a:xfrm rot="5740800">
            <a:off x="10774080" y="1722960"/>
            <a:ext cx="860040" cy="34524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21" name="Google Shape;32;p2"/>
          <p:cNvSpPr/>
          <p:nvPr/>
        </p:nvSpPr>
        <p:spPr>
          <a:xfrm rot="5740800">
            <a:off x="10860120" y="866160"/>
            <a:ext cx="860040" cy="345240"/>
          </a:xfrm>
          <a:prstGeom prst="round2SameRect">
            <a:avLst>
              <a:gd name="adj1" fmla="val 19819"/>
              <a:gd name="adj2" fmla="val 0"/>
            </a:avLst>
          </a:prstGeom>
          <a:solidFill>
            <a:schemeClr val="l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22" name="Google Shape;33;p2"/>
          <p:cNvSpPr/>
          <p:nvPr/>
        </p:nvSpPr>
        <p:spPr>
          <a:xfrm rot="328200">
            <a:off x="6015960" y="154080"/>
            <a:ext cx="370440" cy="60253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23" name="Google Shape;34;p2"/>
          <p:cNvSpPr/>
          <p:nvPr/>
        </p:nvSpPr>
        <p:spPr>
          <a:xfrm rot="326400" flipH="1">
            <a:off x="5944320" y="344520"/>
            <a:ext cx="4955760" cy="607392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24" name="Google Shape;35;p2"/>
          <p:cNvGrpSpPr/>
          <p:nvPr/>
        </p:nvGrpSpPr>
        <p:grpSpPr>
          <a:xfrm>
            <a:off x="5503680" y="214560"/>
            <a:ext cx="993960" cy="5856120"/>
            <a:chOff x="5503680" y="214560"/>
            <a:chExt cx="993960" cy="5856120"/>
          </a:xfrm>
        </p:grpSpPr>
        <p:grpSp>
          <p:nvGrpSpPr>
            <p:cNvPr id="25" name="Google Shape;36;p2"/>
            <p:cNvGrpSpPr/>
            <p:nvPr/>
          </p:nvGrpSpPr>
          <p:grpSpPr>
            <a:xfrm>
              <a:off x="6020640" y="214560"/>
              <a:ext cx="477000" cy="120600"/>
              <a:chOff x="6020640" y="214560"/>
              <a:chExt cx="477000" cy="120600"/>
            </a:xfrm>
          </p:grpSpPr>
          <p:sp>
            <p:nvSpPr>
              <p:cNvPr id="26" name="Google Shape;37;p2"/>
              <p:cNvSpPr/>
              <p:nvPr/>
            </p:nvSpPr>
            <p:spPr>
              <a:xfrm rot="16509000">
                <a:off x="6247440" y="6876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7" name="Google Shape;38;p2"/>
              <p:cNvSpPr/>
              <p:nvPr/>
            </p:nvSpPr>
            <p:spPr>
              <a:xfrm rot="16509000">
                <a:off x="6252840" y="864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8" name="Google Shape;39;p2"/>
            <p:cNvGrpSpPr/>
            <p:nvPr/>
          </p:nvGrpSpPr>
          <p:grpSpPr>
            <a:xfrm>
              <a:off x="5503680" y="5950080"/>
              <a:ext cx="477000" cy="120600"/>
              <a:chOff x="5503680" y="5950080"/>
              <a:chExt cx="477000" cy="120600"/>
            </a:xfrm>
          </p:grpSpPr>
          <p:sp>
            <p:nvSpPr>
              <p:cNvPr id="29" name="Google Shape;40;p2"/>
              <p:cNvSpPr/>
              <p:nvPr/>
            </p:nvSpPr>
            <p:spPr>
              <a:xfrm rot="16509000">
                <a:off x="5730480" y="580428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0" name="Google Shape;41;p2"/>
              <p:cNvSpPr/>
              <p:nvPr/>
            </p:nvSpPr>
            <p:spPr>
              <a:xfrm rot="16509000">
                <a:off x="5735880" y="574416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1" name="Google Shape;42;p2"/>
            <p:cNvGrpSpPr/>
            <p:nvPr/>
          </p:nvGrpSpPr>
          <p:grpSpPr>
            <a:xfrm>
              <a:off x="5977440" y="692280"/>
              <a:ext cx="477360" cy="120600"/>
              <a:chOff x="5977440" y="692280"/>
              <a:chExt cx="477360" cy="120600"/>
            </a:xfrm>
          </p:grpSpPr>
          <p:sp>
            <p:nvSpPr>
              <p:cNvPr id="32" name="Google Shape;43;p2"/>
              <p:cNvSpPr/>
              <p:nvPr/>
            </p:nvSpPr>
            <p:spPr>
              <a:xfrm rot="16509000">
                <a:off x="6204240" y="54648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3" name="Google Shape;44;p2"/>
              <p:cNvSpPr/>
              <p:nvPr/>
            </p:nvSpPr>
            <p:spPr>
              <a:xfrm rot="16509000">
                <a:off x="6210000" y="48636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4" name="Google Shape;45;p2"/>
            <p:cNvGrpSpPr/>
            <p:nvPr/>
          </p:nvGrpSpPr>
          <p:grpSpPr>
            <a:xfrm>
              <a:off x="5934600" y="1170360"/>
              <a:ext cx="477000" cy="120600"/>
              <a:chOff x="5934600" y="1170360"/>
              <a:chExt cx="477000" cy="120600"/>
            </a:xfrm>
          </p:grpSpPr>
          <p:sp>
            <p:nvSpPr>
              <p:cNvPr id="35" name="Google Shape;46;p2"/>
              <p:cNvSpPr/>
              <p:nvPr/>
            </p:nvSpPr>
            <p:spPr>
              <a:xfrm rot="16509000">
                <a:off x="6161400" y="102456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6" name="Google Shape;47;p2"/>
              <p:cNvSpPr/>
              <p:nvPr/>
            </p:nvSpPr>
            <p:spPr>
              <a:xfrm rot="16509000">
                <a:off x="6166800" y="96444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7" name="Google Shape;48;p2"/>
            <p:cNvGrpSpPr/>
            <p:nvPr/>
          </p:nvGrpSpPr>
          <p:grpSpPr>
            <a:xfrm>
              <a:off x="5891400" y="1648440"/>
              <a:ext cx="477000" cy="120600"/>
              <a:chOff x="5891400" y="1648440"/>
              <a:chExt cx="477000" cy="120600"/>
            </a:xfrm>
          </p:grpSpPr>
          <p:sp>
            <p:nvSpPr>
              <p:cNvPr id="38" name="Google Shape;49;p2"/>
              <p:cNvSpPr/>
              <p:nvPr/>
            </p:nvSpPr>
            <p:spPr>
              <a:xfrm rot="16509000">
                <a:off x="6118200" y="150264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9" name="Google Shape;50;p2"/>
              <p:cNvSpPr/>
              <p:nvPr/>
            </p:nvSpPr>
            <p:spPr>
              <a:xfrm rot="16509000">
                <a:off x="6123600" y="144252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0" name="Google Shape;51;p2"/>
            <p:cNvGrpSpPr/>
            <p:nvPr/>
          </p:nvGrpSpPr>
          <p:grpSpPr>
            <a:xfrm>
              <a:off x="5848200" y="2126160"/>
              <a:ext cx="477360" cy="120600"/>
              <a:chOff x="5848200" y="2126160"/>
              <a:chExt cx="477360" cy="120600"/>
            </a:xfrm>
          </p:grpSpPr>
          <p:sp>
            <p:nvSpPr>
              <p:cNvPr id="41" name="Google Shape;52;p2"/>
              <p:cNvSpPr/>
              <p:nvPr/>
            </p:nvSpPr>
            <p:spPr>
              <a:xfrm rot="16509000">
                <a:off x="6075000" y="198036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2" name="Google Shape;53;p2"/>
              <p:cNvSpPr/>
              <p:nvPr/>
            </p:nvSpPr>
            <p:spPr>
              <a:xfrm rot="16509000">
                <a:off x="6080760" y="192024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3" name="Google Shape;54;p2"/>
            <p:cNvGrpSpPr/>
            <p:nvPr/>
          </p:nvGrpSpPr>
          <p:grpSpPr>
            <a:xfrm>
              <a:off x="5805360" y="2604240"/>
              <a:ext cx="477000" cy="120600"/>
              <a:chOff x="5805360" y="2604240"/>
              <a:chExt cx="477000" cy="120600"/>
            </a:xfrm>
          </p:grpSpPr>
          <p:sp>
            <p:nvSpPr>
              <p:cNvPr id="44" name="Google Shape;55;p2"/>
              <p:cNvSpPr/>
              <p:nvPr/>
            </p:nvSpPr>
            <p:spPr>
              <a:xfrm rot="16509000">
                <a:off x="6032160" y="245844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5" name="Google Shape;56;p2"/>
              <p:cNvSpPr/>
              <p:nvPr/>
            </p:nvSpPr>
            <p:spPr>
              <a:xfrm rot="16509000">
                <a:off x="6037560" y="239832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6" name="Google Shape;57;p2"/>
            <p:cNvGrpSpPr/>
            <p:nvPr/>
          </p:nvGrpSpPr>
          <p:grpSpPr>
            <a:xfrm>
              <a:off x="5762160" y="3082320"/>
              <a:ext cx="477000" cy="120600"/>
              <a:chOff x="5762160" y="3082320"/>
              <a:chExt cx="477000" cy="120600"/>
            </a:xfrm>
          </p:grpSpPr>
          <p:sp>
            <p:nvSpPr>
              <p:cNvPr id="47" name="Google Shape;58;p2"/>
              <p:cNvSpPr/>
              <p:nvPr/>
            </p:nvSpPr>
            <p:spPr>
              <a:xfrm rot="16509000">
                <a:off x="5988960" y="293652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8" name="Google Shape;59;p2"/>
              <p:cNvSpPr/>
              <p:nvPr/>
            </p:nvSpPr>
            <p:spPr>
              <a:xfrm rot="16509000">
                <a:off x="5994360" y="287640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9" name="Google Shape;60;p2"/>
            <p:cNvGrpSpPr/>
            <p:nvPr/>
          </p:nvGrpSpPr>
          <p:grpSpPr>
            <a:xfrm>
              <a:off x="5719320" y="3560040"/>
              <a:ext cx="477000" cy="120960"/>
              <a:chOff x="5719320" y="3560040"/>
              <a:chExt cx="477000" cy="120960"/>
            </a:xfrm>
          </p:grpSpPr>
          <p:sp>
            <p:nvSpPr>
              <p:cNvPr id="50" name="Google Shape;61;p2"/>
              <p:cNvSpPr/>
              <p:nvPr/>
            </p:nvSpPr>
            <p:spPr>
              <a:xfrm rot="16509000">
                <a:off x="5946120" y="341460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1" name="Google Shape;62;p2"/>
              <p:cNvSpPr/>
              <p:nvPr/>
            </p:nvSpPr>
            <p:spPr>
              <a:xfrm rot="16509000">
                <a:off x="5951520" y="335412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2" name="Google Shape;63;p2"/>
            <p:cNvGrpSpPr/>
            <p:nvPr/>
          </p:nvGrpSpPr>
          <p:grpSpPr>
            <a:xfrm>
              <a:off x="5676120" y="4038120"/>
              <a:ext cx="477000" cy="120600"/>
              <a:chOff x="5676120" y="4038120"/>
              <a:chExt cx="477000" cy="120600"/>
            </a:xfrm>
          </p:grpSpPr>
          <p:sp>
            <p:nvSpPr>
              <p:cNvPr id="53" name="Google Shape;64;p2"/>
              <p:cNvSpPr/>
              <p:nvPr/>
            </p:nvSpPr>
            <p:spPr>
              <a:xfrm rot="16509000">
                <a:off x="5902920" y="389232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4" name="Google Shape;65;p2"/>
              <p:cNvSpPr/>
              <p:nvPr/>
            </p:nvSpPr>
            <p:spPr>
              <a:xfrm rot="16509000">
                <a:off x="5908320" y="383220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5" name="Google Shape;66;p2"/>
            <p:cNvGrpSpPr/>
            <p:nvPr/>
          </p:nvGrpSpPr>
          <p:grpSpPr>
            <a:xfrm>
              <a:off x="5632920" y="4516200"/>
              <a:ext cx="477000" cy="120600"/>
              <a:chOff x="5632920" y="4516200"/>
              <a:chExt cx="477000" cy="120600"/>
            </a:xfrm>
          </p:grpSpPr>
          <p:sp>
            <p:nvSpPr>
              <p:cNvPr id="56" name="Google Shape;67;p2"/>
              <p:cNvSpPr/>
              <p:nvPr/>
            </p:nvSpPr>
            <p:spPr>
              <a:xfrm rot="16509000">
                <a:off x="5859720" y="437040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7" name="Google Shape;68;p2"/>
              <p:cNvSpPr/>
              <p:nvPr/>
            </p:nvSpPr>
            <p:spPr>
              <a:xfrm rot="16509000">
                <a:off x="5865120" y="431028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8" name="Google Shape;69;p2"/>
            <p:cNvGrpSpPr/>
            <p:nvPr/>
          </p:nvGrpSpPr>
          <p:grpSpPr>
            <a:xfrm>
              <a:off x="5590080" y="4994280"/>
              <a:ext cx="477000" cy="120600"/>
              <a:chOff x="5590080" y="4994280"/>
              <a:chExt cx="477000" cy="120600"/>
            </a:xfrm>
          </p:grpSpPr>
          <p:sp>
            <p:nvSpPr>
              <p:cNvPr id="59" name="Google Shape;70;p2"/>
              <p:cNvSpPr/>
              <p:nvPr/>
            </p:nvSpPr>
            <p:spPr>
              <a:xfrm rot="16509000">
                <a:off x="5816880" y="484848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0" name="Google Shape;71;p2"/>
              <p:cNvSpPr/>
              <p:nvPr/>
            </p:nvSpPr>
            <p:spPr>
              <a:xfrm rot="16509000">
                <a:off x="5822280" y="478836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1" name="Google Shape;72;p2"/>
            <p:cNvGrpSpPr/>
            <p:nvPr/>
          </p:nvGrpSpPr>
          <p:grpSpPr>
            <a:xfrm>
              <a:off x="5546880" y="5472000"/>
              <a:ext cx="477000" cy="120600"/>
              <a:chOff x="5546880" y="5472000"/>
              <a:chExt cx="477000" cy="120600"/>
            </a:xfrm>
          </p:grpSpPr>
          <p:sp>
            <p:nvSpPr>
              <p:cNvPr id="62" name="Google Shape;73;p2"/>
              <p:cNvSpPr/>
              <p:nvPr/>
            </p:nvSpPr>
            <p:spPr>
              <a:xfrm rot="16509000">
                <a:off x="5773680" y="532620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3" name="Google Shape;74;p2"/>
              <p:cNvSpPr/>
              <p:nvPr/>
            </p:nvSpPr>
            <p:spPr>
              <a:xfrm rot="16509000">
                <a:off x="5779080" y="5266080"/>
                <a:ext cx="18000" cy="47196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64" name="Google Shape;77;p2"/>
          <p:cNvSpPr/>
          <p:nvPr/>
        </p:nvSpPr>
        <p:spPr>
          <a:xfrm rot="343200">
            <a:off x="6438600" y="3374280"/>
            <a:ext cx="4152240" cy="360"/>
          </a:xfrm>
          <a:custGeom>
            <a:avLst/>
            <a:gdLst/>
            <a:ahLst/>
            <a:cxnLst/>
            <a:rect l="l" t="t" r="r" b="b"/>
            <a:pathLst>
              <a:path w="21600" h="21600">
                <a:moveTo>
                  <a:pt x="0" y="0"/>
                </a:moveTo>
                <a:lnTo>
                  <a:pt x="21600" y="21600"/>
                </a:lnTo>
              </a:path>
            </a:pathLst>
          </a:custGeom>
          <a:noFill/>
          <a:ln w="9525">
            <a:solidFill>
              <a:srgbClr val="FFFFFF"/>
            </a:solidFill>
            <a:round/>
            <a:headEnd type="oval" w="med" len="med"/>
            <a:tailEnd type="oval" w="med" len="med"/>
          </a:ln>
        </p:spPr>
        <p:style>
          <a:lnRef idx="0">
            <a:scrgbClr r="0" g="0" b="0"/>
          </a:lnRef>
          <a:fillRef idx="0">
            <a:scrgbClr r="0" g="0" b="0"/>
          </a:fillRef>
          <a:effectRef idx="0">
            <a:scrgbClr r="0" g="0" b="0"/>
          </a:effectRef>
          <a:fontRef idx="minor"/>
        </p:style>
      </p:sp>
      <p:sp>
        <p:nvSpPr>
          <p:cNvPr id="65" name="Google Shape;78;p2"/>
          <p:cNvSpPr/>
          <p:nvPr/>
        </p:nvSpPr>
        <p:spPr>
          <a:xfrm rot="343200">
            <a:off x="6005880" y="464760"/>
            <a:ext cx="5204520" cy="5913360"/>
          </a:xfrm>
          <a:prstGeom prst="rect">
            <a:avLst/>
          </a:prstGeom>
          <a:noFill/>
          <a:ln w="0">
            <a:noFill/>
          </a:ln>
        </p:spPr>
        <p:style>
          <a:lnRef idx="0">
            <a:scrgbClr r="0" g="0" b="0"/>
          </a:lnRef>
          <a:fillRef idx="0">
            <a:scrgbClr r="0" g="0" b="0"/>
          </a:fillRef>
          <a:effectRef idx="0">
            <a:scrgbClr r="0" g="0" b="0"/>
          </a:effectRef>
          <a:fontRef idx="minor"/>
        </p:style>
      </p:sp>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6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888"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889" name="Google Shape;961;p17"/>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890" name="Google Shape;962;p17"/>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891" name="Google Shape;963;p17"/>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892" name="Google Shape;964;p17"/>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893" name="Google Shape;965;p17"/>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894" name="Google Shape;966;p17"/>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895" name="Google Shape;967;p17"/>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896" name="Google Shape;968;p17"/>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897" name="Google Shape;969;p17"/>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898" name="Google Shape;970;p17"/>
          <p:cNvSpPr/>
          <p:nvPr/>
        </p:nvSpPr>
        <p:spPr>
          <a:xfrm rot="16202400" flipH="1">
            <a:off x="-133920" y="3222000"/>
            <a:ext cx="959040" cy="430560"/>
          </a:xfrm>
          <a:prstGeom prst="round2SameRect">
            <a:avLst>
              <a:gd name="adj1" fmla="val 19819"/>
              <a:gd name="adj2" fmla="val 0"/>
            </a:avLst>
          </a:prstGeom>
          <a:solidFill>
            <a:schemeClr val="accent3"/>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899" name="Google Shape;971;p17"/>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900" name="Google Shape;973;p17"/>
          <p:cNvGrpSpPr/>
          <p:nvPr/>
        </p:nvGrpSpPr>
        <p:grpSpPr>
          <a:xfrm>
            <a:off x="5824440" y="196200"/>
            <a:ext cx="522000" cy="6465960"/>
            <a:chOff x="5824440" y="196200"/>
            <a:chExt cx="522000" cy="6465960"/>
          </a:xfrm>
        </p:grpSpPr>
        <p:grpSp>
          <p:nvGrpSpPr>
            <p:cNvPr id="901" name="Google Shape;974;p17"/>
            <p:cNvGrpSpPr/>
            <p:nvPr/>
          </p:nvGrpSpPr>
          <p:grpSpPr>
            <a:xfrm>
              <a:off x="5824440" y="196200"/>
              <a:ext cx="522000" cy="94680"/>
              <a:chOff x="5824440" y="196200"/>
              <a:chExt cx="522000" cy="94680"/>
            </a:xfrm>
          </p:grpSpPr>
          <p:sp>
            <p:nvSpPr>
              <p:cNvPr id="902" name="Google Shape;975;p17"/>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03" name="Google Shape;976;p17"/>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04" name="Google Shape;977;p17"/>
            <p:cNvGrpSpPr/>
            <p:nvPr/>
          </p:nvGrpSpPr>
          <p:grpSpPr>
            <a:xfrm>
              <a:off x="5824440" y="6567120"/>
              <a:ext cx="522000" cy="95040"/>
              <a:chOff x="5824440" y="6567120"/>
              <a:chExt cx="522000" cy="95040"/>
            </a:xfrm>
          </p:grpSpPr>
          <p:sp>
            <p:nvSpPr>
              <p:cNvPr id="905" name="Google Shape;978;p17"/>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06" name="Google Shape;979;p17"/>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07" name="Google Shape;980;p17"/>
            <p:cNvGrpSpPr/>
            <p:nvPr/>
          </p:nvGrpSpPr>
          <p:grpSpPr>
            <a:xfrm>
              <a:off x="5824440" y="726840"/>
              <a:ext cx="522000" cy="95040"/>
              <a:chOff x="5824440" y="726840"/>
              <a:chExt cx="522000" cy="95040"/>
            </a:xfrm>
          </p:grpSpPr>
          <p:sp>
            <p:nvSpPr>
              <p:cNvPr id="908" name="Google Shape;981;p17"/>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09" name="Google Shape;982;p17"/>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10" name="Google Shape;983;p17"/>
            <p:cNvGrpSpPr/>
            <p:nvPr/>
          </p:nvGrpSpPr>
          <p:grpSpPr>
            <a:xfrm>
              <a:off x="5824440" y="1257840"/>
              <a:ext cx="522000" cy="95040"/>
              <a:chOff x="5824440" y="1257840"/>
              <a:chExt cx="522000" cy="95040"/>
            </a:xfrm>
          </p:grpSpPr>
          <p:sp>
            <p:nvSpPr>
              <p:cNvPr id="911" name="Google Shape;984;p17"/>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12" name="Google Shape;985;p17"/>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13" name="Google Shape;986;p17"/>
            <p:cNvGrpSpPr/>
            <p:nvPr/>
          </p:nvGrpSpPr>
          <p:grpSpPr>
            <a:xfrm>
              <a:off x="5824440" y="1788840"/>
              <a:ext cx="522000" cy="94680"/>
              <a:chOff x="5824440" y="1788840"/>
              <a:chExt cx="522000" cy="94680"/>
            </a:xfrm>
          </p:grpSpPr>
          <p:sp>
            <p:nvSpPr>
              <p:cNvPr id="914" name="Google Shape;987;p17"/>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15" name="Google Shape;988;p17"/>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16" name="Google Shape;989;p17"/>
            <p:cNvGrpSpPr/>
            <p:nvPr/>
          </p:nvGrpSpPr>
          <p:grpSpPr>
            <a:xfrm>
              <a:off x="5824440" y="2319840"/>
              <a:ext cx="522000" cy="94680"/>
              <a:chOff x="5824440" y="2319840"/>
              <a:chExt cx="522000" cy="94680"/>
            </a:xfrm>
          </p:grpSpPr>
          <p:sp>
            <p:nvSpPr>
              <p:cNvPr id="917" name="Google Shape;990;p17"/>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18" name="Google Shape;991;p17"/>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19" name="Google Shape;992;p17"/>
            <p:cNvGrpSpPr/>
            <p:nvPr/>
          </p:nvGrpSpPr>
          <p:grpSpPr>
            <a:xfrm>
              <a:off x="5824440" y="2850840"/>
              <a:ext cx="522000" cy="94680"/>
              <a:chOff x="5824440" y="2850840"/>
              <a:chExt cx="522000" cy="94680"/>
            </a:xfrm>
          </p:grpSpPr>
          <p:sp>
            <p:nvSpPr>
              <p:cNvPr id="920" name="Google Shape;993;p17"/>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21" name="Google Shape;994;p17"/>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22" name="Google Shape;995;p17"/>
            <p:cNvGrpSpPr/>
            <p:nvPr/>
          </p:nvGrpSpPr>
          <p:grpSpPr>
            <a:xfrm>
              <a:off x="5824440" y="3381480"/>
              <a:ext cx="522000" cy="95040"/>
              <a:chOff x="5824440" y="3381480"/>
              <a:chExt cx="522000" cy="95040"/>
            </a:xfrm>
          </p:grpSpPr>
          <p:sp>
            <p:nvSpPr>
              <p:cNvPr id="923" name="Google Shape;996;p17"/>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24" name="Google Shape;997;p17"/>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25" name="Google Shape;998;p17"/>
            <p:cNvGrpSpPr/>
            <p:nvPr/>
          </p:nvGrpSpPr>
          <p:grpSpPr>
            <a:xfrm>
              <a:off x="5824440" y="3912480"/>
              <a:ext cx="522000" cy="95040"/>
              <a:chOff x="5824440" y="3912480"/>
              <a:chExt cx="522000" cy="95040"/>
            </a:xfrm>
          </p:grpSpPr>
          <p:sp>
            <p:nvSpPr>
              <p:cNvPr id="926" name="Google Shape;999;p17"/>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27" name="Google Shape;1000;p17"/>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28" name="Google Shape;1001;p17"/>
            <p:cNvGrpSpPr/>
            <p:nvPr/>
          </p:nvGrpSpPr>
          <p:grpSpPr>
            <a:xfrm>
              <a:off x="5824440" y="4443480"/>
              <a:ext cx="522000" cy="95040"/>
              <a:chOff x="5824440" y="4443480"/>
              <a:chExt cx="522000" cy="95040"/>
            </a:xfrm>
          </p:grpSpPr>
          <p:sp>
            <p:nvSpPr>
              <p:cNvPr id="929" name="Google Shape;1002;p17"/>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30" name="Google Shape;1003;p17"/>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31" name="Google Shape;1004;p17"/>
            <p:cNvGrpSpPr/>
            <p:nvPr/>
          </p:nvGrpSpPr>
          <p:grpSpPr>
            <a:xfrm>
              <a:off x="5824440" y="4974480"/>
              <a:ext cx="522000" cy="94680"/>
              <a:chOff x="5824440" y="4974480"/>
              <a:chExt cx="522000" cy="94680"/>
            </a:xfrm>
          </p:grpSpPr>
          <p:sp>
            <p:nvSpPr>
              <p:cNvPr id="932" name="Google Shape;1005;p17"/>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33" name="Google Shape;1006;p17"/>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34" name="Google Shape;1007;p17"/>
            <p:cNvGrpSpPr/>
            <p:nvPr/>
          </p:nvGrpSpPr>
          <p:grpSpPr>
            <a:xfrm>
              <a:off x="5824440" y="5505480"/>
              <a:ext cx="522000" cy="94680"/>
              <a:chOff x="5824440" y="5505480"/>
              <a:chExt cx="522000" cy="94680"/>
            </a:xfrm>
          </p:grpSpPr>
          <p:sp>
            <p:nvSpPr>
              <p:cNvPr id="935" name="Google Shape;1008;p17"/>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36" name="Google Shape;1009;p17"/>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937" name="Google Shape;1010;p17"/>
            <p:cNvGrpSpPr/>
            <p:nvPr/>
          </p:nvGrpSpPr>
          <p:grpSpPr>
            <a:xfrm>
              <a:off x="5824440" y="6036480"/>
              <a:ext cx="522000" cy="94680"/>
              <a:chOff x="5824440" y="6036480"/>
              <a:chExt cx="522000" cy="94680"/>
            </a:xfrm>
          </p:grpSpPr>
          <p:sp>
            <p:nvSpPr>
              <p:cNvPr id="938" name="Google Shape;1011;p17"/>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939" name="Google Shape;1012;p17"/>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940" name="Google Shape;1013;p17"/>
          <p:cNvSpPr/>
          <p:nvPr/>
        </p:nvSpPr>
        <p:spPr>
          <a:xfrm rot="16202400" flipH="1">
            <a:off x="-133920" y="4181760"/>
            <a:ext cx="959040" cy="430560"/>
          </a:xfrm>
          <a:prstGeom prst="round2SameRect">
            <a:avLst>
              <a:gd name="adj1" fmla="val 19819"/>
              <a:gd name="adj2" fmla="val 0"/>
            </a:avLst>
          </a:prstGeom>
          <a:solidFill>
            <a:schemeClr val="accent4"/>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941" name="Google Shape;1016;p17"/>
          <p:cNvSpPr/>
          <p:nvPr/>
        </p:nvSpPr>
        <p:spPr>
          <a:xfrm rot="5397600">
            <a:off x="-117000" y="3416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942" name="Google Shape;1017;p17"/>
          <p:cNvSpPr/>
          <p:nvPr/>
        </p:nvSpPr>
        <p:spPr>
          <a:xfrm rot="5397600">
            <a:off x="-117000" y="1301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943" name="Google Shape;1018;p17"/>
          <p:cNvSpPr/>
          <p:nvPr/>
        </p:nvSpPr>
        <p:spPr>
          <a:xfrm rot="5397600">
            <a:off x="-117000" y="2261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944" name="Google Shape;1019;p17"/>
          <p:cNvSpPr/>
          <p:nvPr/>
        </p:nvSpPr>
        <p:spPr>
          <a:xfrm rot="5397600">
            <a:off x="-117000" y="3222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945" name="Google Shape;1020;p17"/>
          <p:cNvSpPr/>
          <p:nvPr/>
        </p:nvSpPr>
        <p:spPr>
          <a:xfrm rot="5397600">
            <a:off x="-117000" y="41821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946" name="Google Shape;1021;p17"/>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947" name="Google Shape;1022;p17"/>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9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94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986"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987" name="Google Shape;1024;p18"/>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988" name="Google Shape;1025;p18"/>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989" name="Google Shape;1026;p18"/>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990" name="Google Shape;1027;p18"/>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991" name="Google Shape;1028;p18"/>
          <p:cNvSpPr/>
          <p:nvPr/>
        </p:nvSpPr>
        <p:spPr>
          <a:xfrm rot="16202400" flipH="1">
            <a:off x="-133920" y="3222000"/>
            <a:ext cx="959040" cy="430560"/>
          </a:xfrm>
          <a:prstGeom prst="round2SameRect">
            <a:avLst>
              <a:gd name="adj1" fmla="val 19819"/>
              <a:gd name="adj2" fmla="val 0"/>
            </a:avLst>
          </a:prstGeom>
          <a:solidFill>
            <a:schemeClr val="accent3"/>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992" name="Google Shape;1029;p18"/>
          <p:cNvSpPr/>
          <p:nvPr/>
        </p:nvSpPr>
        <p:spPr>
          <a:xfrm rot="16202400" flipH="1">
            <a:off x="-133920" y="4181760"/>
            <a:ext cx="959040" cy="430560"/>
          </a:xfrm>
          <a:prstGeom prst="round2SameRect">
            <a:avLst>
              <a:gd name="adj1" fmla="val 19819"/>
              <a:gd name="adj2" fmla="val 0"/>
            </a:avLst>
          </a:prstGeom>
          <a:solidFill>
            <a:schemeClr val="accent4"/>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993" name="Google Shape;1030;p18"/>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994" name="Google Shape;1031;p18"/>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995" name="Google Shape;1032;p18"/>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996" name="Google Shape;1033;p18"/>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997" name="Google Shape;1034;p18"/>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998" name="Google Shape;1035;p18"/>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999" name="Google Shape;1037;p18"/>
          <p:cNvGrpSpPr/>
          <p:nvPr/>
        </p:nvGrpSpPr>
        <p:grpSpPr>
          <a:xfrm>
            <a:off x="5824440" y="196200"/>
            <a:ext cx="522000" cy="6465960"/>
            <a:chOff x="5824440" y="196200"/>
            <a:chExt cx="522000" cy="6465960"/>
          </a:xfrm>
        </p:grpSpPr>
        <p:grpSp>
          <p:nvGrpSpPr>
            <p:cNvPr id="1000" name="Google Shape;1038;p18"/>
            <p:cNvGrpSpPr/>
            <p:nvPr/>
          </p:nvGrpSpPr>
          <p:grpSpPr>
            <a:xfrm>
              <a:off x="5824440" y="196200"/>
              <a:ext cx="522000" cy="94680"/>
              <a:chOff x="5824440" y="196200"/>
              <a:chExt cx="522000" cy="94680"/>
            </a:xfrm>
          </p:grpSpPr>
          <p:sp>
            <p:nvSpPr>
              <p:cNvPr id="1001" name="Google Shape;1039;p18"/>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02" name="Google Shape;1040;p18"/>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03" name="Google Shape;1041;p18"/>
            <p:cNvGrpSpPr/>
            <p:nvPr/>
          </p:nvGrpSpPr>
          <p:grpSpPr>
            <a:xfrm>
              <a:off x="5824440" y="6567120"/>
              <a:ext cx="522000" cy="95040"/>
              <a:chOff x="5824440" y="6567120"/>
              <a:chExt cx="522000" cy="95040"/>
            </a:xfrm>
          </p:grpSpPr>
          <p:sp>
            <p:nvSpPr>
              <p:cNvPr id="1004" name="Google Shape;1042;p18"/>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05" name="Google Shape;1043;p18"/>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06" name="Google Shape;1044;p18"/>
            <p:cNvGrpSpPr/>
            <p:nvPr/>
          </p:nvGrpSpPr>
          <p:grpSpPr>
            <a:xfrm>
              <a:off x="5824440" y="726840"/>
              <a:ext cx="522000" cy="95040"/>
              <a:chOff x="5824440" y="726840"/>
              <a:chExt cx="522000" cy="95040"/>
            </a:xfrm>
          </p:grpSpPr>
          <p:sp>
            <p:nvSpPr>
              <p:cNvPr id="1007" name="Google Shape;1045;p18"/>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08" name="Google Shape;1046;p18"/>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09" name="Google Shape;1047;p18"/>
            <p:cNvGrpSpPr/>
            <p:nvPr/>
          </p:nvGrpSpPr>
          <p:grpSpPr>
            <a:xfrm>
              <a:off x="5824440" y="1257840"/>
              <a:ext cx="522000" cy="95040"/>
              <a:chOff x="5824440" y="1257840"/>
              <a:chExt cx="522000" cy="95040"/>
            </a:xfrm>
          </p:grpSpPr>
          <p:sp>
            <p:nvSpPr>
              <p:cNvPr id="1010" name="Google Shape;1048;p18"/>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11" name="Google Shape;1049;p18"/>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12" name="Google Shape;1050;p18"/>
            <p:cNvGrpSpPr/>
            <p:nvPr/>
          </p:nvGrpSpPr>
          <p:grpSpPr>
            <a:xfrm>
              <a:off x="5824440" y="1788840"/>
              <a:ext cx="522000" cy="94680"/>
              <a:chOff x="5824440" y="1788840"/>
              <a:chExt cx="522000" cy="94680"/>
            </a:xfrm>
          </p:grpSpPr>
          <p:sp>
            <p:nvSpPr>
              <p:cNvPr id="1013" name="Google Shape;1051;p18"/>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14" name="Google Shape;1052;p18"/>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15" name="Google Shape;1053;p18"/>
            <p:cNvGrpSpPr/>
            <p:nvPr/>
          </p:nvGrpSpPr>
          <p:grpSpPr>
            <a:xfrm>
              <a:off x="5824440" y="2319840"/>
              <a:ext cx="522000" cy="94680"/>
              <a:chOff x="5824440" y="2319840"/>
              <a:chExt cx="522000" cy="94680"/>
            </a:xfrm>
          </p:grpSpPr>
          <p:sp>
            <p:nvSpPr>
              <p:cNvPr id="1016" name="Google Shape;1054;p18"/>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17" name="Google Shape;1055;p18"/>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18" name="Google Shape;1056;p18"/>
            <p:cNvGrpSpPr/>
            <p:nvPr/>
          </p:nvGrpSpPr>
          <p:grpSpPr>
            <a:xfrm>
              <a:off x="5824440" y="2850840"/>
              <a:ext cx="522000" cy="94680"/>
              <a:chOff x="5824440" y="2850840"/>
              <a:chExt cx="522000" cy="94680"/>
            </a:xfrm>
          </p:grpSpPr>
          <p:sp>
            <p:nvSpPr>
              <p:cNvPr id="1019" name="Google Shape;1057;p18"/>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20" name="Google Shape;1058;p18"/>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21" name="Google Shape;1059;p18"/>
            <p:cNvGrpSpPr/>
            <p:nvPr/>
          </p:nvGrpSpPr>
          <p:grpSpPr>
            <a:xfrm>
              <a:off x="5824440" y="3381480"/>
              <a:ext cx="522000" cy="95040"/>
              <a:chOff x="5824440" y="3381480"/>
              <a:chExt cx="522000" cy="95040"/>
            </a:xfrm>
          </p:grpSpPr>
          <p:sp>
            <p:nvSpPr>
              <p:cNvPr id="1022" name="Google Shape;1060;p18"/>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23" name="Google Shape;1061;p18"/>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24" name="Google Shape;1062;p18"/>
            <p:cNvGrpSpPr/>
            <p:nvPr/>
          </p:nvGrpSpPr>
          <p:grpSpPr>
            <a:xfrm>
              <a:off x="5824440" y="3912480"/>
              <a:ext cx="522000" cy="95040"/>
              <a:chOff x="5824440" y="3912480"/>
              <a:chExt cx="522000" cy="95040"/>
            </a:xfrm>
          </p:grpSpPr>
          <p:sp>
            <p:nvSpPr>
              <p:cNvPr id="1025" name="Google Shape;1063;p18"/>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26" name="Google Shape;1064;p18"/>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27" name="Google Shape;1065;p18"/>
            <p:cNvGrpSpPr/>
            <p:nvPr/>
          </p:nvGrpSpPr>
          <p:grpSpPr>
            <a:xfrm>
              <a:off x="5824440" y="4443480"/>
              <a:ext cx="522000" cy="95040"/>
              <a:chOff x="5824440" y="4443480"/>
              <a:chExt cx="522000" cy="95040"/>
            </a:xfrm>
          </p:grpSpPr>
          <p:sp>
            <p:nvSpPr>
              <p:cNvPr id="1028" name="Google Shape;1066;p18"/>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29" name="Google Shape;1067;p18"/>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30" name="Google Shape;1068;p18"/>
            <p:cNvGrpSpPr/>
            <p:nvPr/>
          </p:nvGrpSpPr>
          <p:grpSpPr>
            <a:xfrm>
              <a:off x="5824440" y="4974480"/>
              <a:ext cx="522000" cy="94680"/>
              <a:chOff x="5824440" y="4974480"/>
              <a:chExt cx="522000" cy="94680"/>
            </a:xfrm>
          </p:grpSpPr>
          <p:sp>
            <p:nvSpPr>
              <p:cNvPr id="1031" name="Google Shape;1069;p18"/>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32" name="Google Shape;1070;p18"/>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33" name="Google Shape;1071;p18"/>
            <p:cNvGrpSpPr/>
            <p:nvPr/>
          </p:nvGrpSpPr>
          <p:grpSpPr>
            <a:xfrm>
              <a:off x="5824440" y="5505480"/>
              <a:ext cx="522000" cy="94680"/>
              <a:chOff x="5824440" y="5505480"/>
              <a:chExt cx="522000" cy="94680"/>
            </a:xfrm>
          </p:grpSpPr>
          <p:sp>
            <p:nvSpPr>
              <p:cNvPr id="1034" name="Google Shape;1072;p18"/>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35" name="Google Shape;1073;p18"/>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036" name="Google Shape;1074;p18"/>
            <p:cNvGrpSpPr/>
            <p:nvPr/>
          </p:nvGrpSpPr>
          <p:grpSpPr>
            <a:xfrm>
              <a:off x="5824440" y="6036480"/>
              <a:ext cx="522000" cy="94680"/>
              <a:chOff x="5824440" y="6036480"/>
              <a:chExt cx="522000" cy="94680"/>
            </a:xfrm>
          </p:grpSpPr>
          <p:sp>
            <p:nvSpPr>
              <p:cNvPr id="1037" name="Google Shape;1075;p18"/>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38" name="Google Shape;1076;p18"/>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1039" name="Google Shape;1079;p18"/>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040" name="Google Shape;1080;p18"/>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041" name="Google Shape;1081;p18"/>
          <p:cNvSpPr/>
          <p:nvPr/>
        </p:nvSpPr>
        <p:spPr>
          <a:xfrm rot="5397600">
            <a:off x="-117000" y="3416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042" name="Google Shape;1082;p18"/>
          <p:cNvSpPr/>
          <p:nvPr/>
        </p:nvSpPr>
        <p:spPr>
          <a:xfrm rot="5397600">
            <a:off x="-117000" y="1301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043" name="Google Shape;1083;p18"/>
          <p:cNvSpPr/>
          <p:nvPr/>
        </p:nvSpPr>
        <p:spPr>
          <a:xfrm rot="5397600">
            <a:off x="-117000" y="2261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044" name="Google Shape;1084;p18"/>
          <p:cNvSpPr/>
          <p:nvPr/>
        </p:nvSpPr>
        <p:spPr>
          <a:xfrm rot="5397600">
            <a:off x="-117000" y="3222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045" name="Google Shape;1085;p18"/>
          <p:cNvSpPr/>
          <p:nvPr/>
        </p:nvSpPr>
        <p:spPr>
          <a:xfrm rot="5397600">
            <a:off x="-117000" y="41821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0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04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1084"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1085" name="Google Shape;1150;p20"/>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1086" name="Google Shape;1151;p20"/>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087" name="Google Shape;1152;p20"/>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088" name="Google Shape;1153;p20"/>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1089" name="Google Shape;1154;p20"/>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090" name="Google Shape;1155;p20"/>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1091" name="Google Shape;1156;p20"/>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1092" name="Google Shape;1157;p20"/>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1093" name="Google Shape;1158;p20"/>
          <p:cNvSpPr/>
          <p:nvPr/>
        </p:nvSpPr>
        <p:spPr>
          <a:xfrm rot="16202400" flipH="1">
            <a:off x="-133920" y="3222000"/>
            <a:ext cx="959040" cy="430560"/>
          </a:xfrm>
          <a:prstGeom prst="round2SameRect">
            <a:avLst>
              <a:gd name="adj1" fmla="val 19819"/>
              <a:gd name="adj2" fmla="val 0"/>
            </a:avLst>
          </a:prstGeom>
          <a:solidFill>
            <a:schemeClr val="accent3"/>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1094" name="Google Shape;1159;p20"/>
          <p:cNvSpPr/>
          <p:nvPr/>
        </p:nvSpPr>
        <p:spPr>
          <a:xfrm rot="16202400" flipH="1">
            <a:off x="-133920" y="4181760"/>
            <a:ext cx="959040" cy="430560"/>
          </a:xfrm>
          <a:prstGeom prst="round2SameRect">
            <a:avLst>
              <a:gd name="adj1" fmla="val 19819"/>
              <a:gd name="adj2" fmla="val 0"/>
            </a:avLst>
          </a:prstGeom>
          <a:solidFill>
            <a:schemeClr val="accent4"/>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1095" name="Google Shape;1160;p20"/>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1096" name="Google Shape;1162;p20"/>
          <p:cNvGrpSpPr/>
          <p:nvPr/>
        </p:nvGrpSpPr>
        <p:grpSpPr>
          <a:xfrm>
            <a:off x="5824440" y="196200"/>
            <a:ext cx="522000" cy="6465960"/>
            <a:chOff x="5824440" y="196200"/>
            <a:chExt cx="522000" cy="6465960"/>
          </a:xfrm>
        </p:grpSpPr>
        <p:grpSp>
          <p:nvGrpSpPr>
            <p:cNvPr id="1097" name="Google Shape;1163;p20"/>
            <p:cNvGrpSpPr/>
            <p:nvPr/>
          </p:nvGrpSpPr>
          <p:grpSpPr>
            <a:xfrm>
              <a:off x="5824440" y="196200"/>
              <a:ext cx="522000" cy="94680"/>
              <a:chOff x="5824440" y="196200"/>
              <a:chExt cx="522000" cy="94680"/>
            </a:xfrm>
          </p:grpSpPr>
          <p:sp>
            <p:nvSpPr>
              <p:cNvPr id="1098" name="Google Shape;1164;p20"/>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099" name="Google Shape;1165;p20"/>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00" name="Google Shape;1166;p20"/>
            <p:cNvGrpSpPr/>
            <p:nvPr/>
          </p:nvGrpSpPr>
          <p:grpSpPr>
            <a:xfrm>
              <a:off x="5824440" y="6567120"/>
              <a:ext cx="522000" cy="95040"/>
              <a:chOff x="5824440" y="6567120"/>
              <a:chExt cx="522000" cy="95040"/>
            </a:xfrm>
          </p:grpSpPr>
          <p:sp>
            <p:nvSpPr>
              <p:cNvPr id="1101" name="Google Shape;1167;p20"/>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02" name="Google Shape;1168;p20"/>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03" name="Google Shape;1169;p20"/>
            <p:cNvGrpSpPr/>
            <p:nvPr/>
          </p:nvGrpSpPr>
          <p:grpSpPr>
            <a:xfrm>
              <a:off x="5824440" y="726840"/>
              <a:ext cx="522000" cy="95040"/>
              <a:chOff x="5824440" y="726840"/>
              <a:chExt cx="522000" cy="95040"/>
            </a:xfrm>
          </p:grpSpPr>
          <p:sp>
            <p:nvSpPr>
              <p:cNvPr id="1104" name="Google Shape;1170;p20"/>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05" name="Google Shape;1171;p20"/>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06" name="Google Shape;1172;p20"/>
            <p:cNvGrpSpPr/>
            <p:nvPr/>
          </p:nvGrpSpPr>
          <p:grpSpPr>
            <a:xfrm>
              <a:off x="5824440" y="1257840"/>
              <a:ext cx="522000" cy="95040"/>
              <a:chOff x="5824440" y="1257840"/>
              <a:chExt cx="522000" cy="95040"/>
            </a:xfrm>
          </p:grpSpPr>
          <p:sp>
            <p:nvSpPr>
              <p:cNvPr id="1107" name="Google Shape;1173;p20"/>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08" name="Google Shape;1174;p20"/>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09" name="Google Shape;1175;p20"/>
            <p:cNvGrpSpPr/>
            <p:nvPr/>
          </p:nvGrpSpPr>
          <p:grpSpPr>
            <a:xfrm>
              <a:off x="5824440" y="1788840"/>
              <a:ext cx="522000" cy="94680"/>
              <a:chOff x="5824440" y="1788840"/>
              <a:chExt cx="522000" cy="94680"/>
            </a:xfrm>
          </p:grpSpPr>
          <p:sp>
            <p:nvSpPr>
              <p:cNvPr id="1110" name="Google Shape;1176;p20"/>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11" name="Google Shape;1177;p20"/>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12" name="Google Shape;1178;p20"/>
            <p:cNvGrpSpPr/>
            <p:nvPr/>
          </p:nvGrpSpPr>
          <p:grpSpPr>
            <a:xfrm>
              <a:off x="5824440" y="2319840"/>
              <a:ext cx="522000" cy="94680"/>
              <a:chOff x="5824440" y="2319840"/>
              <a:chExt cx="522000" cy="94680"/>
            </a:xfrm>
          </p:grpSpPr>
          <p:sp>
            <p:nvSpPr>
              <p:cNvPr id="1113" name="Google Shape;1179;p20"/>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14" name="Google Shape;1180;p20"/>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15" name="Google Shape;1181;p20"/>
            <p:cNvGrpSpPr/>
            <p:nvPr/>
          </p:nvGrpSpPr>
          <p:grpSpPr>
            <a:xfrm>
              <a:off x="5824440" y="2850840"/>
              <a:ext cx="522000" cy="94680"/>
              <a:chOff x="5824440" y="2850840"/>
              <a:chExt cx="522000" cy="94680"/>
            </a:xfrm>
          </p:grpSpPr>
          <p:sp>
            <p:nvSpPr>
              <p:cNvPr id="1116" name="Google Shape;1182;p20"/>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17" name="Google Shape;1183;p20"/>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18" name="Google Shape;1184;p20"/>
            <p:cNvGrpSpPr/>
            <p:nvPr/>
          </p:nvGrpSpPr>
          <p:grpSpPr>
            <a:xfrm>
              <a:off x="5824440" y="3381480"/>
              <a:ext cx="522000" cy="95040"/>
              <a:chOff x="5824440" y="3381480"/>
              <a:chExt cx="522000" cy="95040"/>
            </a:xfrm>
          </p:grpSpPr>
          <p:sp>
            <p:nvSpPr>
              <p:cNvPr id="1119" name="Google Shape;1185;p20"/>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20" name="Google Shape;1186;p20"/>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21" name="Google Shape;1187;p20"/>
            <p:cNvGrpSpPr/>
            <p:nvPr/>
          </p:nvGrpSpPr>
          <p:grpSpPr>
            <a:xfrm>
              <a:off x="5824440" y="3912480"/>
              <a:ext cx="522000" cy="95040"/>
              <a:chOff x="5824440" y="3912480"/>
              <a:chExt cx="522000" cy="95040"/>
            </a:xfrm>
          </p:grpSpPr>
          <p:sp>
            <p:nvSpPr>
              <p:cNvPr id="1122" name="Google Shape;1188;p20"/>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23" name="Google Shape;1189;p20"/>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24" name="Google Shape;1190;p20"/>
            <p:cNvGrpSpPr/>
            <p:nvPr/>
          </p:nvGrpSpPr>
          <p:grpSpPr>
            <a:xfrm>
              <a:off x="5824440" y="4443480"/>
              <a:ext cx="522000" cy="95040"/>
              <a:chOff x="5824440" y="4443480"/>
              <a:chExt cx="522000" cy="95040"/>
            </a:xfrm>
          </p:grpSpPr>
          <p:sp>
            <p:nvSpPr>
              <p:cNvPr id="1125" name="Google Shape;1191;p20"/>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26" name="Google Shape;1192;p20"/>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27" name="Google Shape;1193;p20"/>
            <p:cNvGrpSpPr/>
            <p:nvPr/>
          </p:nvGrpSpPr>
          <p:grpSpPr>
            <a:xfrm>
              <a:off x="5824440" y="4974480"/>
              <a:ext cx="522000" cy="94680"/>
              <a:chOff x="5824440" y="4974480"/>
              <a:chExt cx="522000" cy="94680"/>
            </a:xfrm>
          </p:grpSpPr>
          <p:sp>
            <p:nvSpPr>
              <p:cNvPr id="1128" name="Google Shape;1194;p20"/>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29" name="Google Shape;1195;p20"/>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30" name="Google Shape;1196;p20"/>
            <p:cNvGrpSpPr/>
            <p:nvPr/>
          </p:nvGrpSpPr>
          <p:grpSpPr>
            <a:xfrm>
              <a:off x="5824440" y="5505480"/>
              <a:ext cx="522000" cy="94680"/>
              <a:chOff x="5824440" y="5505480"/>
              <a:chExt cx="522000" cy="94680"/>
            </a:xfrm>
          </p:grpSpPr>
          <p:sp>
            <p:nvSpPr>
              <p:cNvPr id="1131" name="Google Shape;1197;p20"/>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32" name="Google Shape;1198;p20"/>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33" name="Google Shape;1199;p20"/>
            <p:cNvGrpSpPr/>
            <p:nvPr/>
          </p:nvGrpSpPr>
          <p:grpSpPr>
            <a:xfrm>
              <a:off x="5824440" y="6036480"/>
              <a:ext cx="522000" cy="94680"/>
              <a:chOff x="5824440" y="6036480"/>
              <a:chExt cx="522000" cy="94680"/>
            </a:xfrm>
          </p:grpSpPr>
          <p:sp>
            <p:nvSpPr>
              <p:cNvPr id="1134" name="Google Shape;1200;p20"/>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35" name="Google Shape;1201;p20"/>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1136" name="Google Shape;1202;p20"/>
          <p:cNvSpPr/>
          <p:nvPr/>
        </p:nvSpPr>
        <p:spPr>
          <a:xfrm rot="16202400" flipH="1">
            <a:off x="-133920" y="5141880"/>
            <a:ext cx="959040" cy="430560"/>
          </a:xfrm>
          <a:prstGeom prst="round2SameRect">
            <a:avLst>
              <a:gd name="adj1" fmla="val 19819"/>
              <a:gd name="adj2" fmla="val 0"/>
            </a:avLst>
          </a:prstGeom>
          <a:solidFill>
            <a:schemeClr val="accent5"/>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1137" name="Google Shape;1205;p20"/>
          <p:cNvSpPr/>
          <p:nvPr/>
        </p:nvSpPr>
        <p:spPr>
          <a:xfrm rot="5397600">
            <a:off x="-117000" y="342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138" name="Google Shape;1206;p20"/>
          <p:cNvSpPr/>
          <p:nvPr/>
        </p:nvSpPr>
        <p:spPr>
          <a:xfrm rot="5397600">
            <a:off x="-117000" y="13021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139" name="Google Shape;1207;p20"/>
          <p:cNvSpPr/>
          <p:nvPr/>
        </p:nvSpPr>
        <p:spPr>
          <a:xfrm rot="5397600">
            <a:off x="-117000" y="22622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140" name="Google Shape;1208;p20"/>
          <p:cNvSpPr/>
          <p:nvPr/>
        </p:nvSpPr>
        <p:spPr>
          <a:xfrm rot="5397600">
            <a:off x="-117000" y="32223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141" name="Google Shape;1209;p20"/>
          <p:cNvSpPr/>
          <p:nvPr/>
        </p:nvSpPr>
        <p:spPr>
          <a:xfrm rot="5397600">
            <a:off x="-117000" y="4182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142" name="Google Shape;1210;p20"/>
          <p:cNvSpPr/>
          <p:nvPr/>
        </p:nvSpPr>
        <p:spPr>
          <a:xfrm rot="5397600">
            <a:off x="-117000" y="5142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143" name="Google Shape;1211;p20"/>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1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14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1182"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1183" name="Google Shape;1213;p21"/>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184" name="Google Shape;1214;p21"/>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1185" name="Google Shape;1215;p21"/>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1186" name="Google Shape;1216;p21"/>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1187" name="Google Shape;1217;p21"/>
          <p:cNvSpPr/>
          <p:nvPr/>
        </p:nvSpPr>
        <p:spPr>
          <a:xfrm rot="16202400" flipH="1">
            <a:off x="-133920" y="3222000"/>
            <a:ext cx="959040" cy="430560"/>
          </a:xfrm>
          <a:prstGeom prst="round2SameRect">
            <a:avLst>
              <a:gd name="adj1" fmla="val 19819"/>
              <a:gd name="adj2" fmla="val 0"/>
            </a:avLst>
          </a:prstGeom>
          <a:solidFill>
            <a:schemeClr val="accent3"/>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1188" name="Google Shape;1218;p21"/>
          <p:cNvSpPr/>
          <p:nvPr/>
        </p:nvSpPr>
        <p:spPr>
          <a:xfrm rot="16202400" flipH="1">
            <a:off x="-133920" y="4181760"/>
            <a:ext cx="959040" cy="430560"/>
          </a:xfrm>
          <a:prstGeom prst="round2SameRect">
            <a:avLst>
              <a:gd name="adj1" fmla="val 19819"/>
              <a:gd name="adj2" fmla="val 0"/>
            </a:avLst>
          </a:prstGeom>
          <a:solidFill>
            <a:schemeClr val="accent4"/>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1189" name="Google Shape;1219;p21"/>
          <p:cNvSpPr/>
          <p:nvPr/>
        </p:nvSpPr>
        <p:spPr>
          <a:xfrm rot="16202400" flipH="1">
            <a:off x="-133920" y="5141880"/>
            <a:ext cx="959040" cy="430560"/>
          </a:xfrm>
          <a:prstGeom prst="round2SameRect">
            <a:avLst>
              <a:gd name="adj1" fmla="val 19819"/>
              <a:gd name="adj2" fmla="val 0"/>
            </a:avLst>
          </a:prstGeom>
          <a:solidFill>
            <a:schemeClr val="accent5"/>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1190" name="Google Shape;1220;p21"/>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1191" name="Google Shape;1221;p21"/>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192" name="Google Shape;1222;p21"/>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1193" name="Google Shape;1223;p21"/>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194" name="Google Shape;1224;p21"/>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1195" name="Google Shape;1226;p21"/>
          <p:cNvGrpSpPr/>
          <p:nvPr/>
        </p:nvGrpSpPr>
        <p:grpSpPr>
          <a:xfrm>
            <a:off x="5824440" y="196200"/>
            <a:ext cx="522000" cy="6465960"/>
            <a:chOff x="5824440" y="196200"/>
            <a:chExt cx="522000" cy="6465960"/>
          </a:xfrm>
        </p:grpSpPr>
        <p:grpSp>
          <p:nvGrpSpPr>
            <p:cNvPr id="1196" name="Google Shape;1227;p21"/>
            <p:cNvGrpSpPr/>
            <p:nvPr/>
          </p:nvGrpSpPr>
          <p:grpSpPr>
            <a:xfrm>
              <a:off x="5824440" y="196200"/>
              <a:ext cx="522000" cy="94680"/>
              <a:chOff x="5824440" y="196200"/>
              <a:chExt cx="522000" cy="94680"/>
            </a:xfrm>
          </p:grpSpPr>
          <p:sp>
            <p:nvSpPr>
              <p:cNvPr id="1197" name="Google Shape;1228;p21"/>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198" name="Google Shape;1229;p21"/>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199" name="Google Shape;1230;p21"/>
            <p:cNvGrpSpPr/>
            <p:nvPr/>
          </p:nvGrpSpPr>
          <p:grpSpPr>
            <a:xfrm>
              <a:off x="5824440" y="6567120"/>
              <a:ext cx="522000" cy="95040"/>
              <a:chOff x="5824440" y="6567120"/>
              <a:chExt cx="522000" cy="95040"/>
            </a:xfrm>
          </p:grpSpPr>
          <p:sp>
            <p:nvSpPr>
              <p:cNvPr id="1200" name="Google Shape;1231;p21"/>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01" name="Google Shape;1232;p21"/>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02" name="Google Shape;1233;p21"/>
            <p:cNvGrpSpPr/>
            <p:nvPr/>
          </p:nvGrpSpPr>
          <p:grpSpPr>
            <a:xfrm>
              <a:off x="5824440" y="726840"/>
              <a:ext cx="522000" cy="95040"/>
              <a:chOff x="5824440" y="726840"/>
              <a:chExt cx="522000" cy="95040"/>
            </a:xfrm>
          </p:grpSpPr>
          <p:sp>
            <p:nvSpPr>
              <p:cNvPr id="1203" name="Google Shape;1234;p21"/>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04" name="Google Shape;1235;p21"/>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05" name="Google Shape;1236;p21"/>
            <p:cNvGrpSpPr/>
            <p:nvPr/>
          </p:nvGrpSpPr>
          <p:grpSpPr>
            <a:xfrm>
              <a:off x="5824440" y="1257840"/>
              <a:ext cx="522000" cy="95040"/>
              <a:chOff x="5824440" y="1257840"/>
              <a:chExt cx="522000" cy="95040"/>
            </a:xfrm>
          </p:grpSpPr>
          <p:sp>
            <p:nvSpPr>
              <p:cNvPr id="1206" name="Google Shape;1237;p21"/>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07" name="Google Shape;1238;p21"/>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08" name="Google Shape;1239;p21"/>
            <p:cNvGrpSpPr/>
            <p:nvPr/>
          </p:nvGrpSpPr>
          <p:grpSpPr>
            <a:xfrm>
              <a:off x="5824440" y="1788840"/>
              <a:ext cx="522000" cy="94680"/>
              <a:chOff x="5824440" y="1788840"/>
              <a:chExt cx="522000" cy="94680"/>
            </a:xfrm>
          </p:grpSpPr>
          <p:sp>
            <p:nvSpPr>
              <p:cNvPr id="1209" name="Google Shape;1240;p21"/>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10" name="Google Shape;1241;p21"/>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11" name="Google Shape;1242;p21"/>
            <p:cNvGrpSpPr/>
            <p:nvPr/>
          </p:nvGrpSpPr>
          <p:grpSpPr>
            <a:xfrm>
              <a:off x="5824440" y="2319840"/>
              <a:ext cx="522000" cy="94680"/>
              <a:chOff x="5824440" y="2319840"/>
              <a:chExt cx="522000" cy="94680"/>
            </a:xfrm>
          </p:grpSpPr>
          <p:sp>
            <p:nvSpPr>
              <p:cNvPr id="1212" name="Google Shape;1243;p21"/>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13" name="Google Shape;1244;p21"/>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14" name="Google Shape;1245;p21"/>
            <p:cNvGrpSpPr/>
            <p:nvPr/>
          </p:nvGrpSpPr>
          <p:grpSpPr>
            <a:xfrm>
              <a:off x="5824440" y="2850840"/>
              <a:ext cx="522000" cy="94680"/>
              <a:chOff x="5824440" y="2850840"/>
              <a:chExt cx="522000" cy="94680"/>
            </a:xfrm>
          </p:grpSpPr>
          <p:sp>
            <p:nvSpPr>
              <p:cNvPr id="1215" name="Google Shape;1246;p21"/>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16" name="Google Shape;1247;p21"/>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17" name="Google Shape;1248;p21"/>
            <p:cNvGrpSpPr/>
            <p:nvPr/>
          </p:nvGrpSpPr>
          <p:grpSpPr>
            <a:xfrm>
              <a:off x="5824440" y="3381480"/>
              <a:ext cx="522000" cy="95040"/>
              <a:chOff x="5824440" y="3381480"/>
              <a:chExt cx="522000" cy="95040"/>
            </a:xfrm>
          </p:grpSpPr>
          <p:sp>
            <p:nvSpPr>
              <p:cNvPr id="1218" name="Google Shape;1249;p21"/>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19" name="Google Shape;1250;p21"/>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20" name="Google Shape;1251;p21"/>
            <p:cNvGrpSpPr/>
            <p:nvPr/>
          </p:nvGrpSpPr>
          <p:grpSpPr>
            <a:xfrm>
              <a:off x="5824440" y="3912480"/>
              <a:ext cx="522000" cy="95040"/>
              <a:chOff x="5824440" y="3912480"/>
              <a:chExt cx="522000" cy="95040"/>
            </a:xfrm>
          </p:grpSpPr>
          <p:sp>
            <p:nvSpPr>
              <p:cNvPr id="1221" name="Google Shape;1252;p21"/>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22" name="Google Shape;1253;p21"/>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23" name="Google Shape;1254;p21"/>
            <p:cNvGrpSpPr/>
            <p:nvPr/>
          </p:nvGrpSpPr>
          <p:grpSpPr>
            <a:xfrm>
              <a:off x="5824440" y="4443480"/>
              <a:ext cx="522000" cy="95040"/>
              <a:chOff x="5824440" y="4443480"/>
              <a:chExt cx="522000" cy="95040"/>
            </a:xfrm>
          </p:grpSpPr>
          <p:sp>
            <p:nvSpPr>
              <p:cNvPr id="1224" name="Google Shape;1255;p21"/>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25" name="Google Shape;1256;p21"/>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26" name="Google Shape;1257;p21"/>
            <p:cNvGrpSpPr/>
            <p:nvPr/>
          </p:nvGrpSpPr>
          <p:grpSpPr>
            <a:xfrm>
              <a:off x="5824440" y="4974480"/>
              <a:ext cx="522000" cy="94680"/>
              <a:chOff x="5824440" y="4974480"/>
              <a:chExt cx="522000" cy="94680"/>
            </a:xfrm>
          </p:grpSpPr>
          <p:sp>
            <p:nvSpPr>
              <p:cNvPr id="1227" name="Google Shape;1258;p21"/>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28" name="Google Shape;1259;p21"/>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29" name="Google Shape;1260;p21"/>
            <p:cNvGrpSpPr/>
            <p:nvPr/>
          </p:nvGrpSpPr>
          <p:grpSpPr>
            <a:xfrm>
              <a:off x="5824440" y="5505480"/>
              <a:ext cx="522000" cy="94680"/>
              <a:chOff x="5824440" y="5505480"/>
              <a:chExt cx="522000" cy="94680"/>
            </a:xfrm>
          </p:grpSpPr>
          <p:sp>
            <p:nvSpPr>
              <p:cNvPr id="1230" name="Google Shape;1261;p21"/>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31" name="Google Shape;1262;p21"/>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32" name="Google Shape;1263;p21"/>
            <p:cNvGrpSpPr/>
            <p:nvPr/>
          </p:nvGrpSpPr>
          <p:grpSpPr>
            <a:xfrm>
              <a:off x="5824440" y="6036480"/>
              <a:ext cx="522000" cy="94680"/>
              <a:chOff x="5824440" y="6036480"/>
              <a:chExt cx="522000" cy="94680"/>
            </a:xfrm>
          </p:grpSpPr>
          <p:sp>
            <p:nvSpPr>
              <p:cNvPr id="1233" name="Google Shape;1264;p21"/>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34" name="Google Shape;1265;p21"/>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1235" name="Google Shape;1268;p21"/>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236" name="Google Shape;1269;p21"/>
          <p:cNvSpPr/>
          <p:nvPr/>
        </p:nvSpPr>
        <p:spPr>
          <a:xfrm rot="5397600">
            <a:off x="-117000" y="342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237" name="Google Shape;1270;p21"/>
          <p:cNvSpPr/>
          <p:nvPr/>
        </p:nvSpPr>
        <p:spPr>
          <a:xfrm rot="5397600">
            <a:off x="-117000" y="13021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238" name="Google Shape;1271;p21"/>
          <p:cNvSpPr/>
          <p:nvPr/>
        </p:nvSpPr>
        <p:spPr>
          <a:xfrm rot="5397600">
            <a:off x="-117000" y="22622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239" name="Google Shape;1272;p21"/>
          <p:cNvSpPr/>
          <p:nvPr/>
        </p:nvSpPr>
        <p:spPr>
          <a:xfrm rot="5397600">
            <a:off x="-117000" y="32223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240" name="Google Shape;1273;p21"/>
          <p:cNvSpPr/>
          <p:nvPr/>
        </p:nvSpPr>
        <p:spPr>
          <a:xfrm rot="5397600">
            <a:off x="-117000" y="4182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241" name="Google Shape;1274;p21"/>
          <p:cNvSpPr/>
          <p:nvPr/>
        </p:nvSpPr>
        <p:spPr>
          <a:xfrm rot="5397600">
            <a:off x="-117000" y="5142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2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24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1280"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1281" name="Google Shape;1339;p23"/>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1282" name="Google Shape;1340;p23"/>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283" name="Google Shape;1341;p23"/>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284" name="Google Shape;1342;p23"/>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285" name="Google Shape;1343;p23"/>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1286" name="Google Shape;1344;p23"/>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1287" name="Google Shape;1345;p23"/>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1288" name="Google Shape;1346;p23"/>
          <p:cNvSpPr/>
          <p:nvPr/>
        </p:nvSpPr>
        <p:spPr>
          <a:xfrm rot="16202400" flipH="1">
            <a:off x="-133920" y="3222000"/>
            <a:ext cx="959040" cy="430560"/>
          </a:xfrm>
          <a:prstGeom prst="round2SameRect">
            <a:avLst>
              <a:gd name="adj1" fmla="val 19819"/>
              <a:gd name="adj2" fmla="val 0"/>
            </a:avLst>
          </a:prstGeom>
          <a:solidFill>
            <a:schemeClr val="accent3"/>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1289" name="Google Shape;1347;p23"/>
          <p:cNvSpPr/>
          <p:nvPr/>
        </p:nvSpPr>
        <p:spPr>
          <a:xfrm rot="16202400" flipH="1">
            <a:off x="-133920" y="4181760"/>
            <a:ext cx="959040" cy="430560"/>
          </a:xfrm>
          <a:prstGeom prst="round2SameRect">
            <a:avLst>
              <a:gd name="adj1" fmla="val 19819"/>
              <a:gd name="adj2" fmla="val 0"/>
            </a:avLst>
          </a:prstGeom>
          <a:solidFill>
            <a:schemeClr val="accent4"/>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1290" name="Google Shape;1348;p23"/>
          <p:cNvSpPr/>
          <p:nvPr/>
        </p:nvSpPr>
        <p:spPr>
          <a:xfrm rot="16202400" flipH="1">
            <a:off x="-133920" y="5141880"/>
            <a:ext cx="959040" cy="430560"/>
          </a:xfrm>
          <a:prstGeom prst="round2SameRect">
            <a:avLst>
              <a:gd name="adj1" fmla="val 19819"/>
              <a:gd name="adj2" fmla="val 0"/>
            </a:avLst>
          </a:prstGeom>
          <a:solidFill>
            <a:schemeClr val="accent5"/>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1291" name="Google Shape;1349;p23"/>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1292" name="Google Shape;1351;p23"/>
          <p:cNvGrpSpPr/>
          <p:nvPr/>
        </p:nvGrpSpPr>
        <p:grpSpPr>
          <a:xfrm>
            <a:off x="5824440" y="196200"/>
            <a:ext cx="522000" cy="6465960"/>
            <a:chOff x="5824440" y="196200"/>
            <a:chExt cx="522000" cy="6465960"/>
          </a:xfrm>
        </p:grpSpPr>
        <p:grpSp>
          <p:nvGrpSpPr>
            <p:cNvPr id="1293" name="Google Shape;1352;p23"/>
            <p:cNvGrpSpPr/>
            <p:nvPr/>
          </p:nvGrpSpPr>
          <p:grpSpPr>
            <a:xfrm>
              <a:off x="5824440" y="196200"/>
              <a:ext cx="522000" cy="94680"/>
              <a:chOff x="5824440" y="196200"/>
              <a:chExt cx="522000" cy="94680"/>
            </a:xfrm>
          </p:grpSpPr>
          <p:sp>
            <p:nvSpPr>
              <p:cNvPr id="1294" name="Google Shape;1353;p23"/>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95" name="Google Shape;1354;p23"/>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96" name="Google Shape;1355;p23"/>
            <p:cNvGrpSpPr/>
            <p:nvPr/>
          </p:nvGrpSpPr>
          <p:grpSpPr>
            <a:xfrm>
              <a:off x="5824440" y="6567120"/>
              <a:ext cx="522000" cy="95040"/>
              <a:chOff x="5824440" y="6567120"/>
              <a:chExt cx="522000" cy="95040"/>
            </a:xfrm>
          </p:grpSpPr>
          <p:sp>
            <p:nvSpPr>
              <p:cNvPr id="1297" name="Google Shape;1356;p23"/>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98" name="Google Shape;1357;p23"/>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99" name="Google Shape;1358;p23"/>
            <p:cNvGrpSpPr/>
            <p:nvPr/>
          </p:nvGrpSpPr>
          <p:grpSpPr>
            <a:xfrm>
              <a:off x="5824440" y="726840"/>
              <a:ext cx="522000" cy="95040"/>
              <a:chOff x="5824440" y="726840"/>
              <a:chExt cx="522000" cy="95040"/>
            </a:xfrm>
          </p:grpSpPr>
          <p:sp>
            <p:nvSpPr>
              <p:cNvPr id="1300" name="Google Shape;1359;p23"/>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01" name="Google Shape;1360;p23"/>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02" name="Google Shape;1361;p23"/>
            <p:cNvGrpSpPr/>
            <p:nvPr/>
          </p:nvGrpSpPr>
          <p:grpSpPr>
            <a:xfrm>
              <a:off x="5824440" y="1257840"/>
              <a:ext cx="522000" cy="95040"/>
              <a:chOff x="5824440" y="1257840"/>
              <a:chExt cx="522000" cy="95040"/>
            </a:xfrm>
          </p:grpSpPr>
          <p:sp>
            <p:nvSpPr>
              <p:cNvPr id="1303" name="Google Shape;1362;p23"/>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04" name="Google Shape;1363;p23"/>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05" name="Google Shape;1364;p23"/>
            <p:cNvGrpSpPr/>
            <p:nvPr/>
          </p:nvGrpSpPr>
          <p:grpSpPr>
            <a:xfrm>
              <a:off x="5824440" y="1788840"/>
              <a:ext cx="522000" cy="94680"/>
              <a:chOff x="5824440" y="1788840"/>
              <a:chExt cx="522000" cy="94680"/>
            </a:xfrm>
          </p:grpSpPr>
          <p:sp>
            <p:nvSpPr>
              <p:cNvPr id="1306" name="Google Shape;1365;p23"/>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07" name="Google Shape;1366;p23"/>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08" name="Google Shape;1367;p23"/>
            <p:cNvGrpSpPr/>
            <p:nvPr/>
          </p:nvGrpSpPr>
          <p:grpSpPr>
            <a:xfrm>
              <a:off x="5824440" y="2319840"/>
              <a:ext cx="522000" cy="94680"/>
              <a:chOff x="5824440" y="2319840"/>
              <a:chExt cx="522000" cy="94680"/>
            </a:xfrm>
          </p:grpSpPr>
          <p:sp>
            <p:nvSpPr>
              <p:cNvPr id="1309" name="Google Shape;1368;p23"/>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10" name="Google Shape;1369;p23"/>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11" name="Google Shape;1370;p23"/>
            <p:cNvGrpSpPr/>
            <p:nvPr/>
          </p:nvGrpSpPr>
          <p:grpSpPr>
            <a:xfrm>
              <a:off x="5824440" y="2850840"/>
              <a:ext cx="522000" cy="94680"/>
              <a:chOff x="5824440" y="2850840"/>
              <a:chExt cx="522000" cy="94680"/>
            </a:xfrm>
          </p:grpSpPr>
          <p:sp>
            <p:nvSpPr>
              <p:cNvPr id="1312" name="Google Shape;1371;p23"/>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13" name="Google Shape;1372;p23"/>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14" name="Google Shape;1373;p23"/>
            <p:cNvGrpSpPr/>
            <p:nvPr/>
          </p:nvGrpSpPr>
          <p:grpSpPr>
            <a:xfrm>
              <a:off x="5824440" y="3381480"/>
              <a:ext cx="522000" cy="95040"/>
              <a:chOff x="5824440" y="3381480"/>
              <a:chExt cx="522000" cy="95040"/>
            </a:xfrm>
          </p:grpSpPr>
          <p:sp>
            <p:nvSpPr>
              <p:cNvPr id="1315" name="Google Shape;1374;p23"/>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16" name="Google Shape;1375;p23"/>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17" name="Google Shape;1376;p23"/>
            <p:cNvGrpSpPr/>
            <p:nvPr/>
          </p:nvGrpSpPr>
          <p:grpSpPr>
            <a:xfrm>
              <a:off x="5824440" y="3912480"/>
              <a:ext cx="522000" cy="95040"/>
              <a:chOff x="5824440" y="3912480"/>
              <a:chExt cx="522000" cy="95040"/>
            </a:xfrm>
          </p:grpSpPr>
          <p:sp>
            <p:nvSpPr>
              <p:cNvPr id="1318" name="Google Shape;1377;p23"/>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19" name="Google Shape;1378;p23"/>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20" name="Google Shape;1379;p23"/>
            <p:cNvGrpSpPr/>
            <p:nvPr/>
          </p:nvGrpSpPr>
          <p:grpSpPr>
            <a:xfrm>
              <a:off x="5824440" y="4443480"/>
              <a:ext cx="522000" cy="95040"/>
              <a:chOff x="5824440" y="4443480"/>
              <a:chExt cx="522000" cy="95040"/>
            </a:xfrm>
          </p:grpSpPr>
          <p:sp>
            <p:nvSpPr>
              <p:cNvPr id="1321" name="Google Shape;1380;p23"/>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22" name="Google Shape;1381;p23"/>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23" name="Google Shape;1382;p23"/>
            <p:cNvGrpSpPr/>
            <p:nvPr/>
          </p:nvGrpSpPr>
          <p:grpSpPr>
            <a:xfrm>
              <a:off x="5824440" y="4974480"/>
              <a:ext cx="522000" cy="94680"/>
              <a:chOff x="5824440" y="4974480"/>
              <a:chExt cx="522000" cy="94680"/>
            </a:xfrm>
          </p:grpSpPr>
          <p:sp>
            <p:nvSpPr>
              <p:cNvPr id="1324" name="Google Shape;1383;p23"/>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25" name="Google Shape;1384;p23"/>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26" name="Google Shape;1385;p23"/>
            <p:cNvGrpSpPr/>
            <p:nvPr/>
          </p:nvGrpSpPr>
          <p:grpSpPr>
            <a:xfrm>
              <a:off x="5824440" y="5505480"/>
              <a:ext cx="522000" cy="94680"/>
              <a:chOff x="5824440" y="5505480"/>
              <a:chExt cx="522000" cy="94680"/>
            </a:xfrm>
          </p:grpSpPr>
          <p:sp>
            <p:nvSpPr>
              <p:cNvPr id="1327" name="Google Shape;1386;p23"/>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28" name="Google Shape;1387;p23"/>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29" name="Google Shape;1388;p23"/>
            <p:cNvGrpSpPr/>
            <p:nvPr/>
          </p:nvGrpSpPr>
          <p:grpSpPr>
            <a:xfrm>
              <a:off x="5824440" y="6036480"/>
              <a:ext cx="522000" cy="94680"/>
              <a:chOff x="5824440" y="6036480"/>
              <a:chExt cx="522000" cy="94680"/>
            </a:xfrm>
          </p:grpSpPr>
          <p:sp>
            <p:nvSpPr>
              <p:cNvPr id="1330" name="Google Shape;1389;p23"/>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31" name="Google Shape;1390;p23"/>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1332" name="Google Shape;1391;p23"/>
          <p:cNvSpPr/>
          <p:nvPr/>
        </p:nvSpPr>
        <p:spPr>
          <a:xfrm rot="16202400" flipH="1">
            <a:off x="-133920" y="6101640"/>
            <a:ext cx="959040" cy="430560"/>
          </a:xfrm>
          <a:prstGeom prst="round2SameRect">
            <a:avLst>
              <a:gd name="adj1" fmla="val 19819"/>
              <a:gd name="adj2" fmla="val 0"/>
            </a:avLst>
          </a:prstGeom>
          <a:solidFill>
            <a:schemeClr val="accent6"/>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1333" name="Google Shape;1394;p23"/>
          <p:cNvSpPr/>
          <p:nvPr/>
        </p:nvSpPr>
        <p:spPr>
          <a:xfrm rot="5397600">
            <a:off x="-137520" y="3315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334" name="Google Shape;1395;p23"/>
          <p:cNvSpPr/>
          <p:nvPr/>
        </p:nvSpPr>
        <p:spPr>
          <a:xfrm rot="5397600">
            <a:off x="-137520" y="12916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335" name="Google Shape;1396;p23"/>
          <p:cNvSpPr/>
          <p:nvPr/>
        </p:nvSpPr>
        <p:spPr>
          <a:xfrm rot="5397600">
            <a:off x="-137520" y="22518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336" name="Google Shape;1397;p23"/>
          <p:cNvSpPr/>
          <p:nvPr/>
        </p:nvSpPr>
        <p:spPr>
          <a:xfrm rot="5397600">
            <a:off x="-137520" y="32119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337" name="Google Shape;1398;p23"/>
          <p:cNvSpPr/>
          <p:nvPr/>
        </p:nvSpPr>
        <p:spPr>
          <a:xfrm rot="5397600">
            <a:off x="-137520" y="41720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338" name="Google Shape;1399;p23"/>
          <p:cNvSpPr/>
          <p:nvPr/>
        </p:nvSpPr>
        <p:spPr>
          <a:xfrm rot="5397600">
            <a:off x="-137520" y="51321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339" name="Google Shape;1400;p23"/>
          <p:cNvSpPr/>
          <p:nvPr/>
        </p:nvSpPr>
        <p:spPr>
          <a:xfrm rot="5397600">
            <a:off x="-137520" y="60922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3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341"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1378"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1379" name="Google Shape;1402;p24"/>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380" name="Google Shape;1403;p24"/>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1381" name="Google Shape;1404;p24"/>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1382" name="Google Shape;1405;p24"/>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1383" name="Google Shape;1406;p24"/>
          <p:cNvSpPr/>
          <p:nvPr/>
        </p:nvSpPr>
        <p:spPr>
          <a:xfrm rot="16202400" flipH="1">
            <a:off x="-133920" y="3222000"/>
            <a:ext cx="959040" cy="430560"/>
          </a:xfrm>
          <a:prstGeom prst="round2SameRect">
            <a:avLst>
              <a:gd name="adj1" fmla="val 19819"/>
              <a:gd name="adj2" fmla="val 0"/>
            </a:avLst>
          </a:prstGeom>
          <a:solidFill>
            <a:schemeClr val="accent3"/>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1384" name="Google Shape;1407;p24"/>
          <p:cNvSpPr/>
          <p:nvPr/>
        </p:nvSpPr>
        <p:spPr>
          <a:xfrm rot="16202400" flipH="1">
            <a:off x="-133920" y="4181760"/>
            <a:ext cx="959040" cy="430560"/>
          </a:xfrm>
          <a:prstGeom prst="round2SameRect">
            <a:avLst>
              <a:gd name="adj1" fmla="val 19819"/>
              <a:gd name="adj2" fmla="val 0"/>
            </a:avLst>
          </a:prstGeom>
          <a:solidFill>
            <a:schemeClr val="accent4"/>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1385" name="Google Shape;1408;p24"/>
          <p:cNvSpPr/>
          <p:nvPr/>
        </p:nvSpPr>
        <p:spPr>
          <a:xfrm rot="16202400" flipH="1">
            <a:off x="-133920" y="5141880"/>
            <a:ext cx="959040" cy="430560"/>
          </a:xfrm>
          <a:prstGeom prst="round2SameRect">
            <a:avLst>
              <a:gd name="adj1" fmla="val 19819"/>
              <a:gd name="adj2" fmla="val 0"/>
            </a:avLst>
          </a:prstGeom>
          <a:solidFill>
            <a:schemeClr val="accent5"/>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1386" name="Google Shape;1409;p24"/>
          <p:cNvSpPr/>
          <p:nvPr/>
        </p:nvSpPr>
        <p:spPr>
          <a:xfrm rot="16202400" flipH="1">
            <a:off x="-133920" y="6101640"/>
            <a:ext cx="959040" cy="430560"/>
          </a:xfrm>
          <a:prstGeom prst="round2SameRect">
            <a:avLst>
              <a:gd name="adj1" fmla="val 19819"/>
              <a:gd name="adj2" fmla="val 0"/>
            </a:avLst>
          </a:prstGeom>
          <a:solidFill>
            <a:schemeClr val="accent6"/>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1387" name="Google Shape;1410;p24"/>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1388" name="Google Shape;1411;p24"/>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389" name="Google Shape;1412;p24"/>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390" name="Google Shape;1413;p24"/>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1391" name="Google Shape;1415;p24"/>
          <p:cNvGrpSpPr/>
          <p:nvPr/>
        </p:nvGrpSpPr>
        <p:grpSpPr>
          <a:xfrm>
            <a:off x="5824440" y="196200"/>
            <a:ext cx="522000" cy="6465960"/>
            <a:chOff x="5824440" y="196200"/>
            <a:chExt cx="522000" cy="6465960"/>
          </a:xfrm>
        </p:grpSpPr>
        <p:grpSp>
          <p:nvGrpSpPr>
            <p:cNvPr id="1392" name="Google Shape;1416;p24"/>
            <p:cNvGrpSpPr/>
            <p:nvPr/>
          </p:nvGrpSpPr>
          <p:grpSpPr>
            <a:xfrm>
              <a:off x="5824440" y="196200"/>
              <a:ext cx="522000" cy="94680"/>
              <a:chOff x="5824440" y="196200"/>
              <a:chExt cx="522000" cy="94680"/>
            </a:xfrm>
          </p:grpSpPr>
          <p:sp>
            <p:nvSpPr>
              <p:cNvPr id="1393" name="Google Shape;1417;p24"/>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94" name="Google Shape;1418;p24"/>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95" name="Google Shape;1419;p24"/>
            <p:cNvGrpSpPr/>
            <p:nvPr/>
          </p:nvGrpSpPr>
          <p:grpSpPr>
            <a:xfrm>
              <a:off x="5824440" y="6567120"/>
              <a:ext cx="522000" cy="95040"/>
              <a:chOff x="5824440" y="6567120"/>
              <a:chExt cx="522000" cy="95040"/>
            </a:xfrm>
          </p:grpSpPr>
          <p:sp>
            <p:nvSpPr>
              <p:cNvPr id="1396" name="Google Shape;1420;p24"/>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97" name="Google Shape;1421;p24"/>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98" name="Google Shape;1422;p24"/>
            <p:cNvGrpSpPr/>
            <p:nvPr/>
          </p:nvGrpSpPr>
          <p:grpSpPr>
            <a:xfrm>
              <a:off x="5824440" y="726840"/>
              <a:ext cx="522000" cy="95040"/>
              <a:chOff x="5824440" y="726840"/>
              <a:chExt cx="522000" cy="95040"/>
            </a:xfrm>
          </p:grpSpPr>
          <p:sp>
            <p:nvSpPr>
              <p:cNvPr id="1399" name="Google Shape;1423;p24"/>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00" name="Google Shape;1424;p24"/>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01" name="Google Shape;1425;p24"/>
            <p:cNvGrpSpPr/>
            <p:nvPr/>
          </p:nvGrpSpPr>
          <p:grpSpPr>
            <a:xfrm>
              <a:off x="5824440" y="1257840"/>
              <a:ext cx="522000" cy="95040"/>
              <a:chOff x="5824440" y="1257840"/>
              <a:chExt cx="522000" cy="95040"/>
            </a:xfrm>
          </p:grpSpPr>
          <p:sp>
            <p:nvSpPr>
              <p:cNvPr id="1402" name="Google Shape;1426;p24"/>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03" name="Google Shape;1427;p24"/>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04" name="Google Shape;1428;p24"/>
            <p:cNvGrpSpPr/>
            <p:nvPr/>
          </p:nvGrpSpPr>
          <p:grpSpPr>
            <a:xfrm>
              <a:off x="5824440" y="1788840"/>
              <a:ext cx="522000" cy="94680"/>
              <a:chOff x="5824440" y="1788840"/>
              <a:chExt cx="522000" cy="94680"/>
            </a:xfrm>
          </p:grpSpPr>
          <p:sp>
            <p:nvSpPr>
              <p:cNvPr id="1405" name="Google Shape;1429;p24"/>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06" name="Google Shape;1430;p24"/>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07" name="Google Shape;1431;p24"/>
            <p:cNvGrpSpPr/>
            <p:nvPr/>
          </p:nvGrpSpPr>
          <p:grpSpPr>
            <a:xfrm>
              <a:off x="5824440" y="2319840"/>
              <a:ext cx="522000" cy="94680"/>
              <a:chOff x="5824440" y="2319840"/>
              <a:chExt cx="522000" cy="94680"/>
            </a:xfrm>
          </p:grpSpPr>
          <p:sp>
            <p:nvSpPr>
              <p:cNvPr id="1408" name="Google Shape;1432;p24"/>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09" name="Google Shape;1433;p24"/>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10" name="Google Shape;1434;p24"/>
            <p:cNvGrpSpPr/>
            <p:nvPr/>
          </p:nvGrpSpPr>
          <p:grpSpPr>
            <a:xfrm>
              <a:off x="5824440" y="2850840"/>
              <a:ext cx="522000" cy="94680"/>
              <a:chOff x="5824440" y="2850840"/>
              <a:chExt cx="522000" cy="94680"/>
            </a:xfrm>
          </p:grpSpPr>
          <p:sp>
            <p:nvSpPr>
              <p:cNvPr id="1411" name="Google Shape;1435;p24"/>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12" name="Google Shape;1436;p24"/>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13" name="Google Shape;1437;p24"/>
            <p:cNvGrpSpPr/>
            <p:nvPr/>
          </p:nvGrpSpPr>
          <p:grpSpPr>
            <a:xfrm>
              <a:off x="5824440" y="3381480"/>
              <a:ext cx="522000" cy="95040"/>
              <a:chOff x="5824440" y="3381480"/>
              <a:chExt cx="522000" cy="95040"/>
            </a:xfrm>
          </p:grpSpPr>
          <p:sp>
            <p:nvSpPr>
              <p:cNvPr id="1414" name="Google Shape;1438;p24"/>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15" name="Google Shape;1439;p24"/>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16" name="Google Shape;1440;p24"/>
            <p:cNvGrpSpPr/>
            <p:nvPr/>
          </p:nvGrpSpPr>
          <p:grpSpPr>
            <a:xfrm>
              <a:off x="5824440" y="3912480"/>
              <a:ext cx="522000" cy="95040"/>
              <a:chOff x="5824440" y="3912480"/>
              <a:chExt cx="522000" cy="95040"/>
            </a:xfrm>
          </p:grpSpPr>
          <p:sp>
            <p:nvSpPr>
              <p:cNvPr id="1417" name="Google Shape;1441;p24"/>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18" name="Google Shape;1442;p24"/>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19" name="Google Shape;1443;p24"/>
            <p:cNvGrpSpPr/>
            <p:nvPr/>
          </p:nvGrpSpPr>
          <p:grpSpPr>
            <a:xfrm>
              <a:off x="5824440" y="4443480"/>
              <a:ext cx="522000" cy="95040"/>
              <a:chOff x="5824440" y="4443480"/>
              <a:chExt cx="522000" cy="95040"/>
            </a:xfrm>
          </p:grpSpPr>
          <p:sp>
            <p:nvSpPr>
              <p:cNvPr id="1420" name="Google Shape;1444;p24"/>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21" name="Google Shape;1445;p24"/>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22" name="Google Shape;1446;p24"/>
            <p:cNvGrpSpPr/>
            <p:nvPr/>
          </p:nvGrpSpPr>
          <p:grpSpPr>
            <a:xfrm>
              <a:off x="5824440" y="4974480"/>
              <a:ext cx="522000" cy="94680"/>
              <a:chOff x="5824440" y="4974480"/>
              <a:chExt cx="522000" cy="94680"/>
            </a:xfrm>
          </p:grpSpPr>
          <p:sp>
            <p:nvSpPr>
              <p:cNvPr id="1423" name="Google Shape;1447;p24"/>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24" name="Google Shape;1448;p24"/>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25" name="Google Shape;1449;p24"/>
            <p:cNvGrpSpPr/>
            <p:nvPr/>
          </p:nvGrpSpPr>
          <p:grpSpPr>
            <a:xfrm>
              <a:off x="5824440" y="5505480"/>
              <a:ext cx="522000" cy="94680"/>
              <a:chOff x="5824440" y="5505480"/>
              <a:chExt cx="522000" cy="94680"/>
            </a:xfrm>
          </p:grpSpPr>
          <p:sp>
            <p:nvSpPr>
              <p:cNvPr id="1426" name="Google Shape;1450;p24"/>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27" name="Google Shape;1451;p24"/>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28" name="Google Shape;1452;p24"/>
            <p:cNvGrpSpPr/>
            <p:nvPr/>
          </p:nvGrpSpPr>
          <p:grpSpPr>
            <a:xfrm>
              <a:off x="5824440" y="6036480"/>
              <a:ext cx="522000" cy="94680"/>
              <a:chOff x="5824440" y="6036480"/>
              <a:chExt cx="522000" cy="94680"/>
            </a:xfrm>
          </p:grpSpPr>
          <p:sp>
            <p:nvSpPr>
              <p:cNvPr id="1429" name="Google Shape;1453;p24"/>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30" name="Google Shape;1454;p24"/>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1431" name="Google Shape;1457;p24"/>
          <p:cNvSpPr/>
          <p:nvPr/>
        </p:nvSpPr>
        <p:spPr>
          <a:xfrm rot="5397600">
            <a:off x="-137520" y="3315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432" name="Google Shape;1458;p24"/>
          <p:cNvSpPr/>
          <p:nvPr/>
        </p:nvSpPr>
        <p:spPr>
          <a:xfrm rot="5397600">
            <a:off x="-137520" y="12916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433" name="Google Shape;1459;p24"/>
          <p:cNvSpPr/>
          <p:nvPr/>
        </p:nvSpPr>
        <p:spPr>
          <a:xfrm rot="5397600">
            <a:off x="-137520" y="22518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434" name="Google Shape;1460;p24"/>
          <p:cNvSpPr/>
          <p:nvPr/>
        </p:nvSpPr>
        <p:spPr>
          <a:xfrm rot="5397600">
            <a:off x="-137520" y="32119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435" name="Google Shape;1461;p24"/>
          <p:cNvSpPr/>
          <p:nvPr/>
        </p:nvSpPr>
        <p:spPr>
          <a:xfrm rot="5397600">
            <a:off x="-137520" y="41720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436" name="Google Shape;1462;p24"/>
          <p:cNvSpPr/>
          <p:nvPr/>
        </p:nvSpPr>
        <p:spPr>
          <a:xfrm rot="5397600">
            <a:off x="-137520" y="51321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437" name="Google Shape;1463;p24"/>
          <p:cNvSpPr/>
          <p:nvPr/>
        </p:nvSpPr>
        <p:spPr>
          <a:xfrm rot="5397600">
            <a:off x="-137520" y="60922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438" name="Google Shape;1464;p24"/>
          <p:cNvSpPr/>
          <p:nvPr/>
        </p:nvSpPr>
        <p:spPr>
          <a:xfrm rot="5397600">
            <a:off x="8606160" y="3250800"/>
            <a:ext cx="6801120" cy="372960"/>
          </a:xfrm>
          <a:prstGeom prst="round2SameRect">
            <a:avLst>
              <a:gd name="adj1" fmla="val 19819"/>
              <a:gd name="adj2" fmla="val 0"/>
            </a:avLst>
          </a:prstGeom>
          <a:noFill/>
          <a:ln w="0">
            <a:noFill/>
          </a:ln>
        </p:spPr>
        <p:style>
          <a:lnRef idx="0">
            <a:scrgbClr r="0" g="0" b="0"/>
          </a:lnRef>
          <a:fillRef idx="0">
            <a:scrgbClr r="0" g="0" b="0"/>
          </a:fillRef>
          <a:effectRef idx="0">
            <a:scrgbClr r="0" g="0" b="0"/>
          </a:effectRef>
          <a:fontRef idx="minor"/>
        </p:style>
      </p:sp>
      <p:sp>
        <p:nvSpPr>
          <p:cNvPr id="143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440"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1477"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1478" name="Google Shape;1466;p25"/>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1479" name="Google Shape;1467;p25"/>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480" name="Google Shape;1468;p25"/>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481" name="Google Shape;1469;p25"/>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1482" name="Google Shape;1470;p25"/>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1483" name="Google Shape;1471;p25"/>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1484" name="Google Shape;1472;p25"/>
          <p:cNvSpPr/>
          <p:nvPr/>
        </p:nvSpPr>
        <p:spPr>
          <a:xfrm rot="16202400" flipH="1">
            <a:off x="-133920" y="3222000"/>
            <a:ext cx="959040" cy="430560"/>
          </a:xfrm>
          <a:prstGeom prst="round2SameRect">
            <a:avLst>
              <a:gd name="adj1" fmla="val 19819"/>
              <a:gd name="adj2" fmla="val 0"/>
            </a:avLst>
          </a:prstGeom>
          <a:solidFill>
            <a:schemeClr val="accent3"/>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1485" name="Google Shape;1473;p25"/>
          <p:cNvSpPr/>
          <p:nvPr/>
        </p:nvSpPr>
        <p:spPr>
          <a:xfrm rot="16202400" flipH="1">
            <a:off x="-133920" y="4181760"/>
            <a:ext cx="959040" cy="430560"/>
          </a:xfrm>
          <a:prstGeom prst="round2SameRect">
            <a:avLst>
              <a:gd name="adj1" fmla="val 19819"/>
              <a:gd name="adj2" fmla="val 0"/>
            </a:avLst>
          </a:prstGeom>
          <a:solidFill>
            <a:schemeClr val="accent4"/>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1486" name="Google Shape;1474;p25"/>
          <p:cNvSpPr/>
          <p:nvPr/>
        </p:nvSpPr>
        <p:spPr>
          <a:xfrm rot="16202400" flipH="1">
            <a:off x="-133920" y="5141880"/>
            <a:ext cx="959040" cy="430560"/>
          </a:xfrm>
          <a:prstGeom prst="round2SameRect">
            <a:avLst>
              <a:gd name="adj1" fmla="val 19819"/>
              <a:gd name="adj2" fmla="val 0"/>
            </a:avLst>
          </a:prstGeom>
          <a:solidFill>
            <a:schemeClr val="accent5"/>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1487" name="Google Shape;1475;p25"/>
          <p:cNvSpPr/>
          <p:nvPr/>
        </p:nvSpPr>
        <p:spPr>
          <a:xfrm rot="16202400" flipH="1">
            <a:off x="-133920" y="6101640"/>
            <a:ext cx="959040" cy="430560"/>
          </a:xfrm>
          <a:prstGeom prst="round2SameRect">
            <a:avLst>
              <a:gd name="adj1" fmla="val 19819"/>
              <a:gd name="adj2" fmla="val 0"/>
            </a:avLst>
          </a:prstGeom>
          <a:solidFill>
            <a:schemeClr val="accent6"/>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1488" name="Google Shape;1476;p25"/>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1489" name="Google Shape;1479;p25"/>
          <p:cNvGrpSpPr/>
          <p:nvPr/>
        </p:nvGrpSpPr>
        <p:grpSpPr>
          <a:xfrm>
            <a:off x="5824440" y="196200"/>
            <a:ext cx="522000" cy="6465960"/>
            <a:chOff x="5824440" y="196200"/>
            <a:chExt cx="522000" cy="6465960"/>
          </a:xfrm>
        </p:grpSpPr>
        <p:grpSp>
          <p:nvGrpSpPr>
            <p:cNvPr id="1490" name="Google Shape;1480;p25"/>
            <p:cNvGrpSpPr/>
            <p:nvPr/>
          </p:nvGrpSpPr>
          <p:grpSpPr>
            <a:xfrm>
              <a:off x="5824440" y="196200"/>
              <a:ext cx="522000" cy="94680"/>
              <a:chOff x="5824440" y="196200"/>
              <a:chExt cx="522000" cy="94680"/>
            </a:xfrm>
          </p:grpSpPr>
          <p:sp>
            <p:nvSpPr>
              <p:cNvPr id="1491" name="Google Shape;1481;p25"/>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92" name="Google Shape;1482;p25"/>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93" name="Google Shape;1483;p25"/>
            <p:cNvGrpSpPr/>
            <p:nvPr/>
          </p:nvGrpSpPr>
          <p:grpSpPr>
            <a:xfrm>
              <a:off x="5824440" y="6567120"/>
              <a:ext cx="522000" cy="95040"/>
              <a:chOff x="5824440" y="6567120"/>
              <a:chExt cx="522000" cy="95040"/>
            </a:xfrm>
          </p:grpSpPr>
          <p:sp>
            <p:nvSpPr>
              <p:cNvPr id="1494" name="Google Shape;1484;p25"/>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95" name="Google Shape;1485;p25"/>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96" name="Google Shape;1486;p25"/>
            <p:cNvGrpSpPr/>
            <p:nvPr/>
          </p:nvGrpSpPr>
          <p:grpSpPr>
            <a:xfrm>
              <a:off x="5824440" y="726840"/>
              <a:ext cx="522000" cy="95040"/>
              <a:chOff x="5824440" y="726840"/>
              <a:chExt cx="522000" cy="95040"/>
            </a:xfrm>
          </p:grpSpPr>
          <p:sp>
            <p:nvSpPr>
              <p:cNvPr id="1497" name="Google Shape;1487;p25"/>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98" name="Google Shape;1488;p25"/>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99" name="Google Shape;1489;p25"/>
            <p:cNvGrpSpPr/>
            <p:nvPr/>
          </p:nvGrpSpPr>
          <p:grpSpPr>
            <a:xfrm>
              <a:off x="5824440" y="1257840"/>
              <a:ext cx="522000" cy="95040"/>
              <a:chOff x="5824440" y="1257840"/>
              <a:chExt cx="522000" cy="95040"/>
            </a:xfrm>
          </p:grpSpPr>
          <p:sp>
            <p:nvSpPr>
              <p:cNvPr id="1500" name="Google Shape;1490;p25"/>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01" name="Google Shape;1491;p25"/>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02" name="Google Shape;1492;p25"/>
            <p:cNvGrpSpPr/>
            <p:nvPr/>
          </p:nvGrpSpPr>
          <p:grpSpPr>
            <a:xfrm>
              <a:off x="5824440" y="1788840"/>
              <a:ext cx="522000" cy="94680"/>
              <a:chOff x="5824440" y="1788840"/>
              <a:chExt cx="522000" cy="94680"/>
            </a:xfrm>
          </p:grpSpPr>
          <p:sp>
            <p:nvSpPr>
              <p:cNvPr id="1503" name="Google Shape;1493;p25"/>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04" name="Google Shape;1494;p25"/>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05" name="Google Shape;1495;p25"/>
            <p:cNvGrpSpPr/>
            <p:nvPr/>
          </p:nvGrpSpPr>
          <p:grpSpPr>
            <a:xfrm>
              <a:off x="5824440" y="2319840"/>
              <a:ext cx="522000" cy="94680"/>
              <a:chOff x="5824440" y="2319840"/>
              <a:chExt cx="522000" cy="94680"/>
            </a:xfrm>
          </p:grpSpPr>
          <p:sp>
            <p:nvSpPr>
              <p:cNvPr id="1506" name="Google Shape;1496;p25"/>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07" name="Google Shape;1497;p25"/>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08" name="Google Shape;1498;p25"/>
            <p:cNvGrpSpPr/>
            <p:nvPr/>
          </p:nvGrpSpPr>
          <p:grpSpPr>
            <a:xfrm>
              <a:off x="5824440" y="2850840"/>
              <a:ext cx="522000" cy="94680"/>
              <a:chOff x="5824440" y="2850840"/>
              <a:chExt cx="522000" cy="94680"/>
            </a:xfrm>
          </p:grpSpPr>
          <p:sp>
            <p:nvSpPr>
              <p:cNvPr id="1509" name="Google Shape;1499;p25"/>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10" name="Google Shape;1500;p25"/>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11" name="Google Shape;1501;p25"/>
            <p:cNvGrpSpPr/>
            <p:nvPr/>
          </p:nvGrpSpPr>
          <p:grpSpPr>
            <a:xfrm>
              <a:off x="5824440" y="3381480"/>
              <a:ext cx="522000" cy="95040"/>
              <a:chOff x="5824440" y="3381480"/>
              <a:chExt cx="522000" cy="95040"/>
            </a:xfrm>
          </p:grpSpPr>
          <p:sp>
            <p:nvSpPr>
              <p:cNvPr id="1512" name="Google Shape;1502;p25"/>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13" name="Google Shape;1503;p25"/>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14" name="Google Shape;1504;p25"/>
            <p:cNvGrpSpPr/>
            <p:nvPr/>
          </p:nvGrpSpPr>
          <p:grpSpPr>
            <a:xfrm>
              <a:off x="5824440" y="3912480"/>
              <a:ext cx="522000" cy="95040"/>
              <a:chOff x="5824440" y="3912480"/>
              <a:chExt cx="522000" cy="95040"/>
            </a:xfrm>
          </p:grpSpPr>
          <p:sp>
            <p:nvSpPr>
              <p:cNvPr id="1515" name="Google Shape;1505;p25"/>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16" name="Google Shape;1506;p25"/>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17" name="Google Shape;1507;p25"/>
            <p:cNvGrpSpPr/>
            <p:nvPr/>
          </p:nvGrpSpPr>
          <p:grpSpPr>
            <a:xfrm>
              <a:off x="5824440" y="4443480"/>
              <a:ext cx="522000" cy="95040"/>
              <a:chOff x="5824440" y="4443480"/>
              <a:chExt cx="522000" cy="95040"/>
            </a:xfrm>
          </p:grpSpPr>
          <p:sp>
            <p:nvSpPr>
              <p:cNvPr id="1518" name="Google Shape;1508;p25"/>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19" name="Google Shape;1509;p25"/>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20" name="Google Shape;1510;p25"/>
            <p:cNvGrpSpPr/>
            <p:nvPr/>
          </p:nvGrpSpPr>
          <p:grpSpPr>
            <a:xfrm>
              <a:off x="5824440" y="4974480"/>
              <a:ext cx="522000" cy="94680"/>
              <a:chOff x="5824440" y="4974480"/>
              <a:chExt cx="522000" cy="94680"/>
            </a:xfrm>
          </p:grpSpPr>
          <p:sp>
            <p:nvSpPr>
              <p:cNvPr id="1521" name="Google Shape;1511;p25"/>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22" name="Google Shape;1512;p25"/>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23" name="Google Shape;1513;p25"/>
            <p:cNvGrpSpPr/>
            <p:nvPr/>
          </p:nvGrpSpPr>
          <p:grpSpPr>
            <a:xfrm>
              <a:off x="5824440" y="5505480"/>
              <a:ext cx="522000" cy="94680"/>
              <a:chOff x="5824440" y="5505480"/>
              <a:chExt cx="522000" cy="94680"/>
            </a:xfrm>
          </p:grpSpPr>
          <p:sp>
            <p:nvSpPr>
              <p:cNvPr id="1524" name="Google Shape;1514;p25"/>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25" name="Google Shape;1515;p25"/>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26" name="Google Shape;1516;p25"/>
            <p:cNvGrpSpPr/>
            <p:nvPr/>
          </p:nvGrpSpPr>
          <p:grpSpPr>
            <a:xfrm>
              <a:off x="5824440" y="6036480"/>
              <a:ext cx="522000" cy="94680"/>
              <a:chOff x="5824440" y="6036480"/>
              <a:chExt cx="522000" cy="94680"/>
            </a:xfrm>
          </p:grpSpPr>
          <p:sp>
            <p:nvSpPr>
              <p:cNvPr id="1527" name="Google Shape;1517;p25"/>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28" name="Google Shape;1518;p25"/>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1529" name="Google Shape;1519;p25"/>
          <p:cNvSpPr/>
          <p:nvPr/>
        </p:nvSpPr>
        <p:spPr>
          <a:xfrm>
            <a:off x="6994440" y="6243480"/>
            <a:ext cx="4615560" cy="421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r">
              <a:lnSpc>
                <a:spcPct val="115000"/>
              </a:lnSpc>
              <a:spcAft>
                <a:spcPts val="2100"/>
              </a:spcAft>
              <a:tabLst>
                <a:tab pos="0" algn="l"/>
              </a:tabLst>
            </a:pPr>
            <a:r>
              <a:rPr lang="en" sz="1800" b="0" strike="noStrike" spc="-1">
                <a:solidFill>
                  <a:srgbClr val="F3F3F3"/>
                </a:solidFill>
                <a:latin typeface="Barlow Semi Condensed"/>
                <a:ea typeface="Barlow Semi Condensed"/>
              </a:rPr>
              <a:t>Template created by: SlidesMania.Com</a:t>
            </a:r>
            <a:endParaRPr lang="pl-PL" sz="1800" b="0" strike="noStrike" spc="-1">
              <a:latin typeface="Arial"/>
            </a:endParaRPr>
          </a:p>
        </p:txBody>
      </p:sp>
      <p:sp>
        <p:nvSpPr>
          <p:cNvPr id="1530" name="Google Shape;1520;p25"/>
          <p:cNvSpPr/>
          <p:nvPr/>
        </p:nvSpPr>
        <p:spPr>
          <a:xfrm rot="5397600">
            <a:off x="8576280" y="3220920"/>
            <a:ext cx="6801120" cy="432720"/>
          </a:xfrm>
          <a:prstGeom prst="round2SameRect">
            <a:avLst>
              <a:gd name="adj1" fmla="val 19819"/>
              <a:gd name="adj2" fmla="val 0"/>
            </a:avLst>
          </a:prstGeom>
          <a:noFill/>
          <a:ln w="0">
            <a:noFill/>
          </a:ln>
        </p:spPr>
        <p:style>
          <a:lnRef idx="0">
            <a:scrgbClr r="0" g="0" b="0"/>
          </a:lnRef>
          <a:fillRef idx="0">
            <a:scrgbClr r="0" g="0" b="0"/>
          </a:fillRef>
          <a:effectRef idx="0">
            <a:scrgbClr r="0" g="0" b="0"/>
          </a:effectRef>
          <a:fontRef idx="minor"/>
        </p:style>
      </p:sp>
      <p:sp>
        <p:nvSpPr>
          <p:cNvPr id="15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53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104"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105" name="Google Shape;80;p3"/>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106" name="Google Shape;81;p3"/>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107" name="Google Shape;82;p3"/>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108" name="Google Shape;83;p3"/>
          <p:cNvGrpSpPr/>
          <p:nvPr/>
        </p:nvGrpSpPr>
        <p:grpSpPr>
          <a:xfrm>
            <a:off x="11596680" y="77760"/>
            <a:ext cx="431280" cy="6719040"/>
            <a:chOff x="11596680" y="77760"/>
            <a:chExt cx="431280" cy="6719040"/>
          </a:xfrm>
        </p:grpSpPr>
        <p:sp>
          <p:nvSpPr>
            <p:cNvPr id="109" name="Google Shape;84;p3"/>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110" name="Google Shape;85;p3"/>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111" name="Google Shape;86;p3"/>
            <p:cNvSpPr/>
            <p:nvPr/>
          </p:nvSpPr>
          <p:spPr>
            <a:xfrm rot="5397600">
              <a:off x="11332440" y="4181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112" name="Google Shape;87;p3"/>
            <p:cNvSpPr/>
            <p:nvPr/>
          </p:nvSpPr>
          <p:spPr>
            <a:xfrm rot="5397600">
              <a:off x="11332440" y="322200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113" name="Google Shape;88;p3"/>
            <p:cNvSpPr/>
            <p:nvPr/>
          </p:nvSpPr>
          <p:spPr>
            <a:xfrm rot="5397600">
              <a:off x="11332440" y="226188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114" name="Google Shape;89;p3"/>
            <p:cNvSpPr/>
            <p:nvPr/>
          </p:nvSpPr>
          <p:spPr>
            <a:xfrm rot="5397600">
              <a:off x="11332440" y="130212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115" name="Google Shape;90;p3"/>
            <p:cNvSpPr/>
            <p:nvPr/>
          </p:nvSpPr>
          <p:spPr>
            <a:xfrm rot="5397600">
              <a:off x="11332440" y="342000"/>
              <a:ext cx="959040" cy="430560"/>
            </a:xfrm>
            <a:prstGeom prst="round2SameRect">
              <a:avLst>
                <a:gd name="adj1" fmla="val 19819"/>
                <a:gd name="adj2" fmla="val 0"/>
              </a:avLst>
            </a:prstGeom>
            <a:solidFill>
              <a:schemeClr val="l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grpSp>
      <p:sp>
        <p:nvSpPr>
          <p:cNvPr id="116" name="Google Shape;91;p3"/>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117" name="Google Shape;92;p3"/>
          <p:cNvGrpSpPr/>
          <p:nvPr/>
        </p:nvGrpSpPr>
        <p:grpSpPr>
          <a:xfrm>
            <a:off x="5824440" y="196200"/>
            <a:ext cx="522000" cy="6465960"/>
            <a:chOff x="5824440" y="196200"/>
            <a:chExt cx="522000" cy="6465960"/>
          </a:xfrm>
        </p:grpSpPr>
        <p:grpSp>
          <p:nvGrpSpPr>
            <p:cNvPr id="118" name="Google Shape;93;p3"/>
            <p:cNvGrpSpPr/>
            <p:nvPr/>
          </p:nvGrpSpPr>
          <p:grpSpPr>
            <a:xfrm>
              <a:off x="5824440" y="196200"/>
              <a:ext cx="522000" cy="94680"/>
              <a:chOff x="5824440" y="196200"/>
              <a:chExt cx="522000" cy="94680"/>
            </a:xfrm>
          </p:grpSpPr>
          <p:sp>
            <p:nvSpPr>
              <p:cNvPr id="119" name="Google Shape;94;p3"/>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0" name="Google Shape;95;p3"/>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1" name="Google Shape;96;p3"/>
            <p:cNvGrpSpPr/>
            <p:nvPr/>
          </p:nvGrpSpPr>
          <p:grpSpPr>
            <a:xfrm>
              <a:off x="5824440" y="6567120"/>
              <a:ext cx="522000" cy="95040"/>
              <a:chOff x="5824440" y="6567120"/>
              <a:chExt cx="522000" cy="95040"/>
            </a:xfrm>
          </p:grpSpPr>
          <p:sp>
            <p:nvSpPr>
              <p:cNvPr id="122" name="Google Shape;97;p3"/>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3" name="Google Shape;98;p3"/>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4" name="Google Shape;99;p3"/>
            <p:cNvGrpSpPr/>
            <p:nvPr/>
          </p:nvGrpSpPr>
          <p:grpSpPr>
            <a:xfrm>
              <a:off x="5824440" y="726840"/>
              <a:ext cx="522000" cy="95040"/>
              <a:chOff x="5824440" y="726840"/>
              <a:chExt cx="522000" cy="95040"/>
            </a:xfrm>
          </p:grpSpPr>
          <p:sp>
            <p:nvSpPr>
              <p:cNvPr id="125" name="Google Shape;100;p3"/>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6" name="Google Shape;101;p3"/>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27" name="Google Shape;102;p3"/>
            <p:cNvGrpSpPr/>
            <p:nvPr/>
          </p:nvGrpSpPr>
          <p:grpSpPr>
            <a:xfrm>
              <a:off x="5824440" y="1257840"/>
              <a:ext cx="522000" cy="95040"/>
              <a:chOff x="5824440" y="1257840"/>
              <a:chExt cx="522000" cy="95040"/>
            </a:xfrm>
          </p:grpSpPr>
          <p:sp>
            <p:nvSpPr>
              <p:cNvPr id="128" name="Google Shape;103;p3"/>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29" name="Google Shape;104;p3"/>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0" name="Google Shape;105;p3"/>
            <p:cNvGrpSpPr/>
            <p:nvPr/>
          </p:nvGrpSpPr>
          <p:grpSpPr>
            <a:xfrm>
              <a:off x="5824440" y="1788840"/>
              <a:ext cx="522000" cy="94680"/>
              <a:chOff x="5824440" y="1788840"/>
              <a:chExt cx="522000" cy="94680"/>
            </a:xfrm>
          </p:grpSpPr>
          <p:sp>
            <p:nvSpPr>
              <p:cNvPr id="131" name="Google Shape;106;p3"/>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2" name="Google Shape;107;p3"/>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3" name="Google Shape;108;p3"/>
            <p:cNvGrpSpPr/>
            <p:nvPr/>
          </p:nvGrpSpPr>
          <p:grpSpPr>
            <a:xfrm>
              <a:off x="5824440" y="2319840"/>
              <a:ext cx="522000" cy="94680"/>
              <a:chOff x="5824440" y="2319840"/>
              <a:chExt cx="522000" cy="94680"/>
            </a:xfrm>
          </p:grpSpPr>
          <p:sp>
            <p:nvSpPr>
              <p:cNvPr id="134" name="Google Shape;109;p3"/>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5" name="Google Shape;110;p3"/>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6" name="Google Shape;111;p3"/>
            <p:cNvGrpSpPr/>
            <p:nvPr/>
          </p:nvGrpSpPr>
          <p:grpSpPr>
            <a:xfrm>
              <a:off x="5824440" y="2850840"/>
              <a:ext cx="522000" cy="94680"/>
              <a:chOff x="5824440" y="2850840"/>
              <a:chExt cx="522000" cy="94680"/>
            </a:xfrm>
          </p:grpSpPr>
          <p:sp>
            <p:nvSpPr>
              <p:cNvPr id="137" name="Google Shape;112;p3"/>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38" name="Google Shape;113;p3"/>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39" name="Google Shape;114;p3"/>
            <p:cNvGrpSpPr/>
            <p:nvPr/>
          </p:nvGrpSpPr>
          <p:grpSpPr>
            <a:xfrm>
              <a:off x="5824440" y="3381480"/>
              <a:ext cx="522000" cy="95040"/>
              <a:chOff x="5824440" y="3381480"/>
              <a:chExt cx="522000" cy="95040"/>
            </a:xfrm>
          </p:grpSpPr>
          <p:sp>
            <p:nvSpPr>
              <p:cNvPr id="140" name="Google Shape;115;p3"/>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1" name="Google Shape;116;p3"/>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2" name="Google Shape;117;p3"/>
            <p:cNvGrpSpPr/>
            <p:nvPr/>
          </p:nvGrpSpPr>
          <p:grpSpPr>
            <a:xfrm>
              <a:off x="5824440" y="3912480"/>
              <a:ext cx="522000" cy="95040"/>
              <a:chOff x="5824440" y="3912480"/>
              <a:chExt cx="522000" cy="95040"/>
            </a:xfrm>
          </p:grpSpPr>
          <p:sp>
            <p:nvSpPr>
              <p:cNvPr id="143" name="Google Shape;118;p3"/>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4" name="Google Shape;119;p3"/>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5" name="Google Shape;120;p3"/>
            <p:cNvGrpSpPr/>
            <p:nvPr/>
          </p:nvGrpSpPr>
          <p:grpSpPr>
            <a:xfrm>
              <a:off x="5824440" y="4443480"/>
              <a:ext cx="522000" cy="95040"/>
              <a:chOff x="5824440" y="4443480"/>
              <a:chExt cx="522000" cy="95040"/>
            </a:xfrm>
          </p:grpSpPr>
          <p:sp>
            <p:nvSpPr>
              <p:cNvPr id="146" name="Google Shape;121;p3"/>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47" name="Google Shape;122;p3"/>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48" name="Google Shape;123;p3"/>
            <p:cNvGrpSpPr/>
            <p:nvPr/>
          </p:nvGrpSpPr>
          <p:grpSpPr>
            <a:xfrm>
              <a:off x="5824440" y="4974480"/>
              <a:ext cx="522000" cy="94680"/>
              <a:chOff x="5824440" y="4974480"/>
              <a:chExt cx="522000" cy="94680"/>
            </a:xfrm>
          </p:grpSpPr>
          <p:sp>
            <p:nvSpPr>
              <p:cNvPr id="149" name="Google Shape;124;p3"/>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0" name="Google Shape;125;p3"/>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1" name="Google Shape;126;p3"/>
            <p:cNvGrpSpPr/>
            <p:nvPr/>
          </p:nvGrpSpPr>
          <p:grpSpPr>
            <a:xfrm>
              <a:off x="5824440" y="5505480"/>
              <a:ext cx="522000" cy="94680"/>
              <a:chOff x="5824440" y="5505480"/>
              <a:chExt cx="522000" cy="94680"/>
            </a:xfrm>
          </p:grpSpPr>
          <p:sp>
            <p:nvSpPr>
              <p:cNvPr id="152" name="Google Shape;127;p3"/>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3" name="Google Shape;128;p3"/>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154" name="Google Shape;129;p3"/>
            <p:cNvGrpSpPr/>
            <p:nvPr/>
          </p:nvGrpSpPr>
          <p:grpSpPr>
            <a:xfrm>
              <a:off x="5824440" y="6036480"/>
              <a:ext cx="522000" cy="94680"/>
              <a:chOff x="5824440" y="6036480"/>
              <a:chExt cx="522000" cy="94680"/>
            </a:xfrm>
          </p:grpSpPr>
          <p:sp>
            <p:nvSpPr>
              <p:cNvPr id="155" name="Google Shape;130;p3"/>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156" name="Google Shape;131;p3"/>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157" name="Google Shape;134;p3"/>
          <p:cNvSpPr/>
          <p:nvPr/>
        </p:nvSpPr>
        <p:spPr>
          <a:xfrm rot="5397600">
            <a:off x="11347200" y="3862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58" name="Google Shape;135;p3"/>
          <p:cNvSpPr/>
          <p:nvPr/>
        </p:nvSpPr>
        <p:spPr>
          <a:xfrm rot="5397600">
            <a:off x="11347200" y="13464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59" name="Google Shape;136;p3"/>
          <p:cNvSpPr/>
          <p:nvPr/>
        </p:nvSpPr>
        <p:spPr>
          <a:xfrm rot="5397600">
            <a:off x="11347200" y="23065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60" name="Google Shape;137;p3"/>
          <p:cNvSpPr/>
          <p:nvPr/>
        </p:nvSpPr>
        <p:spPr>
          <a:xfrm rot="5397600">
            <a:off x="11347200" y="32666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61" name="Google Shape;138;p3"/>
          <p:cNvSpPr/>
          <p:nvPr/>
        </p:nvSpPr>
        <p:spPr>
          <a:xfrm rot="5397600">
            <a:off x="11347200" y="4226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62" name="Google Shape;139;p3"/>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63" name="Google Shape;140;p3"/>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6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202"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203" name="Google Shape;205;p5"/>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204" name="Google Shape;206;p5"/>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205" name="Google Shape;207;p5"/>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206" name="Google Shape;208;p5"/>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207" name="Google Shape;209;p5"/>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208" name="Google Shape;210;p5"/>
          <p:cNvSpPr/>
          <p:nvPr/>
        </p:nvSpPr>
        <p:spPr>
          <a:xfrm rot="5397600">
            <a:off x="11332440" y="4181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209" name="Google Shape;211;p5"/>
          <p:cNvSpPr/>
          <p:nvPr/>
        </p:nvSpPr>
        <p:spPr>
          <a:xfrm rot="5397600">
            <a:off x="11332440" y="322200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210" name="Google Shape;212;p5"/>
          <p:cNvSpPr/>
          <p:nvPr/>
        </p:nvSpPr>
        <p:spPr>
          <a:xfrm rot="5397600">
            <a:off x="11332440" y="226188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211" name="Google Shape;213;p5"/>
          <p:cNvSpPr/>
          <p:nvPr/>
        </p:nvSpPr>
        <p:spPr>
          <a:xfrm rot="5397600">
            <a:off x="11332440" y="130212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212" name="Google Shape;214;p5"/>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213" name="Google Shape;215;p5"/>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214" name="Google Shape;216;p5"/>
          <p:cNvGrpSpPr/>
          <p:nvPr/>
        </p:nvGrpSpPr>
        <p:grpSpPr>
          <a:xfrm>
            <a:off x="5824440" y="196200"/>
            <a:ext cx="522000" cy="6465960"/>
            <a:chOff x="5824440" y="196200"/>
            <a:chExt cx="522000" cy="6465960"/>
          </a:xfrm>
        </p:grpSpPr>
        <p:grpSp>
          <p:nvGrpSpPr>
            <p:cNvPr id="215" name="Google Shape;217;p5"/>
            <p:cNvGrpSpPr/>
            <p:nvPr/>
          </p:nvGrpSpPr>
          <p:grpSpPr>
            <a:xfrm>
              <a:off x="5824440" y="196200"/>
              <a:ext cx="522000" cy="94680"/>
              <a:chOff x="5824440" y="196200"/>
              <a:chExt cx="522000" cy="94680"/>
            </a:xfrm>
          </p:grpSpPr>
          <p:sp>
            <p:nvSpPr>
              <p:cNvPr id="216" name="Google Shape;218;p5"/>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17" name="Google Shape;219;p5"/>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18" name="Google Shape;220;p5"/>
            <p:cNvGrpSpPr/>
            <p:nvPr/>
          </p:nvGrpSpPr>
          <p:grpSpPr>
            <a:xfrm>
              <a:off x="5824440" y="6567120"/>
              <a:ext cx="522000" cy="95040"/>
              <a:chOff x="5824440" y="6567120"/>
              <a:chExt cx="522000" cy="95040"/>
            </a:xfrm>
          </p:grpSpPr>
          <p:sp>
            <p:nvSpPr>
              <p:cNvPr id="219" name="Google Shape;221;p5"/>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20" name="Google Shape;222;p5"/>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21" name="Google Shape;223;p5"/>
            <p:cNvGrpSpPr/>
            <p:nvPr/>
          </p:nvGrpSpPr>
          <p:grpSpPr>
            <a:xfrm>
              <a:off x="5824440" y="726840"/>
              <a:ext cx="522000" cy="95040"/>
              <a:chOff x="5824440" y="726840"/>
              <a:chExt cx="522000" cy="95040"/>
            </a:xfrm>
          </p:grpSpPr>
          <p:sp>
            <p:nvSpPr>
              <p:cNvPr id="222" name="Google Shape;224;p5"/>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23" name="Google Shape;225;p5"/>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24" name="Google Shape;226;p5"/>
            <p:cNvGrpSpPr/>
            <p:nvPr/>
          </p:nvGrpSpPr>
          <p:grpSpPr>
            <a:xfrm>
              <a:off x="5824440" y="1257840"/>
              <a:ext cx="522000" cy="95040"/>
              <a:chOff x="5824440" y="1257840"/>
              <a:chExt cx="522000" cy="95040"/>
            </a:xfrm>
          </p:grpSpPr>
          <p:sp>
            <p:nvSpPr>
              <p:cNvPr id="225" name="Google Shape;227;p5"/>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26" name="Google Shape;228;p5"/>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27" name="Google Shape;229;p5"/>
            <p:cNvGrpSpPr/>
            <p:nvPr/>
          </p:nvGrpSpPr>
          <p:grpSpPr>
            <a:xfrm>
              <a:off x="5824440" y="1788840"/>
              <a:ext cx="522000" cy="94680"/>
              <a:chOff x="5824440" y="1788840"/>
              <a:chExt cx="522000" cy="94680"/>
            </a:xfrm>
          </p:grpSpPr>
          <p:sp>
            <p:nvSpPr>
              <p:cNvPr id="228" name="Google Shape;230;p5"/>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29" name="Google Shape;231;p5"/>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30" name="Google Shape;232;p5"/>
            <p:cNvGrpSpPr/>
            <p:nvPr/>
          </p:nvGrpSpPr>
          <p:grpSpPr>
            <a:xfrm>
              <a:off x="5824440" y="2319840"/>
              <a:ext cx="522000" cy="94680"/>
              <a:chOff x="5824440" y="2319840"/>
              <a:chExt cx="522000" cy="94680"/>
            </a:xfrm>
          </p:grpSpPr>
          <p:sp>
            <p:nvSpPr>
              <p:cNvPr id="231" name="Google Shape;233;p5"/>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32" name="Google Shape;234;p5"/>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33" name="Google Shape;235;p5"/>
            <p:cNvGrpSpPr/>
            <p:nvPr/>
          </p:nvGrpSpPr>
          <p:grpSpPr>
            <a:xfrm>
              <a:off x="5824440" y="2850840"/>
              <a:ext cx="522000" cy="94680"/>
              <a:chOff x="5824440" y="2850840"/>
              <a:chExt cx="522000" cy="94680"/>
            </a:xfrm>
          </p:grpSpPr>
          <p:sp>
            <p:nvSpPr>
              <p:cNvPr id="234" name="Google Shape;236;p5"/>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35" name="Google Shape;237;p5"/>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36" name="Google Shape;238;p5"/>
            <p:cNvGrpSpPr/>
            <p:nvPr/>
          </p:nvGrpSpPr>
          <p:grpSpPr>
            <a:xfrm>
              <a:off x="5824440" y="3381480"/>
              <a:ext cx="522000" cy="95040"/>
              <a:chOff x="5824440" y="3381480"/>
              <a:chExt cx="522000" cy="95040"/>
            </a:xfrm>
          </p:grpSpPr>
          <p:sp>
            <p:nvSpPr>
              <p:cNvPr id="237" name="Google Shape;239;p5"/>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38" name="Google Shape;240;p5"/>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39" name="Google Shape;241;p5"/>
            <p:cNvGrpSpPr/>
            <p:nvPr/>
          </p:nvGrpSpPr>
          <p:grpSpPr>
            <a:xfrm>
              <a:off x="5824440" y="3912480"/>
              <a:ext cx="522000" cy="95040"/>
              <a:chOff x="5824440" y="3912480"/>
              <a:chExt cx="522000" cy="95040"/>
            </a:xfrm>
          </p:grpSpPr>
          <p:sp>
            <p:nvSpPr>
              <p:cNvPr id="240" name="Google Shape;242;p5"/>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41" name="Google Shape;243;p5"/>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42" name="Google Shape;244;p5"/>
            <p:cNvGrpSpPr/>
            <p:nvPr/>
          </p:nvGrpSpPr>
          <p:grpSpPr>
            <a:xfrm>
              <a:off x="5824440" y="4443480"/>
              <a:ext cx="522000" cy="95040"/>
              <a:chOff x="5824440" y="4443480"/>
              <a:chExt cx="522000" cy="95040"/>
            </a:xfrm>
          </p:grpSpPr>
          <p:sp>
            <p:nvSpPr>
              <p:cNvPr id="243" name="Google Shape;245;p5"/>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44" name="Google Shape;246;p5"/>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45" name="Google Shape;247;p5"/>
            <p:cNvGrpSpPr/>
            <p:nvPr/>
          </p:nvGrpSpPr>
          <p:grpSpPr>
            <a:xfrm>
              <a:off x="5824440" y="4974480"/>
              <a:ext cx="522000" cy="94680"/>
              <a:chOff x="5824440" y="4974480"/>
              <a:chExt cx="522000" cy="94680"/>
            </a:xfrm>
          </p:grpSpPr>
          <p:sp>
            <p:nvSpPr>
              <p:cNvPr id="246" name="Google Shape;248;p5"/>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47" name="Google Shape;249;p5"/>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48" name="Google Shape;250;p5"/>
            <p:cNvGrpSpPr/>
            <p:nvPr/>
          </p:nvGrpSpPr>
          <p:grpSpPr>
            <a:xfrm>
              <a:off x="5824440" y="5505480"/>
              <a:ext cx="522000" cy="94680"/>
              <a:chOff x="5824440" y="5505480"/>
              <a:chExt cx="522000" cy="94680"/>
            </a:xfrm>
          </p:grpSpPr>
          <p:sp>
            <p:nvSpPr>
              <p:cNvPr id="249" name="Google Shape;251;p5"/>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50" name="Google Shape;252;p5"/>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251" name="Google Shape;253;p5"/>
            <p:cNvGrpSpPr/>
            <p:nvPr/>
          </p:nvGrpSpPr>
          <p:grpSpPr>
            <a:xfrm>
              <a:off x="5824440" y="6036480"/>
              <a:ext cx="522000" cy="94680"/>
              <a:chOff x="5824440" y="6036480"/>
              <a:chExt cx="522000" cy="94680"/>
            </a:xfrm>
          </p:grpSpPr>
          <p:sp>
            <p:nvSpPr>
              <p:cNvPr id="252" name="Google Shape;254;p5"/>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253" name="Google Shape;255;p5"/>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254" name="Google Shape;257;p5"/>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255" name="Google Shape;260;p5"/>
          <p:cNvSpPr/>
          <p:nvPr/>
        </p:nvSpPr>
        <p:spPr>
          <a:xfrm rot="5397600">
            <a:off x="-129240" y="342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256" name="Google Shape;261;p5"/>
          <p:cNvSpPr/>
          <p:nvPr/>
        </p:nvSpPr>
        <p:spPr>
          <a:xfrm rot="5397600">
            <a:off x="11347200" y="13464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257" name="Google Shape;262;p5"/>
          <p:cNvSpPr/>
          <p:nvPr/>
        </p:nvSpPr>
        <p:spPr>
          <a:xfrm rot="5397600">
            <a:off x="11347200" y="23065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258" name="Google Shape;263;p5"/>
          <p:cNvSpPr/>
          <p:nvPr/>
        </p:nvSpPr>
        <p:spPr>
          <a:xfrm rot="5397600">
            <a:off x="11347200" y="32666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259" name="Google Shape;264;p5"/>
          <p:cNvSpPr/>
          <p:nvPr/>
        </p:nvSpPr>
        <p:spPr>
          <a:xfrm rot="5397600">
            <a:off x="11347200" y="4226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260" name="Google Shape;265;p5"/>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261" name="Google Shape;266;p5"/>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2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26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300"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301" name="Google Shape;268;p6"/>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302" name="Google Shape;269;p6"/>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303" name="Google Shape;270;p6"/>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304" name="Google Shape;271;p6"/>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305" name="Google Shape;272;p6"/>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306" name="Google Shape;273;p6"/>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307" name="Google Shape;274;p6"/>
          <p:cNvSpPr/>
          <p:nvPr/>
        </p:nvSpPr>
        <p:spPr>
          <a:xfrm rot="5397600">
            <a:off x="11332440" y="4181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308" name="Google Shape;275;p6"/>
          <p:cNvSpPr/>
          <p:nvPr/>
        </p:nvSpPr>
        <p:spPr>
          <a:xfrm rot="5397600">
            <a:off x="11332440" y="322200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309" name="Google Shape;276;p6"/>
          <p:cNvSpPr/>
          <p:nvPr/>
        </p:nvSpPr>
        <p:spPr>
          <a:xfrm rot="5397600">
            <a:off x="11332440" y="226188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310" name="Google Shape;277;p6"/>
          <p:cNvSpPr/>
          <p:nvPr/>
        </p:nvSpPr>
        <p:spPr>
          <a:xfrm rot="5397600">
            <a:off x="11332440" y="130212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311" name="Google Shape;278;p6"/>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312" name="Google Shape;279;p6"/>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313" name="Google Shape;280;p6"/>
          <p:cNvGrpSpPr/>
          <p:nvPr/>
        </p:nvGrpSpPr>
        <p:grpSpPr>
          <a:xfrm>
            <a:off x="5824440" y="196200"/>
            <a:ext cx="522000" cy="6465960"/>
            <a:chOff x="5824440" y="196200"/>
            <a:chExt cx="522000" cy="6465960"/>
          </a:xfrm>
        </p:grpSpPr>
        <p:grpSp>
          <p:nvGrpSpPr>
            <p:cNvPr id="314" name="Google Shape;281;p6"/>
            <p:cNvGrpSpPr/>
            <p:nvPr/>
          </p:nvGrpSpPr>
          <p:grpSpPr>
            <a:xfrm>
              <a:off x="5824440" y="196200"/>
              <a:ext cx="522000" cy="94680"/>
              <a:chOff x="5824440" y="196200"/>
              <a:chExt cx="522000" cy="94680"/>
            </a:xfrm>
          </p:grpSpPr>
          <p:sp>
            <p:nvSpPr>
              <p:cNvPr id="315" name="Google Shape;282;p6"/>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16" name="Google Shape;283;p6"/>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17" name="Google Shape;284;p6"/>
            <p:cNvGrpSpPr/>
            <p:nvPr/>
          </p:nvGrpSpPr>
          <p:grpSpPr>
            <a:xfrm>
              <a:off x="5824440" y="6567120"/>
              <a:ext cx="522000" cy="95040"/>
              <a:chOff x="5824440" y="6567120"/>
              <a:chExt cx="522000" cy="95040"/>
            </a:xfrm>
          </p:grpSpPr>
          <p:sp>
            <p:nvSpPr>
              <p:cNvPr id="318" name="Google Shape;285;p6"/>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19" name="Google Shape;286;p6"/>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20" name="Google Shape;287;p6"/>
            <p:cNvGrpSpPr/>
            <p:nvPr/>
          </p:nvGrpSpPr>
          <p:grpSpPr>
            <a:xfrm>
              <a:off x="5824440" y="726840"/>
              <a:ext cx="522000" cy="95040"/>
              <a:chOff x="5824440" y="726840"/>
              <a:chExt cx="522000" cy="95040"/>
            </a:xfrm>
          </p:grpSpPr>
          <p:sp>
            <p:nvSpPr>
              <p:cNvPr id="321" name="Google Shape;288;p6"/>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22" name="Google Shape;289;p6"/>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23" name="Google Shape;290;p6"/>
            <p:cNvGrpSpPr/>
            <p:nvPr/>
          </p:nvGrpSpPr>
          <p:grpSpPr>
            <a:xfrm>
              <a:off x="5824440" y="1257840"/>
              <a:ext cx="522000" cy="95040"/>
              <a:chOff x="5824440" y="1257840"/>
              <a:chExt cx="522000" cy="95040"/>
            </a:xfrm>
          </p:grpSpPr>
          <p:sp>
            <p:nvSpPr>
              <p:cNvPr id="324" name="Google Shape;291;p6"/>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25" name="Google Shape;292;p6"/>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26" name="Google Shape;293;p6"/>
            <p:cNvGrpSpPr/>
            <p:nvPr/>
          </p:nvGrpSpPr>
          <p:grpSpPr>
            <a:xfrm>
              <a:off x="5824440" y="1788840"/>
              <a:ext cx="522000" cy="94680"/>
              <a:chOff x="5824440" y="1788840"/>
              <a:chExt cx="522000" cy="94680"/>
            </a:xfrm>
          </p:grpSpPr>
          <p:sp>
            <p:nvSpPr>
              <p:cNvPr id="327" name="Google Shape;294;p6"/>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28" name="Google Shape;295;p6"/>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29" name="Google Shape;296;p6"/>
            <p:cNvGrpSpPr/>
            <p:nvPr/>
          </p:nvGrpSpPr>
          <p:grpSpPr>
            <a:xfrm>
              <a:off x="5824440" y="2319840"/>
              <a:ext cx="522000" cy="94680"/>
              <a:chOff x="5824440" y="2319840"/>
              <a:chExt cx="522000" cy="94680"/>
            </a:xfrm>
          </p:grpSpPr>
          <p:sp>
            <p:nvSpPr>
              <p:cNvPr id="330" name="Google Shape;297;p6"/>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31" name="Google Shape;298;p6"/>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32" name="Google Shape;299;p6"/>
            <p:cNvGrpSpPr/>
            <p:nvPr/>
          </p:nvGrpSpPr>
          <p:grpSpPr>
            <a:xfrm>
              <a:off x="5824440" y="2850840"/>
              <a:ext cx="522000" cy="94680"/>
              <a:chOff x="5824440" y="2850840"/>
              <a:chExt cx="522000" cy="94680"/>
            </a:xfrm>
          </p:grpSpPr>
          <p:sp>
            <p:nvSpPr>
              <p:cNvPr id="333" name="Google Shape;300;p6"/>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34" name="Google Shape;301;p6"/>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35" name="Google Shape;302;p6"/>
            <p:cNvGrpSpPr/>
            <p:nvPr/>
          </p:nvGrpSpPr>
          <p:grpSpPr>
            <a:xfrm>
              <a:off x="5824440" y="3381480"/>
              <a:ext cx="522000" cy="95040"/>
              <a:chOff x="5824440" y="3381480"/>
              <a:chExt cx="522000" cy="95040"/>
            </a:xfrm>
          </p:grpSpPr>
          <p:sp>
            <p:nvSpPr>
              <p:cNvPr id="336" name="Google Shape;303;p6"/>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37" name="Google Shape;304;p6"/>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38" name="Google Shape;305;p6"/>
            <p:cNvGrpSpPr/>
            <p:nvPr/>
          </p:nvGrpSpPr>
          <p:grpSpPr>
            <a:xfrm>
              <a:off x="5824440" y="3912480"/>
              <a:ext cx="522000" cy="95040"/>
              <a:chOff x="5824440" y="3912480"/>
              <a:chExt cx="522000" cy="95040"/>
            </a:xfrm>
          </p:grpSpPr>
          <p:sp>
            <p:nvSpPr>
              <p:cNvPr id="339" name="Google Shape;306;p6"/>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40" name="Google Shape;307;p6"/>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41" name="Google Shape;308;p6"/>
            <p:cNvGrpSpPr/>
            <p:nvPr/>
          </p:nvGrpSpPr>
          <p:grpSpPr>
            <a:xfrm>
              <a:off x="5824440" y="4443480"/>
              <a:ext cx="522000" cy="95040"/>
              <a:chOff x="5824440" y="4443480"/>
              <a:chExt cx="522000" cy="95040"/>
            </a:xfrm>
          </p:grpSpPr>
          <p:sp>
            <p:nvSpPr>
              <p:cNvPr id="342" name="Google Shape;309;p6"/>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43" name="Google Shape;310;p6"/>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44" name="Google Shape;311;p6"/>
            <p:cNvGrpSpPr/>
            <p:nvPr/>
          </p:nvGrpSpPr>
          <p:grpSpPr>
            <a:xfrm>
              <a:off x="5824440" y="4974480"/>
              <a:ext cx="522000" cy="94680"/>
              <a:chOff x="5824440" y="4974480"/>
              <a:chExt cx="522000" cy="94680"/>
            </a:xfrm>
          </p:grpSpPr>
          <p:sp>
            <p:nvSpPr>
              <p:cNvPr id="345" name="Google Shape;312;p6"/>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46" name="Google Shape;313;p6"/>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47" name="Google Shape;314;p6"/>
            <p:cNvGrpSpPr/>
            <p:nvPr/>
          </p:nvGrpSpPr>
          <p:grpSpPr>
            <a:xfrm>
              <a:off x="5824440" y="5505480"/>
              <a:ext cx="522000" cy="94680"/>
              <a:chOff x="5824440" y="5505480"/>
              <a:chExt cx="522000" cy="94680"/>
            </a:xfrm>
          </p:grpSpPr>
          <p:sp>
            <p:nvSpPr>
              <p:cNvPr id="348" name="Google Shape;315;p6"/>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49" name="Google Shape;316;p6"/>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350" name="Google Shape;317;p6"/>
            <p:cNvGrpSpPr/>
            <p:nvPr/>
          </p:nvGrpSpPr>
          <p:grpSpPr>
            <a:xfrm>
              <a:off x="5824440" y="6036480"/>
              <a:ext cx="522000" cy="94680"/>
              <a:chOff x="5824440" y="6036480"/>
              <a:chExt cx="522000" cy="94680"/>
            </a:xfrm>
          </p:grpSpPr>
          <p:sp>
            <p:nvSpPr>
              <p:cNvPr id="351" name="Google Shape;318;p6"/>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352" name="Google Shape;319;p6"/>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353" name="Google Shape;323;p6"/>
          <p:cNvSpPr/>
          <p:nvPr/>
        </p:nvSpPr>
        <p:spPr>
          <a:xfrm rot="5397600">
            <a:off x="11347200" y="13464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354" name="Google Shape;324;p6"/>
          <p:cNvSpPr/>
          <p:nvPr/>
        </p:nvSpPr>
        <p:spPr>
          <a:xfrm rot="5397600">
            <a:off x="11347200" y="23065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355" name="Google Shape;325;p6"/>
          <p:cNvSpPr/>
          <p:nvPr/>
        </p:nvSpPr>
        <p:spPr>
          <a:xfrm rot="5397600">
            <a:off x="11347200" y="32666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356" name="Google Shape;326;p6"/>
          <p:cNvSpPr/>
          <p:nvPr/>
        </p:nvSpPr>
        <p:spPr>
          <a:xfrm rot="5397600">
            <a:off x="11347200" y="4226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357" name="Google Shape;327;p6"/>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358" name="Google Shape;328;p6"/>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359" name="Google Shape;329;p6"/>
          <p:cNvSpPr/>
          <p:nvPr/>
        </p:nvSpPr>
        <p:spPr>
          <a:xfrm rot="5397600">
            <a:off x="-129240" y="342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3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361"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398"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399" name="Google Shape;394;p8"/>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400" name="Google Shape;395;p8"/>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401" name="Google Shape;396;p8"/>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402" name="Google Shape;397;p8"/>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403" name="Google Shape;398;p8"/>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404" name="Google Shape;399;p8"/>
          <p:cNvSpPr/>
          <p:nvPr/>
        </p:nvSpPr>
        <p:spPr>
          <a:xfrm rot="5397600">
            <a:off x="11332440" y="4181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405" name="Google Shape;400;p8"/>
          <p:cNvSpPr/>
          <p:nvPr/>
        </p:nvSpPr>
        <p:spPr>
          <a:xfrm rot="5397600">
            <a:off x="11332440" y="322200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406" name="Google Shape;401;p8"/>
          <p:cNvSpPr/>
          <p:nvPr/>
        </p:nvSpPr>
        <p:spPr>
          <a:xfrm rot="5397600">
            <a:off x="11332440" y="226188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407" name="Google Shape;402;p8"/>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408" name="Google Shape;403;p8"/>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409" name="Google Shape;404;p8"/>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410" name="Google Shape;406;p8"/>
          <p:cNvGrpSpPr/>
          <p:nvPr/>
        </p:nvGrpSpPr>
        <p:grpSpPr>
          <a:xfrm>
            <a:off x="5824440" y="196200"/>
            <a:ext cx="522000" cy="6465960"/>
            <a:chOff x="5824440" y="196200"/>
            <a:chExt cx="522000" cy="6465960"/>
          </a:xfrm>
        </p:grpSpPr>
        <p:grpSp>
          <p:nvGrpSpPr>
            <p:cNvPr id="411" name="Google Shape;407;p8"/>
            <p:cNvGrpSpPr/>
            <p:nvPr/>
          </p:nvGrpSpPr>
          <p:grpSpPr>
            <a:xfrm>
              <a:off x="5824440" y="196200"/>
              <a:ext cx="522000" cy="94680"/>
              <a:chOff x="5824440" y="196200"/>
              <a:chExt cx="522000" cy="94680"/>
            </a:xfrm>
          </p:grpSpPr>
          <p:sp>
            <p:nvSpPr>
              <p:cNvPr id="412" name="Google Shape;408;p8"/>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13" name="Google Shape;409;p8"/>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14" name="Google Shape;410;p8"/>
            <p:cNvGrpSpPr/>
            <p:nvPr/>
          </p:nvGrpSpPr>
          <p:grpSpPr>
            <a:xfrm>
              <a:off x="5824440" y="6567120"/>
              <a:ext cx="522000" cy="95040"/>
              <a:chOff x="5824440" y="6567120"/>
              <a:chExt cx="522000" cy="95040"/>
            </a:xfrm>
          </p:grpSpPr>
          <p:sp>
            <p:nvSpPr>
              <p:cNvPr id="415" name="Google Shape;411;p8"/>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16" name="Google Shape;412;p8"/>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17" name="Google Shape;413;p8"/>
            <p:cNvGrpSpPr/>
            <p:nvPr/>
          </p:nvGrpSpPr>
          <p:grpSpPr>
            <a:xfrm>
              <a:off x="5824440" y="726840"/>
              <a:ext cx="522000" cy="95040"/>
              <a:chOff x="5824440" y="726840"/>
              <a:chExt cx="522000" cy="95040"/>
            </a:xfrm>
          </p:grpSpPr>
          <p:sp>
            <p:nvSpPr>
              <p:cNvPr id="418" name="Google Shape;414;p8"/>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19" name="Google Shape;415;p8"/>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20" name="Google Shape;416;p8"/>
            <p:cNvGrpSpPr/>
            <p:nvPr/>
          </p:nvGrpSpPr>
          <p:grpSpPr>
            <a:xfrm>
              <a:off x="5824440" y="1257840"/>
              <a:ext cx="522000" cy="95040"/>
              <a:chOff x="5824440" y="1257840"/>
              <a:chExt cx="522000" cy="95040"/>
            </a:xfrm>
          </p:grpSpPr>
          <p:sp>
            <p:nvSpPr>
              <p:cNvPr id="421" name="Google Shape;417;p8"/>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22" name="Google Shape;418;p8"/>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23" name="Google Shape;419;p8"/>
            <p:cNvGrpSpPr/>
            <p:nvPr/>
          </p:nvGrpSpPr>
          <p:grpSpPr>
            <a:xfrm>
              <a:off x="5824440" y="1788840"/>
              <a:ext cx="522000" cy="94680"/>
              <a:chOff x="5824440" y="1788840"/>
              <a:chExt cx="522000" cy="94680"/>
            </a:xfrm>
          </p:grpSpPr>
          <p:sp>
            <p:nvSpPr>
              <p:cNvPr id="424" name="Google Shape;420;p8"/>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25" name="Google Shape;421;p8"/>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26" name="Google Shape;422;p8"/>
            <p:cNvGrpSpPr/>
            <p:nvPr/>
          </p:nvGrpSpPr>
          <p:grpSpPr>
            <a:xfrm>
              <a:off x="5824440" y="2319840"/>
              <a:ext cx="522000" cy="94680"/>
              <a:chOff x="5824440" y="2319840"/>
              <a:chExt cx="522000" cy="94680"/>
            </a:xfrm>
          </p:grpSpPr>
          <p:sp>
            <p:nvSpPr>
              <p:cNvPr id="427" name="Google Shape;423;p8"/>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28" name="Google Shape;424;p8"/>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29" name="Google Shape;425;p8"/>
            <p:cNvGrpSpPr/>
            <p:nvPr/>
          </p:nvGrpSpPr>
          <p:grpSpPr>
            <a:xfrm>
              <a:off x="5824440" y="2850840"/>
              <a:ext cx="522000" cy="94680"/>
              <a:chOff x="5824440" y="2850840"/>
              <a:chExt cx="522000" cy="94680"/>
            </a:xfrm>
          </p:grpSpPr>
          <p:sp>
            <p:nvSpPr>
              <p:cNvPr id="430" name="Google Shape;426;p8"/>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31" name="Google Shape;427;p8"/>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32" name="Google Shape;428;p8"/>
            <p:cNvGrpSpPr/>
            <p:nvPr/>
          </p:nvGrpSpPr>
          <p:grpSpPr>
            <a:xfrm>
              <a:off x="5824440" y="3381480"/>
              <a:ext cx="522000" cy="95040"/>
              <a:chOff x="5824440" y="3381480"/>
              <a:chExt cx="522000" cy="95040"/>
            </a:xfrm>
          </p:grpSpPr>
          <p:sp>
            <p:nvSpPr>
              <p:cNvPr id="433" name="Google Shape;429;p8"/>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34" name="Google Shape;430;p8"/>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35" name="Google Shape;431;p8"/>
            <p:cNvGrpSpPr/>
            <p:nvPr/>
          </p:nvGrpSpPr>
          <p:grpSpPr>
            <a:xfrm>
              <a:off x="5824440" y="3912480"/>
              <a:ext cx="522000" cy="95040"/>
              <a:chOff x="5824440" y="3912480"/>
              <a:chExt cx="522000" cy="95040"/>
            </a:xfrm>
          </p:grpSpPr>
          <p:sp>
            <p:nvSpPr>
              <p:cNvPr id="436" name="Google Shape;432;p8"/>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37" name="Google Shape;433;p8"/>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38" name="Google Shape;434;p8"/>
            <p:cNvGrpSpPr/>
            <p:nvPr/>
          </p:nvGrpSpPr>
          <p:grpSpPr>
            <a:xfrm>
              <a:off x="5824440" y="4443480"/>
              <a:ext cx="522000" cy="95040"/>
              <a:chOff x="5824440" y="4443480"/>
              <a:chExt cx="522000" cy="95040"/>
            </a:xfrm>
          </p:grpSpPr>
          <p:sp>
            <p:nvSpPr>
              <p:cNvPr id="439" name="Google Shape;435;p8"/>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40" name="Google Shape;436;p8"/>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41" name="Google Shape;437;p8"/>
            <p:cNvGrpSpPr/>
            <p:nvPr/>
          </p:nvGrpSpPr>
          <p:grpSpPr>
            <a:xfrm>
              <a:off x="5824440" y="4974480"/>
              <a:ext cx="522000" cy="94680"/>
              <a:chOff x="5824440" y="4974480"/>
              <a:chExt cx="522000" cy="94680"/>
            </a:xfrm>
          </p:grpSpPr>
          <p:sp>
            <p:nvSpPr>
              <p:cNvPr id="442" name="Google Shape;438;p8"/>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43" name="Google Shape;439;p8"/>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44" name="Google Shape;440;p8"/>
            <p:cNvGrpSpPr/>
            <p:nvPr/>
          </p:nvGrpSpPr>
          <p:grpSpPr>
            <a:xfrm>
              <a:off x="5824440" y="5505480"/>
              <a:ext cx="522000" cy="94680"/>
              <a:chOff x="5824440" y="5505480"/>
              <a:chExt cx="522000" cy="94680"/>
            </a:xfrm>
          </p:grpSpPr>
          <p:sp>
            <p:nvSpPr>
              <p:cNvPr id="445" name="Google Shape;441;p8"/>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46" name="Google Shape;442;p8"/>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447" name="Google Shape;443;p8"/>
            <p:cNvGrpSpPr/>
            <p:nvPr/>
          </p:nvGrpSpPr>
          <p:grpSpPr>
            <a:xfrm>
              <a:off x="5824440" y="6036480"/>
              <a:ext cx="522000" cy="94680"/>
              <a:chOff x="5824440" y="6036480"/>
              <a:chExt cx="522000" cy="94680"/>
            </a:xfrm>
          </p:grpSpPr>
          <p:sp>
            <p:nvSpPr>
              <p:cNvPr id="448" name="Google Shape;444;p8"/>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449" name="Google Shape;445;p8"/>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450" name="Google Shape;446;p8"/>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451" name="Google Shape;449;p8"/>
          <p:cNvSpPr/>
          <p:nvPr/>
        </p:nvSpPr>
        <p:spPr>
          <a:xfrm rot="5397600">
            <a:off x="-137520" y="3862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452" name="Google Shape;450;p8"/>
          <p:cNvSpPr/>
          <p:nvPr/>
        </p:nvSpPr>
        <p:spPr>
          <a:xfrm rot="5397600">
            <a:off x="-137520" y="13464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453" name="Google Shape;451;p8"/>
          <p:cNvSpPr/>
          <p:nvPr/>
        </p:nvSpPr>
        <p:spPr>
          <a:xfrm rot="5397600">
            <a:off x="11347200" y="23065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454" name="Google Shape;452;p8"/>
          <p:cNvSpPr/>
          <p:nvPr/>
        </p:nvSpPr>
        <p:spPr>
          <a:xfrm rot="5397600">
            <a:off x="11347200" y="32666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455" name="Google Shape;453;p8"/>
          <p:cNvSpPr/>
          <p:nvPr/>
        </p:nvSpPr>
        <p:spPr>
          <a:xfrm rot="5397600">
            <a:off x="11347200" y="4226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456" name="Google Shape;454;p8"/>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457" name="Google Shape;455;p8"/>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4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45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496"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497" name="Google Shape;457;p9"/>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498" name="Google Shape;458;p9"/>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499" name="Google Shape;459;p9"/>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500" name="Google Shape;460;p9"/>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501" name="Google Shape;461;p9"/>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502" name="Google Shape;462;p9"/>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503" name="Google Shape;463;p9"/>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504" name="Google Shape;464;p9"/>
          <p:cNvSpPr/>
          <p:nvPr/>
        </p:nvSpPr>
        <p:spPr>
          <a:xfrm rot="5397600">
            <a:off x="11332440" y="4181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505" name="Google Shape;465;p9"/>
          <p:cNvSpPr/>
          <p:nvPr/>
        </p:nvSpPr>
        <p:spPr>
          <a:xfrm rot="5397600">
            <a:off x="11332440" y="322200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506" name="Google Shape;466;p9"/>
          <p:cNvSpPr/>
          <p:nvPr/>
        </p:nvSpPr>
        <p:spPr>
          <a:xfrm rot="5397600">
            <a:off x="11332440" y="226188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507" name="Google Shape;467;p9"/>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508" name="Google Shape;468;p9"/>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509" name="Google Shape;470;p9"/>
          <p:cNvGrpSpPr/>
          <p:nvPr/>
        </p:nvGrpSpPr>
        <p:grpSpPr>
          <a:xfrm>
            <a:off x="5824440" y="196200"/>
            <a:ext cx="522000" cy="6465960"/>
            <a:chOff x="5824440" y="196200"/>
            <a:chExt cx="522000" cy="6465960"/>
          </a:xfrm>
        </p:grpSpPr>
        <p:grpSp>
          <p:nvGrpSpPr>
            <p:cNvPr id="510" name="Google Shape;471;p9"/>
            <p:cNvGrpSpPr/>
            <p:nvPr/>
          </p:nvGrpSpPr>
          <p:grpSpPr>
            <a:xfrm>
              <a:off x="5824440" y="196200"/>
              <a:ext cx="522000" cy="94680"/>
              <a:chOff x="5824440" y="196200"/>
              <a:chExt cx="522000" cy="94680"/>
            </a:xfrm>
          </p:grpSpPr>
          <p:sp>
            <p:nvSpPr>
              <p:cNvPr id="511" name="Google Shape;472;p9"/>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12" name="Google Shape;473;p9"/>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13" name="Google Shape;474;p9"/>
            <p:cNvGrpSpPr/>
            <p:nvPr/>
          </p:nvGrpSpPr>
          <p:grpSpPr>
            <a:xfrm>
              <a:off x="5824440" y="6567120"/>
              <a:ext cx="522000" cy="95040"/>
              <a:chOff x="5824440" y="6567120"/>
              <a:chExt cx="522000" cy="95040"/>
            </a:xfrm>
          </p:grpSpPr>
          <p:sp>
            <p:nvSpPr>
              <p:cNvPr id="514" name="Google Shape;475;p9"/>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15" name="Google Shape;476;p9"/>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16" name="Google Shape;477;p9"/>
            <p:cNvGrpSpPr/>
            <p:nvPr/>
          </p:nvGrpSpPr>
          <p:grpSpPr>
            <a:xfrm>
              <a:off x="5824440" y="726840"/>
              <a:ext cx="522000" cy="95040"/>
              <a:chOff x="5824440" y="726840"/>
              <a:chExt cx="522000" cy="95040"/>
            </a:xfrm>
          </p:grpSpPr>
          <p:sp>
            <p:nvSpPr>
              <p:cNvPr id="517" name="Google Shape;478;p9"/>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18" name="Google Shape;479;p9"/>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19" name="Google Shape;480;p9"/>
            <p:cNvGrpSpPr/>
            <p:nvPr/>
          </p:nvGrpSpPr>
          <p:grpSpPr>
            <a:xfrm>
              <a:off x="5824440" y="1257840"/>
              <a:ext cx="522000" cy="95040"/>
              <a:chOff x="5824440" y="1257840"/>
              <a:chExt cx="522000" cy="95040"/>
            </a:xfrm>
          </p:grpSpPr>
          <p:sp>
            <p:nvSpPr>
              <p:cNvPr id="520" name="Google Shape;481;p9"/>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21" name="Google Shape;482;p9"/>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22" name="Google Shape;483;p9"/>
            <p:cNvGrpSpPr/>
            <p:nvPr/>
          </p:nvGrpSpPr>
          <p:grpSpPr>
            <a:xfrm>
              <a:off x="5824440" y="1788840"/>
              <a:ext cx="522000" cy="94680"/>
              <a:chOff x="5824440" y="1788840"/>
              <a:chExt cx="522000" cy="94680"/>
            </a:xfrm>
          </p:grpSpPr>
          <p:sp>
            <p:nvSpPr>
              <p:cNvPr id="523" name="Google Shape;484;p9"/>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24" name="Google Shape;485;p9"/>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25" name="Google Shape;486;p9"/>
            <p:cNvGrpSpPr/>
            <p:nvPr/>
          </p:nvGrpSpPr>
          <p:grpSpPr>
            <a:xfrm>
              <a:off x="5824440" y="2319840"/>
              <a:ext cx="522000" cy="94680"/>
              <a:chOff x="5824440" y="2319840"/>
              <a:chExt cx="522000" cy="94680"/>
            </a:xfrm>
          </p:grpSpPr>
          <p:sp>
            <p:nvSpPr>
              <p:cNvPr id="526" name="Google Shape;487;p9"/>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27" name="Google Shape;488;p9"/>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28" name="Google Shape;489;p9"/>
            <p:cNvGrpSpPr/>
            <p:nvPr/>
          </p:nvGrpSpPr>
          <p:grpSpPr>
            <a:xfrm>
              <a:off x="5824440" y="2850840"/>
              <a:ext cx="522000" cy="94680"/>
              <a:chOff x="5824440" y="2850840"/>
              <a:chExt cx="522000" cy="94680"/>
            </a:xfrm>
          </p:grpSpPr>
          <p:sp>
            <p:nvSpPr>
              <p:cNvPr id="529" name="Google Shape;490;p9"/>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30" name="Google Shape;491;p9"/>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31" name="Google Shape;492;p9"/>
            <p:cNvGrpSpPr/>
            <p:nvPr/>
          </p:nvGrpSpPr>
          <p:grpSpPr>
            <a:xfrm>
              <a:off x="5824440" y="3381480"/>
              <a:ext cx="522000" cy="95040"/>
              <a:chOff x="5824440" y="3381480"/>
              <a:chExt cx="522000" cy="95040"/>
            </a:xfrm>
          </p:grpSpPr>
          <p:sp>
            <p:nvSpPr>
              <p:cNvPr id="532" name="Google Shape;493;p9"/>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33" name="Google Shape;494;p9"/>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34" name="Google Shape;495;p9"/>
            <p:cNvGrpSpPr/>
            <p:nvPr/>
          </p:nvGrpSpPr>
          <p:grpSpPr>
            <a:xfrm>
              <a:off x="5824440" y="3912480"/>
              <a:ext cx="522000" cy="95040"/>
              <a:chOff x="5824440" y="3912480"/>
              <a:chExt cx="522000" cy="95040"/>
            </a:xfrm>
          </p:grpSpPr>
          <p:sp>
            <p:nvSpPr>
              <p:cNvPr id="535" name="Google Shape;496;p9"/>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36" name="Google Shape;497;p9"/>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37" name="Google Shape;498;p9"/>
            <p:cNvGrpSpPr/>
            <p:nvPr/>
          </p:nvGrpSpPr>
          <p:grpSpPr>
            <a:xfrm>
              <a:off x="5824440" y="4443480"/>
              <a:ext cx="522000" cy="95040"/>
              <a:chOff x="5824440" y="4443480"/>
              <a:chExt cx="522000" cy="95040"/>
            </a:xfrm>
          </p:grpSpPr>
          <p:sp>
            <p:nvSpPr>
              <p:cNvPr id="538" name="Google Shape;499;p9"/>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39" name="Google Shape;500;p9"/>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40" name="Google Shape;501;p9"/>
            <p:cNvGrpSpPr/>
            <p:nvPr/>
          </p:nvGrpSpPr>
          <p:grpSpPr>
            <a:xfrm>
              <a:off x="5824440" y="4974480"/>
              <a:ext cx="522000" cy="94680"/>
              <a:chOff x="5824440" y="4974480"/>
              <a:chExt cx="522000" cy="94680"/>
            </a:xfrm>
          </p:grpSpPr>
          <p:sp>
            <p:nvSpPr>
              <p:cNvPr id="541" name="Google Shape;502;p9"/>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42" name="Google Shape;503;p9"/>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43" name="Google Shape;504;p9"/>
            <p:cNvGrpSpPr/>
            <p:nvPr/>
          </p:nvGrpSpPr>
          <p:grpSpPr>
            <a:xfrm>
              <a:off x="5824440" y="5505480"/>
              <a:ext cx="522000" cy="94680"/>
              <a:chOff x="5824440" y="5505480"/>
              <a:chExt cx="522000" cy="94680"/>
            </a:xfrm>
          </p:grpSpPr>
          <p:sp>
            <p:nvSpPr>
              <p:cNvPr id="544" name="Google Shape;505;p9"/>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45" name="Google Shape;506;p9"/>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546" name="Google Shape;507;p9"/>
            <p:cNvGrpSpPr/>
            <p:nvPr/>
          </p:nvGrpSpPr>
          <p:grpSpPr>
            <a:xfrm>
              <a:off x="5824440" y="6036480"/>
              <a:ext cx="522000" cy="94680"/>
              <a:chOff x="5824440" y="6036480"/>
              <a:chExt cx="522000" cy="94680"/>
            </a:xfrm>
          </p:grpSpPr>
          <p:sp>
            <p:nvSpPr>
              <p:cNvPr id="547" name="Google Shape;508;p9"/>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548" name="Google Shape;509;p9"/>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549" name="Google Shape;512;p9"/>
          <p:cNvSpPr/>
          <p:nvPr/>
        </p:nvSpPr>
        <p:spPr>
          <a:xfrm rot="5397600">
            <a:off x="11347200" y="23065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550" name="Google Shape;513;p9"/>
          <p:cNvSpPr/>
          <p:nvPr/>
        </p:nvSpPr>
        <p:spPr>
          <a:xfrm rot="5397600">
            <a:off x="11347200" y="32666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551" name="Google Shape;514;p9"/>
          <p:cNvSpPr/>
          <p:nvPr/>
        </p:nvSpPr>
        <p:spPr>
          <a:xfrm rot="5397600">
            <a:off x="11347200" y="4226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552" name="Google Shape;515;p9"/>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553" name="Google Shape;516;p9"/>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554" name="Google Shape;517;p9"/>
          <p:cNvSpPr/>
          <p:nvPr/>
        </p:nvSpPr>
        <p:spPr>
          <a:xfrm rot="5397600">
            <a:off x="-137520" y="3862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555" name="Google Shape;518;p9"/>
          <p:cNvSpPr/>
          <p:nvPr/>
        </p:nvSpPr>
        <p:spPr>
          <a:xfrm rot="5397600">
            <a:off x="-137520" y="13464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5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55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594"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595" name="Google Shape;583;p11"/>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596" name="Google Shape;584;p11"/>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597" name="Google Shape;585;p11"/>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598" name="Google Shape;586;p11"/>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599" name="Google Shape;587;p11"/>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600" name="Google Shape;588;p11"/>
          <p:cNvSpPr/>
          <p:nvPr/>
        </p:nvSpPr>
        <p:spPr>
          <a:xfrm rot="5397600">
            <a:off x="11332440" y="4181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601" name="Google Shape;589;p11"/>
          <p:cNvSpPr/>
          <p:nvPr/>
        </p:nvSpPr>
        <p:spPr>
          <a:xfrm rot="5397600">
            <a:off x="11332440" y="322200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602" name="Google Shape;590;p11"/>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603" name="Google Shape;591;p11"/>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604" name="Google Shape;592;p11"/>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605" name="Google Shape;593;p11"/>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606" name="Google Shape;595;p11"/>
          <p:cNvGrpSpPr/>
          <p:nvPr/>
        </p:nvGrpSpPr>
        <p:grpSpPr>
          <a:xfrm>
            <a:off x="5824440" y="196200"/>
            <a:ext cx="522000" cy="6465960"/>
            <a:chOff x="5824440" y="196200"/>
            <a:chExt cx="522000" cy="6465960"/>
          </a:xfrm>
        </p:grpSpPr>
        <p:grpSp>
          <p:nvGrpSpPr>
            <p:cNvPr id="607" name="Google Shape;596;p11"/>
            <p:cNvGrpSpPr/>
            <p:nvPr/>
          </p:nvGrpSpPr>
          <p:grpSpPr>
            <a:xfrm>
              <a:off x="5824440" y="196200"/>
              <a:ext cx="522000" cy="94680"/>
              <a:chOff x="5824440" y="196200"/>
              <a:chExt cx="522000" cy="94680"/>
            </a:xfrm>
          </p:grpSpPr>
          <p:sp>
            <p:nvSpPr>
              <p:cNvPr id="608" name="Google Shape;597;p11"/>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09" name="Google Shape;598;p11"/>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10" name="Google Shape;599;p11"/>
            <p:cNvGrpSpPr/>
            <p:nvPr/>
          </p:nvGrpSpPr>
          <p:grpSpPr>
            <a:xfrm>
              <a:off x="5824440" y="6567120"/>
              <a:ext cx="522000" cy="95040"/>
              <a:chOff x="5824440" y="6567120"/>
              <a:chExt cx="522000" cy="95040"/>
            </a:xfrm>
          </p:grpSpPr>
          <p:sp>
            <p:nvSpPr>
              <p:cNvPr id="611" name="Google Shape;600;p11"/>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12" name="Google Shape;601;p11"/>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13" name="Google Shape;602;p11"/>
            <p:cNvGrpSpPr/>
            <p:nvPr/>
          </p:nvGrpSpPr>
          <p:grpSpPr>
            <a:xfrm>
              <a:off x="5824440" y="726840"/>
              <a:ext cx="522000" cy="95040"/>
              <a:chOff x="5824440" y="726840"/>
              <a:chExt cx="522000" cy="95040"/>
            </a:xfrm>
          </p:grpSpPr>
          <p:sp>
            <p:nvSpPr>
              <p:cNvPr id="614" name="Google Shape;603;p11"/>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15" name="Google Shape;604;p11"/>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16" name="Google Shape;605;p11"/>
            <p:cNvGrpSpPr/>
            <p:nvPr/>
          </p:nvGrpSpPr>
          <p:grpSpPr>
            <a:xfrm>
              <a:off x="5824440" y="1257840"/>
              <a:ext cx="522000" cy="95040"/>
              <a:chOff x="5824440" y="1257840"/>
              <a:chExt cx="522000" cy="95040"/>
            </a:xfrm>
          </p:grpSpPr>
          <p:sp>
            <p:nvSpPr>
              <p:cNvPr id="617" name="Google Shape;606;p11"/>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18" name="Google Shape;607;p11"/>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19" name="Google Shape;608;p11"/>
            <p:cNvGrpSpPr/>
            <p:nvPr/>
          </p:nvGrpSpPr>
          <p:grpSpPr>
            <a:xfrm>
              <a:off x="5824440" y="1788840"/>
              <a:ext cx="522000" cy="94680"/>
              <a:chOff x="5824440" y="1788840"/>
              <a:chExt cx="522000" cy="94680"/>
            </a:xfrm>
          </p:grpSpPr>
          <p:sp>
            <p:nvSpPr>
              <p:cNvPr id="620" name="Google Shape;609;p11"/>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21" name="Google Shape;610;p11"/>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22" name="Google Shape;611;p11"/>
            <p:cNvGrpSpPr/>
            <p:nvPr/>
          </p:nvGrpSpPr>
          <p:grpSpPr>
            <a:xfrm>
              <a:off x="5824440" y="2319840"/>
              <a:ext cx="522000" cy="94680"/>
              <a:chOff x="5824440" y="2319840"/>
              <a:chExt cx="522000" cy="94680"/>
            </a:xfrm>
          </p:grpSpPr>
          <p:sp>
            <p:nvSpPr>
              <p:cNvPr id="623" name="Google Shape;612;p11"/>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24" name="Google Shape;613;p11"/>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25" name="Google Shape;614;p11"/>
            <p:cNvGrpSpPr/>
            <p:nvPr/>
          </p:nvGrpSpPr>
          <p:grpSpPr>
            <a:xfrm>
              <a:off x="5824440" y="2850840"/>
              <a:ext cx="522000" cy="94680"/>
              <a:chOff x="5824440" y="2850840"/>
              <a:chExt cx="522000" cy="94680"/>
            </a:xfrm>
          </p:grpSpPr>
          <p:sp>
            <p:nvSpPr>
              <p:cNvPr id="626" name="Google Shape;615;p11"/>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27" name="Google Shape;616;p11"/>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28" name="Google Shape;617;p11"/>
            <p:cNvGrpSpPr/>
            <p:nvPr/>
          </p:nvGrpSpPr>
          <p:grpSpPr>
            <a:xfrm>
              <a:off x="5824440" y="3381480"/>
              <a:ext cx="522000" cy="95040"/>
              <a:chOff x="5824440" y="3381480"/>
              <a:chExt cx="522000" cy="95040"/>
            </a:xfrm>
          </p:grpSpPr>
          <p:sp>
            <p:nvSpPr>
              <p:cNvPr id="629" name="Google Shape;618;p11"/>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30" name="Google Shape;619;p11"/>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31" name="Google Shape;620;p11"/>
            <p:cNvGrpSpPr/>
            <p:nvPr/>
          </p:nvGrpSpPr>
          <p:grpSpPr>
            <a:xfrm>
              <a:off x="5824440" y="3912480"/>
              <a:ext cx="522000" cy="95040"/>
              <a:chOff x="5824440" y="3912480"/>
              <a:chExt cx="522000" cy="95040"/>
            </a:xfrm>
          </p:grpSpPr>
          <p:sp>
            <p:nvSpPr>
              <p:cNvPr id="632" name="Google Shape;621;p11"/>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33" name="Google Shape;622;p11"/>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34" name="Google Shape;623;p11"/>
            <p:cNvGrpSpPr/>
            <p:nvPr/>
          </p:nvGrpSpPr>
          <p:grpSpPr>
            <a:xfrm>
              <a:off x="5824440" y="4443480"/>
              <a:ext cx="522000" cy="95040"/>
              <a:chOff x="5824440" y="4443480"/>
              <a:chExt cx="522000" cy="95040"/>
            </a:xfrm>
          </p:grpSpPr>
          <p:sp>
            <p:nvSpPr>
              <p:cNvPr id="635" name="Google Shape;624;p11"/>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36" name="Google Shape;625;p11"/>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37" name="Google Shape;626;p11"/>
            <p:cNvGrpSpPr/>
            <p:nvPr/>
          </p:nvGrpSpPr>
          <p:grpSpPr>
            <a:xfrm>
              <a:off x="5824440" y="4974480"/>
              <a:ext cx="522000" cy="94680"/>
              <a:chOff x="5824440" y="4974480"/>
              <a:chExt cx="522000" cy="94680"/>
            </a:xfrm>
          </p:grpSpPr>
          <p:sp>
            <p:nvSpPr>
              <p:cNvPr id="638" name="Google Shape;627;p11"/>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39" name="Google Shape;628;p11"/>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40" name="Google Shape;629;p11"/>
            <p:cNvGrpSpPr/>
            <p:nvPr/>
          </p:nvGrpSpPr>
          <p:grpSpPr>
            <a:xfrm>
              <a:off x="5824440" y="5505480"/>
              <a:ext cx="522000" cy="94680"/>
              <a:chOff x="5824440" y="5505480"/>
              <a:chExt cx="522000" cy="94680"/>
            </a:xfrm>
          </p:grpSpPr>
          <p:sp>
            <p:nvSpPr>
              <p:cNvPr id="641" name="Google Shape;630;p11"/>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42" name="Google Shape;631;p11"/>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643" name="Google Shape;632;p11"/>
            <p:cNvGrpSpPr/>
            <p:nvPr/>
          </p:nvGrpSpPr>
          <p:grpSpPr>
            <a:xfrm>
              <a:off x="5824440" y="6036480"/>
              <a:ext cx="522000" cy="94680"/>
              <a:chOff x="5824440" y="6036480"/>
              <a:chExt cx="522000" cy="94680"/>
            </a:xfrm>
          </p:grpSpPr>
          <p:sp>
            <p:nvSpPr>
              <p:cNvPr id="644" name="Google Shape;633;p11"/>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645" name="Google Shape;634;p11"/>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646" name="Google Shape;635;p11"/>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647" name="Google Shape;638;p11"/>
          <p:cNvSpPr/>
          <p:nvPr/>
        </p:nvSpPr>
        <p:spPr>
          <a:xfrm rot="5397600">
            <a:off x="-137520" y="342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648" name="Google Shape;639;p11"/>
          <p:cNvSpPr/>
          <p:nvPr/>
        </p:nvSpPr>
        <p:spPr>
          <a:xfrm rot="5397600">
            <a:off x="-137520" y="13021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649" name="Google Shape;640;p11"/>
          <p:cNvSpPr/>
          <p:nvPr/>
        </p:nvSpPr>
        <p:spPr>
          <a:xfrm rot="5397600">
            <a:off x="-137520" y="2261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650" name="Google Shape;641;p11"/>
          <p:cNvSpPr/>
          <p:nvPr/>
        </p:nvSpPr>
        <p:spPr>
          <a:xfrm rot="5397600">
            <a:off x="11347200" y="32666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651" name="Google Shape;642;p11"/>
          <p:cNvSpPr/>
          <p:nvPr/>
        </p:nvSpPr>
        <p:spPr>
          <a:xfrm rot="5397600">
            <a:off x="11347200" y="4226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652" name="Google Shape;643;p11"/>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653" name="Google Shape;644;p11"/>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6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65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692"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693" name="Google Shape;646;p12"/>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694" name="Google Shape;647;p12"/>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695" name="Google Shape;648;p12"/>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696" name="Google Shape;649;p12"/>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697" name="Google Shape;650;p12"/>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698" name="Google Shape;651;p12"/>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699" name="Google Shape;652;p12"/>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700" name="Google Shape;653;p12"/>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701" name="Google Shape;654;p12"/>
          <p:cNvSpPr/>
          <p:nvPr/>
        </p:nvSpPr>
        <p:spPr>
          <a:xfrm rot="5397600">
            <a:off x="11332440" y="4181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702" name="Google Shape;655;p12"/>
          <p:cNvSpPr/>
          <p:nvPr/>
        </p:nvSpPr>
        <p:spPr>
          <a:xfrm rot="5397600">
            <a:off x="11332440" y="322200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703" name="Google Shape;656;p12"/>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704" name="Google Shape;657;p12"/>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705" name="Google Shape;659;p12"/>
          <p:cNvGrpSpPr/>
          <p:nvPr/>
        </p:nvGrpSpPr>
        <p:grpSpPr>
          <a:xfrm>
            <a:off x="5824440" y="196200"/>
            <a:ext cx="522000" cy="6465960"/>
            <a:chOff x="5824440" y="196200"/>
            <a:chExt cx="522000" cy="6465960"/>
          </a:xfrm>
        </p:grpSpPr>
        <p:grpSp>
          <p:nvGrpSpPr>
            <p:cNvPr id="706" name="Google Shape;660;p12"/>
            <p:cNvGrpSpPr/>
            <p:nvPr/>
          </p:nvGrpSpPr>
          <p:grpSpPr>
            <a:xfrm>
              <a:off x="5824440" y="196200"/>
              <a:ext cx="522000" cy="94680"/>
              <a:chOff x="5824440" y="196200"/>
              <a:chExt cx="522000" cy="94680"/>
            </a:xfrm>
          </p:grpSpPr>
          <p:sp>
            <p:nvSpPr>
              <p:cNvPr id="707" name="Google Shape;661;p12"/>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08" name="Google Shape;662;p12"/>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09" name="Google Shape;663;p12"/>
            <p:cNvGrpSpPr/>
            <p:nvPr/>
          </p:nvGrpSpPr>
          <p:grpSpPr>
            <a:xfrm>
              <a:off x="5824440" y="6567120"/>
              <a:ext cx="522000" cy="95040"/>
              <a:chOff x="5824440" y="6567120"/>
              <a:chExt cx="522000" cy="95040"/>
            </a:xfrm>
          </p:grpSpPr>
          <p:sp>
            <p:nvSpPr>
              <p:cNvPr id="710" name="Google Shape;664;p12"/>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11" name="Google Shape;665;p12"/>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12" name="Google Shape;666;p12"/>
            <p:cNvGrpSpPr/>
            <p:nvPr/>
          </p:nvGrpSpPr>
          <p:grpSpPr>
            <a:xfrm>
              <a:off x="5824440" y="726840"/>
              <a:ext cx="522000" cy="95040"/>
              <a:chOff x="5824440" y="726840"/>
              <a:chExt cx="522000" cy="95040"/>
            </a:xfrm>
          </p:grpSpPr>
          <p:sp>
            <p:nvSpPr>
              <p:cNvPr id="713" name="Google Shape;667;p12"/>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14" name="Google Shape;668;p12"/>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15" name="Google Shape;669;p12"/>
            <p:cNvGrpSpPr/>
            <p:nvPr/>
          </p:nvGrpSpPr>
          <p:grpSpPr>
            <a:xfrm>
              <a:off x="5824440" y="1257840"/>
              <a:ext cx="522000" cy="95040"/>
              <a:chOff x="5824440" y="1257840"/>
              <a:chExt cx="522000" cy="95040"/>
            </a:xfrm>
          </p:grpSpPr>
          <p:sp>
            <p:nvSpPr>
              <p:cNvPr id="716" name="Google Shape;670;p12"/>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17" name="Google Shape;671;p12"/>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18" name="Google Shape;672;p12"/>
            <p:cNvGrpSpPr/>
            <p:nvPr/>
          </p:nvGrpSpPr>
          <p:grpSpPr>
            <a:xfrm>
              <a:off x="5824440" y="1788840"/>
              <a:ext cx="522000" cy="94680"/>
              <a:chOff x="5824440" y="1788840"/>
              <a:chExt cx="522000" cy="94680"/>
            </a:xfrm>
          </p:grpSpPr>
          <p:sp>
            <p:nvSpPr>
              <p:cNvPr id="719" name="Google Shape;673;p12"/>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20" name="Google Shape;674;p12"/>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21" name="Google Shape;675;p12"/>
            <p:cNvGrpSpPr/>
            <p:nvPr/>
          </p:nvGrpSpPr>
          <p:grpSpPr>
            <a:xfrm>
              <a:off x="5824440" y="2319840"/>
              <a:ext cx="522000" cy="94680"/>
              <a:chOff x="5824440" y="2319840"/>
              <a:chExt cx="522000" cy="94680"/>
            </a:xfrm>
          </p:grpSpPr>
          <p:sp>
            <p:nvSpPr>
              <p:cNvPr id="722" name="Google Shape;676;p12"/>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23" name="Google Shape;677;p12"/>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24" name="Google Shape;678;p12"/>
            <p:cNvGrpSpPr/>
            <p:nvPr/>
          </p:nvGrpSpPr>
          <p:grpSpPr>
            <a:xfrm>
              <a:off x="5824440" y="2850840"/>
              <a:ext cx="522000" cy="94680"/>
              <a:chOff x="5824440" y="2850840"/>
              <a:chExt cx="522000" cy="94680"/>
            </a:xfrm>
          </p:grpSpPr>
          <p:sp>
            <p:nvSpPr>
              <p:cNvPr id="725" name="Google Shape;679;p12"/>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26" name="Google Shape;680;p12"/>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27" name="Google Shape;681;p12"/>
            <p:cNvGrpSpPr/>
            <p:nvPr/>
          </p:nvGrpSpPr>
          <p:grpSpPr>
            <a:xfrm>
              <a:off x="5824440" y="3381480"/>
              <a:ext cx="522000" cy="95040"/>
              <a:chOff x="5824440" y="3381480"/>
              <a:chExt cx="522000" cy="95040"/>
            </a:xfrm>
          </p:grpSpPr>
          <p:sp>
            <p:nvSpPr>
              <p:cNvPr id="728" name="Google Shape;682;p12"/>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29" name="Google Shape;683;p12"/>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30" name="Google Shape;684;p12"/>
            <p:cNvGrpSpPr/>
            <p:nvPr/>
          </p:nvGrpSpPr>
          <p:grpSpPr>
            <a:xfrm>
              <a:off x="5824440" y="3912480"/>
              <a:ext cx="522000" cy="95040"/>
              <a:chOff x="5824440" y="3912480"/>
              <a:chExt cx="522000" cy="95040"/>
            </a:xfrm>
          </p:grpSpPr>
          <p:sp>
            <p:nvSpPr>
              <p:cNvPr id="731" name="Google Shape;685;p12"/>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32" name="Google Shape;686;p12"/>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33" name="Google Shape;687;p12"/>
            <p:cNvGrpSpPr/>
            <p:nvPr/>
          </p:nvGrpSpPr>
          <p:grpSpPr>
            <a:xfrm>
              <a:off x="5824440" y="4443480"/>
              <a:ext cx="522000" cy="95040"/>
              <a:chOff x="5824440" y="4443480"/>
              <a:chExt cx="522000" cy="95040"/>
            </a:xfrm>
          </p:grpSpPr>
          <p:sp>
            <p:nvSpPr>
              <p:cNvPr id="734" name="Google Shape;688;p12"/>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35" name="Google Shape;689;p12"/>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36" name="Google Shape;690;p12"/>
            <p:cNvGrpSpPr/>
            <p:nvPr/>
          </p:nvGrpSpPr>
          <p:grpSpPr>
            <a:xfrm>
              <a:off x="5824440" y="4974480"/>
              <a:ext cx="522000" cy="94680"/>
              <a:chOff x="5824440" y="4974480"/>
              <a:chExt cx="522000" cy="94680"/>
            </a:xfrm>
          </p:grpSpPr>
          <p:sp>
            <p:nvSpPr>
              <p:cNvPr id="737" name="Google Shape;691;p12"/>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38" name="Google Shape;692;p12"/>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39" name="Google Shape;693;p12"/>
            <p:cNvGrpSpPr/>
            <p:nvPr/>
          </p:nvGrpSpPr>
          <p:grpSpPr>
            <a:xfrm>
              <a:off x="5824440" y="5505480"/>
              <a:ext cx="522000" cy="94680"/>
              <a:chOff x="5824440" y="5505480"/>
              <a:chExt cx="522000" cy="94680"/>
            </a:xfrm>
          </p:grpSpPr>
          <p:sp>
            <p:nvSpPr>
              <p:cNvPr id="740" name="Google Shape;694;p12"/>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41" name="Google Shape;695;p12"/>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742" name="Google Shape;696;p12"/>
            <p:cNvGrpSpPr/>
            <p:nvPr/>
          </p:nvGrpSpPr>
          <p:grpSpPr>
            <a:xfrm>
              <a:off x="5824440" y="6036480"/>
              <a:ext cx="522000" cy="94680"/>
              <a:chOff x="5824440" y="6036480"/>
              <a:chExt cx="522000" cy="94680"/>
            </a:xfrm>
          </p:grpSpPr>
          <p:sp>
            <p:nvSpPr>
              <p:cNvPr id="743" name="Google Shape;697;p12"/>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744" name="Google Shape;698;p12"/>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745" name="Google Shape;701;p12"/>
          <p:cNvSpPr/>
          <p:nvPr/>
        </p:nvSpPr>
        <p:spPr>
          <a:xfrm rot="5397600">
            <a:off x="11347200" y="32666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46" name="Google Shape;702;p12"/>
          <p:cNvSpPr/>
          <p:nvPr/>
        </p:nvSpPr>
        <p:spPr>
          <a:xfrm rot="5397600">
            <a:off x="11347200" y="4226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47" name="Google Shape;703;p12"/>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48" name="Google Shape;704;p12"/>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49" name="Google Shape;705;p12"/>
          <p:cNvSpPr/>
          <p:nvPr/>
        </p:nvSpPr>
        <p:spPr>
          <a:xfrm rot="5397600">
            <a:off x="-137520" y="342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50" name="Google Shape;706;p12"/>
          <p:cNvSpPr/>
          <p:nvPr/>
        </p:nvSpPr>
        <p:spPr>
          <a:xfrm rot="5397600">
            <a:off x="-137520" y="13021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51" name="Google Shape;707;p12"/>
          <p:cNvSpPr/>
          <p:nvPr/>
        </p:nvSpPr>
        <p:spPr>
          <a:xfrm rot="5397600">
            <a:off x="-137520" y="2261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7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75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790" name="Google Shape;9;p1"/>
          <p:cNvSpPr/>
          <p:nvPr/>
        </p:nvSpPr>
        <p:spPr>
          <a:xfrm rot="5400000">
            <a:off x="-678600" y="5792040"/>
            <a:ext cx="1578960" cy="372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r">
              <a:lnSpc>
                <a:spcPct val="100000"/>
              </a:lnSpc>
              <a:tabLst>
                <a:tab pos="0" algn="l"/>
              </a:tabLst>
            </a:pPr>
            <a:r>
              <a:rPr lang="en" sz="1200" b="0" strike="noStrike" spc="-1">
                <a:solidFill>
                  <a:srgbClr val="171717"/>
                </a:solidFill>
                <a:latin typeface="Barlow Condensed"/>
                <a:ea typeface="Barlow Condensed"/>
              </a:rPr>
              <a:t>SLIDESMANIA.COM</a:t>
            </a:r>
            <a:endParaRPr lang="pl-PL" sz="1200" b="0" strike="noStrike" spc="-1">
              <a:latin typeface="Arial"/>
            </a:endParaRPr>
          </a:p>
        </p:txBody>
      </p:sp>
      <p:sp>
        <p:nvSpPr>
          <p:cNvPr id="791" name="Google Shape;772;p14"/>
          <p:cNvSpPr/>
          <p:nvPr/>
        </p:nvSpPr>
        <p:spPr>
          <a:xfrm rot="21584400">
            <a:off x="5697360" y="123480"/>
            <a:ext cx="848880" cy="6606720"/>
          </a:xfrm>
          <a:prstGeom prst="rect">
            <a:avLst/>
          </a:prstGeom>
          <a:solidFill>
            <a:srgbClr val="262626"/>
          </a:solidFill>
          <a:ln w="0">
            <a:noFill/>
          </a:ln>
        </p:spPr>
        <p:style>
          <a:lnRef idx="0">
            <a:scrgbClr r="0" g="0" b="0"/>
          </a:lnRef>
          <a:fillRef idx="0">
            <a:scrgbClr r="0" g="0" b="0"/>
          </a:fillRef>
          <a:effectRef idx="0">
            <a:scrgbClr r="0" g="0" b="0"/>
          </a:effectRef>
          <a:fontRef idx="minor"/>
        </p:style>
      </p:sp>
      <p:sp>
        <p:nvSpPr>
          <p:cNvPr id="792" name="Google Shape;773;p14"/>
          <p:cNvSpPr/>
          <p:nvPr/>
        </p:nvSpPr>
        <p:spPr>
          <a:xfrm>
            <a:off x="46008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793" name="Google Shape;774;p14"/>
          <p:cNvSpPr/>
          <p:nvPr/>
        </p:nvSpPr>
        <p:spPr>
          <a:xfrm rot="10800000">
            <a:off x="6109560" y="77760"/>
            <a:ext cx="56106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794" name="Google Shape;775;p14"/>
          <p:cNvSpPr/>
          <p:nvPr/>
        </p:nvSpPr>
        <p:spPr>
          <a:xfrm rot="5397600">
            <a:off x="11332440" y="610164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EXTEND</a:t>
            </a:r>
            <a:endParaRPr lang="pl-PL" sz="1100" b="0" strike="noStrike" spc="-1">
              <a:latin typeface="Arial"/>
            </a:endParaRPr>
          </a:p>
        </p:txBody>
      </p:sp>
      <p:sp>
        <p:nvSpPr>
          <p:cNvPr id="795" name="Google Shape;776;p14"/>
          <p:cNvSpPr/>
          <p:nvPr/>
        </p:nvSpPr>
        <p:spPr>
          <a:xfrm rot="5397600">
            <a:off x="11332440" y="5141880"/>
            <a:ext cx="959040" cy="43056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REFLECT</a:t>
            </a:r>
            <a:endParaRPr lang="pl-PL" sz="1100" b="0" strike="noStrike" spc="-1">
              <a:latin typeface="Arial"/>
            </a:endParaRPr>
          </a:p>
        </p:txBody>
      </p:sp>
      <p:sp>
        <p:nvSpPr>
          <p:cNvPr id="796" name="Google Shape;777;p14"/>
          <p:cNvSpPr/>
          <p:nvPr/>
        </p:nvSpPr>
        <p:spPr>
          <a:xfrm rot="5397600">
            <a:off x="11332440" y="4181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SHARE</a:t>
            </a:r>
            <a:endParaRPr lang="pl-PL" sz="1100" b="0" strike="noStrike" spc="-1">
              <a:latin typeface="Arial"/>
            </a:endParaRPr>
          </a:p>
        </p:txBody>
      </p:sp>
      <p:sp>
        <p:nvSpPr>
          <p:cNvPr id="797" name="Google Shape;778;p14"/>
          <p:cNvSpPr/>
          <p:nvPr/>
        </p:nvSpPr>
        <p:spPr>
          <a:xfrm flipH="1">
            <a:off x="611856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sp>
        <p:nvSpPr>
          <p:cNvPr id="798" name="Google Shape;779;p14"/>
          <p:cNvSpPr/>
          <p:nvPr/>
        </p:nvSpPr>
        <p:spPr>
          <a:xfrm rot="16202400" flipH="1">
            <a:off x="-133920" y="342000"/>
            <a:ext cx="959040" cy="430560"/>
          </a:xfrm>
          <a:prstGeom prst="round2SameRect">
            <a:avLst>
              <a:gd name="adj1" fmla="val 19819"/>
              <a:gd name="adj2" fmla="val 0"/>
            </a:avLst>
          </a:prstGeom>
          <a:solidFill>
            <a:schemeClr val="lt2"/>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ENGAGE</a:t>
            </a:r>
            <a:endParaRPr lang="pl-PL" sz="1100" b="0" strike="noStrike" spc="-1">
              <a:latin typeface="Arial"/>
            </a:endParaRPr>
          </a:p>
        </p:txBody>
      </p:sp>
      <p:sp>
        <p:nvSpPr>
          <p:cNvPr id="799" name="Google Shape;780;p14"/>
          <p:cNvSpPr/>
          <p:nvPr/>
        </p:nvSpPr>
        <p:spPr>
          <a:xfrm rot="16202400" flipH="1">
            <a:off x="-133920" y="1302120"/>
            <a:ext cx="959040" cy="430560"/>
          </a:xfrm>
          <a:prstGeom prst="round2SameRect">
            <a:avLst>
              <a:gd name="adj1" fmla="val 19819"/>
              <a:gd name="adj2" fmla="val 0"/>
            </a:avLst>
          </a:prstGeom>
          <a:solidFill>
            <a:schemeClr val="accent1"/>
          </a:solidFill>
          <a:ln w="0">
            <a:noFill/>
          </a:ln>
          <a:effectLst>
            <a:outerShdw blurRad="50760" dist="37467" dir="16067845"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EXPLORE</a:t>
            </a:r>
            <a:endParaRPr lang="pl-PL" sz="1100" b="0" strike="noStrike" spc="-1">
              <a:latin typeface="Arial"/>
            </a:endParaRPr>
          </a:p>
        </p:txBody>
      </p:sp>
      <p:sp>
        <p:nvSpPr>
          <p:cNvPr id="800" name="Google Shape;781;p14"/>
          <p:cNvSpPr/>
          <p:nvPr/>
        </p:nvSpPr>
        <p:spPr>
          <a:xfrm rot="16202400" flipH="1">
            <a:off x="-133920" y="2261880"/>
            <a:ext cx="959040" cy="430560"/>
          </a:xfrm>
          <a:prstGeom prst="round2SameRect">
            <a:avLst>
              <a:gd name="adj1" fmla="val 19819"/>
              <a:gd name="adj2" fmla="val 0"/>
            </a:avLst>
          </a:prstGeom>
          <a:solidFill>
            <a:schemeClr val="accent2"/>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EXPLAIN</a:t>
            </a:r>
            <a:endParaRPr lang="pl-PL" sz="1100" b="0" strike="noStrike" spc="-1">
              <a:latin typeface="Arial"/>
            </a:endParaRPr>
          </a:p>
        </p:txBody>
      </p:sp>
      <p:sp>
        <p:nvSpPr>
          <p:cNvPr id="801" name="Google Shape;782;p14"/>
          <p:cNvSpPr/>
          <p:nvPr/>
        </p:nvSpPr>
        <p:spPr>
          <a:xfrm>
            <a:off x="541080" y="77760"/>
            <a:ext cx="5527800" cy="6719040"/>
          </a:xfrm>
          <a:custGeom>
            <a:avLst/>
            <a:gdLst/>
            <a:ahLst/>
            <a:cxnLst/>
            <a:rect l="l" t="t" r="r" b="b"/>
            <a:pathLst>
              <a:path w="5528386" h="6719595">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w="0">
            <a:noFill/>
          </a:ln>
          <a:effectLst>
            <a:outerShdw blurRad="38160" sx="101000" sy="101000" algn="ctr" rotWithShape="0">
              <a:srgbClr val="000000">
                <a:alpha val="30000"/>
              </a:srgbClr>
            </a:outerShdw>
          </a:effectLst>
        </p:spPr>
        <p:style>
          <a:lnRef idx="0">
            <a:scrgbClr r="0" g="0" b="0"/>
          </a:lnRef>
          <a:fillRef idx="0">
            <a:scrgbClr r="0" g="0" b="0"/>
          </a:fillRef>
          <a:effectRef idx="0">
            <a:scrgbClr r="0" g="0" b="0"/>
          </a:effectRef>
          <a:fontRef idx="minor"/>
        </p:style>
      </p:sp>
      <p:grpSp>
        <p:nvGrpSpPr>
          <p:cNvPr id="802" name="Google Shape;784;p14"/>
          <p:cNvGrpSpPr/>
          <p:nvPr/>
        </p:nvGrpSpPr>
        <p:grpSpPr>
          <a:xfrm>
            <a:off x="5824440" y="196200"/>
            <a:ext cx="522000" cy="6465960"/>
            <a:chOff x="5824440" y="196200"/>
            <a:chExt cx="522000" cy="6465960"/>
          </a:xfrm>
        </p:grpSpPr>
        <p:grpSp>
          <p:nvGrpSpPr>
            <p:cNvPr id="803" name="Google Shape;785;p14"/>
            <p:cNvGrpSpPr/>
            <p:nvPr/>
          </p:nvGrpSpPr>
          <p:grpSpPr>
            <a:xfrm>
              <a:off x="5824440" y="196200"/>
              <a:ext cx="522000" cy="94680"/>
              <a:chOff x="5824440" y="196200"/>
              <a:chExt cx="522000" cy="94680"/>
            </a:xfrm>
          </p:grpSpPr>
          <p:sp>
            <p:nvSpPr>
              <p:cNvPr id="804" name="Google Shape;786;p14"/>
              <p:cNvSpPr/>
              <p:nvPr/>
            </p:nvSpPr>
            <p:spPr>
              <a:xfrm rot="16200000">
                <a:off x="6071400" y="15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05" name="Google Shape;787;p14"/>
              <p:cNvSpPr/>
              <p:nvPr/>
            </p:nvSpPr>
            <p:spPr>
              <a:xfrm rot="16200000">
                <a:off x="6071400" y="-5040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06" name="Google Shape;788;p14"/>
            <p:cNvGrpSpPr/>
            <p:nvPr/>
          </p:nvGrpSpPr>
          <p:grpSpPr>
            <a:xfrm>
              <a:off x="5824440" y="6567120"/>
              <a:ext cx="522000" cy="95040"/>
              <a:chOff x="5824440" y="6567120"/>
              <a:chExt cx="522000" cy="95040"/>
            </a:xfrm>
          </p:grpSpPr>
          <p:sp>
            <p:nvSpPr>
              <p:cNvPr id="807" name="Google Shape;789;p14"/>
              <p:cNvSpPr/>
              <p:nvPr/>
            </p:nvSpPr>
            <p:spPr>
              <a:xfrm rot="16200000">
                <a:off x="6071400" y="6387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08" name="Google Shape;790;p14"/>
              <p:cNvSpPr/>
              <p:nvPr/>
            </p:nvSpPr>
            <p:spPr>
              <a:xfrm rot="16200000">
                <a:off x="6071400" y="632016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09" name="Google Shape;791;p14"/>
            <p:cNvGrpSpPr/>
            <p:nvPr/>
          </p:nvGrpSpPr>
          <p:grpSpPr>
            <a:xfrm>
              <a:off x="5824440" y="726840"/>
              <a:ext cx="522000" cy="95040"/>
              <a:chOff x="5824440" y="726840"/>
              <a:chExt cx="522000" cy="95040"/>
            </a:xfrm>
          </p:grpSpPr>
          <p:sp>
            <p:nvSpPr>
              <p:cNvPr id="810" name="Google Shape;792;p14"/>
              <p:cNvSpPr/>
              <p:nvPr/>
            </p:nvSpPr>
            <p:spPr>
              <a:xfrm rot="16200000">
                <a:off x="6071400" y="546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11" name="Google Shape;793;p14"/>
              <p:cNvSpPr/>
              <p:nvPr/>
            </p:nvSpPr>
            <p:spPr>
              <a:xfrm rot="16200000">
                <a:off x="6071400" y="479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12" name="Google Shape;794;p14"/>
            <p:cNvGrpSpPr/>
            <p:nvPr/>
          </p:nvGrpSpPr>
          <p:grpSpPr>
            <a:xfrm>
              <a:off x="5824440" y="1257840"/>
              <a:ext cx="522000" cy="95040"/>
              <a:chOff x="5824440" y="1257840"/>
              <a:chExt cx="522000" cy="95040"/>
            </a:xfrm>
          </p:grpSpPr>
          <p:sp>
            <p:nvSpPr>
              <p:cNvPr id="813" name="Google Shape;795;p14"/>
              <p:cNvSpPr/>
              <p:nvPr/>
            </p:nvSpPr>
            <p:spPr>
              <a:xfrm rot="16200000">
                <a:off x="6071400" y="107784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14" name="Google Shape;796;p14"/>
              <p:cNvSpPr/>
              <p:nvPr/>
            </p:nvSpPr>
            <p:spPr>
              <a:xfrm rot="16200000">
                <a:off x="6071400" y="1010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15" name="Google Shape;797;p14"/>
            <p:cNvGrpSpPr/>
            <p:nvPr/>
          </p:nvGrpSpPr>
          <p:grpSpPr>
            <a:xfrm>
              <a:off x="5824440" y="1788840"/>
              <a:ext cx="522000" cy="94680"/>
              <a:chOff x="5824440" y="1788840"/>
              <a:chExt cx="522000" cy="94680"/>
            </a:xfrm>
          </p:grpSpPr>
          <p:sp>
            <p:nvSpPr>
              <p:cNvPr id="816" name="Google Shape;798;p14"/>
              <p:cNvSpPr/>
              <p:nvPr/>
            </p:nvSpPr>
            <p:spPr>
              <a:xfrm rot="16200000">
                <a:off x="6071400" y="1608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17" name="Google Shape;799;p14"/>
              <p:cNvSpPr/>
              <p:nvPr/>
            </p:nvSpPr>
            <p:spPr>
              <a:xfrm rot="16200000">
                <a:off x="6071400" y="1541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18" name="Google Shape;800;p14"/>
            <p:cNvGrpSpPr/>
            <p:nvPr/>
          </p:nvGrpSpPr>
          <p:grpSpPr>
            <a:xfrm>
              <a:off x="5824440" y="2319840"/>
              <a:ext cx="522000" cy="94680"/>
              <a:chOff x="5824440" y="2319840"/>
              <a:chExt cx="522000" cy="94680"/>
            </a:xfrm>
          </p:grpSpPr>
          <p:sp>
            <p:nvSpPr>
              <p:cNvPr id="819" name="Google Shape;801;p14"/>
              <p:cNvSpPr/>
              <p:nvPr/>
            </p:nvSpPr>
            <p:spPr>
              <a:xfrm rot="16200000">
                <a:off x="6071400" y="2139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20" name="Google Shape;802;p14"/>
              <p:cNvSpPr/>
              <p:nvPr/>
            </p:nvSpPr>
            <p:spPr>
              <a:xfrm rot="16200000">
                <a:off x="6071400" y="2072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21" name="Google Shape;803;p14"/>
            <p:cNvGrpSpPr/>
            <p:nvPr/>
          </p:nvGrpSpPr>
          <p:grpSpPr>
            <a:xfrm>
              <a:off x="5824440" y="2850840"/>
              <a:ext cx="522000" cy="94680"/>
              <a:chOff x="5824440" y="2850840"/>
              <a:chExt cx="522000" cy="94680"/>
            </a:xfrm>
          </p:grpSpPr>
          <p:sp>
            <p:nvSpPr>
              <p:cNvPr id="822" name="Google Shape;804;p14"/>
              <p:cNvSpPr/>
              <p:nvPr/>
            </p:nvSpPr>
            <p:spPr>
              <a:xfrm rot="16200000">
                <a:off x="6071400" y="2670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23" name="Google Shape;805;p14"/>
              <p:cNvSpPr/>
              <p:nvPr/>
            </p:nvSpPr>
            <p:spPr>
              <a:xfrm rot="16200000">
                <a:off x="6071400" y="26038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24" name="Google Shape;806;p14"/>
            <p:cNvGrpSpPr/>
            <p:nvPr/>
          </p:nvGrpSpPr>
          <p:grpSpPr>
            <a:xfrm>
              <a:off x="5824440" y="3381480"/>
              <a:ext cx="522000" cy="95040"/>
              <a:chOff x="5824440" y="3381480"/>
              <a:chExt cx="522000" cy="95040"/>
            </a:xfrm>
          </p:grpSpPr>
          <p:sp>
            <p:nvSpPr>
              <p:cNvPr id="825" name="Google Shape;807;p14"/>
              <p:cNvSpPr/>
              <p:nvPr/>
            </p:nvSpPr>
            <p:spPr>
              <a:xfrm rot="16200000">
                <a:off x="6071400" y="3201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26" name="Google Shape;808;p14"/>
              <p:cNvSpPr/>
              <p:nvPr/>
            </p:nvSpPr>
            <p:spPr>
              <a:xfrm rot="16200000">
                <a:off x="6071400" y="3134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27" name="Google Shape;809;p14"/>
            <p:cNvGrpSpPr/>
            <p:nvPr/>
          </p:nvGrpSpPr>
          <p:grpSpPr>
            <a:xfrm>
              <a:off x="5824440" y="3912480"/>
              <a:ext cx="522000" cy="95040"/>
              <a:chOff x="5824440" y="3912480"/>
              <a:chExt cx="522000" cy="95040"/>
            </a:xfrm>
          </p:grpSpPr>
          <p:sp>
            <p:nvSpPr>
              <p:cNvPr id="828" name="Google Shape;810;p14"/>
              <p:cNvSpPr/>
              <p:nvPr/>
            </p:nvSpPr>
            <p:spPr>
              <a:xfrm rot="16200000">
                <a:off x="6071400" y="3732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29" name="Google Shape;811;p14"/>
              <p:cNvSpPr/>
              <p:nvPr/>
            </p:nvSpPr>
            <p:spPr>
              <a:xfrm rot="16200000">
                <a:off x="6071400" y="3665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30" name="Google Shape;812;p14"/>
            <p:cNvGrpSpPr/>
            <p:nvPr/>
          </p:nvGrpSpPr>
          <p:grpSpPr>
            <a:xfrm>
              <a:off x="5824440" y="4443480"/>
              <a:ext cx="522000" cy="95040"/>
              <a:chOff x="5824440" y="4443480"/>
              <a:chExt cx="522000" cy="95040"/>
            </a:xfrm>
          </p:grpSpPr>
          <p:sp>
            <p:nvSpPr>
              <p:cNvPr id="831" name="Google Shape;813;p14"/>
              <p:cNvSpPr/>
              <p:nvPr/>
            </p:nvSpPr>
            <p:spPr>
              <a:xfrm rot="16200000">
                <a:off x="6071400" y="426348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32" name="Google Shape;814;p14"/>
              <p:cNvSpPr/>
              <p:nvPr/>
            </p:nvSpPr>
            <p:spPr>
              <a:xfrm rot="16200000">
                <a:off x="6071400" y="4196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33" name="Google Shape;815;p14"/>
            <p:cNvGrpSpPr/>
            <p:nvPr/>
          </p:nvGrpSpPr>
          <p:grpSpPr>
            <a:xfrm>
              <a:off x="5824440" y="4974480"/>
              <a:ext cx="522000" cy="94680"/>
              <a:chOff x="5824440" y="4974480"/>
              <a:chExt cx="522000" cy="94680"/>
            </a:xfrm>
          </p:grpSpPr>
          <p:sp>
            <p:nvSpPr>
              <p:cNvPr id="834" name="Google Shape;816;p14"/>
              <p:cNvSpPr/>
              <p:nvPr/>
            </p:nvSpPr>
            <p:spPr>
              <a:xfrm rot="16200000">
                <a:off x="6071400" y="4794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35" name="Google Shape;817;p14"/>
              <p:cNvSpPr/>
              <p:nvPr/>
            </p:nvSpPr>
            <p:spPr>
              <a:xfrm rot="16200000">
                <a:off x="6071400" y="4727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36" name="Google Shape;818;p14"/>
            <p:cNvGrpSpPr/>
            <p:nvPr/>
          </p:nvGrpSpPr>
          <p:grpSpPr>
            <a:xfrm>
              <a:off x="5824440" y="5505480"/>
              <a:ext cx="522000" cy="94680"/>
              <a:chOff x="5824440" y="5505480"/>
              <a:chExt cx="522000" cy="94680"/>
            </a:xfrm>
          </p:grpSpPr>
          <p:sp>
            <p:nvSpPr>
              <p:cNvPr id="837" name="Google Shape;819;p14"/>
              <p:cNvSpPr/>
              <p:nvPr/>
            </p:nvSpPr>
            <p:spPr>
              <a:xfrm rot="16200000">
                <a:off x="6071400" y="5325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38" name="Google Shape;820;p14"/>
              <p:cNvSpPr/>
              <p:nvPr/>
            </p:nvSpPr>
            <p:spPr>
              <a:xfrm rot="16200000">
                <a:off x="6071400" y="5258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nvGrpSpPr>
            <p:cNvPr id="839" name="Google Shape;821;p14"/>
            <p:cNvGrpSpPr/>
            <p:nvPr/>
          </p:nvGrpSpPr>
          <p:grpSpPr>
            <a:xfrm>
              <a:off x="5824440" y="6036480"/>
              <a:ext cx="522000" cy="94680"/>
              <a:chOff x="5824440" y="6036480"/>
              <a:chExt cx="522000" cy="94680"/>
            </a:xfrm>
          </p:grpSpPr>
          <p:sp>
            <p:nvSpPr>
              <p:cNvPr id="840" name="Google Shape;822;p14"/>
              <p:cNvSpPr/>
              <p:nvPr/>
            </p:nvSpPr>
            <p:spPr>
              <a:xfrm rot="16200000">
                <a:off x="6071400" y="58561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sp>
            <p:nvSpPr>
              <p:cNvPr id="841" name="Google Shape;823;p14"/>
              <p:cNvSpPr/>
              <p:nvPr/>
            </p:nvSpPr>
            <p:spPr>
              <a:xfrm rot="16200000">
                <a:off x="6071400" y="5789520"/>
                <a:ext cx="28080" cy="522000"/>
              </a:xfrm>
              <a:prstGeom prst="rect">
                <a:avLst/>
              </a:prstGeom>
              <a:gradFill rotWithShape="0">
                <a:gsLst>
                  <a:gs pos="0">
                    <a:srgbClr val="000000"/>
                  </a:gs>
                  <a:gs pos="50000">
                    <a:srgbClr val="666666"/>
                  </a:gs>
                  <a:gs pos="100000">
                    <a:srgbClr val="000000"/>
                  </a:gs>
                </a:gsLst>
                <a:lin ang="0"/>
              </a:gradFill>
              <a:ln w="0">
                <a:noFill/>
              </a:ln>
            </p:spPr>
            <p:style>
              <a:lnRef idx="0">
                <a:scrgbClr r="0" g="0" b="0"/>
              </a:lnRef>
              <a:fillRef idx="0">
                <a:scrgbClr r="0" g="0" b="0"/>
              </a:fillRef>
              <a:effectRef idx="0">
                <a:scrgbClr r="0" g="0" b="0"/>
              </a:effectRef>
              <a:fontRef idx="minor"/>
            </p:style>
          </p:sp>
        </p:grpSp>
      </p:grpSp>
      <p:sp>
        <p:nvSpPr>
          <p:cNvPr id="842" name="Google Shape;824;p14"/>
          <p:cNvSpPr/>
          <p:nvPr/>
        </p:nvSpPr>
        <p:spPr>
          <a:xfrm rot="16202400" flipH="1">
            <a:off x="-133920" y="3222000"/>
            <a:ext cx="959040" cy="430560"/>
          </a:xfrm>
          <a:prstGeom prst="round2SameRect">
            <a:avLst>
              <a:gd name="adj1" fmla="val 19819"/>
              <a:gd name="adj2" fmla="val 0"/>
            </a:avLst>
          </a:prstGeom>
          <a:solidFill>
            <a:schemeClr val="accent3"/>
          </a:solidFill>
          <a:ln w="0">
            <a:noFill/>
          </a:ln>
          <a:effectLst>
            <a:outerShdw blurRad="50760" dist="37446" dir="16133898" algn="tr"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 sz="1100" b="0" strike="noStrike" spc="-1">
                <a:solidFill>
                  <a:srgbClr val="171717"/>
                </a:solidFill>
                <a:latin typeface="Barlow Semi Condensed SemiBold"/>
                <a:ea typeface="Barlow Semi Condensed SemiBold"/>
              </a:rPr>
              <a:t>APPLY</a:t>
            </a:r>
            <a:endParaRPr lang="pl-PL" sz="1100" b="0" strike="noStrike" spc="-1">
              <a:latin typeface="Arial"/>
            </a:endParaRPr>
          </a:p>
        </p:txBody>
      </p:sp>
      <p:sp>
        <p:nvSpPr>
          <p:cNvPr id="843" name="Google Shape;827;p14"/>
          <p:cNvSpPr/>
          <p:nvPr/>
        </p:nvSpPr>
        <p:spPr>
          <a:xfrm rot="5397600">
            <a:off x="-137520" y="3103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844" name="Google Shape;828;p14"/>
          <p:cNvSpPr/>
          <p:nvPr/>
        </p:nvSpPr>
        <p:spPr>
          <a:xfrm rot="5397600">
            <a:off x="-137520" y="12704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845" name="Google Shape;829;p14"/>
          <p:cNvSpPr/>
          <p:nvPr/>
        </p:nvSpPr>
        <p:spPr>
          <a:xfrm rot="5397600">
            <a:off x="-137520" y="22305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846" name="Google Shape;830;p14"/>
          <p:cNvSpPr/>
          <p:nvPr/>
        </p:nvSpPr>
        <p:spPr>
          <a:xfrm rot="5397600">
            <a:off x="-137520" y="31903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847" name="Google Shape;831;p14"/>
          <p:cNvSpPr/>
          <p:nvPr/>
        </p:nvSpPr>
        <p:spPr>
          <a:xfrm rot="5397600">
            <a:off x="11347200" y="42267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848" name="Google Shape;832;p14"/>
          <p:cNvSpPr/>
          <p:nvPr/>
        </p:nvSpPr>
        <p:spPr>
          <a:xfrm rot="5397600">
            <a:off x="11347200" y="51868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849" name="Google Shape;833;p14"/>
          <p:cNvSpPr/>
          <p:nvPr/>
        </p:nvSpPr>
        <p:spPr>
          <a:xfrm rot="5397600">
            <a:off x="11347200" y="6147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8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851"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0.xml"/><Relationship Id="rId3" Type="http://schemas.openxmlformats.org/officeDocument/2006/relationships/slide" Target="slide13.xml"/><Relationship Id="rId7" Type="http://schemas.openxmlformats.org/officeDocument/2006/relationships/image" Target="../media/image21.png"/><Relationship Id="rId12" Type="http://schemas.openxmlformats.org/officeDocument/2006/relationships/slide" Target="slide9.xml"/><Relationship Id="rId2" Type="http://schemas.openxmlformats.org/officeDocument/2006/relationships/slide" Target="slide11.xml"/><Relationship Id="rId1" Type="http://schemas.openxmlformats.org/officeDocument/2006/relationships/slideLayout" Target="../slideLayouts/slideLayout109.xml"/><Relationship Id="rId6" Type="http://schemas.openxmlformats.org/officeDocument/2006/relationships/image" Target="../media/image14.png"/><Relationship Id="rId11" Type="http://schemas.openxmlformats.org/officeDocument/2006/relationships/slide" Target="slide7.xml"/><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slide" Target="slide3.xml"/><Relationship Id="rId4" Type="http://schemas.openxmlformats.org/officeDocument/2006/relationships/slide" Target="slide15.xml"/><Relationship Id="rId9" Type="http://schemas.openxmlformats.org/officeDocument/2006/relationships/slide" Target="slide25.xml"/><Relationship Id="rId14" Type="http://schemas.openxmlformats.org/officeDocument/2006/relationships/slide" Target="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0.xml"/><Relationship Id="rId3" Type="http://schemas.openxmlformats.org/officeDocument/2006/relationships/image" Target="../media/image24.png"/><Relationship Id="rId7" Type="http://schemas.openxmlformats.org/officeDocument/2006/relationships/chart" Target="../charts/chart1.xml"/><Relationship Id="rId12" Type="http://schemas.openxmlformats.org/officeDocument/2006/relationships/slide" Target="slide9.xml"/><Relationship Id="rId2" Type="http://schemas.openxmlformats.org/officeDocument/2006/relationships/image" Target="../media/image23.png"/><Relationship Id="rId1" Type="http://schemas.openxmlformats.org/officeDocument/2006/relationships/slideLayout" Target="../slideLayouts/slideLayout121.xml"/><Relationship Id="rId6" Type="http://schemas.openxmlformats.org/officeDocument/2006/relationships/slide" Target="slide15.xml"/><Relationship Id="rId11" Type="http://schemas.openxmlformats.org/officeDocument/2006/relationships/slide" Target="slide7.xml"/><Relationship Id="rId5" Type="http://schemas.openxmlformats.org/officeDocument/2006/relationships/slide" Target="slide13.xml"/><Relationship Id="rId15" Type="http://schemas.openxmlformats.org/officeDocument/2006/relationships/image" Target="../media/image25.png"/><Relationship Id="rId10"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25.xml"/><Relationship Id="rId14" Type="http://schemas.openxmlformats.org/officeDocument/2006/relationships/slide" Target="slide5.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slide" Target="slide18.xml"/><Relationship Id="rId3" Type="http://schemas.openxmlformats.org/officeDocument/2006/relationships/image" Target="../media/image4.png"/><Relationship Id="rId21" Type="http://schemas.openxmlformats.org/officeDocument/2006/relationships/slide" Target="slide7.xml"/><Relationship Id="rId7" Type="http://schemas.openxmlformats.org/officeDocument/2006/relationships/image" Target="../media/image30.png"/><Relationship Id="rId12" Type="http://schemas.openxmlformats.org/officeDocument/2006/relationships/image" Target="../media/image14.png"/><Relationship Id="rId17" Type="http://schemas.openxmlformats.org/officeDocument/2006/relationships/image" Target="../media/image39.png"/><Relationship Id="rId2" Type="http://schemas.openxmlformats.org/officeDocument/2006/relationships/image" Target="../media/image26.png"/><Relationship Id="rId16" Type="http://schemas.openxmlformats.org/officeDocument/2006/relationships/image" Target="../media/image38.png"/><Relationship Id="rId20" Type="http://schemas.openxmlformats.org/officeDocument/2006/relationships/slide" Target="slide3.xml"/><Relationship Id="rId1" Type="http://schemas.openxmlformats.org/officeDocument/2006/relationships/slideLayout" Target="../slideLayouts/slideLayout121.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slide" Target="slide5.xml"/><Relationship Id="rId5" Type="http://schemas.openxmlformats.org/officeDocument/2006/relationships/image" Target="../media/image28.png"/><Relationship Id="rId15" Type="http://schemas.openxmlformats.org/officeDocument/2006/relationships/image" Target="../media/image37.png"/><Relationship Id="rId23" Type="http://schemas.openxmlformats.org/officeDocument/2006/relationships/slide" Target="slide10.xml"/><Relationship Id="rId10" Type="http://schemas.openxmlformats.org/officeDocument/2006/relationships/image" Target="../media/image33.png"/><Relationship Id="rId19" Type="http://schemas.openxmlformats.org/officeDocument/2006/relationships/slide" Target="slide25.xml"/><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6.png"/><Relationship Id="rId22"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slide" Target="slide9.xml"/><Relationship Id="rId3" Type="http://schemas.openxmlformats.org/officeDocument/2006/relationships/chart" Target="../charts/chart2.xml"/><Relationship Id="rId7" Type="http://schemas.openxmlformats.org/officeDocument/2006/relationships/slide" Target="slide15.xml"/><Relationship Id="rId12" Type="http://schemas.openxmlformats.org/officeDocument/2006/relationships/slide" Target="slide7.xml"/><Relationship Id="rId2" Type="http://schemas.openxmlformats.org/officeDocument/2006/relationships/image" Target="../media/image40.jpeg"/><Relationship Id="rId1" Type="http://schemas.openxmlformats.org/officeDocument/2006/relationships/slideLayout" Target="../slideLayouts/slideLayout121.xml"/><Relationship Id="rId6" Type="http://schemas.openxmlformats.org/officeDocument/2006/relationships/slide" Target="slide11.xml"/><Relationship Id="rId11" Type="http://schemas.openxmlformats.org/officeDocument/2006/relationships/slide" Target="slide3.xml"/><Relationship Id="rId5" Type="http://schemas.openxmlformats.org/officeDocument/2006/relationships/slide" Target="slide13.xml"/><Relationship Id="rId15" Type="http://schemas.openxmlformats.org/officeDocument/2006/relationships/slide" Target="slide5.xml"/><Relationship Id="rId10" Type="http://schemas.openxmlformats.org/officeDocument/2006/relationships/slide" Target="slide25.xml"/><Relationship Id="rId4" Type="http://schemas.openxmlformats.org/officeDocument/2006/relationships/image" Target="../media/image4.png"/><Relationship Id="rId9" Type="http://schemas.openxmlformats.org/officeDocument/2006/relationships/slide" Target="slide18.xml"/><Relationship Id="rId14"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18" Type="http://schemas.openxmlformats.org/officeDocument/2006/relationships/slide" Target="slide18.xml"/><Relationship Id="rId26" Type="http://schemas.openxmlformats.org/officeDocument/2006/relationships/image" Target="../media/image43.jpeg"/><Relationship Id="rId3" Type="http://schemas.openxmlformats.org/officeDocument/2006/relationships/image" Target="../media/image27.png"/><Relationship Id="rId21" Type="http://schemas.openxmlformats.org/officeDocument/2006/relationships/slide" Target="slide7.xml"/><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14.png"/><Relationship Id="rId25" Type="http://schemas.openxmlformats.org/officeDocument/2006/relationships/image" Target="../media/image42.png"/><Relationship Id="rId2" Type="http://schemas.openxmlformats.org/officeDocument/2006/relationships/image" Target="../media/image4.png"/><Relationship Id="rId16" Type="http://schemas.openxmlformats.org/officeDocument/2006/relationships/image" Target="../media/image39.png"/><Relationship Id="rId20" Type="http://schemas.openxmlformats.org/officeDocument/2006/relationships/slide" Target="slide3.xml"/><Relationship Id="rId1" Type="http://schemas.openxmlformats.org/officeDocument/2006/relationships/slideLayout" Target="../slideLayouts/slideLayout121.xml"/><Relationship Id="rId6" Type="http://schemas.openxmlformats.org/officeDocument/2006/relationships/image" Target="../media/image30.png"/><Relationship Id="rId11" Type="http://schemas.openxmlformats.org/officeDocument/2006/relationships/image" Target="../media/image26.png"/><Relationship Id="rId24" Type="http://schemas.openxmlformats.org/officeDocument/2006/relationships/slide" Target="slide5.xml"/><Relationship Id="rId5" Type="http://schemas.openxmlformats.org/officeDocument/2006/relationships/image" Target="../media/image29.png"/><Relationship Id="rId15" Type="http://schemas.openxmlformats.org/officeDocument/2006/relationships/image" Target="../media/image38.png"/><Relationship Id="rId23" Type="http://schemas.openxmlformats.org/officeDocument/2006/relationships/slide" Target="slide10.xml"/><Relationship Id="rId10" Type="http://schemas.openxmlformats.org/officeDocument/2006/relationships/image" Target="../media/image41.jpeg"/><Relationship Id="rId19" Type="http://schemas.openxmlformats.org/officeDocument/2006/relationships/slide" Target="slide25.xml"/><Relationship Id="rId4" Type="http://schemas.openxmlformats.org/officeDocument/2006/relationships/image" Target="../media/image28.png"/><Relationship Id="rId9" Type="http://schemas.openxmlformats.org/officeDocument/2006/relationships/image" Target="../media/image34.png"/><Relationship Id="rId14" Type="http://schemas.openxmlformats.org/officeDocument/2006/relationships/image" Target="../media/image37.png"/><Relationship Id="rId22" Type="http://schemas.openxmlformats.org/officeDocument/2006/relationships/slide" Target="slide9.xml"/><Relationship Id="rId27"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6.png"/><Relationship Id="rId7" Type="http://schemas.openxmlformats.org/officeDocument/2006/relationships/slide" Target="slide25.xml"/><Relationship Id="rId12" Type="http://schemas.openxmlformats.org/officeDocument/2006/relationships/slide" Target="slide5.xml"/><Relationship Id="rId2" Type="http://schemas.openxmlformats.org/officeDocument/2006/relationships/image" Target="../media/image45.png"/><Relationship Id="rId1" Type="http://schemas.openxmlformats.org/officeDocument/2006/relationships/slideLayout" Target="../slideLayouts/slideLayout121.xml"/><Relationship Id="rId6" Type="http://schemas.openxmlformats.org/officeDocument/2006/relationships/slide" Target="slide18.xml"/><Relationship Id="rId11" Type="http://schemas.openxmlformats.org/officeDocument/2006/relationships/slide" Target="slide10.xml"/><Relationship Id="rId5" Type="http://schemas.openxmlformats.org/officeDocument/2006/relationships/image" Target="../media/image15.png"/><Relationship Id="rId10" Type="http://schemas.openxmlformats.org/officeDocument/2006/relationships/slide" Target="slide9.xml"/><Relationship Id="rId4" Type="http://schemas.openxmlformats.org/officeDocument/2006/relationships/image" Target="../media/image4.png"/><Relationship Id="rId9" Type="http://schemas.openxmlformats.org/officeDocument/2006/relationships/slide" Target="slide7.xml"/></Relationships>
</file>

<file path=ppt/slides/_rels/slide17.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slide" Target="slide9.xml"/><Relationship Id="rId3" Type="http://schemas.openxmlformats.org/officeDocument/2006/relationships/image" Target="../media/image4.png"/><Relationship Id="rId7" Type="http://schemas.openxmlformats.org/officeDocument/2006/relationships/chart" Target="../charts/chart5.xml"/><Relationship Id="rId12" Type="http://schemas.openxmlformats.org/officeDocument/2006/relationships/slide" Target="slide7.xml"/><Relationship Id="rId2" Type="http://schemas.openxmlformats.org/officeDocument/2006/relationships/chart" Target="../charts/chart4.xml"/><Relationship Id="rId1" Type="http://schemas.openxmlformats.org/officeDocument/2006/relationships/slideLayout" Target="../slideLayouts/slideLayout121.xml"/><Relationship Id="rId6" Type="http://schemas.openxmlformats.org/officeDocument/2006/relationships/slide" Target="slide13.xml"/><Relationship Id="rId11" Type="http://schemas.openxmlformats.org/officeDocument/2006/relationships/slide" Target="slide3.xml"/><Relationship Id="rId5" Type="http://schemas.openxmlformats.org/officeDocument/2006/relationships/slide" Target="slide15.xml"/><Relationship Id="rId15" Type="http://schemas.openxmlformats.org/officeDocument/2006/relationships/slide" Target="slide5.xml"/><Relationship Id="rId10" Type="http://schemas.openxmlformats.org/officeDocument/2006/relationships/slide" Target="slide25.xml"/><Relationship Id="rId4" Type="http://schemas.openxmlformats.org/officeDocument/2006/relationships/slide" Target="slide11.xml"/><Relationship Id="rId9" Type="http://schemas.openxmlformats.org/officeDocument/2006/relationships/slide" Target="slide18.xml"/><Relationship Id="rId14" Type="http://schemas.openxmlformats.org/officeDocument/2006/relationships/slide" Target="slide10.xml"/></Relationships>
</file>

<file path=ppt/slides/_rels/slide1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4.png"/><Relationship Id="rId7"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133.xml"/><Relationship Id="rId6" Type="http://schemas.openxmlformats.org/officeDocument/2006/relationships/slide" Target="slide7.xml"/><Relationship Id="rId11" Type="http://schemas.openxmlformats.org/officeDocument/2006/relationships/image" Target="../media/image47.png"/><Relationship Id="rId5" Type="http://schemas.openxmlformats.org/officeDocument/2006/relationships/slide" Target="slide3.xml"/><Relationship Id="rId10" Type="http://schemas.openxmlformats.org/officeDocument/2006/relationships/slide" Target="slide5.xml"/><Relationship Id="rId4" Type="http://schemas.openxmlformats.org/officeDocument/2006/relationships/slide" Target="slide25.xml"/><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47.png"/><Relationship Id="rId3" Type="http://schemas.openxmlformats.org/officeDocument/2006/relationships/image" Target="../media/image14.png"/><Relationship Id="rId7" Type="http://schemas.openxmlformats.org/officeDocument/2006/relationships/slide" Target="slide3.xml"/><Relationship Id="rId12"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145.xml"/><Relationship Id="rId6" Type="http://schemas.openxmlformats.org/officeDocument/2006/relationships/slide" Target="slide25.xml"/><Relationship Id="rId11" Type="http://schemas.openxmlformats.org/officeDocument/2006/relationships/slide" Target="slide18.xml"/><Relationship Id="rId5" Type="http://schemas.openxmlformats.org/officeDocument/2006/relationships/chart" Target="../charts/chart8.xml"/><Relationship Id="rId10" Type="http://schemas.openxmlformats.org/officeDocument/2006/relationships/slide" Target="slide10.xml"/><Relationship Id="rId4" Type="http://schemas.openxmlformats.org/officeDocument/2006/relationships/chart" Target="../charts/chart7.xml"/><Relationship Id="rId9"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slide" Target="slide7.xml"/><Relationship Id="rId7" Type="http://schemas.openxmlformats.org/officeDocument/2006/relationships/slide" Target="slide25.xml"/><Relationship Id="rId12" Type="http://schemas.openxmlformats.org/officeDocument/2006/relationships/image" Target="../media/image7.png"/><Relationship Id="rId17" Type="http://schemas.openxmlformats.org/officeDocument/2006/relationships/image" Target="../media/image12.jpeg"/><Relationship Id="rId2" Type="http://schemas.openxmlformats.org/officeDocument/2006/relationships/slide" Target="slide5.xml"/><Relationship Id="rId16"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slide" Target="slide18.xml"/><Relationship Id="rId11" Type="http://schemas.openxmlformats.org/officeDocument/2006/relationships/image" Target="../media/image6.png"/><Relationship Id="rId5" Type="http://schemas.openxmlformats.org/officeDocument/2006/relationships/slide" Target="slide10.xml"/><Relationship Id="rId15" Type="http://schemas.openxmlformats.org/officeDocument/2006/relationships/image" Target="../media/image10.gif"/><Relationship Id="rId10" Type="http://schemas.openxmlformats.org/officeDocument/2006/relationships/image" Target="../media/image5.png"/><Relationship Id="rId4" Type="http://schemas.openxmlformats.org/officeDocument/2006/relationships/slide" Target="slide9.xml"/><Relationship Id="rId9" Type="http://schemas.openxmlformats.org/officeDocument/2006/relationships/slide" Target="slide3.xml"/><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slide" Target="slide7.xml"/><Relationship Id="rId18" Type="http://schemas.openxmlformats.org/officeDocument/2006/relationships/image" Target="../media/image47.png"/><Relationship Id="rId3" Type="http://schemas.openxmlformats.org/officeDocument/2006/relationships/image" Target="../media/image14.png"/><Relationship Id="rId7" Type="http://schemas.openxmlformats.org/officeDocument/2006/relationships/image" Target="../media/image51.png"/><Relationship Id="rId12" Type="http://schemas.openxmlformats.org/officeDocument/2006/relationships/slide" Target="slide3.xml"/><Relationship Id="rId17" Type="http://schemas.openxmlformats.org/officeDocument/2006/relationships/slide" Target="slide5.xml"/><Relationship Id="rId2" Type="http://schemas.openxmlformats.org/officeDocument/2006/relationships/image" Target="../media/image4.png"/><Relationship Id="rId16" Type="http://schemas.openxmlformats.org/officeDocument/2006/relationships/slide" Target="slide18.xml"/><Relationship Id="rId1" Type="http://schemas.openxmlformats.org/officeDocument/2006/relationships/slideLayout" Target="../slideLayouts/slideLayout145.xml"/><Relationship Id="rId6" Type="http://schemas.openxmlformats.org/officeDocument/2006/relationships/image" Target="../media/image50.png"/><Relationship Id="rId11" Type="http://schemas.openxmlformats.org/officeDocument/2006/relationships/slide" Target="slide25.xml"/><Relationship Id="rId5" Type="http://schemas.openxmlformats.org/officeDocument/2006/relationships/image" Target="../media/image49.png"/><Relationship Id="rId15" Type="http://schemas.openxmlformats.org/officeDocument/2006/relationships/slide" Target="slide10.xml"/><Relationship Id="rId10" Type="http://schemas.openxmlformats.org/officeDocument/2006/relationships/image" Target="../media/image15.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slide" Target="slide9.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8.xml"/><Relationship Id="rId3" Type="http://schemas.openxmlformats.org/officeDocument/2006/relationships/image" Target="../media/image14.png"/><Relationship Id="rId7" Type="http://schemas.openxmlformats.org/officeDocument/2006/relationships/image" Target="../media/image53.png"/><Relationship Id="rId12" Type="http://schemas.openxmlformats.org/officeDocument/2006/relationships/slide" Target="slide10.xml"/><Relationship Id="rId2" Type="http://schemas.openxmlformats.org/officeDocument/2006/relationships/image" Target="../media/image4.png"/><Relationship Id="rId16" Type="http://schemas.openxmlformats.org/officeDocument/2006/relationships/image" Target="../media/image57.png"/><Relationship Id="rId1" Type="http://schemas.openxmlformats.org/officeDocument/2006/relationships/slideLayout" Target="../slideLayouts/slideLayout145.xml"/><Relationship Id="rId6" Type="http://schemas.openxmlformats.org/officeDocument/2006/relationships/image" Target="../media/image56.png"/><Relationship Id="rId11" Type="http://schemas.openxmlformats.org/officeDocument/2006/relationships/slide" Target="slide9.xml"/><Relationship Id="rId5" Type="http://schemas.openxmlformats.org/officeDocument/2006/relationships/image" Target="../media/image55.png"/><Relationship Id="rId15" Type="http://schemas.openxmlformats.org/officeDocument/2006/relationships/image" Target="../media/image47.png"/><Relationship Id="rId10" Type="http://schemas.openxmlformats.org/officeDocument/2006/relationships/slide" Target="slide7.xml"/><Relationship Id="rId4" Type="http://schemas.openxmlformats.org/officeDocument/2006/relationships/image" Target="../media/image54.png"/><Relationship Id="rId9" Type="http://schemas.openxmlformats.org/officeDocument/2006/relationships/slide" Target="slide3.xml"/><Relationship Id="rId14" Type="http://schemas.openxmlformats.org/officeDocument/2006/relationships/slide" Target="slide5.xml"/></Relationships>
</file>

<file path=ppt/slides/_rels/slide2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47.png"/><Relationship Id="rId3" Type="http://schemas.openxmlformats.org/officeDocument/2006/relationships/image" Target="../media/image14.png"/><Relationship Id="rId7" Type="http://schemas.openxmlformats.org/officeDocument/2006/relationships/slide" Target="slide3.xml"/><Relationship Id="rId12"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145.xml"/><Relationship Id="rId6" Type="http://schemas.openxmlformats.org/officeDocument/2006/relationships/slide" Target="slide25.xml"/><Relationship Id="rId11" Type="http://schemas.openxmlformats.org/officeDocument/2006/relationships/slide" Target="slide18.xml"/><Relationship Id="rId5" Type="http://schemas.openxmlformats.org/officeDocument/2006/relationships/chart" Target="../charts/chart10.xml"/><Relationship Id="rId10" Type="http://schemas.openxmlformats.org/officeDocument/2006/relationships/slide" Target="slide10.xml"/><Relationship Id="rId4" Type="http://schemas.openxmlformats.org/officeDocument/2006/relationships/chart" Target="../charts/chart9.xml"/><Relationship Id="rId9" Type="http://schemas.openxmlformats.org/officeDocument/2006/relationships/slide" Target="slide9.xml"/></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5.xml"/><Relationship Id="rId3" Type="http://schemas.openxmlformats.org/officeDocument/2006/relationships/image" Target="../media/image4.png"/><Relationship Id="rId7" Type="http://schemas.openxmlformats.org/officeDocument/2006/relationships/slide" Target="slide25.xml"/><Relationship Id="rId12" Type="http://schemas.openxmlformats.org/officeDocument/2006/relationships/slide" Target="slide18.xml"/><Relationship Id="rId2" Type="http://schemas.openxmlformats.org/officeDocument/2006/relationships/image" Target="../media/image47.png"/><Relationship Id="rId1" Type="http://schemas.openxmlformats.org/officeDocument/2006/relationships/slideLayout" Target="../slideLayouts/slideLayout145.xml"/><Relationship Id="rId6" Type="http://schemas.openxmlformats.org/officeDocument/2006/relationships/chart" Target="../charts/chart12.xml"/><Relationship Id="rId11" Type="http://schemas.openxmlformats.org/officeDocument/2006/relationships/slide" Target="slide10.xml"/><Relationship Id="rId5" Type="http://schemas.openxmlformats.org/officeDocument/2006/relationships/chart" Target="../charts/chart11.xml"/><Relationship Id="rId10" Type="http://schemas.openxmlformats.org/officeDocument/2006/relationships/slide" Target="slide9.xml"/><Relationship Id="rId4" Type="http://schemas.openxmlformats.org/officeDocument/2006/relationships/image" Target="../media/image14.png"/><Relationship Id="rId9" Type="http://schemas.openxmlformats.org/officeDocument/2006/relationships/slide" Target="slide7.xml"/></Relationships>
</file>

<file path=ppt/slides/_rels/slide2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8.png"/><Relationship Id="rId3" Type="http://schemas.openxmlformats.org/officeDocument/2006/relationships/image" Target="../media/image14.png"/><Relationship Id="rId7" Type="http://schemas.openxmlformats.org/officeDocument/2006/relationships/slide" Target="slide3.xml"/><Relationship Id="rId12"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145.xml"/><Relationship Id="rId6" Type="http://schemas.openxmlformats.org/officeDocument/2006/relationships/slide" Target="slide25.xml"/><Relationship Id="rId11" Type="http://schemas.openxmlformats.org/officeDocument/2006/relationships/slide" Target="slide18.xml"/><Relationship Id="rId5" Type="http://schemas.openxmlformats.org/officeDocument/2006/relationships/chart" Target="../charts/chart14.xml"/><Relationship Id="rId10" Type="http://schemas.openxmlformats.org/officeDocument/2006/relationships/slide" Target="slide10.xml"/><Relationship Id="rId4" Type="http://schemas.openxmlformats.org/officeDocument/2006/relationships/chart" Target="../charts/chart13.xml"/><Relationship Id="rId9" Type="http://schemas.openxmlformats.org/officeDocument/2006/relationships/slide" Target="slide9.xml"/></Relationships>
</file>

<file path=ppt/slides/_rels/slide2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4.png"/><Relationship Id="rId7"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157.xml"/><Relationship Id="rId6" Type="http://schemas.openxmlformats.org/officeDocument/2006/relationships/slide" Target="slide7.xml"/><Relationship Id="rId11" Type="http://schemas.openxmlformats.org/officeDocument/2006/relationships/slide" Target="slide5.xml"/><Relationship Id="rId5" Type="http://schemas.openxmlformats.org/officeDocument/2006/relationships/slide" Target="slide3.xml"/><Relationship Id="rId10" Type="http://schemas.openxmlformats.org/officeDocument/2006/relationships/slide" Target="slide25.xml"/><Relationship Id="rId4" Type="http://schemas.openxmlformats.org/officeDocument/2006/relationships/image" Target="../media/image15.png"/><Relationship Id="rId9" Type="http://schemas.openxmlformats.org/officeDocument/2006/relationships/slide" Target="slide18.xml"/></Relationships>
</file>

<file path=ppt/slides/_rels/slide2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4.png"/><Relationship Id="rId7"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157.xml"/><Relationship Id="rId6" Type="http://schemas.openxmlformats.org/officeDocument/2006/relationships/slide" Target="slide7.xml"/><Relationship Id="rId11" Type="http://schemas.openxmlformats.org/officeDocument/2006/relationships/slide" Target="slide5.xml"/><Relationship Id="rId5" Type="http://schemas.openxmlformats.org/officeDocument/2006/relationships/slide" Target="slide3.xml"/><Relationship Id="rId10" Type="http://schemas.openxmlformats.org/officeDocument/2006/relationships/slide" Target="slide25.xml"/><Relationship Id="rId4" Type="http://schemas.openxmlformats.org/officeDocument/2006/relationships/image" Target="../media/image15.png"/><Relationship Id="rId9" Type="http://schemas.openxmlformats.org/officeDocument/2006/relationships/slide" Target="slide18.xml"/></Relationships>
</file>

<file path=ppt/slides/_rels/slide27.xml.rels><?xml version="1.0" encoding="UTF-8" standalone="yes"?>
<Relationships xmlns="http://schemas.openxmlformats.org/package/2006/relationships"><Relationship Id="rId8" Type="http://schemas.openxmlformats.org/officeDocument/2006/relationships/hyperlink" Target="https://www.oecd-ilibrary.org/docserver/eag-2013-de.pdf?expires=1642262792&amp;id=id&amp;accname=guest&amp;checksum=C7970DE6CC59BA07E4FDE7EC74B15321" TargetMode="External"/><Relationship Id="rId13" Type="http://schemas.openxmlformats.org/officeDocument/2006/relationships/hyperlink" Target="https://www.pisa.tum.de/fileadmin/w00bgi/www/Berichtsbaende_und_Zusammenfassungungen/Zusfsg_PISA2006_national.pdf" TargetMode="External"/><Relationship Id="rId18" Type="http://schemas.openxmlformats.org/officeDocument/2006/relationships/hyperlink" Target="https://www.kmk.org/fileadmin/Dateien/veroeffentlichungen_beschluesse/2003/2003_04_01-Erste-Ergebnisse-IGLU.pdf" TargetMode="External"/><Relationship Id="rId26" Type="http://schemas.openxmlformats.org/officeDocument/2006/relationships/image" Target="../media/image14.png"/><Relationship Id="rId3" Type="http://schemas.openxmlformats.org/officeDocument/2006/relationships/hyperlink" Target="https://elibrary.utb.de/doi/epdf/10.31244/9783830987000" TargetMode="External"/><Relationship Id="rId21" Type="http://schemas.openxmlformats.org/officeDocument/2006/relationships/hyperlink" Target="https://ec.europa.eu/eures/public/living-and-working/living-and-working-conditions/living-and-working-conditions-slovakia_de" TargetMode="External"/><Relationship Id="rId34" Type="http://schemas.openxmlformats.org/officeDocument/2006/relationships/slide" Target="slide5.xml"/><Relationship Id="rId7" Type="http://schemas.openxmlformats.org/officeDocument/2006/relationships/hyperlink" Target="https://www.oecd-ilibrary.org/docserver/eag-2010-de.pdf?expires=1642263031&amp;id=id&amp;accname=guest&amp;checksum=4E6654AC48C5CBC2FD099144B79C0291" TargetMode="External"/><Relationship Id="rId12" Type="http://schemas.openxmlformats.org/officeDocument/2006/relationships/hyperlink" Target="https://www.oecd.org/ueber-uns/mietglieder-und-partner/" TargetMode="External"/><Relationship Id="rId17" Type="http://schemas.openxmlformats.org/officeDocument/2006/relationships/hyperlink" Target="https://www.phil-fak.uni-duesseldorf.de/fileadmin/Redaktion/Institute/Sozialwissenschaften/BF/Lehre/SoSe2008/VL/IGLU2006_Pressekonferenz_erweitert.pdf" TargetMode="External"/><Relationship Id="rId25" Type="http://schemas.openxmlformats.org/officeDocument/2006/relationships/hyperlink" Target="https://docplayer.org/44960076-Bildungssysteme-in-europa-kurzdarstellungen.html" TargetMode="External"/><Relationship Id="rId33" Type="http://schemas.openxmlformats.org/officeDocument/2006/relationships/slide" Target="slide25.xml"/><Relationship Id="rId2" Type="http://schemas.openxmlformats.org/officeDocument/2006/relationships/image" Target="../media/image4.png"/><Relationship Id="rId16" Type="http://schemas.openxmlformats.org/officeDocument/2006/relationships/hyperlink" Target="https://www.waxmann.com/waxmann-buecher/?no_cache=1&amp;tx_p2waxmann_pi2%5bbuch%5d=BUC120209&amp;tx_p2waxmann_pi2%5baction%5d=show&amp;tx_p2waxmann_pi2%5bcontroller%5d=Buch&amp;cHash=d981bc77b2db67d5543da58d04af2fb1" TargetMode="External"/><Relationship Id="rId20" Type="http://schemas.openxmlformats.org/officeDocument/2006/relationships/hyperlink" Target="https://www.waxmann.com/?eID=texte&amp;pdf=2814Volltext.pdf&amp;typ=zusatztext" TargetMode="External"/><Relationship Id="rId29" Type="http://schemas.openxmlformats.org/officeDocument/2006/relationships/slide" Target="slide7.xml"/><Relationship Id="rId1" Type="http://schemas.openxmlformats.org/officeDocument/2006/relationships/slideLayout" Target="../slideLayouts/slideLayout169.xml"/><Relationship Id="rId6" Type="http://schemas.openxmlformats.org/officeDocument/2006/relationships/hyperlink" Target="https://www.minedu.sk/7411-en/system-of-schools-and-school-facilities/" TargetMode="External"/><Relationship Id="rId11" Type="http://schemas.openxmlformats.org/officeDocument/2006/relationships/hyperlink" Target="https://www.oecd-ilibrary.org/docserver/6001821ow.pdf?expires=1642255480&amp;id=id&amp;accname=guest&amp;checksum=479ADA56C2915069D2DBD770D9EAB6B8" TargetMode="External"/><Relationship Id="rId24" Type="http://schemas.openxmlformats.org/officeDocument/2006/relationships/hyperlink" Target="https://eacea.ec.europa.eu/national-policies/eurydice/content/slovakia_en" TargetMode="External"/><Relationship Id="rId32" Type="http://schemas.openxmlformats.org/officeDocument/2006/relationships/slide" Target="slide18.xml"/><Relationship Id="rId5" Type="http://schemas.openxmlformats.org/officeDocument/2006/relationships/hyperlink" Target="https://www.pisa.tum.de/fileadmin/w00bgi/www/Berichtsbaende_und_Zusammenfassungungen/DIPF_PISA_Bericht_2009.pdf" TargetMode="External"/><Relationship Id="rId15" Type="http://schemas.openxmlformats.org/officeDocument/2006/relationships/hyperlink" Target="https://www.pisa.tum.de/fileadmin/w00bgi/www/Berichtsbaende_und_Zusammenfassungungen/Zusammenfassung_PISA_2000" TargetMode="External"/><Relationship Id="rId23" Type="http://schemas.openxmlformats.org/officeDocument/2006/relationships/hyperlink" Target="https://eacea.ec.europa.eu/national-policies/eurydice/content/poland_en" TargetMode="External"/><Relationship Id="rId28" Type="http://schemas.openxmlformats.org/officeDocument/2006/relationships/slide" Target="slide3.xml"/><Relationship Id="rId10" Type="http://schemas.openxmlformats.org/officeDocument/2006/relationships/hyperlink" Target="https://www.oecd-ilibrary.org/docserver/6001821mw.pdf?expires=1642256135&amp;id=id&amp;accname=guest&amp;checksum=00F6CA305115738764567139B9541A0E" TargetMode="External"/><Relationship Id="rId19" Type="http://schemas.openxmlformats.org/officeDocument/2006/relationships/hyperlink" Target="https://www.waxmann.com/fileadmin/media/zusatztexte/2828Volltext.pdf" TargetMode="External"/><Relationship Id="rId31" Type="http://schemas.openxmlformats.org/officeDocument/2006/relationships/slide" Target="slide10.xml"/><Relationship Id="rId4" Type="http://schemas.openxmlformats.org/officeDocument/2006/relationships/hyperlink" Target="https://www.pedocs.de/volltexte/2014/4654/pdf/bf_2006_1_Im_Brahm_Klassengroesse.pdf" TargetMode="External"/><Relationship Id="rId9" Type="http://schemas.openxmlformats.org/officeDocument/2006/relationships/hyperlink" Target="https://www.oecd-ilibrary.org/docserver/eag-2015-de.pdf?expires=1642256231&amp;id=id&amp;accname=guest&amp;checksum=AAA53CD1D5B807DEF279DDF635D32059" TargetMode="External"/><Relationship Id="rId14" Type="http://schemas.openxmlformats.org/officeDocument/2006/relationships/hyperlink" Target="https://www.pisa.tum.de/fileadmin/w00bgi/www/Berichtsbaende_und_Zusammenfassungungen/Zusammenfassung_2003.pdf" TargetMode="External"/><Relationship Id="rId22" Type="http://schemas.openxmlformats.org/officeDocument/2006/relationships/hyperlink" Target="https://eacea.ec.europa.eu/national-policies/eurydice/content/germany_de" TargetMode="External"/><Relationship Id="rId27" Type="http://schemas.openxmlformats.org/officeDocument/2006/relationships/image" Target="../media/image15.png"/><Relationship Id="rId30" Type="http://schemas.openxmlformats.org/officeDocument/2006/relationships/slide" Target="slide9.xml"/></Relationships>
</file>

<file path=ppt/slides/_rels/slide28.xml.rels><?xml version="1.0" encoding="UTF-8" standalone="yes"?>
<Relationships xmlns="http://schemas.openxmlformats.org/package/2006/relationships"><Relationship Id="rId8" Type="http://schemas.openxmlformats.org/officeDocument/2006/relationships/hyperlink" Target="https://www.bildungsserver.de/innovationsportal/pic/d25648d8ead0efe93f7faed7c581653d.jpg" TargetMode="External"/><Relationship Id="rId13" Type="http://schemas.openxmlformats.org/officeDocument/2006/relationships/hyperlink" Target="https://ezw.uni-freiburg.de/wp-content/uploads/2021/02/Befragung_2.jpg" TargetMode="External"/><Relationship Id="rId18" Type="http://schemas.openxmlformats.org/officeDocument/2006/relationships/hyperlink" Target="https://www.pisa.tum.de/fileadmin/w00bgi/www/Berichtsbaende_und_Zusammenfassungungen/aktuelle_Version_-_Nationaler_Bericht_2015.pdf" TargetMode="External"/><Relationship Id="rId26" Type="http://schemas.openxmlformats.org/officeDocument/2006/relationships/slide" Target="slide3.xml"/><Relationship Id="rId3" Type="http://schemas.openxmlformats.org/officeDocument/2006/relationships/hyperlink" Target="https://upload.wikimedia.org/wikipedia/commons/thumb/8/86/Flag_of_Germany_(3-2_aspect_ratio).svg/220px-Flag_of_Germany_(3-2_aspect_ratio).svg.png" TargetMode="External"/><Relationship Id="rId21" Type="http://schemas.openxmlformats.org/officeDocument/2006/relationships/hyperlink" Target="https://www.timss2019.uni-hamburg.de/_files/pressemappe.pdf" TargetMode="External"/><Relationship Id="rId7" Type="http://schemas.openxmlformats.org/officeDocument/2006/relationships/hyperlink" Target="https://minobr.pnzreg.ru/upload/iblock/82d/TIMS.jpg" TargetMode="External"/><Relationship Id="rId12" Type="http://schemas.openxmlformats.org/officeDocument/2006/relationships/hyperlink" Target="https://blog.sprung-ins-ausland.de/wp-content/uploads/2019/02/luisa_jan2_DSC_0165.jpg" TargetMode="External"/><Relationship Id="rId17" Type="http://schemas.openxmlformats.org/officeDocument/2006/relationships/hyperlink" Target="https://www.pisa.tum.de/fileadmin/w00bgi/www/Berichtsbaende_und_Zusammenfassungungen/PISA_2012_EBook_ISBN3001.pdf" TargetMode="External"/><Relationship Id="rId25" Type="http://schemas.openxmlformats.org/officeDocument/2006/relationships/image" Target="../media/image15.png"/><Relationship Id="rId2" Type="http://schemas.openxmlformats.org/officeDocument/2006/relationships/image" Target="../media/image4.png"/><Relationship Id="rId16" Type="http://schemas.openxmlformats.org/officeDocument/2006/relationships/hyperlink" Target="https://png.pngtree.com/element_origin_min_pic/16/10/24/f56d6867cde7116b1e6ad94feb76d8fb.jpg" TargetMode="External"/><Relationship Id="rId20" Type="http://schemas.openxmlformats.org/officeDocument/2006/relationships/hyperlink" Target="https://www.waxmann.com/index.php?eID=download&amp;buchnr=4319%20-%20%5b%7b%22num%22:821,%22gen%22:0%7d,%7b%22name%22:%22XYZ%22%7d,0,842,0%5d" TargetMode="External"/><Relationship Id="rId29" Type="http://schemas.openxmlformats.org/officeDocument/2006/relationships/slide" Target="slide10.xml"/><Relationship Id="rId1" Type="http://schemas.openxmlformats.org/officeDocument/2006/relationships/slideLayout" Target="../slideLayouts/slideLayout169.xml"/><Relationship Id="rId6" Type="http://schemas.openxmlformats.org/officeDocument/2006/relationships/hyperlink" Target="https://www.bildungsserver.de/innovationsportal/pic/ea526b4f244231e21bea82d67b7334ae.gif" TargetMode="External"/><Relationship Id="rId11" Type="http://schemas.openxmlformats.org/officeDocument/2006/relationships/hyperlink" Target="https://cdn.prod.www.spiegel.de/images/4c762b1c-0001-0004-0000-000001182104_w1600_r1.4998315931289996_fpx49.32_fpy49.99.jpg" TargetMode="External"/><Relationship Id="rId24" Type="http://schemas.openxmlformats.org/officeDocument/2006/relationships/image" Target="../media/image14.png"/><Relationship Id="rId32" Type="http://schemas.openxmlformats.org/officeDocument/2006/relationships/slide" Target="slide5.xml"/><Relationship Id="rId5" Type="http://schemas.openxmlformats.org/officeDocument/2006/relationships/hyperlink" Target="https://www.welt-flaggen.de/data/flags/w1600/sk.png" TargetMode="External"/><Relationship Id="rId15" Type="http://schemas.openxmlformats.org/officeDocument/2006/relationships/hyperlink" Target="https://ais-akamai.rtl.de/masters/1299853/1686x0/anders-als-noch-im-jahr-2000-liegt-deutschland-in-der-aktuellen-pisa-studie-ueber-dem-oecd-durchschnitt.jpg" TargetMode="External"/><Relationship Id="rId23" Type="http://schemas.openxmlformats.org/officeDocument/2006/relationships/hyperlink" Target="https://www.waxmann.com/fileadmin/media/zusatztexte/3566Volltext.pdf" TargetMode="External"/><Relationship Id="rId28" Type="http://schemas.openxmlformats.org/officeDocument/2006/relationships/slide" Target="slide9.xml"/><Relationship Id="rId10" Type="http://schemas.openxmlformats.org/officeDocument/2006/relationships/hyperlink" Target="https://ksztalcenie.um.bialystok.pl/wp-content/uploads/2021/10/struktura1.png" TargetMode="External"/><Relationship Id="rId19" Type="http://schemas.openxmlformats.org/officeDocument/2006/relationships/hyperlink" Target="https://www.waxmann.com/index.php?eID=download&amp;buchnr=4100" TargetMode="External"/><Relationship Id="rId31" Type="http://schemas.openxmlformats.org/officeDocument/2006/relationships/slide" Target="slide25.xml"/><Relationship Id="rId4" Type="http://schemas.openxmlformats.org/officeDocument/2006/relationships/hyperlink" Target="https://www.mtonauticastore.de/data/prod/img/bandiera_polonia_cm_20x30.jpg" TargetMode="External"/><Relationship Id="rId9" Type="http://schemas.openxmlformats.org/officeDocument/2006/relationships/hyperlink" Target="https://images.athene-aachen.de/2018-05-Bildungssystem-Deutschland.png" TargetMode="External"/><Relationship Id="rId14" Type="http://schemas.openxmlformats.org/officeDocument/2006/relationships/hyperlink" Target="http://www.oecd.org/pisa/PISA-results_GERMAN.png" TargetMode="External"/><Relationship Id="rId22" Type="http://schemas.openxmlformats.org/officeDocument/2006/relationships/hyperlink" Target="https://www.kmk.org/fileadmin/Dateien/veroeffentlichungen_beschluesse/2004/2004_10_15-Bildungsstandards-Primar.pdf" TargetMode="External"/><Relationship Id="rId27" Type="http://schemas.openxmlformats.org/officeDocument/2006/relationships/slide" Target="slide7.xml"/><Relationship Id="rId30" Type="http://schemas.openxmlformats.org/officeDocument/2006/relationships/slide" Target="slide18.xml"/></Relationships>
</file>

<file path=ppt/slides/_rels/slide2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slide" Target="slide9.xml"/><Relationship Id="rId12"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181.xml"/><Relationship Id="rId6" Type="http://schemas.openxmlformats.org/officeDocument/2006/relationships/slide" Target="slide7.xml"/><Relationship Id="rId11" Type="http://schemas.openxmlformats.org/officeDocument/2006/relationships/slide" Target="slide5.xml"/><Relationship Id="rId5" Type="http://schemas.openxmlformats.org/officeDocument/2006/relationships/slide" Target="slide3.xml"/><Relationship Id="rId10" Type="http://schemas.openxmlformats.org/officeDocument/2006/relationships/slide" Target="slide25.xml"/><Relationship Id="rId4" Type="http://schemas.openxmlformats.org/officeDocument/2006/relationships/image" Target="../media/image14.png"/><Relationship Id="rId9" Type="http://schemas.openxmlformats.org/officeDocument/2006/relationships/slide" Target="slide18.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3.jpeg"/><Relationship Id="rId7" Type="http://schemas.openxmlformats.org/officeDocument/2006/relationships/slide" Target="slide7.xml"/><Relationship Id="rId12"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 Target="slide5.xml"/><Relationship Id="rId11" Type="http://schemas.openxmlformats.org/officeDocument/2006/relationships/slide" Target="slide25.xml"/><Relationship Id="rId5" Type="http://schemas.openxmlformats.org/officeDocument/2006/relationships/image" Target="../media/image15.png"/><Relationship Id="rId10" Type="http://schemas.openxmlformats.org/officeDocument/2006/relationships/slide" Target="slide18.xml"/><Relationship Id="rId4" Type="http://schemas.openxmlformats.org/officeDocument/2006/relationships/image" Target="../media/image14.png"/><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4.png"/><Relationship Id="rId7" Type="http://schemas.openxmlformats.org/officeDocument/2006/relationships/slide" Target="slide10.xml"/><Relationship Id="rId2"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 Target="slide9.xml"/><Relationship Id="rId5" Type="http://schemas.openxmlformats.org/officeDocument/2006/relationships/slide" Target="slide7.xml"/><Relationship Id="rId10" Type="http://schemas.openxmlformats.org/officeDocument/2006/relationships/slide" Target="slide3.xml"/><Relationship Id="rId4" Type="http://schemas.openxmlformats.org/officeDocument/2006/relationships/slide" Target="slide5.xml"/><Relationship Id="rId9" Type="http://schemas.openxmlformats.org/officeDocument/2006/relationships/slide" Target="slide25.xml"/></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4.png"/><Relationship Id="rId7" Type="http://schemas.openxmlformats.org/officeDocument/2006/relationships/slide" Target="slide10.xml"/><Relationship Id="rId12"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 Target="slide9.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3.xml"/><Relationship Id="rId4" Type="http://schemas.openxmlformats.org/officeDocument/2006/relationships/image" Target="../media/image15.png"/><Relationship Id="rId9" Type="http://schemas.openxmlformats.org/officeDocument/2006/relationships/slide" Target="slide25.xml"/></Relationships>
</file>

<file path=ppt/slides/_rels/slide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14.png"/><Relationship Id="rId7"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61.xml"/><Relationship Id="rId6" Type="http://schemas.openxmlformats.org/officeDocument/2006/relationships/slide" Target="slide10.xml"/><Relationship Id="rId11" Type="http://schemas.openxmlformats.org/officeDocument/2006/relationships/image" Target="../media/image17.jpeg"/><Relationship Id="rId5" Type="http://schemas.openxmlformats.org/officeDocument/2006/relationships/slide" Target="slide9.xml"/><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5.png"/><Relationship Id="rId7" Type="http://schemas.openxmlformats.org/officeDocument/2006/relationships/slide" Target="slide25.xml"/><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3.xml"/><Relationship Id="rId6" Type="http://schemas.openxmlformats.org/officeDocument/2006/relationships/slide" Target="slide18.xml"/><Relationship Id="rId11" Type="http://schemas.openxmlformats.org/officeDocument/2006/relationships/image" Target="../media/image18.png"/><Relationship Id="rId5" Type="http://schemas.openxmlformats.org/officeDocument/2006/relationships/slide" Target="slide10.xml"/><Relationship Id="rId10" Type="http://schemas.openxmlformats.org/officeDocument/2006/relationships/slide" Target="slide5.xml"/><Relationship Id="rId4" Type="http://schemas.openxmlformats.org/officeDocument/2006/relationships/slide" Target="slide9.xml"/><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4.png"/><Relationship Id="rId7" Type="http://schemas.openxmlformats.org/officeDocument/2006/relationships/slide" Target="slide25.xml"/><Relationship Id="rId2" Type="http://schemas.openxmlformats.org/officeDocument/2006/relationships/image" Target="../media/image4.png"/><Relationship Id="rId1" Type="http://schemas.openxmlformats.org/officeDocument/2006/relationships/slideLayout" Target="../slideLayouts/slideLayout85.xml"/><Relationship Id="rId6" Type="http://schemas.openxmlformats.org/officeDocument/2006/relationships/slide" Target="slide18.xml"/><Relationship Id="rId11" Type="http://schemas.openxmlformats.org/officeDocument/2006/relationships/image" Target="../media/image19.jpeg"/><Relationship Id="rId5" Type="http://schemas.openxmlformats.org/officeDocument/2006/relationships/slide" Target="slide10.xml"/><Relationship Id="rId10" Type="http://schemas.openxmlformats.org/officeDocument/2006/relationships/slide" Target="slide5.xml"/><Relationship Id="rId4" Type="http://schemas.openxmlformats.org/officeDocument/2006/relationships/slide" Target="slide9.xml"/><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slide" Target="slide10.xml"/><Relationship Id="rId1" Type="http://schemas.openxmlformats.org/officeDocument/2006/relationships/slideLayout" Target="../slideLayouts/slideLayout97.xml"/><Relationship Id="rId6" Type="http://schemas.openxmlformats.org/officeDocument/2006/relationships/slide" Target="slide25.xml"/><Relationship Id="rId11" Type="http://schemas.openxmlformats.org/officeDocument/2006/relationships/image" Target="../media/image20.png"/><Relationship Id="rId5" Type="http://schemas.openxmlformats.org/officeDocument/2006/relationships/slide" Target="slide18.xml"/><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Textfeld 33"/>
          <p:cNvSpPr/>
          <p:nvPr/>
        </p:nvSpPr>
        <p:spPr>
          <a:xfrm rot="360000">
            <a:off x="10702080" y="5819400"/>
            <a:ext cx="150480" cy="71352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570" name="Textfeld 32"/>
          <p:cNvSpPr/>
          <p:nvPr/>
        </p:nvSpPr>
        <p:spPr>
          <a:xfrm rot="360000">
            <a:off x="10766520" y="5057280"/>
            <a:ext cx="173160" cy="6800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571" name="Textfeld 25"/>
          <p:cNvSpPr/>
          <p:nvPr/>
        </p:nvSpPr>
        <p:spPr>
          <a:xfrm rot="360000">
            <a:off x="10869480" y="4170240"/>
            <a:ext cx="228960" cy="71352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572" name="Textfeld 14"/>
          <p:cNvSpPr/>
          <p:nvPr/>
        </p:nvSpPr>
        <p:spPr>
          <a:xfrm rot="420000">
            <a:off x="10933200" y="324648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573" name="PlaceHolder 1"/>
          <p:cNvSpPr>
            <a:spLocks noGrp="1"/>
          </p:cNvSpPr>
          <p:nvPr>
            <p:ph type="title"/>
          </p:nvPr>
        </p:nvSpPr>
        <p:spPr>
          <a:xfrm rot="342600">
            <a:off x="6491880" y="1137960"/>
            <a:ext cx="4245120" cy="2103480"/>
          </a:xfrm>
          <a:prstGeom prst="rect">
            <a:avLst/>
          </a:prstGeom>
          <a:noFill/>
          <a:ln w="0">
            <a:noFill/>
          </a:ln>
        </p:spPr>
        <p:txBody>
          <a:bodyPr lIns="122040" tIns="122040" rIns="122040" bIns="122040" anchor="ctr">
            <a:noAutofit/>
          </a:bodyPr>
          <a:lstStyle/>
          <a:p>
            <a:pPr algn="ctr">
              <a:lnSpc>
                <a:spcPct val="100000"/>
              </a:lnSpc>
              <a:tabLst>
                <a:tab pos="0" algn="l"/>
              </a:tabLst>
            </a:pPr>
            <a:r>
              <a:rPr lang="en" sz="3600" b="1" strike="noStrike" spc="-1">
                <a:solidFill>
                  <a:srgbClr val="171717"/>
                </a:solidFill>
                <a:latin typeface="Barlow Semi Condensed Medium"/>
                <a:ea typeface="Barlow Semi Condensed Medium"/>
              </a:rPr>
              <a:t>Porównanie sukcesu edukacyjnego w szkole podstawowej </a:t>
            </a:r>
            <a:endParaRPr lang="pl-PL" sz="3600" b="0" strike="noStrike" spc="-1">
              <a:latin typeface="Arial"/>
            </a:endParaRPr>
          </a:p>
        </p:txBody>
      </p:sp>
      <p:sp>
        <p:nvSpPr>
          <p:cNvPr id="1574" name="Gerade Verbindung 3"/>
          <p:cNvSpPr/>
          <p:nvPr/>
        </p:nvSpPr>
        <p:spPr>
          <a:xfrm>
            <a:off x="6432480" y="3361680"/>
            <a:ext cx="4124520" cy="418320"/>
          </a:xfrm>
          <a:prstGeom prst="line">
            <a:avLst/>
          </a:prstGeom>
          <a:ln w="34925">
            <a:solidFill>
              <a:srgbClr val="171717"/>
            </a:solidFill>
            <a:round/>
            <a:headEnd type="oval" w="med" len="med"/>
            <a:tailEnd type="oval" w="med" len="med"/>
          </a:ln>
        </p:spPr>
        <p:style>
          <a:lnRef idx="1">
            <a:schemeClr val="accent1"/>
          </a:lnRef>
          <a:fillRef idx="0">
            <a:schemeClr val="accent1"/>
          </a:fillRef>
          <a:effectRef idx="0">
            <a:schemeClr val="accent1"/>
          </a:effectRef>
          <a:fontRef idx="minor"/>
        </p:style>
      </p:sp>
      <p:pic>
        <p:nvPicPr>
          <p:cNvPr id="1575" name="Picture 5"/>
          <p:cNvPicPr/>
          <p:nvPr/>
        </p:nvPicPr>
        <p:blipFill>
          <a:blip r:embed="rId2" cstate="print"/>
          <a:stretch/>
        </p:blipFill>
        <p:spPr>
          <a:xfrm>
            <a:off x="0" y="4376520"/>
            <a:ext cx="1029240" cy="2409120"/>
          </a:xfrm>
          <a:prstGeom prst="rect">
            <a:avLst/>
          </a:prstGeom>
          <a:ln w="0">
            <a:noFill/>
          </a:ln>
        </p:spPr>
      </p:pic>
      <p:sp>
        <p:nvSpPr>
          <p:cNvPr id="1576" name="Textfeld 4"/>
          <p:cNvSpPr/>
          <p:nvPr/>
        </p:nvSpPr>
        <p:spPr>
          <a:xfrm rot="300000">
            <a:off x="11169000" y="66528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577" name="Textfeld 5"/>
          <p:cNvSpPr/>
          <p:nvPr/>
        </p:nvSpPr>
        <p:spPr>
          <a:xfrm rot="5700000">
            <a:off x="10693080" y="662040"/>
            <a:ext cx="899280" cy="7599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gn="ctr">
              <a:lnSpc>
                <a:spcPct val="100000"/>
              </a:lnSpc>
            </a:pPr>
            <a:r>
              <a:rPr lang="de-DE" sz="1100" b="0" u="sng" strike="noStrike" spc="-1">
                <a:solidFill>
                  <a:srgbClr val="000000"/>
                </a:solidFill>
                <a:uFillTx/>
                <a:latin typeface="Barlow Semi Condensed SemiBold"/>
                <a:ea typeface="Arial"/>
              </a:rPr>
              <a:t>Niemiecki system szkolny </a:t>
            </a:r>
            <a:endParaRPr lang="pl-PL" sz="1100" b="0" strike="noStrike" spc="-1">
              <a:latin typeface="Arial"/>
            </a:endParaRPr>
          </a:p>
        </p:txBody>
      </p:sp>
      <p:sp>
        <p:nvSpPr>
          <p:cNvPr id="1578" name="Textfeld 6"/>
          <p:cNvSpPr/>
          <p:nvPr/>
        </p:nvSpPr>
        <p:spPr>
          <a:xfrm rot="360000">
            <a:off x="11106720" y="153036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579" name="Textfeld 12"/>
          <p:cNvSpPr/>
          <p:nvPr/>
        </p:nvSpPr>
        <p:spPr>
          <a:xfrm rot="5700000">
            <a:off x="10696320" y="1602360"/>
            <a:ext cx="899280" cy="5925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gn="ctr">
              <a:lnSpc>
                <a:spcPct val="100000"/>
              </a:lnSpc>
            </a:pPr>
            <a:r>
              <a:rPr lang="de-DE" sz="1100" b="0" u="sng" strike="noStrike" spc="-1">
                <a:solidFill>
                  <a:srgbClr val="000000"/>
                </a:solidFill>
                <a:uFillTx/>
                <a:latin typeface="Barlow Semi Condensed SemiBold"/>
                <a:ea typeface="Arial"/>
              </a:rPr>
              <a:t>polski system szkolny </a:t>
            </a:r>
            <a:endParaRPr lang="pl-PL" sz="1100" b="0" strike="noStrike" spc="-1">
              <a:latin typeface="Arial"/>
            </a:endParaRPr>
          </a:p>
        </p:txBody>
      </p:sp>
      <p:pic>
        <p:nvPicPr>
          <p:cNvPr id="1580" name="Grafik 11" descr="Ein Bild, das Text enthält.&#10;&#10;Beschreibung automatisch generiert."/>
          <p:cNvPicPr/>
          <p:nvPr/>
        </p:nvPicPr>
        <p:blipFill>
          <a:blip r:embed="rId3" cstate="print"/>
          <a:stretch/>
        </p:blipFill>
        <p:spPr>
          <a:xfrm>
            <a:off x="230040" y="94680"/>
            <a:ext cx="4069800" cy="6688440"/>
          </a:xfrm>
          <a:prstGeom prst="rect">
            <a:avLst/>
          </a:prstGeom>
          <a:ln w="0">
            <a:noFill/>
          </a:ln>
        </p:spPr>
      </p:pic>
      <p:sp>
        <p:nvSpPr>
          <p:cNvPr id="1581" name="Google Shape;1566;p29"/>
          <p:cNvSpPr/>
          <p:nvPr/>
        </p:nvSpPr>
        <p:spPr>
          <a:xfrm rot="20998800">
            <a:off x="1865160" y="2815200"/>
            <a:ext cx="2683800" cy="51552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nSpc>
                <a:spcPct val="115000"/>
              </a:lnSpc>
              <a:tabLst>
                <a:tab pos="0" algn="l"/>
              </a:tabLst>
            </a:pPr>
            <a:r>
              <a:rPr lang="en-US" sz="1800" b="1" u="sng" strike="noStrike" spc="-1">
                <a:solidFill>
                  <a:srgbClr val="515151"/>
                </a:solidFill>
                <a:uFillTx/>
                <a:latin typeface="Barlow Semi Condensed"/>
                <a:ea typeface="Barlow Semi Condensed"/>
              </a:rPr>
              <a:t>Kliknij, aby rozpocząć</a:t>
            </a:r>
            <a:endParaRPr lang="pl-PL" sz="1800" b="0" strike="noStrike" spc="-1">
              <a:latin typeface="Arial"/>
            </a:endParaRPr>
          </a:p>
        </p:txBody>
      </p:sp>
      <p:sp>
        <p:nvSpPr>
          <p:cNvPr id="1582" name="Textfeld 11"/>
          <p:cNvSpPr/>
          <p:nvPr/>
        </p:nvSpPr>
        <p:spPr>
          <a:xfrm rot="420000">
            <a:off x="11021400" y="2386080"/>
            <a:ext cx="221400" cy="78660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583" name="Textfeld 19"/>
          <p:cNvSpPr/>
          <p:nvPr/>
        </p:nvSpPr>
        <p:spPr>
          <a:xfrm rot="5700000">
            <a:off x="10562040" y="2471040"/>
            <a:ext cx="1002240" cy="5925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gn="ctr">
              <a:lnSpc>
                <a:spcPct val="100000"/>
              </a:lnSpc>
            </a:pPr>
            <a:r>
              <a:rPr lang="de-DE" sz="1100" b="0" u="sng" strike="noStrike" spc="-1">
                <a:solidFill>
                  <a:srgbClr val="000000"/>
                </a:solidFill>
                <a:uFillTx/>
                <a:latin typeface="Barlow Semi Condensed SemiBold"/>
                <a:ea typeface="Arial"/>
              </a:rPr>
              <a:t>Słowacki system szkolny </a:t>
            </a:r>
            <a:endParaRPr lang="pl-PL" sz="1100" b="0" strike="noStrike" spc="-1">
              <a:latin typeface="Arial"/>
            </a:endParaRPr>
          </a:p>
        </p:txBody>
      </p:sp>
      <p:sp>
        <p:nvSpPr>
          <p:cNvPr id="1584" name="Textfeld 20"/>
          <p:cNvSpPr/>
          <p:nvPr/>
        </p:nvSpPr>
        <p:spPr>
          <a:xfrm rot="5700000">
            <a:off x="10469880" y="3332160"/>
            <a:ext cx="1002240" cy="5925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gn="ctr">
              <a:lnSpc>
                <a:spcPct val="100000"/>
              </a:lnSpc>
            </a:pPr>
            <a:r>
              <a:rPr lang="de-DE" sz="1100" b="0" u="sng" strike="noStrike" spc="-1">
                <a:solidFill>
                  <a:srgbClr val="000000"/>
                </a:solidFill>
                <a:uFillTx/>
                <a:latin typeface="Barlow Semi Condensed SemiBold"/>
                <a:ea typeface="Arial"/>
              </a:rPr>
              <a:t>standardy edukacyjne </a:t>
            </a:r>
            <a:endParaRPr lang="pl-PL" sz="1100" b="0" strike="noStrike" spc="-1">
              <a:latin typeface="Arial"/>
            </a:endParaRPr>
          </a:p>
        </p:txBody>
      </p:sp>
      <p:sp>
        <p:nvSpPr>
          <p:cNvPr id="1585" name="Textfeld 28"/>
          <p:cNvSpPr/>
          <p:nvPr/>
        </p:nvSpPr>
        <p:spPr>
          <a:xfrm rot="5700000">
            <a:off x="10462680" y="4347000"/>
            <a:ext cx="1002240" cy="2577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gn="ctr">
              <a:lnSpc>
                <a:spcPct val="100000"/>
              </a:lnSpc>
            </a:pPr>
            <a:r>
              <a:rPr lang="de-DE" sz="1100" b="0" u="sng" strike="noStrike" spc="-1">
                <a:solidFill>
                  <a:srgbClr val="000000"/>
                </a:solidFill>
                <a:uFillTx/>
                <a:latin typeface="Barlow Semi Condensed SemiBold"/>
                <a:ea typeface="Arial"/>
              </a:rPr>
              <a:t>studia </a:t>
            </a:r>
            <a:endParaRPr lang="pl-PL" sz="1100" b="0" strike="noStrike" spc="-1">
              <a:latin typeface="Arial"/>
            </a:endParaRPr>
          </a:p>
        </p:txBody>
      </p:sp>
      <p:sp>
        <p:nvSpPr>
          <p:cNvPr id="1586" name="Textfeld 29"/>
          <p:cNvSpPr/>
          <p:nvPr/>
        </p:nvSpPr>
        <p:spPr>
          <a:xfrm rot="5700000">
            <a:off x="10224360" y="4955760"/>
            <a:ext cx="1002240" cy="7599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gn="ctr">
              <a:lnSpc>
                <a:spcPct val="100000"/>
              </a:lnSpc>
            </a:pPr>
            <a:r>
              <a:rPr lang="de-DE" sz="1100" b="0" u="sng" strike="noStrike" spc="-1">
                <a:solidFill>
                  <a:srgbClr val="000000"/>
                </a:solidFill>
                <a:uFillTx/>
                <a:latin typeface="Barlow Semi Condensed SemiBold"/>
                <a:ea typeface="Arial"/>
              </a:rPr>
              <a:t>Inne czynniki wpływające </a:t>
            </a:r>
            <a:endParaRPr lang="pl-PL" sz="1100" b="0" strike="noStrike" spc="-1">
              <a:latin typeface="Arial"/>
            </a:endParaRPr>
          </a:p>
        </p:txBody>
      </p:sp>
      <p:sp>
        <p:nvSpPr>
          <p:cNvPr id="1587" name="Textfeld 30"/>
          <p:cNvSpPr/>
          <p:nvPr/>
        </p:nvSpPr>
        <p:spPr>
          <a:xfrm rot="5700000">
            <a:off x="10150920" y="5829840"/>
            <a:ext cx="1002240" cy="7599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gn="ctr">
              <a:lnSpc>
                <a:spcPct val="100000"/>
              </a:lnSpc>
            </a:pPr>
            <a:r>
              <a:rPr lang="de-DE" sz="1100" b="0" u="sng" strike="noStrike" spc="-1">
                <a:solidFill>
                  <a:srgbClr val="000000"/>
                </a:solidFill>
                <a:uFillTx/>
                <a:latin typeface="Barlow Semi Condensed SemiBold"/>
                <a:ea typeface="Arial"/>
              </a:rPr>
              <a:t>Podsumowanie i bibliografia </a:t>
            </a:r>
            <a:endParaRPr lang="pl-PL" sz="1100" b="0" strike="noStrike" spc="-1">
              <a:latin typeface="Arial"/>
            </a:endParaRPr>
          </a:p>
        </p:txBody>
      </p:sp>
      <p:sp>
        <p:nvSpPr>
          <p:cNvPr id="1588" name="Google Shape;1537;p27"/>
          <p:cNvSpPr/>
          <p:nvPr/>
        </p:nvSpPr>
        <p:spPr>
          <a:xfrm rot="342600">
            <a:off x="6287040" y="3591720"/>
            <a:ext cx="4245120" cy="99324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gn="ctr">
              <a:lnSpc>
                <a:spcPct val="100000"/>
              </a:lnSpc>
              <a:tabLst>
                <a:tab pos="0" algn="l"/>
              </a:tabLst>
            </a:pPr>
            <a:r>
              <a:rPr lang="en" sz="2800" b="1" strike="noStrike" spc="-1">
                <a:solidFill>
                  <a:srgbClr val="171717"/>
                </a:solidFill>
                <a:latin typeface="Barlow Semi Condensed Medium"/>
                <a:ea typeface="Barlow Semi Condensed Medium"/>
              </a:rPr>
              <a:t>w Niemczech, Polsce i na Słowacji</a:t>
            </a:r>
            <a:endParaRPr lang="pl-PL" sz="2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PlaceHolder 1"/>
          <p:cNvSpPr>
            <a:spLocks noGrp="1"/>
          </p:cNvSpPr>
          <p:nvPr>
            <p:ph type="title"/>
          </p:nvPr>
        </p:nvSpPr>
        <p:spPr>
          <a:xfrm>
            <a:off x="795600" y="359640"/>
            <a:ext cx="4843800" cy="730800"/>
          </a:xfrm>
          <a:prstGeom prst="rect">
            <a:avLst/>
          </a:prstGeom>
          <a:solidFill>
            <a:srgbClr val="4E8542"/>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Studien</a:t>
            </a:r>
            <a:endParaRPr lang="pl-PL" sz="3200" b="0" strike="noStrike" spc="-1">
              <a:latin typeface="Arial"/>
            </a:endParaRPr>
          </a:p>
        </p:txBody>
      </p:sp>
      <p:sp>
        <p:nvSpPr>
          <p:cNvPr id="1814" name="PlaceHolder 2"/>
          <p:cNvSpPr>
            <a:spLocks noGrp="1"/>
          </p:cNvSpPr>
          <p:nvPr>
            <p:ph/>
          </p:nvPr>
        </p:nvSpPr>
        <p:spPr>
          <a:xfrm>
            <a:off x="791640" y="1438920"/>
            <a:ext cx="4843800" cy="1594800"/>
          </a:xfrm>
          <a:prstGeom prst="rect">
            <a:avLst/>
          </a:prstGeom>
          <a:noFill/>
          <a:ln w="0">
            <a:noFill/>
          </a:ln>
        </p:spPr>
        <p:txBody>
          <a:bodyPr lIns="122040" tIns="122040" rIns="122040" bIns="122040" anchor="t">
            <a:noAutofit/>
          </a:bodyPr>
          <a:lstStyle/>
          <a:p>
            <a:pPr marL="114480">
              <a:lnSpc>
                <a:spcPct val="114000"/>
              </a:lnSpc>
              <a:tabLst>
                <a:tab pos="0" algn="l"/>
              </a:tabLst>
            </a:pPr>
            <a:r>
              <a:rPr lang="de-DE" sz="1800" b="0" strike="noStrike" spc="-1">
                <a:solidFill>
                  <a:srgbClr val="171717"/>
                </a:solidFill>
                <a:latin typeface="Calibri"/>
                <a:ea typeface="Calibri"/>
              </a:rPr>
              <a:t>→</a:t>
            </a:r>
            <a:r>
              <a:rPr lang="de-DE" sz="1800" b="0" u="sng" strike="noStrike" spc="-1">
                <a:solidFill>
                  <a:srgbClr val="6B9F25"/>
                </a:solidFill>
                <a:uFillTx/>
                <a:latin typeface="Barlow Semi Condensed"/>
                <a:ea typeface="Barlow Semi Condensed"/>
                <a:hlinkClick r:id="rId2" action="ppaction://hlinksldjump"/>
              </a:rPr>
              <a:t> zu der IGLU-Studie</a:t>
            </a:r>
            <a:endParaRPr lang="pl-PL" sz="1800" b="0" strike="noStrike" spc="-1">
              <a:latin typeface="Arial"/>
            </a:endParaRPr>
          </a:p>
          <a:p>
            <a:pPr marL="114480">
              <a:lnSpc>
                <a:spcPct val="114000"/>
              </a:lnSpc>
              <a:tabLst>
                <a:tab pos="0" algn="l"/>
              </a:tabLst>
            </a:pPr>
            <a:r>
              <a:rPr lang="de-DE" sz="1800" b="0" strike="noStrike" spc="-1">
                <a:solidFill>
                  <a:srgbClr val="171717"/>
                </a:solidFill>
                <a:latin typeface="Calibri"/>
                <a:ea typeface="Calibri"/>
              </a:rPr>
              <a:t>→</a:t>
            </a:r>
            <a:r>
              <a:rPr lang="de-DE" sz="1800" b="0" u="sng" strike="noStrike" spc="-1">
                <a:solidFill>
                  <a:srgbClr val="6B9F25"/>
                </a:solidFill>
                <a:uFillTx/>
                <a:latin typeface="Barlow Semi Condensed"/>
                <a:ea typeface="Barlow Semi Condensed"/>
                <a:hlinkClick r:id="rId3" action="ppaction://hlinksldjump"/>
              </a:rPr>
              <a:t> zu der TIMSS-Studie</a:t>
            </a:r>
            <a:endParaRPr lang="pl-PL" sz="1800" b="0" strike="noStrike" spc="-1">
              <a:latin typeface="Arial"/>
            </a:endParaRPr>
          </a:p>
          <a:p>
            <a:pPr marL="114480">
              <a:lnSpc>
                <a:spcPct val="114000"/>
              </a:lnSpc>
              <a:tabLst>
                <a:tab pos="0" algn="l"/>
              </a:tabLst>
            </a:pPr>
            <a:r>
              <a:rPr lang="de-DE" sz="1800" b="0" strike="noStrike" spc="-1">
                <a:solidFill>
                  <a:srgbClr val="171717"/>
                </a:solidFill>
                <a:latin typeface="Calibri"/>
                <a:ea typeface="Calibri"/>
              </a:rPr>
              <a:t>→</a:t>
            </a:r>
            <a:r>
              <a:rPr lang="de-DE" sz="1800" b="0" u="sng" strike="noStrike" spc="-1">
                <a:solidFill>
                  <a:srgbClr val="6B9F25"/>
                </a:solidFill>
                <a:uFillTx/>
                <a:latin typeface="Barlow Semi Condensed"/>
                <a:ea typeface="Barlow Semi Condensed"/>
                <a:hlinkClick r:id="rId4" action="ppaction://hlinksldjump"/>
              </a:rPr>
              <a:t> zu der PISA-Studie</a:t>
            </a:r>
            <a:endParaRPr lang="pl-PL" sz="1800" b="0" strike="noStrike" spc="-1">
              <a:latin typeface="Arial"/>
            </a:endParaRPr>
          </a:p>
          <a:p>
            <a:pPr marL="114480">
              <a:lnSpc>
                <a:spcPct val="114000"/>
              </a:lnSpc>
              <a:tabLst>
                <a:tab pos="0" algn="l"/>
              </a:tabLst>
            </a:pPr>
            <a:endParaRPr lang="pl-PL" sz="1800" b="0" strike="noStrike" spc="-1">
              <a:latin typeface="Arial"/>
            </a:endParaRPr>
          </a:p>
          <a:p>
            <a:pPr marL="114480">
              <a:lnSpc>
                <a:spcPct val="114000"/>
              </a:lnSpc>
              <a:tabLst>
                <a:tab pos="0" algn="l"/>
              </a:tabLst>
            </a:pPr>
            <a:r>
              <a:rPr lang="de-DE" sz="1800" b="1" u="sng" strike="noStrike" spc="-1">
                <a:solidFill>
                  <a:srgbClr val="171717"/>
                </a:solidFill>
                <a:uFillTx/>
                <a:latin typeface="Barlow Semi Condensed"/>
                <a:ea typeface="Barlow Semi Condensed"/>
              </a:rPr>
              <a:t>Begriffserklärungen:</a:t>
            </a:r>
            <a:endParaRPr lang="pl-PL" sz="1800" b="0" strike="noStrike" spc="-1">
              <a:latin typeface="Arial"/>
            </a:endParaRPr>
          </a:p>
          <a:p>
            <a:pPr marL="114480">
              <a:lnSpc>
                <a:spcPct val="114000"/>
              </a:lnSpc>
              <a:tabLst>
                <a:tab pos="0" algn="l"/>
              </a:tabLst>
            </a:pPr>
            <a:endParaRPr lang="pl-PL" sz="1800" b="0" strike="noStrike" spc="-1">
              <a:latin typeface="Arial"/>
            </a:endParaRPr>
          </a:p>
        </p:txBody>
      </p:sp>
      <p:pic>
        <p:nvPicPr>
          <p:cNvPr id="1815" name="Picture 11"/>
          <p:cNvPicPr/>
          <p:nvPr/>
        </p:nvPicPr>
        <p:blipFill>
          <a:blip r:embed="rId5" cstate="print"/>
          <a:srcRect t="39597"/>
          <a:stretch/>
        </p:blipFill>
        <p:spPr>
          <a:xfrm>
            <a:off x="0" y="5347800"/>
            <a:ext cx="426240" cy="1434600"/>
          </a:xfrm>
          <a:prstGeom prst="rect">
            <a:avLst/>
          </a:prstGeom>
          <a:ln w="0">
            <a:noFill/>
          </a:ln>
        </p:spPr>
      </p:pic>
      <p:grpSp>
        <p:nvGrpSpPr>
          <p:cNvPr id="1816" name="Gruppieren 21"/>
          <p:cNvGrpSpPr/>
          <p:nvPr/>
        </p:nvGrpSpPr>
        <p:grpSpPr>
          <a:xfrm>
            <a:off x="557280" y="6225840"/>
            <a:ext cx="1654560" cy="617040"/>
            <a:chOff x="557280" y="6225840"/>
            <a:chExt cx="1654560" cy="617040"/>
          </a:xfrm>
        </p:grpSpPr>
        <p:pic>
          <p:nvPicPr>
            <p:cNvPr id="1817" name="Grafik 27" descr="Anfangen mit einfarbiger Füllung"/>
            <p:cNvPicPr/>
            <p:nvPr/>
          </p:nvPicPr>
          <p:blipFill>
            <a:blip r:embed="rId6" cstate="print"/>
            <a:stretch/>
          </p:blipFill>
          <p:spPr>
            <a:xfrm>
              <a:off x="602640" y="6225840"/>
              <a:ext cx="544320" cy="544320"/>
            </a:xfrm>
            <a:prstGeom prst="rect">
              <a:avLst/>
            </a:prstGeom>
            <a:ln w="0">
              <a:noFill/>
            </a:ln>
          </p:spPr>
        </p:pic>
        <p:sp>
          <p:nvSpPr>
            <p:cNvPr id="1818" name="Rechteck 23"/>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819" name="Textfeld 24"/>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sp>
        <p:nvSpPr>
          <p:cNvPr id="1820" name="Textfeld 9"/>
          <p:cNvSpPr/>
          <p:nvPr/>
        </p:nvSpPr>
        <p:spPr>
          <a:xfrm>
            <a:off x="6487560" y="359640"/>
            <a:ext cx="4587840" cy="264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Semi Condensed"/>
                <a:ea typeface="Arial"/>
              </a:rPr>
              <a:t>Stowarzyszenie OECD ma 38  </a:t>
            </a:r>
            <a:endParaRPr lang="pl-PL" sz="1400" b="0" strike="noStrike" spc="-1">
              <a:latin typeface="Arial"/>
            </a:endParaRPr>
          </a:p>
          <a:p>
            <a:pPr>
              <a:lnSpc>
                <a:spcPct val="100000"/>
              </a:lnSpc>
            </a:pPr>
            <a:r>
              <a:rPr lang="de-DE" sz="1400" b="0" strike="noStrike" spc="-1">
                <a:solidFill>
                  <a:srgbClr val="000000"/>
                </a:solidFill>
                <a:latin typeface="Barlow Semi Condensed"/>
                <a:ea typeface="Arial"/>
              </a:rPr>
              <a:t>Państwa członkowskie. To są: </a:t>
            </a:r>
            <a:endParaRPr lang="pl-PL" sz="1400" b="0" strike="noStrike" spc="-1">
              <a:latin typeface="Arial"/>
            </a:endParaRPr>
          </a:p>
          <a:p>
            <a:pPr>
              <a:lnSpc>
                <a:spcPct val="100000"/>
              </a:lnSpc>
            </a:pPr>
            <a:r>
              <a:rPr lang="de-DE" sz="1400" b="0" strike="noStrike" spc="-1">
                <a:solidFill>
                  <a:srgbClr val="000000"/>
                </a:solidFill>
                <a:latin typeface="Barlow Semi Condensed"/>
                <a:ea typeface="Arial"/>
              </a:rPr>
              <a:t>Australia, Belgia, Chile, Kostaryka, Dania, Niemcy, Estonia, Finlandia, Francja, Grecja, Irlandia, Islandia, Izrael, Włochy, Japonia, Kanada, Kolumbia, Korea, Łotwa, Litwa, Luksemburg, Meksyk, Nowa Zelandia, Holandia, Norwegia, Austria, Polska, Portugalia, Szwecja, Szwajcaria, Słowacja, Słowenia, Hiszpania, Czechy, Turcja, Węgry, Wielka Brytania i USA.</a:t>
            </a:r>
            <a:endParaRPr lang="pl-PL" sz="1400" b="0" strike="noStrike" spc="-1">
              <a:latin typeface="Arial"/>
            </a:endParaRPr>
          </a:p>
          <a:p>
            <a:pPr>
              <a:lnSpc>
                <a:spcPct val="100000"/>
              </a:lnSpc>
            </a:pPr>
            <a:r>
              <a:rPr lang="de-DE" sz="1400" b="0" strike="noStrike" spc="-1">
                <a:solidFill>
                  <a:srgbClr val="000000"/>
                </a:solidFill>
                <a:latin typeface="Barlow Semi Condensed"/>
                <a:ea typeface="Arial"/>
              </a:rPr>
              <a:t>Pracują razem na poziomie krajowym, regionalnym i lokalnym i próbują rozwiązywać kluczowe problemy globalne.6 </a:t>
            </a:r>
            <a:endParaRPr lang="pl-PL" sz="1400" b="0" strike="noStrike" spc="-1">
              <a:latin typeface="Arial"/>
            </a:endParaRPr>
          </a:p>
        </p:txBody>
      </p:sp>
      <p:pic>
        <p:nvPicPr>
          <p:cNvPr id="1821" name="Picture 2"/>
          <p:cNvPicPr/>
          <p:nvPr/>
        </p:nvPicPr>
        <p:blipFill>
          <a:blip r:embed="rId7" cstate="print"/>
          <a:stretch/>
        </p:blipFill>
        <p:spPr>
          <a:xfrm>
            <a:off x="9750240" y="359640"/>
            <a:ext cx="1645200" cy="419040"/>
          </a:xfrm>
          <a:prstGeom prst="rect">
            <a:avLst/>
          </a:prstGeom>
          <a:ln w="0">
            <a:noFill/>
          </a:ln>
        </p:spPr>
      </p:pic>
      <p:sp>
        <p:nvSpPr>
          <p:cNvPr id="1822" name="Textfeld 10"/>
          <p:cNvSpPr/>
          <p:nvPr/>
        </p:nvSpPr>
        <p:spPr>
          <a:xfrm>
            <a:off x="898560" y="3286080"/>
            <a:ext cx="147672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Barlow Condensed"/>
                <a:ea typeface="Arial"/>
              </a:rPr>
              <a:t>OECD-Staaten</a:t>
            </a:r>
            <a:endParaRPr lang="pl-PL" sz="1600" b="0" strike="noStrike" spc="-1">
              <a:latin typeface="Arial"/>
            </a:endParaRPr>
          </a:p>
        </p:txBody>
      </p:sp>
      <p:sp>
        <p:nvSpPr>
          <p:cNvPr id="1823" name="Textfeld 32"/>
          <p:cNvSpPr/>
          <p:nvPr/>
        </p:nvSpPr>
        <p:spPr>
          <a:xfrm>
            <a:off x="842040" y="3825360"/>
            <a:ext cx="201132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Barlow Condensed"/>
                <a:ea typeface="Arial"/>
              </a:rPr>
              <a:t>Benchmark-Staaten</a:t>
            </a:r>
            <a:endParaRPr lang="pl-PL" sz="1600" b="0" strike="noStrike" spc="-1">
              <a:latin typeface="Arial"/>
            </a:endParaRPr>
          </a:p>
        </p:txBody>
      </p:sp>
      <p:sp>
        <p:nvSpPr>
          <p:cNvPr id="1824" name="Textfeld 27"/>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825" name="Textfeld 33"/>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826"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8" action="ppaction://hlinksldjump"/>
              </a:rPr>
              <a:t>Sonstige Ein- flussfaktoren</a:t>
            </a:r>
            <a:endParaRPr lang="pl-PL" sz="1050" b="0" strike="noStrike" spc="-1">
              <a:latin typeface="Arial"/>
            </a:endParaRPr>
          </a:p>
        </p:txBody>
      </p:sp>
      <p:sp>
        <p:nvSpPr>
          <p:cNvPr id="1827"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9" action="ppaction://hlinksldjump"/>
              </a:rPr>
              <a:t>Fazit &amp; Litera-turverzeichnis</a:t>
            </a:r>
            <a:endParaRPr lang="pl-PL" sz="1000" b="0" strike="noStrike" spc="-1">
              <a:latin typeface="Arial"/>
            </a:endParaRPr>
          </a:p>
        </p:txBody>
      </p:sp>
      <p:sp>
        <p:nvSpPr>
          <p:cNvPr id="1828" name="Textfeld 48"/>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829" name="Textfeld 49"/>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830" name="Textfeld 50"/>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831" name="Textfeld 51"/>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832" name="Textfeld 52"/>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833"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Deutsches Schulsystem</a:t>
            </a:r>
            <a:endParaRPr lang="pl-PL" sz="1100" b="0" strike="noStrike" spc="-1">
              <a:latin typeface="Arial"/>
            </a:endParaRPr>
          </a:p>
        </p:txBody>
      </p:sp>
      <p:sp>
        <p:nvSpPr>
          <p:cNvPr id="1834"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1" action="ppaction://hlinksldjump"/>
              </a:rPr>
              <a:t>Slowakisches Schulsystem</a:t>
            </a:r>
            <a:endParaRPr lang="pl-PL" sz="1050" b="0" strike="noStrike" spc="-1">
              <a:latin typeface="Arial"/>
            </a:endParaRPr>
          </a:p>
        </p:txBody>
      </p:sp>
      <p:sp>
        <p:nvSpPr>
          <p:cNvPr id="1835"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2" action="ppaction://hlinksldjump"/>
              </a:rPr>
              <a:t>Bildungs-standards</a:t>
            </a:r>
            <a:endParaRPr lang="pl-PL" sz="1100" b="0" strike="noStrike" spc="-1">
              <a:latin typeface="Arial"/>
            </a:endParaRPr>
          </a:p>
        </p:txBody>
      </p:sp>
      <p:sp>
        <p:nvSpPr>
          <p:cNvPr id="1836"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3" action="ppaction://hlinksldjump"/>
              </a:rPr>
              <a:t>Studien</a:t>
            </a:r>
            <a:endParaRPr lang="pl-PL" sz="1100" b="0" strike="noStrike" spc="-1">
              <a:latin typeface="Arial"/>
            </a:endParaRPr>
          </a:p>
        </p:txBody>
      </p:sp>
      <p:sp>
        <p:nvSpPr>
          <p:cNvPr id="1837"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4" action="ppaction://hlinksldjump"/>
              </a:rPr>
              <a:t>Polnisches Schulsystem</a:t>
            </a:r>
            <a:endParaRPr lang="pl-PL" sz="1100" b="0" strike="noStrike" spc="-1">
              <a:latin typeface="Arial"/>
            </a:endParaRPr>
          </a:p>
        </p:txBody>
      </p:sp>
      <p:sp>
        <p:nvSpPr>
          <p:cNvPr id="1838" name="Textfeld 5"/>
          <p:cNvSpPr/>
          <p:nvPr/>
        </p:nvSpPr>
        <p:spPr>
          <a:xfrm>
            <a:off x="6487560" y="3425040"/>
            <a:ext cx="452592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Semi Condensed"/>
                <a:ea typeface="Arial"/>
              </a:rPr>
              <a:t>Kraje wzorcowe mają specjalny status uczestnika i dlatego mogą brać udział w badaniach. </a:t>
            </a:r>
            <a:endParaRPr lang="pl-PL" sz="1400" b="0" strike="noStrike" spc="-1">
              <a:latin typeface="Arial"/>
            </a:endParaRPr>
          </a:p>
          <a:p>
            <a:pPr>
              <a:lnSpc>
                <a:spcPct val="100000"/>
              </a:lnSpc>
            </a:pPr>
            <a:endParaRPr lang="pl-PL" sz="1400" b="0" strike="noStrike" spc="-1">
              <a:latin typeface="Arial"/>
            </a:endParaRPr>
          </a:p>
        </p:txBody>
      </p:sp>
      <p:pic>
        <p:nvPicPr>
          <p:cNvPr id="1839" name="Grafik 2" descr="Fragezeichen mit einfarbiger Füllung"/>
          <p:cNvPicPr/>
          <p:nvPr/>
        </p:nvPicPr>
        <p:blipFill>
          <a:blip r:embed="rId15" cstate="print"/>
          <a:stretch/>
        </p:blipFill>
        <p:spPr>
          <a:xfrm>
            <a:off x="2115000" y="3227040"/>
            <a:ext cx="456480" cy="456480"/>
          </a:xfrm>
          <a:prstGeom prst="rect">
            <a:avLst/>
          </a:prstGeom>
          <a:ln w="0">
            <a:noFill/>
          </a:ln>
        </p:spPr>
      </p:pic>
      <p:pic>
        <p:nvPicPr>
          <p:cNvPr id="1840" name="Grafik 29" descr="Fragezeichen mit einfarbiger Füllung"/>
          <p:cNvPicPr/>
          <p:nvPr/>
        </p:nvPicPr>
        <p:blipFill>
          <a:blip r:embed="rId15" cstate="print"/>
          <a:stretch/>
        </p:blipFill>
        <p:spPr>
          <a:xfrm>
            <a:off x="2542320" y="3765960"/>
            <a:ext cx="456480" cy="456480"/>
          </a:xfrm>
          <a:prstGeom prst="rect">
            <a:avLst/>
          </a:prstGeom>
          <a:ln w="0">
            <a:noFill/>
          </a:ln>
        </p:spPr>
      </p:pic>
      <p:sp>
        <p:nvSpPr>
          <p:cNvPr id="1841" name="Gerade Verbindung mit Pfeil 3"/>
          <p:cNvSpPr/>
          <p:nvPr/>
        </p:nvSpPr>
        <p:spPr>
          <a:xfrm>
            <a:off x="6576480" y="609444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1842" name="Textfeld 4"/>
          <p:cNvSpPr/>
          <p:nvPr/>
        </p:nvSpPr>
        <p:spPr>
          <a:xfrm>
            <a:off x="6532920" y="6138360"/>
            <a:ext cx="484488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6</a:t>
            </a:r>
            <a:r>
              <a:rPr lang="de-DE" sz="1400" b="0" strike="noStrike" spc="-1">
                <a:solidFill>
                  <a:srgbClr val="000000"/>
                </a:solidFill>
                <a:latin typeface="Arabic Typesetting"/>
                <a:ea typeface="Arial"/>
              </a:rPr>
              <a:t> </a:t>
            </a:r>
            <a:r>
              <a:rPr lang="en-GB" sz="1400" b="0" strike="noStrike" spc="-1">
                <a:solidFill>
                  <a:srgbClr val="000000"/>
                </a:solidFill>
                <a:latin typeface="Arabic Typesetting"/>
                <a:ea typeface="Arial"/>
              </a:rPr>
              <a:t>Organisation for Economic Co-operation and Development, o.D.</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1822"/>
                    </p:tgtEl>
                  </p:cond>
                </p:stCondLst>
                <p:childTnLst>
                  <p:par>
                    <p:cTn id="3" fill="hold">
                      <p:stCondLst>
                        <p:cond evt="onClick" delay="0">
                          <p:tgtEl>
                            <p:spTgt spid="1822"/>
                          </p:tgtEl>
                        </p:cond>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20"/>
                                        </p:tgtEl>
                                        <p:attrNameLst>
                                          <p:attrName>style.visibility</p:attrName>
                                        </p:attrNameLst>
                                      </p:cBhvr>
                                      <p:to>
                                        <p:strVal val="visible"/>
                                      </p:to>
                                    </p:set>
                                    <p:animEffect transition="in" filter="barn(outVertical)">
                                      <p:cBhvr additive="repl">
                                        <p:cTn id="7" dur="500"/>
                                        <p:tgtEl>
                                          <p:spTgt spid="1820"/>
                                        </p:tgtEl>
                                      </p:cBhvr>
                                    </p:animEffect>
                                  </p:childTnLst>
                                </p:cTn>
                              </p:par>
                              <p:par>
                                <p:cTn id="8" presetID="16" presetClass="entr" presetSubtype="37" fill="hold" nodeType="withEffect">
                                  <p:stCondLst>
                                    <p:cond delay="0"/>
                                  </p:stCondLst>
                                  <p:childTnLst>
                                    <p:set>
                                      <p:cBhvr>
                                        <p:cTn id="9" dur="1" fill="hold">
                                          <p:stCondLst>
                                            <p:cond delay="0"/>
                                          </p:stCondLst>
                                        </p:cTn>
                                        <p:tgtEl>
                                          <p:spTgt spid="1821"/>
                                        </p:tgtEl>
                                        <p:attrNameLst>
                                          <p:attrName>style.visibility</p:attrName>
                                        </p:attrNameLst>
                                      </p:cBhvr>
                                      <p:to>
                                        <p:strVal val="visible"/>
                                      </p:to>
                                    </p:set>
                                    <p:animEffect transition="in" filter="barn(outVertical)">
                                      <p:cBhvr additive="repl">
                                        <p:cTn id="10" dur="500"/>
                                        <p:tgtEl>
                                          <p:spTgt spid="1821"/>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11" restart="whenNotActive" fill="hold" nodeType="interactiveSeq">
                <p:stCondLst>
                  <p:cond evt="onClick" delay="0">
                    <p:tgtEl>
                      <p:spTgt spid="1823"/>
                    </p:tgtEl>
                  </p:cond>
                </p:stCondLst>
                <p:childTnLst>
                  <p:par>
                    <p:cTn id="12" fill="hold">
                      <p:stCondLst>
                        <p:cond evt="onClick" delay="0">
                          <p:tgtEl>
                            <p:spTgt spid="1823"/>
                          </p:tgtEl>
                        </p:cond>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838"/>
                                        </p:tgtEl>
                                        <p:attrNameLst>
                                          <p:attrName>style.visibility</p:attrName>
                                        </p:attrNameLst>
                                      </p:cBhvr>
                                      <p:to>
                                        <p:strVal val="visible"/>
                                      </p:to>
                                    </p:set>
                                    <p:animEffect transition="in" filter="barn(outVertical)">
                                      <p:cBhvr additive="repl">
                                        <p:cTn id="16"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17" restart="whenNotActive" fill="hold" nodeType="interactiveSeq">
                <p:stCondLst>
                  <p:cond evt="onClick" delay="0">
                    <p:tgtEl>
                      <p:spTgt spid="1839"/>
                    </p:tgtEl>
                  </p:cond>
                </p:stCondLst>
                <p:childTnLst>
                  <p:par>
                    <p:cTn id="18" fill="hold">
                      <p:stCondLst>
                        <p:cond evt="onClick" delay="0">
                          <p:tgtEl>
                            <p:spTgt spid="1839"/>
                          </p:tgtEl>
                        </p:cond>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820"/>
                                        </p:tgtEl>
                                        <p:attrNameLst>
                                          <p:attrName>style.visibility</p:attrName>
                                        </p:attrNameLst>
                                      </p:cBhvr>
                                      <p:to>
                                        <p:strVal val="visible"/>
                                      </p:to>
                                    </p:set>
                                    <p:animEffect transition="in" filter="barn(outVertical)">
                                      <p:cBhvr additive="repl">
                                        <p:cTn id="22" dur="500"/>
                                        <p:tgtEl>
                                          <p:spTgt spid="1820"/>
                                        </p:tgtEl>
                                      </p:cBhvr>
                                    </p:animEffect>
                                  </p:childTnLst>
                                </p:cTn>
                              </p:par>
                              <p:par>
                                <p:cTn id="23" presetID="16" presetClass="entr" presetSubtype="37" fill="hold" nodeType="withEffect">
                                  <p:stCondLst>
                                    <p:cond delay="0"/>
                                  </p:stCondLst>
                                  <p:childTnLst>
                                    <p:set>
                                      <p:cBhvr>
                                        <p:cTn id="24" dur="1" fill="hold">
                                          <p:stCondLst>
                                            <p:cond delay="0"/>
                                          </p:stCondLst>
                                        </p:cTn>
                                        <p:tgtEl>
                                          <p:spTgt spid="1821"/>
                                        </p:tgtEl>
                                        <p:attrNameLst>
                                          <p:attrName>style.visibility</p:attrName>
                                        </p:attrNameLst>
                                      </p:cBhvr>
                                      <p:to>
                                        <p:strVal val="visible"/>
                                      </p:to>
                                    </p:set>
                                    <p:animEffect transition="in" filter="barn(outVertical)">
                                      <p:cBhvr additive="repl">
                                        <p:cTn id="25" dur="500"/>
                                        <p:tgtEl>
                                          <p:spTgt spid="1821"/>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26" restart="whenNotActive" fill="hold" nodeType="interactiveSeq">
                <p:stCondLst>
                  <p:cond evt="onClick" delay="0">
                    <p:tgtEl>
                      <p:spTgt spid="1840"/>
                    </p:tgtEl>
                  </p:cond>
                </p:stCondLst>
                <p:childTnLst>
                  <p:par>
                    <p:cTn id="27" fill="hold">
                      <p:stCondLst>
                        <p:cond evt="onClick" delay="0">
                          <p:tgtEl>
                            <p:spTgt spid="1840"/>
                          </p:tgtEl>
                        </p:cond>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838"/>
                                        </p:tgtEl>
                                        <p:attrNameLst>
                                          <p:attrName>style.visibility</p:attrName>
                                        </p:attrNameLst>
                                      </p:cBhvr>
                                      <p:to>
                                        <p:strVal val="visible"/>
                                      </p:to>
                                    </p:set>
                                    <p:animEffect transition="in" filter="barn(outVertical)">
                                      <p:cBhvr additive="repl">
                                        <p:cTn id="31"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 name="Grafik 18"/>
          <p:cNvPicPr/>
          <p:nvPr/>
        </p:nvPicPr>
        <p:blipFill>
          <a:blip r:embed="rId2" cstate="print"/>
          <a:stretch/>
        </p:blipFill>
        <p:spPr>
          <a:xfrm>
            <a:off x="834120" y="1362960"/>
            <a:ext cx="4705920" cy="5193360"/>
          </a:xfrm>
          <a:prstGeom prst="rect">
            <a:avLst/>
          </a:prstGeom>
          <a:ln w="0">
            <a:noFill/>
          </a:ln>
        </p:spPr>
      </p:pic>
      <p:pic>
        <p:nvPicPr>
          <p:cNvPr id="1915" name="Grafik 10"/>
          <p:cNvPicPr/>
          <p:nvPr/>
        </p:nvPicPr>
        <p:blipFill>
          <a:blip r:embed="rId3" cstate="print"/>
          <a:stretch/>
        </p:blipFill>
        <p:spPr>
          <a:xfrm>
            <a:off x="636120" y="1362960"/>
            <a:ext cx="4904280" cy="3007080"/>
          </a:xfrm>
          <a:prstGeom prst="rect">
            <a:avLst/>
          </a:prstGeom>
          <a:ln w="0">
            <a:noFill/>
          </a:ln>
        </p:spPr>
      </p:pic>
      <p:sp>
        <p:nvSpPr>
          <p:cNvPr id="1916" name="PlaceHolder 1"/>
          <p:cNvSpPr>
            <a:spLocks noGrp="1"/>
          </p:cNvSpPr>
          <p:nvPr>
            <p:ph type="title"/>
          </p:nvPr>
        </p:nvSpPr>
        <p:spPr>
          <a:xfrm>
            <a:off x="795600" y="359640"/>
            <a:ext cx="4843800" cy="730800"/>
          </a:xfrm>
          <a:prstGeom prst="rect">
            <a:avLst/>
          </a:prstGeom>
          <a:solidFill>
            <a:srgbClr val="4E8542"/>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Badanie IGLU/badanie PIRLS7 </a:t>
            </a:r>
            <a:r>
              <a:t/>
            </a:r>
            <a:br/>
            <a:endParaRPr lang="pl-PL" sz="3200" b="0" strike="noStrike" spc="-1">
              <a:latin typeface="Arial"/>
            </a:endParaRPr>
          </a:p>
        </p:txBody>
      </p:sp>
      <p:pic>
        <p:nvPicPr>
          <p:cNvPr id="1917" name="Picture 11"/>
          <p:cNvPicPr/>
          <p:nvPr/>
        </p:nvPicPr>
        <p:blipFill>
          <a:blip r:embed="rId4" cstate="print"/>
          <a:srcRect t="39597"/>
          <a:stretch/>
        </p:blipFill>
        <p:spPr>
          <a:xfrm>
            <a:off x="0" y="5347800"/>
            <a:ext cx="426240" cy="1434600"/>
          </a:xfrm>
          <a:prstGeom prst="rect">
            <a:avLst/>
          </a:prstGeom>
          <a:ln w="0">
            <a:noFill/>
          </a:ln>
        </p:spPr>
      </p:pic>
      <p:sp>
        <p:nvSpPr>
          <p:cNvPr id="1918" name="Textfeld 27"/>
          <p:cNvSpPr/>
          <p:nvPr/>
        </p:nvSpPr>
        <p:spPr>
          <a:xfrm>
            <a:off x="9530640" y="6192720"/>
            <a:ext cx="2193840" cy="57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14480">
              <a:lnSpc>
                <a:spcPct val="114000"/>
              </a:lnSpc>
              <a:tabLst>
                <a:tab pos="0" algn="l"/>
              </a:tabLst>
            </a:pPr>
            <a:r>
              <a:rPr lang="de-DE" sz="1400" b="0" strike="noStrike" spc="-1">
                <a:solidFill>
                  <a:srgbClr val="000000"/>
                </a:solidFill>
                <a:latin typeface="Calibri"/>
                <a:ea typeface="Calibri"/>
              </a:rPr>
              <a:t>→</a:t>
            </a:r>
            <a:r>
              <a:rPr lang="de-DE" sz="1400" b="0" u="sng" strike="noStrike" spc="-1">
                <a:solidFill>
                  <a:srgbClr val="6B9F25"/>
                </a:solidFill>
                <a:uFillTx/>
                <a:latin typeface="Arial"/>
                <a:ea typeface="Arial"/>
                <a:hlinkClick r:id="rId5" action="ppaction://hlinksldjump"/>
              </a:rPr>
              <a:t> zu der TIMSS-Studie</a:t>
            </a:r>
            <a:endParaRPr lang="pl-PL" sz="1400" b="0" strike="noStrike" spc="-1">
              <a:latin typeface="Arial"/>
            </a:endParaRPr>
          </a:p>
          <a:p>
            <a:pPr marL="114480">
              <a:lnSpc>
                <a:spcPct val="114000"/>
              </a:lnSpc>
              <a:tabLst>
                <a:tab pos="0" algn="l"/>
              </a:tabLst>
            </a:pPr>
            <a:r>
              <a:rPr lang="de-DE" sz="1400" b="0" strike="noStrike" spc="-1">
                <a:solidFill>
                  <a:srgbClr val="000000"/>
                </a:solidFill>
                <a:latin typeface="Calibri"/>
                <a:ea typeface="Calibri"/>
              </a:rPr>
              <a:t>→</a:t>
            </a:r>
            <a:r>
              <a:rPr lang="de-DE" sz="1400" b="0" u="sng" strike="noStrike" spc="-1">
                <a:solidFill>
                  <a:srgbClr val="6B9F25"/>
                </a:solidFill>
                <a:uFillTx/>
                <a:latin typeface="Arial"/>
                <a:ea typeface="Arial"/>
                <a:hlinkClick r:id="rId6" action="ppaction://hlinksldjump"/>
              </a:rPr>
              <a:t> zu der PISA-Studie</a:t>
            </a:r>
            <a:endParaRPr lang="pl-PL" sz="1400" b="0" strike="noStrike" spc="-1">
              <a:latin typeface="Arial"/>
            </a:endParaRPr>
          </a:p>
        </p:txBody>
      </p:sp>
      <p:graphicFrame>
        <p:nvGraphicFramePr>
          <p:cNvPr id="1919" name="Diagramm 19"/>
          <p:cNvGraphicFramePr/>
          <p:nvPr/>
        </p:nvGraphicFramePr>
        <p:xfrm>
          <a:off x="6336720" y="298440"/>
          <a:ext cx="5291640" cy="3265200"/>
        </p:xfrm>
        <a:graphic>
          <a:graphicData uri="http://schemas.openxmlformats.org/drawingml/2006/chart">
            <c:chart xmlns:c="http://schemas.openxmlformats.org/drawingml/2006/chart" xmlns:r="http://schemas.openxmlformats.org/officeDocument/2006/relationships" r:id="rId7"/>
          </a:graphicData>
        </a:graphic>
      </p:graphicFrame>
      <p:sp>
        <p:nvSpPr>
          <p:cNvPr id="1920" name="Textfeld 25"/>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921" name="Textfeld 26"/>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922"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8" action="ppaction://hlinksldjump"/>
              </a:rPr>
              <a:t>Sonstige Ein- flussfaktoren</a:t>
            </a:r>
            <a:endParaRPr lang="pl-PL" sz="1050" b="0" strike="noStrike" spc="-1">
              <a:latin typeface="Arial"/>
            </a:endParaRPr>
          </a:p>
        </p:txBody>
      </p:sp>
      <p:sp>
        <p:nvSpPr>
          <p:cNvPr id="1923"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9" action="ppaction://hlinksldjump"/>
              </a:rPr>
              <a:t>Fazit &amp; Litera-turverzeichnis</a:t>
            </a:r>
            <a:endParaRPr lang="pl-PL" sz="1000" b="0" strike="noStrike" spc="-1">
              <a:latin typeface="Arial"/>
            </a:endParaRPr>
          </a:p>
        </p:txBody>
      </p:sp>
      <p:sp>
        <p:nvSpPr>
          <p:cNvPr id="1924" name="Textfeld 42"/>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925" name="Textfeld 43"/>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926" name="Textfeld 44"/>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927" name="Textfeld 45"/>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928" name="Textfeld 46"/>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929"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Deutsches Schulsystem</a:t>
            </a:r>
            <a:endParaRPr lang="pl-PL" sz="1100" b="0" strike="noStrike" spc="-1">
              <a:latin typeface="Arial"/>
            </a:endParaRPr>
          </a:p>
        </p:txBody>
      </p:sp>
      <p:sp>
        <p:nvSpPr>
          <p:cNvPr id="1930"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1" action="ppaction://hlinksldjump"/>
              </a:rPr>
              <a:t>Slowakisches Schulsystem</a:t>
            </a:r>
            <a:endParaRPr lang="pl-PL" sz="1050" b="0" strike="noStrike" spc="-1">
              <a:latin typeface="Arial"/>
            </a:endParaRPr>
          </a:p>
        </p:txBody>
      </p:sp>
      <p:sp>
        <p:nvSpPr>
          <p:cNvPr id="1931"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2" action="ppaction://hlinksldjump"/>
              </a:rPr>
              <a:t>Bildungs-standards</a:t>
            </a:r>
            <a:endParaRPr lang="pl-PL" sz="1100" b="0" strike="noStrike" spc="-1">
              <a:latin typeface="Arial"/>
            </a:endParaRPr>
          </a:p>
        </p:txBody>
      </p:sp>
      <p:sp>
        <p:nvSpPr>
          <p:cNvPr id="1932"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3" action="ppaction://hlinksldjump"/>
              </a:rPr>
              <a:t>Studien</a:t>
            </a:r>
            <a:endParaRPr lang="pl-PL" sz="1100" b="0" strike="noStrike" spc="-1">
              <a:latin typeface="Arial"/>
            </a:endParaRPr>
          </a:p>
        </p:txBody>
      </p:sp>
      <p:sp>
        <p:nvSpPr>
          <p:cNvPr id="1933"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4" action="ppaction://hlinksldjump"/>
              </a:rPr>
              <a:t>Polnisches Schulsystem</a:t>
            </a:r>
            <a:endParaRPr lang="pl-PL" sz="1100" b="0" strike="noStrike" spc="-1">
              <a:latin typeface="Arial"/>
            </a:endParaRPr>
          </a:p>
        </p:txBody>
      </p:sp>
      <p:pic>
        <p:nvPicPr>
          <p:cNvPr id="1934" name="Grafik 13"/>
          <p:cNvPicPr/>
          <p:nvPr/>
        </p:nvPicPr>
        <p:blipFill>
          <a:blip r:embed="rId15" cstate="print"/>
          <a:srcRect l="3212"/>
          <a:stretch/>
        </p:blipFill>
        <p:spPr>
          <a:xfrm>
            <a:off x="676440" y="4566240"/>
            <a:ext cx="5081760" cy="2218320"/>
          </a:xfrm>
          <a:prstGeom prst="rect">
            <a:avLst/>
          </a:prstGeom>
          <a:ln w="0">
            <a:noFill/>
          </a:ln>
        </p:spPr>
      </p:pic>
      <p:sp>
        <p:nvSpPr>
          <p:cNvPr id="1935" name="Textfeld 15"/>
          <p:cNvSpPr/>
          <p:nvPr/>
        </p:nvSpPr>
        <p:spPr>
          <a:xfrm>
            <a:off x="514800" y="4365000"/>
            <a:ext cx="206640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400" b="0" strike="noStrike" spc="-1">
                <a:solidFill>
                  <a:srgbClr val="000000"/>
                </a:solidFill>
                <a:latin typeface="Barlow Semi Condensed"/>
                <a:ea typeface="Arial"/>
              </a:rPr>
              <a:t>Benchmark-Teilnehmer</a:t>
            </a:r>
            <a:endParaRPr lang="pl-PL" sz="1400" b="0" strike="noStrike" spc="-1">
              <a:latin typeface="Arial"/>
            </a:endParaRPr>
          </a:p>
        </p:txBody>
      </p:sp>
      <p:sp>
        <p:nvSpPr>
          <p:cNvPr id="1936" name="Pfeil: nach oben 40"/>
          <p:cNvSpPr/>
          <p:nvPr/>
        </p:nvSpPr>
        <p:spPr>
          <a:xfrm>
            <a:off x="5446800" y="1188360"/>
            <a:ext cx="344880" cy="470880"/>
          </a:xfrm>
          <a:prstGeom prst="upArrow">
            <a:avLst>
              <a:gd name="adj1" fmla="val 50000"/>
              <a:gd name="adj2" fmla="val 50000"/>
            </a:avLst>
          </a:prstGeom>
          <a:solidFill>
            <a:srgbClr val="F07F09"/>
          </a:solidFill>
          <a:ln>
            <a:solidFill>
              <a:srgbClr val="B15D06"/>
            </a:solidFill>
            <a:round/>
          </a:ln>
        </p:spPr>
        <p:style>
          <a:lnRef idx="2">
            <a:schemeClr val="accent1">
              <a:shade val="50000"/>
            </a:schemeClr>
          </a:lnRef>
          <a:fillRef idx="1">
            <a:schemeClr val="accent1"/>
          </a:fillRef>
          <a:effectRef idx="0">
            <a:schemeClr val="accent1"/>
          </a:effectRef>
          <a:fontRef idx="minor"/>
        </p:style>
      </p:sp>
      <p:sp>
        <p:nvSpPr>
          <p:cNvPr id="1937" name="Pfeil: nach unten 41"/>
          <p:cNvSpPr/>
          <p:nvPr/>
        </p:nvSpPr>
        <p:spPr>
          <a:xfrm>
            <a:off x="5450040" y="6065640"/>
            <a:ext cx="344880" cy="568080"/>
          </a:xfrm>
          <a:prstGeom prst="downArrow">
            <a:avLst>
              <a:gd name="adj1" fmla="val 50000"/>
              <a:gd name="adj2" fmla="val 50000"/>
            </a:avLst>
          </a:prstGeom>
          <a:solidFill>
            <a:srgbClr val="F07F09"/>
          </a:solidFill>
          <a:ln>
            <a:solidFill>
              <a:srgbClr val="B15D06"/>
            </a:solidFill>
            <a:round/>
          </a:ln>
        </p:spPr>
        <p:style>
          <a:lnRef idx="2">
            <a:schemeClr val="accent1">
              <a:shade val="50000"/>
            </a:schemeClr>
          </a:lnRef>
          <a:fillRef idx="1">
            <a:schemeClr val="accent1"/>
          </a:fillRef>
          <a:effectRef idx="0">
            <a:schemeClr val="accent1"/>
          </a:effectRef>
          <a:fontRef idx="minor"/>
        </p:style>
      </p:sp>
      <p:sp>
        <p:nvSpPr>
          <p:cNvPr id="1938" name="Textfeld 21"/>
          <p:cNvSpPr/>
          <p:nvPr/>
        </p:nvSpPr>
        <p:spPr>
          <a:xfrm>
            <a:off x="621000" y="1072800"/>
            <a:ext cx="163512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Barlow Semi Condensed"/>
                <a:ea typeface="Arial"/>
              </a:rPr>
              <a:t>Ergebnisse 2016</a:t>
            </a:r>
            <a:endParaRPr lang="pl-PL" sz="1600" b="0" strike="noStrike" spc="-1">
              <a:latin typeface="Arial"/>
            </a:endParaRPr>
          </a:p>
        </p:txBody>
      </p:sp>
      <p:sp>
        <p:nvSpPr>
          <p:cNvPr id="1939" name="Gerade Verbindung mit Pfeil 1"/>
          <p:cNvSpPr/>
          <p:nvPr/>
        </p:nvSpPr>
        <p:spPr>
          <a:xfrm>
            <a:off x="6576480" y="504792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1940" name="Textfeld 2"/>
          <p:cNvSpPr/>
          <p:nvPr/>
        </p:nvSpPr>
        <p:spPr>
          <a:xfrm>
            <a:off x="6532920" y="5091480"/>
            <a:ext cx="4964040" cy="17953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7 </a:t>
            </a:r>
            <a:r>
              <a:rPr lang="de-DE" sz="1400" b="0" strike="noStrike" spc="-1">
                <a:solidFill>
                  <a:srgbClr val="000000"/>
                </a:solidFill>
                <a:latin typeface="Arabic Typesetting"/>
                <a:ea typeface="Arial"/>
              </a:rPr>
              <a:t>Bos, Lankes, Prenzel, Schwippert, Valtin &amp; Walther, 2003; </a:t>
            </a:r>
            <a:endParaRPr lang="pl-PL" sz="1400" b="0" strike="noStrike" spc="-1">
              <a:latin typeface="Arial"/>
            </a:endParaRPr>
          </a:p>
          <a:p>
            <a:pPr>
              <a:lnSpc>
                <a:spcPct val="100000"/>
              </a:lnSpc>
            </a:pPr>
            <a:r>
              <a:rPr lang="de-DE" sz="1400" b="0" strike="noStrike" spc="-1">
                <a:solidFill>
                  <a:srgbClr val="000000"/>
                </a:solidFill>
                <a:latin typeface="Arabic Typesetting"/>
                <a:ea typeface="Arial"/>
              </a:rPr>
              <a:t>  Bos, Hornberg, Arnold, Faust, Fried, Lankes, Schwippert, &amp; Valtin, 2007; </a:t>
            </a:r>
            <a:endParaRPr lang="pl-PL" sz="1400" b="0" strike="noStrike" spc="-1">
              <a:latin typeface="Arial"/>
            </a:endParaRPr>
          </a:p>
          <a:p>
            <a:pPr>
              <a:lnSpc>
                <a:spcPct val="100000"/>
              </a:lnSpc>
            </a:pPr>
            <a:r>
              <a:rPr lang="de-DE" sz="1400" b="0" strike="noStrike" spc="-1">
                <a:solidFill>
                  <a:srgbClr val="000000"/>
                </a:solidFill>
                <a:latin typeface="Arabic Typesetting"/>
                <a:ea typeface="Arial"/>
              </a:rPr>
              <a:t>  Bos, Tarelli, Bremerich-Vos &amp; Schwippert, 2012; </a:t>
            </a:r>
            <a:endParaRPr lang="pl-PL" sz="1400" b="0" strike="noStrike" spc="-1">
              <a:latin typeface="Arial"/>
            </a:endParaRPr>
          </a:p>
          <a:p>
            <a:pPr>
              <a:lnSpc>
                <a:spcPct val="100000"/>
              </a:lnSpc>
            </a:pPr>
            <a:r>
              <a:rPr lang="de-DE" sz="1400" b="0" strike="noStrike" spc="-1">
                <a:solidFill>
                  <a:srgbClr val="000000"/>
                </a:solidFill>
                <a:latin typeface="Arabic Typesetting"/>
                <a:ea typeface="Arial"/>
              </a:rPr>
              <a:t>  Hußmann, Wendt, Bos, Bremerich-Vos, Kasper, Lankes, McElvany, Stubbe &amp; Valtin, 2017 </a:t>
            </a:r>
            <a:endParaRPr lang="pl-PL" sz="1400" b="0" strike="noStrike" spc="-1">
              <a:latin typeface="Arial"/>
            </a:endParaRPr>
          </a:p>
          <a:p>
            <a:pPr>
              <a:lnSpc>
                <a:spcPct val="100000"/>
              </a:lnSpc>
            </a:pPr>
            <a:r>
              <a:rPr lang="en-GB" sz="1400" b="0" strike="noStrike" spc="-1">
                <a:solidFill>
                  <a:srgbClr val="000000"/>
                </a:solidFill>
                <a:latin typeface="Arabic Typesetting"/>
                <a:ea typeface="Arial"/>
              </a:rPr>
              <a:t>   </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1937"/>
                    </p:tgtEl>
                  </p:cond>
                </p:stCondLst>
                <p:childTnLst>
                  <p:par>
                    <p:cTn id="3" fill="hold">
                      <p:stCondLst>
                        <p:cond evt="onClick" delay="0">
                          <p:tgtEl>
                            <p:spTgt spid="1937"/>
                          </p:tgtEl>
                        </p:cond>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5"/>
                                        </p:tgtEl>
                                        <p:attrNameLst>
                                          <p:attrName>style.visibility</p:attrName>
                                        </p:attrNameLst>
                                      </p:cBhvr>
                                      <p:to>
                                        <p:strVal val="visible"/>
                                      </p:to>
                                    </p:set>
                                    <p:animEffect transition="in" filter="wipe(down)">
                                      <p:cBhvr additive="repl">
                                        <p:cTn id="7" dur="500"/>
                                        <p:tgtEl>
                                          <p:spTgt spid="1915"/>
                                        </p:tgtEl>
                                      </p:cBhvr>
                                    </p:animEffect>
                                  </p:childTnLst>
                                </p:cTn>
                              </p:par>
                              <p:par>
                                <p:cTn id="8" presetID="22" presetClass="entr" presetSubtype="4" fill="hold" nodeType="withEffect">
                                  <p:stCondLst>
                                    <p:cond delay="0"/>
                                  </p:stCondLst>
                                  <p:childTnLst>
                                    <p:set>
                                      <p:cBhvr>
                                        <p:cTn id="9" dur="1" fill="hold">
                                          <p:stCondLst>
                                            <p:cond delay="0"/>
                                          </p:stCondLst>
                                        </p:cTn>
                                        <p:tgtEl>
                                          <p:spTgt spid="1934"/>
                                        </p:tgtEl>
                                        <p:attrNameLst>
                                          <p:attrName>style.visibility</p:attrName>
                                        </p:attrNameLst>
                                      </p:cBhvr>
                                      <p:to>
                                        <p:strVal val="visible"/>
                                      </p:to>
                                    </p:set>
                                    <p:animEffect transition="in" filter="wipe(down)">
                                      <p:cBhvr additive="repl">
                                        <p:cTn id="10" dur="500"/>
                                        <p:tgtEl>
                                          <p:spTgt spid="1934"/>
                                        </p:tgtEl>
                                      </p:cBhvr>
                                    </p:animEffect>
                                  </p:childTnLst>
                                </p:cTn>
                              </p:par>
                              <p:par>
                                <p:cTn id="11" presetID="10" presetClass="exit" fill="hold" nodeType="withEffect">
                                  <p:stCondLst>
                                    <p:cond delay="0"/>
                                  </p:stCondLst>
                                  <p:childTnLst>
                                    <p:animEffect transition="out" filter="fade">
                                      <p:cBhvr additive="repl">
                                        <p:cTn id="12" dur="500"/>
                                        <p:tgtEl>
                                          <p:spTgt spid="1937"/>
                                        </p:tgtEl>
                                      </p:cBhvr>
                                    </p:animEffect>
                                    <p:set>
                                      <p:cBhvr>
                                        <p:cTn id="13" dur="1" fill="hold">
                                          <p:stCondLst>
                                            <p:cond delay="499"/>
                                          </p:stCondLst>
                                        </p:cTn>
                                        <p:tgtEl>
                                          <p:spTgt spid="1937"/>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additive="repl">
                                        <p:cTn id="15" dur="500"/>
                                        <p:tgtEl>
                                          <p:spTgt spid="1914"/>
                                        </p:tgtEl>
                                      </p:cBhvr>
                                    </p:animEffect>
                                    <p:set>
                                      <p:cBhvr>
                                        <p:cTn id="16" dur="1" fill="hold">
                                          <p:stCondLst>
                                            <p:cond delay="499"/>
                                          </p:stCondLst>
                                        </p:cTn>
                                        <p:tgtEl>
                                          <p:spTgt spid="1914"/>
                                        </p:tgtEl>
                                        <p:attrNameLst>
                                          <p:attrName>style.visibility</p:attrName>
                                        </p:attrNameLst>
                                      </p:cBhvr>
                                      <p:to>
                                        <p:strVal val="hidden"/>
                                      </p:to>
                                    </p:set>
                                  </p:childTnLst>
                                </p:cTn>
                              </p:par>
                              <p:par>
                                <p:cTn id="17" presetID="10" presetClass="entr" fill="hold" nodeType="withEffect">
                                  <p:stCondLst>
                                    <p:cond delay="0"/>
                                  </p:stCondLst>
                                  <p:childTnLst>
                                    <p:set>
                                      <p:cBhvr>
                                        <p:cTn id="18" dur="1" fill="hold">
                                          <p:stCondLst>
                                            <p:cond delay="0"/>
                                          </p:stCondLst>
                                        </p:cTn>
                                        <p:tgtEl>
                                          <p:spTgt spid="1936"/>
                                        </p:tgtEl>
                                        <p:attrNameLst>
                                          <p:attrName>style.visibility</p:attrName>
                                        </p:attrNameLst>
                                      </p:cBhvr>
                                      <p:to>
                                        <p:strVal val="visible"/>
                                      </p:to>
                                    </p:set>
                                    <p:animEffect transition="in" filter="fade">
                                      <p:cBhvr additive="repl">
                                        <p:cTn id="19" dur="500"/>
                                        <p:tgtEl>
                                          <p:spTgt spid="1936"/>
                                        </p:tgtEl>
                                      </p:cBhvr>
                                    </p:animEffect>
                                  </p:childTnLst>
                                </p:cTn>
                              </p:par>
                              <p:par>
                                <p:cTn id="20" presetID="10" presetClass="entr" fill="hold" nodeType="withEffect">
                                  <p:stCondLst>
                                    <p:cond delay="0"/>
                                  </p:stCondLst>
                                  <p:childTnLst>
                                    <p:set>
                                      <p:cBhvr>
                                        <p:cTn id="21" dur="1" fill="hold">
                                          <p:stCondLst>
                                            <p:cond delay="0"/>
                                          </p:stCondLst>
                                        </p:cTn>
                                        <p:tgtEl>
                                          <p:spTgt spid="1935"/>
                                        </p:tgtEl>
                                        <p:attrNameLst>
                                          <p:attrName>style.visibility</p:attrName>
                                        </p:attrNameLst>
                                      </p:cBhvr>
                                      <p:to>
                                        <p:strVal val="visible"/>
                                      </p:to>
                                    </p:set>
                                    <p:animEffect transition="in" filter="fade">
                                      <p:cBhvr additive="repl">
                                        <p:cTn id="22" dur="500"/>
                                        <p:tgtEl>
                                          <p:spTgt spid="1935"/>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23" restart="whenNotActive" fill="hold" nodeType="interactiveSeq">
                <p:stCondLst>
                  <p:cond evt="onClick" delay="0">
                    <p:tgtEl>
                      <p:spTgt spid="1936"/>
                    </p:tgtEl>
                  </p:cond>
                </p:stCondLst>
                <p:childTnLst>
                  <p:par>
                    <p:cTn id="24" fill="hold">
                      <p:stCondLst>
                        <p:cond evt="onClick" delay="0">
                          <p:tgtEl>
                            <p:spTgt spid="1936"/>
                          </p:tgtEl>
                        </p:cond>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14"/>
                                        </p:tgtEl>
                                        <p:attrNameLst>
                                          <p:attrName>style.visibility</p:attrName>
                                        </p:attrNameLst>
                                      </p:cBhvr>
                                      <p:to>
                                        <p:strVal val="visible"/>
                                      </p:to>
                                    </p:set>
                                    <p:animEffect transition="in" filter="wipe(up)">
                                      <p:cBhvr additive="repl">
                                        <p:cTn id="28" dur="500"/>
                                        <p:tgtEl>
                                          <p:spTgt spid="1914"/>
                                        </p:tgtEl>
                                      </p:cBhvr>
                                    </p:animEffect>
                                  </p:childTnLst>
                                </p:cTn>
                              </p:par>
                              <p:par>
                                <p:cTn id="29" presetID="22" presetClass="exit" presetSubtype="1" fill="hold" nodeType="withEffect">
                                  <p:stCondLst>
                                    <p:cond delay="0"/>
                                  </p:stCondLst>
                                  <p:childTnLst>
                                    <p:animEffect transition="out" filter="wipe(up)">
                                      <p:cBhvr additive="repl">
                                        <p:cTn id="30" dur="500"/>
                                        <p:tgtEl>
                                          <p:spTgt spid="1915"/>
                                        </p:tgtEl>
                                      </p:cBhvr>
                                    </p:animEffect>
                                    <p:set>
                                      <p:cBhvr>
                                        <p:cTn id="31" dur="1" fill="hold">
                                          <p:stCondLst>
                                            <p:cond delay="499"/>
                                          </p:stCondLst>
                                        </p:cTn>
                                        <p:tgtEl>
                                          <p:spTgt spid="1915"/>
                                        </p:tgtEl>
                                        <p:attrNameLst>
                                          <p:attrName>style.visibility</p:attrName>
                                        </p:attrNameLst>
                                      </p:cBhvr>
                                      <p:to>
                                        <p:strVal val="hidden"/>
                                      </p:to>
                                    </p:set>
                                  </p:childTnLst>
                                </p:cTn>
                              </p:par>
                              <p:par>
                                <p:cTn id="32" presetID="22" presetClass="exit" presetSubtype="1" fill="hold" nodeType="withEffect">
                                  <p:stCondLst>
                                    <p:cond delay="0"/>
                                  </p:stCondLst>
                                  <p:childTnLst>
                                    <p:animEffect transition="out" filter="wipe(up)">
                                      <p:cBhvr additive="repl">
                                        <p:cTn id="33" dur="500"/>
                                        <p:tgtEl>
                                          <p:spTgt spid="1934"/>
                                        </p:tgtEl>
                                      </p:cBhvr>
                                    </p:animEffect>
                                    <p:set>
                                      <p:cBhvr>
                                        <p:cTn id="34" dur="1" fill="hold">
                                          <p:stCondLst>
                                            <p:cond delay="499"/>
                                          </p:stCondLst>
                                        </p:cTn>
                                        <p:tgtEl>
                                          <p:spTgt spid="1934"/>
                                        </p:tgtEl>
                                        <p:attrNameLst>
                                          <p:attrName>style.visibility</p:attrName>
                                        </p:attrNameLst>
                                      </p:cBhvr>
                                      <p:to>
                                        <p:strVal val="hidden"/>
                                      </p:to>
                                    </p:set>
                                  </p:childTnLst>
                                </p:cTn>
                              </p:par>
                              <p:par>
                                <p:cTn id="35" presetID="10" presetClass="exit" fill="hold" nodeType="withEffect">
                                  <p:stCondLst>
                                    <p:cond delay="0"/>
                                  </p:stCondLst>
                                  <p:childTnLst>
                                    <p:animEffect transition="out" filter="fade">
                                      <p:cBhvr additive="repl">
                                        <p:cTn id="36" dur="500"/>
                                        <p:tgtEl>
                                          <p:spTgt spid="1935"/>
                                        </p:tgtEl>
                                      </p:cBhvr>
                                    </p:animEffect>
                                    <p:set>
                                      <p:cBhvr>
                                        <p:cTn id="37" dur="1" fill="hold">
                                          <p:stCondLst>
                                            <p:cond delay="499"/>
                                          </p:stCondLst>
                                        </p:cTn>
                                        <p:tgtEl>
                                          <p:spTgt spid="1935"/>
                                        </p:tgtEl>
                                        <p:attrNameLst>
                                          <p:attrName>style.visibility</p:attrName>
                                        </p:attrNameLst>
                                      </p:cBhvr>
                                      <p:to>
                                        <p:strVal val="hidden"/>
                                      </p:to>
                                    </p:set>
                                  </p:childTnLst>
                                </p:cTn>
                              </p:par>
                              <p:par>
                                <p:cTn id="38" presetID="10" presetClass="exit" fill="hold" nodeType="withEffect">
                                  <p:stCondLst>
                                    <p:cond delay="0"/>
                                  </p:stCondLst>
                                  <p:childTnLst>
                                    <p:animEffect transition="out" filter="fade">
                                      <p:cBhvr additive="repl">
                                        <p:cTn id="39" dur="500"/>
                                        <p:tgtEl>
                                          <p:spTgt spid="1936"/>
                                        </p:tgtEl>
                                      </p:cBhvr>
                                    </p:animEffect>
                                    <p:set>
                                      <p:cBhvr>
                                        <p:cTn id="40" dur="1" fill="hold">
                                          <p:stCondLst>
                                            <p:cond delay="499"/>
                                          </p:stCondLst>
                                        </p:cTn>
                                        <p:tgtEl>
                                          <p:spTgt spid="1936"/>
                                        </p:tgtEl>
                                        <p:attrNameLst>
                                          <p:attrName>style.visibility</p:attrName>
                                        </p:attrNameLst>
                                      </p:cBhvr>
                                      <p:to>
                                        <p:strVal val="hidden"/>
                                      </p:to>
                                    </p:set>
                                  </p:childTnLst>
                                </p:cTn>
                              </p:par>
                              <p:par>
                                <p:cTn id="41" presetID="10" presetClass="entr" fill="hold" nodeType="withEffect">
                                  <p:stCondLst>
                                    <p:cond delay="0"/>
                                  </p:stCondLst>
                                  <p:childTnLst>
                                    <p:set>
                                      <p:cBhvr>
                                        <p:cTn id="42" dur="1" fill="hold">
                                          <p:stCondLst>
                                            <p:cond delay="0"/>
                                          </p:stCondLst>
                                        </p:cTn>
                                        <p:tgtEl>
                                          <p:spTgt spid="1937"/>
                                        </p:tgtEl>
                                        <p:attrNameLst>
                                          <p:attrName>style.visibility</p:attrName>
                                        </p:attrNameLst>
                                      </p:cBhvr>
                                      <p:to>
                                        <p:strVal val="visible"/>
                                      </p:to>
                                    </p:set>
                                    <p:animEffect transition="in" filter="fade">
                                      <p:cBhvr additive="repl">
                                        <p:cTn id="43" dur="500"/>
                                        <p:tgtEl>
                                          <p:spTgt spid="1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 name="Rechteck 15"/>
          <p:cNvSpPr/>
          <p:nvPr/>
        </p:nvSpPr>
        <p:spPr>
          <a:xfrm>
            <a:off x="676800" y="1118520"/>
            <a:ext cx="913680" cy="65160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1942" name="Rechteck 23"/>
          <p:cNvSpPr/>
          <p:nvPr/>
        </p:nvSpPr>
        <p:spPr>
          <a:xfrm>
            <a:off x="4200120" y="1813680"/>
            <a:ext cx="779400" cy="85896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1943" name="Rechteck 27"/>
          <p:cNvSpPr/>
          <p:nvPr/>
        </p:nvSpPr>
        <p:spPr>
          <a:xfrm>
            <a:off x="1060560" y="3154680"/>
            <a:ext cx="913680" cy="74916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pic>
        <p:nvPicPr>
          <p:cNvPr id="1944" name="Grafik 33" descr="Uhr mit einfarbiger Füllung"/>
          <p:cNvPicPr/>
          <p:nvPr/>
        </p:nvPicPr>
        <p:blipFill>
          <a:blip r:embed="rId2" cstate="print"/>
          <a:stretch/>
        </p:blipFill>
        <p:spPr>
          <a:xfrm>
            <a:off x="4163400" y="1813680"/>
            <a:ext cx="852840" cy="858960"/>
          </a:xfrm>
          <a:prstGeom prst="rect">
            <a:avLst/>
          </a:prstGeom>
          <a:ln w="0">
            <a:noFill/>
          </a:ln>
        </p:spPr>
      </p:pic>
      <p:sp>
        <p:nvSpPr>
          <p:cNvPr id="1945" name="PlaceHolder 1"/>
          <p:cNvSpPr>
            <a:spLocks noGrp="1"/>
          </p:cNvSpPr>
          <p:nvPr>
            <p:ph type="title"/>
          </p:nvPr>
        </p:nvSpPr>
        <p:spPr>
          <a:xfrm>
            <a:off x="795600" y="359640"/>
            <a:ext cx="4843800" cy="730800"/>
          </a:xfrm>
          <a:prstGeom prst="rect">
            <a:avLst/>
          </a:prstGeom>
          <a:solidFill>
            <a:srgbClr val="4E8542"/>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TIMSS-Studie</a:t>
            </a:r>
            <a:r>
              <a:rPr lang="en" sz="3200" b="0" strike="noStrike" spc="-1" baseline="30000">
                <a:solidFill>
                  <a:srgbClr val="171717"/>
                </a:solidFill>
                <a:latin typeface="Barlow Semi Condensed Medium"/>
                <a:ea typeface="Barlow Semi Condensed Medium"/>
              </a:rPr>
              <a:t>8</a:t>
            </a:r>
            <a:endParaRPr lang="pl-PL" sz="3200" b="0" strike="noStrike" spc="-1">
              <a:latin typeface="Arial"/>
            </a:endParaRPr>
          </a:p>
        </p:txBody>
      </p:sp>
      <p:pic>
        <p:nvPicPr>
          <p:cNvPr id="1946" name="Picture 11"/>
          <p:cNvPicPr/>
          <p:nvPr/>
        </p:nvPicPr>
        <p:blipFill>
          <a:blip r:embed="rId3" cstate="print"/>
          <a:srcRect t="39597"/>
          <a:stretch/>
        </p:blipFill>
        <p:spPr>
          <a:xfrm>
            <a:off x="0" y="5347800"/>
            <a:ext cx="426240" cy="1434600"/>
          </a:xfrm>
          <a:prstGeom prst="rect">
            <a:avLst/>
          </a:prstGeom>
          <a:ln w="0">
            <a:noFill/>
          </a:ln>
        </p:spPr>
      </p:pic>
      <p:sp>
        <p:nvSpPr>
          <p:cNvPr id="1947" name="Textfeld 9"/>
          <p:cNvSpPr/>
          <p:nvPr/>
        </p:nvSpPr>
        <p:spPr>
          <a:xfrm>
            <a:off x="1572840" y="1307160"/>
            <a:ext cx="413604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 Trends in International Mathematics and Science Study</a:t>
            </a:r>
            <a:endParaRPr lang="pl-PL" sz="1400" b="0" strike="noStrike" spc="-1">
              <a:latin typeface="Arial"/>
            </a:endParaRPr>
          </a:p>
        </p:txBody>
      </p:sp>
      <p:sp>
        <p:nvSpPr>
          <p:cNvPr id="1948" name="Textfeld 12"/>
          <p:cNvSpPr/>
          <p:nvPr/>
        </p:nvSpPr>
        <p:spPr>
          <a:xfrm>
            <a:off x="796680" y="4278600"/>
            <a:ext cx="1645560" cy="115524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Wiedza matematyczno-przyrodnicza czwartoklasistów </a:t>
            </a:r>
            <a:endParaRPr lang="pl-PL" sz="1400" b="0" strike="noStrike" spc="-1">
              <a:latin typeface="Arial"/>
            </a:endParaRPr>
          </a:p>
          <a:p>
            <a:pPr>
              <a:lnSpc>
                <a:spcPct val="100000"/>
              </a:lnSpc>
            </a:pPr>
            <a:endParaRPr lang="pl-PL" sz="1400" b="0" strike="noStrike" spc="-1">
              <a:latin typeface="Arial"/>
            </a:endParaRPr>
          </a:p>
        </p:txBody>
      </p:sp>
      <p:sp>
        <p:nvSpPr>
          <p:cNvPr id="1949" name="Textfeld 13"/>
          <p:cNvSpPr/>
          <p:nvPr/>
        </p:nvSpPr>
        <p:spPr>
          <a:xfrm>
            <a:off x="3142080" y="5039280"/>
            <a:ext cx="2714400" cy="20077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W ciągu dwugodzinnego czasu przetwarzania dzieci muszą przejść standaryzowane testy wydajności, które w większości składają się z zadań wielokrotnego wyboru, poprzez reprodukcję, aplikację i rozwiązywanie problemów </a:t>
            </a:r>
            <a:endParaRPr lang="pl-PL" sz="1400" b="0" strike="noStrike" spc="-1">
              <a:latin typeface="Arial"/>
            </a:endParaRPr>
          </a:p>
          <a:p>
            <a:pPr>
              <a:lnSpc>
                <a:spcPct val="100000"/>
              </a:lnSpc>
            </a:pPr>
            <a:endParaRPr lang="pl-PL" sz="1400" b="0" strike="noStrike" spc="-1">
              <a:latin typeface="Arial"/>
            </a:endParaRPr>
          </a:p>
        </p:txBody>
      </p:sp>
      <p:sp>
        <p:nvSpPr>
          <p:cNvPr id="1950" name="Textfeld 8"/>
          <p:cNvSpPr/>
          <p:nvPr/>
        </p:nvSpPr>
        <p:spPr>
          <a:xfrm>
            <a:off x="6531840" y="148320"/>
            <a:ext cx="3908160" cy="515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Uczestnicy (ostatnie 58 stanów i regionów) </a:t>
            </a:r>
            <a:endParaRPr lang="pl-PL" sz="1400" b="0" strike="noStrike" spc="-1">
              <a:latin typeface="Arial"/>
            </a:endParaRPr>
          </a:p>
          <a:p>
            <a:pPr>
              <a:lnSpc>
                <a:spcPct val="100000"/>
              </a:lnSpc>
            </a:pPr>
            <a:endParaRPr lang="pl-PL" sz="1400" b="0" strike="noStrike" spc="-1">
              <a:latin typeface="Arial"/>
            </a:endParaRPr>
          </a:p>
        </p:txBody>
      </p:sp>
      <p:sp>
        <p:nvSpPr>
          <p:cNvPr id="1951" name="Textfeld 16"/>
          <p:cNvSpPr/>
          <p:nvPr/>
        </p:nvSpPr>
        <p:spPr>
          <a:xfrm>
            <a:off x="6531840" y="1033560"/>
            <a:ext cx="2855880" cy="9421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WNiemczech: </a:t>
            </a:r>
            <a:endParaRPr lang="pl-PL" sz="1400" b="0" strike="noStrike" spc="-1">
              <a:latin typeface="Arial"/>
            </a:endParaRPr>
          </a:p>
          <a:p>
            <a:pPr>
              <a:lnSpc>
                <a:spcPct val="100000"/>
              </a:lnSpc>
            </a:pPr>
            <a:r>
              <a:rPr lang="de-DE" sz="1400" b="0" strike="noStrike" spc="-1">
                <a:solidFill>
                  <a:srgbClr val="000000"/>
                </a:solidFill>
                <a:latin typeface="Barlow Semi Condensed"/>
                <a:ea typeface="Arial"/>
              </a:rPr>
              <a:t>4900 uczniów i ok. 400 nauczycieli </a:t>
            </a:r>
            <a:endParaRPr lang="pl-PL" sz="1400" b="0" strike="noStrike" spc="-1">
              <a:latin typeface="Arial"/>
            </a:endParaRPr>
          </a:p>
          <a:p>
            <a:pPr>
              <a:lnSpc>
                <a:spcPct val="100000"/>
              </a:lnSpc>
            </a:pPr>
            <a:endParaRPr lang="pl-PL" sz="1400" b="0" strike="noStrike" spc="-1">
              <a:latin typeface="Arial"/>
            </a:endParaRPr>
          </a:p>
        </p:txBody>
      </p:sp>
      <p:sp>
        <p:nvSpPr>
          <p:cNvPr id="1952" name="Textfeld 17"/>
          <p:cNvSpPr/>
          <p:nvPr/>
        </p:nvSpPr>
        <p:spPr>
          <a:xfrm>
            <a:off x="798480" y="3865680"/>
            <a:ext cx="2261520" cy="7290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Główne badane obszary tematyczne: </a:t>
            </a:r>
            <a:endParaRPr lang="pl-PL" sz="1400" b="0" strike="noStrike" spc="-1">
              <a:latin typeface="Arial"/>
            </a:endParaRPr>
          </a:p>
          <a:p>
            <a:pPr>
              <a:lnSpc>
                <a:spcPct val="100000"/>
              </a:lnSpc>
            </a:pPr>
            <a:endParaRPr lang="pl-PL" sz="1400" b="0" strike="noStrike" spc="-1">
              <a:latin typeface="Arial"/>
            </a:endParaRPr>
          </a:p>
        </p:txBody>
      </p:sp>
      <p:pic>
        <p:nvPicPr>
          <p:cNvPr id="1953" name="Grafik 26" descr="Gruppe mit einfarbiger Füllung"/>
          <p:cNvPicPr/>
          <p:nvPr/>
        </p:nvPicPr>
        <p:blipFill>
          <a:blip r:embed="rId4" cstate="print"/>
          <a:stretch/>
        </p:blipFill>
        <p:spPr>
          <a:xfrm>
            <a:off x="6554160" y="1616400"/>
            <a:ext cx="913680" cy="913680"/>
          </a:xfrm>
          <a:prstGeom prst="rect">
            <a:avLst/>
          </a:prstGeom>
          <a:ln w="0">
            <a:noFill/>
          </a:ln>
        </p:spPr>
      </p:pic>
      <p:sp>
        <p:nvSpPr>
          <p:cNvPr id="1954" name="Rechteck 28"/>
          <p:cNvSpPr/>
          <p:nvPr/>
        </p:nvSpPr>
        <p:spPr>
          <a:xfrm>
            <a:off x="6135120" y="66600"/>
            <a:ext cx="5552640" cy="6729120"/>
          </a:xfrm>
          <a:prstGeom prst="rect">
            <a:avLst/>
          </a:prstGeom>
          <a:noFill/>
          <a:ln>
            <a:noFill/>
          </a:ln>
        </p:spPr>
        <p:style>
          <a:lnRef idx="2">
            <a:schemeClr val="accent1">
              <a:shade val="50000"/>
            </a:schemeClr>
          </a:lnRef>
          <a:fillRef idx="1">
            <a:schemeClr val="accent1"/>
          </a:fillRef>
          <a:effectRef idx="0">
            <a:schemeClr val="accent1"/>
          </a:effectRef>
          <a:fontRef idx="minor"/>
        </p:style>
      </p:sp>
      <p:grpSp>
        <p:nvGrpSpPr>
          <p:cNvPr id="1955" name="Gruppieren 19"/>
          <p:cNvGrpSpPr/>
          <p:nvPr/>
        </p:nvGrpSpPr>
        <p:grpSpPr>
          <a:xfrm>
            <a:off x="3401640" y="4123800"/>
            <a:ext cx="1557720" cy="918000"/>
            <a:chOff x="3401640" y="4123800"/>
            <a:chExt cx="1557720" cy="918000"/>
          </a:xfrm>
        </p:grpSpPr>
        <p:pic>
          <p:nvPicPr>
            <p:cNvPr id="1956" name="Grafik 19" descr="Dokument mit einfarbiger Füllung"/>
            <p:cNvPicPr/>
            <p:nvPr/>
          </p:nvPicPr>
          <p:blipFill>
            <a:blip r:embed="rId5" cstate="print"/>
            <a:stretch/>
          </p:blipFill>
          <p:spPr>
            <a:xfrm>
              <a:off x="4045680" y="4128120"/>
              <a:ext cx="913680" cy="913680"/>
            </a:xfrm>
            <a:prstGeom prst="rect">
              <a:avLst/>
            </a:prstGeom>
            <a:ln w="0">
              <a:noFill/>
            </a:ln>
          </p:spPr>
        </p:pic>
        <p:pic>
          <p:nvPicPr>
            <p:cNvPr id="1957" name="Grafik 34" descr="Liste mit einfarbiger Füllung"/>
            <p:cNvPicPr/>
            <p:nvPr/>
          </p:nvPicPr>
          <p:blipFill>
            <a:blip r:embed="rId6" cstate="print"/>
            <a:stretch/>
          </p:blipFill>
          <p:spPr>
            <a:xfrm>
              <a:off x="3401640" y="4123800"/>
              <a:ext cx="913680" cy="913680"/>
            </a:xfrm>
            <a:prstGeom prst="rect">
              <a:avLst/>
            </a:prstGeom>
            <a:ln w="0">
              <a:noFill/>
            </a:ln>
          </p:spPr>
        </p:pic>
      </p:grpSp>
      <p:pic>
        <p:nvPicPr>
          <p:cNvPr id="1958" name="Grafik 39" descr="Gehirn mit einfarbiger Füllung"/>
          <p:cNvPicPr/>
          <p:nvPr/>
        </p:nvPicPr>
        <p:blipFill>
          <a:blip r:embed="rId7" cstate="print"/>
          <a:stretch/>
        </p:blipFill>
        <p:spPr>
          <a:xfrm>
            <a:off x="1060560" y="3087720"/>
            <a:ext cx="913680" cy="913680"/>
          </a:xfrm>
          <a:prstGeom prst="rect">
            <a:avLst/>
          </a:prstGeom>
          <a:ln w="0">
            <a:noFill/>
          </a:ln>
        </p:spPr>
      </p:pic>
      <p:pic>
        <p:nvPicPr>
          <p:cNvPr id="1959" name="Grafik 41" descr="Abschlusshut mit einfarbiger Füllung"/>
          <p:cNvPicPr/>
          <p:nvPr/>
        </p:nvPicPr>
        <p:blipFill>
          <a:blip r:embed="rId8" cstate="print"/>
          <a:stretch/>
        </p:blipFill>
        <p:spPr>
          <a:xfrm>
            <a:off x="694800" y="978480"/>
            <a:ext cx="913680" cy="962280"/>
          </a:xfrm>
          <a:prstGeom prst="rect">
            <a:avLst/>
          </a:prstGeom>
          <a:ln w="0">
            <a:noFill/>
          </a:ln>
        </p:spPr>
      </p:pic>
      <p:pic>
        <p:nvPicPr>
          <p:cNvPr id="1960" name="Grafik 22" descr="Ein Bild, das Karte enthält.&#10;&#10;Beschreibung automatisch generiert."/>
          <p:cNvPicPr/>
          <p:nvPr/>
        </p:nvPicPr>
        <p:blipFill>
          <a:blip r:embed="rId9" cstate="print"/>
          <a:srcRect l="5137" t="4082" r="2946" b="-256"/>
          <a:stretch/>
        </p:blipFill>
        <p:spPr>
          <a:xfrm>
            <a:off x="6455520" y="3398400"/>
            <a:ext cx="5115960" cy="3349800"/>
          </a:xfrm>
          <a:prstGeom prst="rect">
            <a:avLst/>
          </a:prstGeom>
          <a:ln w="0">
            <a:noFill/>
          </a:ln>
        </p:spPr>
      </p:pic>
      <p:pic>
        <p:nvPicPr>
          <p:cNvPr id="1961" name="Grafik 22" descr="Karte mit Ortsmarkierung mit einfarbiger Füllung"/>
          <p:cNvPicPr/>
          <p:nvPr/>
        </p:nvPicPr>
        <p:blipFill>
          <a:blip r:embed="rId10" cstate="print"/>
          <a:stretch/>
        </p:blipFill>
        <p:spPr>
          <a:xfrm>
            <a:off x="7042680" y="3040560"/>
            <a:ext cx="913680" cy="913680"/>
          </a:xfrm>
          <a:prstGeom prst="rect">
            <a:avLst/>
          </a:prstGeom>
          <a:ln w="0">
            <a:noFill/>
          </a:ln>
        </p:spPr>
      </p:pic>
      <p:sp>
        <p:nvSpPr>
          <p:cNvPr id="1962" name="Textfeld 14"/>
          <p:cNvSpPr/>
          <p:nvPr/>
        </p:nvSpPr>
        <p:spPr>
          <a:xfrm>
            <a:off x="2444760" y="1963800"/>
            <a:ext cx="1803600" cy="94284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Co cztery lata od 1995 roku </a:t>
            </a:r>
            <a:endParaRPr lang="pl-PL" sz="1400" b="0" strike="noStrike" spc="-1">
              <a:latin typeface="Arial"/>
            </a:endParaRPr>
          </a:p>
          <a:p>
            <a:pPr>
              <a:lnSpc>
                <a:spcPct val="100000"/>
              </a:lnSpc>
            </a:pPr>
            <a:r>
              <a:rPr lang="de-DE" sz="1400" b="0" strike="noStrike" spc="-1">
                <a:solidFill>
                  <a:srgbClr val="000000"/>
                </a:solidFill>
                <a:latin typeface="Barlow Semi Condensed"/>
                <a:ea typeface="Arial"/>
              </a:rPr>
              <a:t>Ostatnia publikacja: 2019 </a:t>
            </a:r>
            <a:endParaRPr lang="pl-PL" sz="1400" b="0" strike="noStrike" spc="-1">
              <a:latin typeface="Arial"/>
            </a:endParaRPr>
          </a:p>
        </p:txBody>
      </p:sp>
      <p:pic>
        <p:nvPicPr>
          <p:cNvPr id="1963" name="Grafik 38" descr="Balkendiagramm mit einfarbiger Füllung"/>
          <p:cNvPicPr/>
          <p:nvPr/>
        </p:nvPicPr>
        <p:blipFill>
          <a:blip r:embed="rId11" cstate="print"/>
          <a:stretch/>
        </p:blipFill>
        <p:spPr>
          <a:xfrm>
            <a:off x="10436400" y="1783080"/>
            <a:ext cx="913680" cy="913680"/>
          </a:xfrm>
          <a:prstGeom prst="rect">
            <a:avLst/>
          </a:prstGeom>
          <a:ln w="0">
            <a:noFill/>
          </a:ln>
        </p:spPr>
      </p:pic>
      <p:sp>
        <p:nvSpPr>
          <p:cNvPr id="1964" name="Rechteck 29"/>
          <p:cNvSpPr/>
          <p:nvPr/>
        </p:nvSpPr>
        <p:spPr>
          <a:xfrm>
            <a:off x="3486960" y="4148280"/>
            <a:ext cx="1407600" cy="85896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1965" name="Rechteck 30"/>
          <p:cNvSpPr/>
          <p:nvPr/>
        </p:nvSpPr>
        <p:spPr>
          <a:xfrm>
            <a:off x="6553080" y="1728360"/>
            <a:ext cx="913680" cy="68220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1966" name="Rechteck 31"/>
          <p:cNvSpPr/>
          <p:nvPr/>
        </p:nvSpPr>
        <p:spPr>
          <a:xfrm>
            <a:off x="7029360" y="3125160"/>
            <a:ext cx="913680" cy="73692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1967" name="Rechteck 32"/>
          <p:cNvSpPr/>
          <p:nvPr/>
        </p:nvSpPr>
        <p:spPr>
          <a:xfrm>
            <a:off x="10503360" y="1831680"/>
            <a:ext cx="779400" cy="81612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1968" name="Textfeld 34"/>
          <p:cNvSpPr/>
          <p:nvPr/>
        </p:nvSpPr>
        <p:spPr>
          <a:xfrm>
            <a:off x="2449440" y="1730520"/>
            <a:ext cx="1805400" cy="3034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Publikacje:</a:t>
            </a:r>
            <a:endParaRPr lang="pl-PL" sz="1400" b="0" strike="noStrike" spc="-1">
              <a:latin typeface="Arial"/>
            </a:endParaRPr>
          </a:p>
        </p:txBody>
      </p:sp>
      <p:grpSp>
        <p:nvGrpSpPr>
          <p:cNvPr id="1969" name="Gruppieren 44"/>
          <p:cNvGrpSpPr/>
          <p:nvPr/>
        </p:nvGrpSpPr>
        <p:grpSpPr>
          <a:xfrm>
            <a:off x="557280" y="6225840"/>
            <a:ext cx="1654560" cy="617040"/>
            <a:chOff x="557280" y="6225840"/>
            <a:chExt cx="1654560" cy="617040"/>
          </a:xfrm>
        </p:grpSpPr>
        <p:pic>
          <p:nvPicPr>
            <p:cNvPr id="1970" name="Grafik 27" descr="Anfangen mit einfarbiger Füllung"/>
            <p:cNvPicPr/>
            <p:nvPr/>
          </p:nvPicPr>
          <p:blipFill>
            <a:blip r:embed="rId12" cstate="print"/>
            <a:stretch/>
          </p:blipFill>
          <p:spPr>
            <a:xfrm>
              <a:off x="602640" y="6225840"/>
              <a:ext cx="544320" cy="544320"/>
            </a:xfrm>
            <a:prstGeom prst="rect">
              <a:avLst/>
            </a:prstGeom>
            <a:ln w="0">
              <a:noFill/>
            </a:ln>
          </p:spPr>
        </p:pic>
        <p:sp>
          <p:nvSpPr>
            <p:cNvPr id="1971" name="Rechteck 46"/>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972" name="Textfeld 47"/>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pic>
        <p:nvPicPr>
          <p:cNvPr id="1973" name="Grafik 30" descr="Richtung Silhouette"/>
          <p:cNvPicPr/>
          <p:nvPr/>
        </p:nvPicPr>
        <p:blipFill>
          <a:blip r:embed="rId13" cstate="print"/>
          <a:stretch/>
        </p:blipFill>
        <p:spPr>
          <a:xfrm rot="21240000">
            <a:off x="11050920" y="388080"/>
            <a:ext cx="494640" cy="494640"/>
          </a:xfrm>
          <a:prstGeom prst="rect">
            <a:avLst/>
          </a:prstGeom>
          <a:ln w="0">
            <a:noFill/>
          </a:ln>
        </p:spPr>
      </p:pic>
      <p:pic>
        <p:nvPicPr>
          <p:cNvPr id="1974" name="Grafik 31" descr="Verschiedene Silhouette"/>
          <p:cNvPicPr/>
          <p:nvPr/>
        </p:nvPicPr>
        <p:blipFill>
          <a:blip r:embed="rId14" cstate="print"/>
          <a:stretch/>
        </p:blipFill>
        <p:spPr>
          <a:xfrm rot="4573800">
            <a:off x="860760" y="1715400"/>
            <a:ext cx="503640" cy="484920"/>
          </a:xfrm>
          <a:prstGeom prst="rect">
            <a:avLst/>
          </a:prstGeom>
          <a:ln w="0">
            <a:noFill/>
          </a:ln>
        </p:spPr>
      </p:pic>
      <p:pic>
        <p:nvPicPr>
          <p:cNvPr id="1975" name="Grafik 31" descr="Verschiedene Silhouette"/>
          <p:cNvPicPr/>
          <p:nvPr/>
        </p:nvPicPr>
        <p:blipFill>
          <a:blip r:embed="rId15" cstate="print"/>
          <a:stretch/>
        </p:blipFill>
        <p:spPr>
          <a:xfrm rot="4320000">
            <a:off x="1051920" y="2228040"/>
            <a:ext cx="465840" cy="484920"/>
          </a:xfrm>
          <a:prstGeom prst="rect">
            <a:avLst/>
          </a:prstGeom>
          <a:ln w="0">
            <a:noFill/>
          </a:ln>
        </p:spPr>
      </p:pic>
      <p:pic>
        <p:nvPicPr>
          <p:cNvPr id="1976" name="Grafik 31" descr="Verschiedene Silhouette"/>
          <p:cNvPicPr/>
          <p:nvPr/>
        </p:nvPicPr>
        <p:blipFill>
          <a:blip r:embed="rId16" cstate="print"/>
          <a:stretch/>
        </p:blipFill>
        <p:spPr>
          <a:xfrm rot="9540000">
            <a:off x="10019520" y="3028680"/>
            <a:ext cx="550800" cy="550800"/>
          </a:xfrm>
          <a:prstGeom prst="rect">
            <a:avLst/>
          </a:prstGeom>
          <a:ln w="0">
            <a:noFill/>
          </a:ln>
        </p:spPr>
      </p:pic>
      <p:pic>
        <p:nvPicPr>
          <p:cNvPr id="1977" name="Grafik 31" descr="Verschiedene Silhouette"/>
          <p:cNvPicPr/>
          <p:nvPr/>
        </p:nvPicPr>
        <p:blipFill>
          <a:blip r:embed="rId16" cstate="print"/>
          <a:stretch/>
        </p:blipFill>
        <p:spPr>
          <a:xfrm rot="7260000">
            <a:off x="10471680" y="2642760"/>
            <a:ext cx="550800" cy="550800"/>
          </a:xfrm>
          <a:prstGeom prst="rect">
            <a:avLst/>
          </a:prstGeom>
          <a:ln w="0">
            <a:noFill/>
          </a:ln>
        </p:spPr>
      </p:pic>
      <p:pic>
        <p:nvPicPr>
          <p:cNvPr id="1978" name="Grafik 31" descr="Verschiedene Silhouette"/>
          <p:cNvPicPr/>
          <p:nvPr/>
        </p:nvPicPr>
        <p:blipFill>
          <a:blip r:embed="rId16" cstate="print"/>
          <a:stretch/>
        </p:blipFill>
        <p:spPr>
          <a:xfrm rot="5880000">
            <a:off x="10687320" y="1231560"/>
            <a:ext cx="550800" cy="550800"/>
          </a:xfrm>
          <a:prstGeom prst="rect">
            <a:avLst/>
          </a:prstGeom>
          <a:ln w="0">
            <a:noFill/>
          </a:ln>
        </p:spPr>
      </p:pic>
      <p:pic>
        <p:nvPicPr>
          <p:cNvPr id="1979" name="Grafik 31" descr="Verschiedene Silhouette"/>
          <p:cNvPicPr/>
          <p:nvPr/>
        </p:nvPicPr>
        <p:blipFill>
          <a:blip r:embed="rId16" cstate="print"/>
          <a:stretch/>
        </p:blipFill>
        <p:spPr>
          <a:xfrm rot="6960000">
            <a:off x="10791360" y="657360"/>
            <a:ext cx="550800" cy="550800"/>
          </a:xfrm>
          <a:prstGeom prst="rect">
            <a:avLst/>
          </a:prstGeom>
          <a:ln w="0">
            <a:noFill/>
          </a:ln>
        </p:spPr>
      </p:pic>
      <p:pic>
        <p:nvPicPr>
          <p:cNvPr id="1980" name="Grafik 31" descr="Verschiedene Silhouette"/>
          <p:cNvPicPr/>
          <p:nvPr/>
        </p:nvPicPr>
        <p:blipFill>
          <a:blip r:embed="rId16" cstate="print"/>
          <a:stretch/>
        </p:blipFill>
        <p:spPr>
          <a:xfrm rot="960000">
            <a:off x="1929240" y="3319920"/>
            <a:ext cx="550800" cy="550800"/>
          </a:xfrm>
          <a:prstGeom prst="rect">
            <a:avLst/>
          </a:prstGeom>
          <a:ln w="0">
            <a:noFill/>
          </a:ln>
        </p:spPr>
      </p:pic>
      <p:pic>
        <p:nvPicPr>
          <p:cNvPr id="1981" name="Grafik 31" descr="Verschiedene Silhouette"/>
          <p:cNvPicPr/>
          <p:nvPr/>
        </p:nvPicPr>
        <p:blipFill>
          <a:blip r:embed="rId16" cstate="print"/>
          <a:stretch/>
        </p:blipFill>
        <p:spPr>
          <a:xfrm rot="2760000">
            <a:off x="2455920" y="3611160"/>
            <a:ext cx="550800" cy="550800"/>
          </a:xfrm>
          <a:prstGeom prst="rect">
            <a:avLst/>
          </a:prstGeom>
          <a:ln w="0">
            <a:noFill/>
          </a:ln>
        </p:spPr>
      </p:pic>
      <p:pic>
        <p:nvPicPr>
          <p:cNvPr id="1982" name="Grafik 31" descr="Verschiedene Silhouette"/>
          <p:cNvPicPr/>
          <p:nvPr/>
        </p:nvPicPr>
        <p:blipFill>
          <a:blip r:embed="rId17" cstate="print"/>
          <a:stretch/>
        </p:blipFill>
        <p:spPr>
          <a:xfrm rot="4320000">
            <a:off x="1206360" y="2724120"/>
            <a:ext cx="522360" cy="494280"/>
          </a:xfrm>
          <a:prstGeom prst="rect">
            <a:avLst/>
          </a:prstGeom>
          <a:ln w="0">
            <a:noFill/>
          </a:ln>
        </p:spPr>
      </p:pic>
      <p:pic>
        <p:nvPicPr>
          <p:cNvPr id="1983" name="Grafik 31" descr="Verschiedene Silhouette"/>
          <p:cNvPicPr/>
          <p:nvPr/>
        </p:nvPicPr>
        <p:blipFill>
          <a:blip r:embed="rId16" cstate="print"/>
          <a:stretch/>
        </p:blipFill>
        <p:spPr>
          <a:xfrm rot="1500000">
            <a:off x="2945160" y="3959280"/>
            <a:ext cx="550800" cy="550800"/>
          </a:xfrm>
          <a:prstGeom prst="rect">
            <a:avLst/>
          </a:prstGeom>
          <a:ln w="0">
            <a:noFill/>
          </a:ln>
        </p:spPr>
      </p:pic>
      <p:pic>
        <p:nvPicPr>
          <p:cNvPr id="1984" name="Grafik 31" descr="Verschiedene Silhouette"/>
          <p:cNvPicPr/>
          <p:nvPr/>
        </p:nvPicPr>
        <p:blipFill>
          <a:blip r:embed="rId16" cstate="print"/>
          <a:stretch/>
        </p:blipFill>
        <p:spPr>
          <a:xfrm rot="6360000">
            <a:off x="3885840" y="3564720"/>
            <a:ext cx="550800" cy="550800"/>
          </a:xfrm>
          <a:prstGeom prst="rect">
            <a:avLst/>
          </a:prstGeom>
          <a:ln w="0">
            <a:noFill/>
          </a:ln>
        </p:spPr>
      </p:pic>
      <p:pic>
        <p:nvPicPr>
          <p:cNvPr id="1985" name="Grafik 31" descr="Verschiedene Silhouette"/>
          <p:cNvPicPr/>
          <p:nvPr/>
        </p:nvPicPr>
        <p:blipFill>
          <a:blip r:embed="rId16" cstate="print"/>
          <a:stretch/>
        </p:blipFill>
        <p:spPr>
          <a:xfrm rot="7560000">
            <a:off x="4159440" y="3084840"/>
            <a:ext cx="550800" cy="550800"/>
          </a:xfrm>
          <a:prstGeom prst="rect">
            <a:avLst/>
          </a:prstGeom>
          <a:ln w="0">
            <a:noFill/>
          </a:ln>
        </p:spPr>
      </p:pic>
      <p:pic>
        <p:nvPicPr>
          <p:cNvPr id="1986" name="Grafik 31" descr="Verschiedene Silhouette"/>
          <p:cNvPicPr/>
          <p:nvPr/>
        </p:nvPicPr>
        <p:blipFill>
          <a:blip r:embed="rId16" cstate="print"/>
          <a:stretch/>
        </p:blipFill>
        <p:spPr>
          <a:xfrm rot="4140000">
            <a:off x="4224600" y="2586240"/>
            <a:ext cx="550800" cy="550800"/>
          </a:xfrm>
          <a:prstGeom prst="rect">
            <a:avLst/>
          </a:prstGeom>
          <a:ln w="0">
            <a:noFill/>
          </a:ln>
        </p:spPr>
      </p:pic>
      <p:pic>
        <p:nvPicPr>
          <p:cNvPr id="1987" name="Grafik 31" descr="Verschiedene Silhouette"/>
          <p:cNvPicPr/>
          <p:nvPr/>
        </p:nvPicPr>
        <p:blipFill>
          <a:blip r:embed="rId16" cstate="print"/>
          <a:stretch/>
        </p:blipFill>
        <p:spPr>
          <a:xfrm rot="6360000">
            <a:off x="6529320" y="2397960"/>
            <a:ext cx="550800" cy="550800"/>
          </a:xfrm>
          <a:prstGeom prst="rect">
            <a:avLst/>
          </a:prstGeom>
          <a:ln w="0">
            <a:noFill/>
          </a:ln>
        </p:spPr>
      </p:pic>
      <p:pic>
        <p:nvPicPr>
          <p:cNvPr id="1988" name="Grafik 31" descr="Verschiedene Silhouette"/>
          <p:cNvPicPr/>
          <p:nvPr/>
        </p:nvPicPr>
        <p:blipFill>
          <a:blip r:embed="rId16" cstate="print"/>
          <a:stretch/>
        </p:blipFill>
        <p:spPr>
          <a:xfrm rot="11760000">
            <a:off x="6040080" y="1814760"/>
            <a:ext cx="550800" cy="550800"/>
          </a:xfrm>
          <a:prstGeom prst="rect">
            <a:avLst/>
          </a:prstGeom>
          <a:ln w="0">
            <a:noFill/>
          </a:ln>
        </p:spPr>
      </p:pic>
      <p:pic>
        <p:nvPicPr>
          <p:cNvPr id="1989" name="Grafik 31" descr="Verschiedene Silhouette"/>
          <p:cNvPicPr/>
          <p:nvPr/>
        </p:nvPicPr>
        <p:blipFill>
          <a:blip r:embed="rId16" cstate="print"/>
          <a:stretch/>
        </p:blipFill>
        <p:spPr>
          <a:xfrm rot="9000000">
            <a:off x="5485320" y="1852560"/>
            <a:ext cx="550800" cy="550800"/>
          </a:xfrm>
          <a:prstGeom prst="rect">
            <a:avLst/>
          </a:prstGeom>
          <a:ln w="0">
            <a:noFill/>
          </a:ln>
        </p:spPr>
      </p:pic>
      <p:pic>
        <p:nvPicPr>
          <p:cNvPr id="1990" name="Grafik 31" descr="Verschiedene Silhouette"/>
          <p:cNvPicPr/>
          <p:nvPr/>
        </p:nvPicPr>
        <p:blipFill>
          <a:blip r:embed="rId16" cstate="print"/>
          <a:stretch/>
        </p:blipFill>
        <p:spPr>
          <a:xfrm rot="12060000">
            <a:off x="4930200" y="1918440"/>
            <a:ext cx="550800" cy="550800"/>
          </a:xfrm>
          <a:prstGeom prst="rect">
            <a:avLst/>
          </a:prstGeom>
          <a:ln w="0">
            <a:noFill/>
          </a:ln>
        </p:spPr>
      </p:pic>
      <p:pic>
        <p:nvPicPr>
          <p:cNvPr id="1991" name="Grafik 31" descr="Verschiedene Silhouette"/>
          <p:cNvPicPr/>
          <p:nvPr/>
        </p:nvPicPr>
        <p:blipFill>
          <a:blip r:embed="rId16" cstate="print"/>
          <a:stretch/>
        </p:blipFill>
        <p:spPr>
          <a:xfrm rot="14280000">
            <a:off x="6567120" y="2943720"/>
            <a:ext cx="550800" cy="550800"/>
          </a:xfrm>
          <a:prstGeom prst="rect">
            <a:avLst/>
          </a:prstGeom>
          <a:ln w="0">
            <a:noFill/>
          </a:ln>
        </p:spPr>
      </p:pic>
      <p:pic>
        <p:nvPicPr>
          <p:cNvPr id="1992" name="Grafik 31" descr="Verschiedene Silhouette"/>
          <p:cNvPicPr/>
          <p:nvPr/>
        </p:nvPicPr>
        <p:blipFill>
          <a:blip r:embed="rId16" cstate="print"/>
          <a:stretch/>
        </p:blipFill>
        <p:spPr>
          <a:xfrm rot="9400200">
            <a:off x="7858800" y="3211560"/>
            <a:ext cx="550800" cy="550800"/>
          </a:xfrm>
          <a:prstGeom prst="rect">
            <a:avLst/>
          </a:prstGeom>
          <a:ln w="0">
            <a:noFill/>
          </a:ln>
        </p:spPr>
      </p:pic>
      <p:pic>
        <p:nvPicPr>
          <p:cNvPr id="1993" name="Grafik 31" descr="Verschiedene Silhouette"/>
          <p:cNvPicPr/>
          <p:nvPr/>
        </p:nvPicPr>
        <p:blipFill>
          <a:blip r:embed="rId16" cstate="print"/>
          <a:stretch/>
        </p:blipFill>
        <p:spPr>
          <a:xfrm rot="20871000">
            <a:off x="8368200" y="2998800"/>
            <a:ext cx="550800" cy="550800"/>
          </a:xfrm>
          <a:prstGeom prst="rect">
            <a:avLst/>
          </a:prstGeom>
          <a:ln w="0">
            <a:noFill/>
          </a:ln>
        </p:spPr>
      </p:pic>
      <p:pic>
        <p:nvPicPr>
          <p:cNvPr id="1994" name="Grafik 31" descr="Verschiedene Silhouette"/>
          <p:cNvPicPr/>
          <p:nvPr/>
        </p:nvPicPr>
        <p:blipFill>
          <a:blip r:embed="rId16" cstate="print"/>
          <a:stretch/>
        </p:blipFill>
        <p:spPr>
          <a:xfrm rot="960000">
            <a:off x="9483480" y="3043440"/>
            <a:ext cx="550800" cy="550800"/>
          </a:xfrm>
          <a:prstGeom prst="rect">
            <a:avLst/>
          </a:prstGeom>
          <a:ln w="0">
            <a:noFill/>
          </a:ln>
        </p:spPr>
      </p:pic>
      <p:pic>
        <p:nvPicPr>
          <p:cNvPr id="1995" name="Grafik 31" descr="Verschiedene Silhouette"/>
          <p:cNvPicPr/>
          <p:nvPr/>
        </p:nvPicPr>
        <p:blipFill>
          <a:blip r:embed="rId16" cstate="print"/>
          <a:stretch/>
        </p:blipFill>
        <p:spPr>
          <a:xfrm rot="21420000">
            <a:off x="8928000" y="2924280"/>
            <a:ext cx="550800" cy="550800"/>
          </a:xfrm>
          <a:prstGeom prst="rect">
            <a:avLst/>
          </a:prstGeom>
          <a:ln w="0">
            <a:noFill/>
          </a:ln>
        </p:spPr>
      </p:pic>
      <p:sp>
        <p:nvSpPr>
          <p:cNvPr id="1996" name="Textfeld 73"/>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997" name="Textfeld 79"/>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998"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8" action="ppaction://hlinksldjump"/>
              </a:rPr>
              <a:t>Sonstige Ein- flussfaktoren</a:t>
            </a:r>
            <a:endParaRPr lang="pl-PL" sz="1050" b="0" strike="noStrike" spc="-1">
              <a:latin typeface="Arial"/>
            </a:endParaRPr>
          </a:p>
        </p:txBody>
      </p:sp>
      <p:sp>
        <p:nvSpPr>
          <p:cNvPr id="1999"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19" action="ppaction://hlinksldjump"/>
              </a:rPr>
              <a:t>Fazit &amp; Litera-turverzeichnis</a:t>
            </a:r>
            <a:endParaRPr lang="pl-PL" sz="1000" b="0" strike="noStrike" spc="-1">
              <a:latin typeface="Arial"/>
            </a:endParaRPr>
          </a:p>
        </p:txBody>
      </p:sp>
      <p:sp>
        <p:nvSpPr>
          <p:cNvPr id="2000" name="Textfeld 94"/>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001" name="Textfeld 95"/>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002" name="Textfeld 96"/>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003" name="Textfeld 97"/>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004" name="Textfeld 98"/>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005"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0" action="ppaction://hlinksldjump"/>
              </a:rPr>
              <a:t>Deutsches Schulsystem</a:t>
            </a:r>
            <a:endParaRPr lang="pl-PL" sz="1100" b="0" strike="noStrike" spc="-1">
              <a:latin typeface="Arial"/>
            </a:endParaRPr>
          </a:p>
        </p:txBody>
      </p:sp>
      <p:sp>
        <p:nvSpPr>
          <p:cNvPr id="2006"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21" action="ppaction://hlinksldjump"/>
              </a:rPr>
              <a:t>Slowakisches Schulsystem</a:t>
            </a:r>
            <a:endParaRPr lang="pl-PL" sz="1050" b="0" strike="noStrike" spc="-1">
              <a:latin typeface="Arial"/>
            </a:endParaRPr>
          </a:p>
        </p:txBody>
      </p:sp>
      <p:sp>
        <p:nvSpPr>
          <p:cNvPr id="2007"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2" action="ppaction://hlinksldjump"/>
              </a:rPr>
              <a:t>Bildungs-standards</a:t>
            </a:r>
            <a:endParaRPr lang="pl-PL" sz="1100" b="0" strike="noStrike" spc="-1">
              <a:latin typeface="Arial"/>
            </a:endParaRPr>
          </a:p>
        </p:txBody>
      </p:sp>
      <p:sp>
        <p:nvSpPr>
          <p:cNvPr id="2008"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23" action="ppaction://hlinksldjump"/>
              </a:rPr>
              <a:t>Studien</a:t>
            </a:r>
            <a:endParaRPr lang="pl-PL" sz="1100" b="0" strike="noStrike" spc="-1">
              <a:latin typeface="Arial"/>
            </a:endParaRPr>
          </a:p>
        </p:txBody>
      </p:sp>
      <p:sp>
        <p:nvSpPr>
          <p:cNvPr id="2009"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4" action="ppaction://hlinksldjump"/>
              </a:rPr>
              <a:t>Polnisches Schulsystem</a:t>
            </a:r>
            <a:endParaRPr lang="pl-PL" sz="1100" b="0" strike="noStrike" spc="-1">
              <a:latin typeface="Arial"/>
            </a:endParaRPr>
          </a:p>
        </p:txBody>
      </p:sp>
      <p:sp>
        <p:nvSpPr>
          <p:cNvPr id="2010" name="Textfeld 1"/>
          <p:cNvSpPr/>
          <p:nvPr/>
        </p:nvSpPr>
        <p:spPr>
          <a:xfrm>
            <a:off x="6564960" y="378000"/>
            <a:ext cx="3155040" cy="9421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Na calym swiecie: </a:t>
            </a:r>
            <a:endParaRPr lang="pl-PL" sz="1400" b="0" strike="noStrike" spc="-1">
              <a:latin typeface="Arial"/>
            </a:endParaRPr>
          </a:p>
          <a:p>
            <a:pPr>
              <a:lnSpc>
                <a:spcPct val="100000"/>
              </a:lnSpc>
            </a:pPr>
            <a:r>
              <a:rPr lang="de-DE" sz="1400" b="0" strike="noStrike" spc="-1">
                <a:solidFill>
                  <a:srgbClr val="000000"/>
                </a:solidFill>
                <a:latin typeface="Barlow Semi Condensed"/>
                <a:ea typeface="Arial"/>
              </a:rPr>
              <a:t>300 000 uczniów i ok. 20 000 nauczycieli </a:t>
            </a:r>
            <a:endParaRPr lang="pl-PL" sz="1400" b="0" strike="noStrike" spc="-1">
              <a:latin typeface="Arial"/>
            </a:endParaRPr>
          </a:p>
          <a:p>
            <a:pPr>
              <a:lnSpc>
                <a:spcPct val="100000"/>
              </a:lnSpc>
            </a:pP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1959"/>
                    </p:tgtEl>
                  </p:cond>
                </p:stCondLst>
                <p:childTnLst>
                  <p:par>
                    <p:cTn id="3" fill="hold">
                      <p:stCondLst>
                        <p:cond evt="onClick" delay="0">
                          <p:tgtEl>
                            <p:spTgt spid="1959"/>
                          </p:tgtEl>
                        </p:cond>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947"/>
                                        </p:tgtEl>
                                        <p:attrNameLst>
                                          <p:attrName>style.visibility</p:attrName>
                                        </p:attrNameLst>
                                      </p:cBhvr>
                                      <p:to>
                                        <p:strVal val="visible"/>
                                      </p:to>
                                    </p:set>
                                    <p:animEffect transition="in" filter="circle(out)">
                                      <p:cBhvr additive="repl">
                                        <p:cTn id="7" dur="2000"/>
                                        <p:tgtEl>
                                          <p:spTgt spid="1947"/>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8" restart="whenNotActive" fill="hold" nodeType="interactiveSeq">
                <p:stCondLst>
                  <p:cond evt="onClick" delay="0">
                    <p:tgtEl>
                      <p:spTgt spid="1944"/>
                    </p:tgtEl>
                  </p:cond>
                </p:stCondLst>
                <p:childTnLst>
                  <p:par>
                    <p:cTn id="9" fill="hold">
                      <p:stCondLst>
                        <p:cond evt="onClick" delay="0">
                          <p:tgtEl>
                            <p:spTgt spid="1944"/>
                          </p:tgtEl>
                        </p:cond>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1968"/>
                                        </p:tgtEl>
                                        <p:attrNameLst>
                                          <p:attrName>style.visibility</p:attrName>
                                        </p:attrNameLst>
                                      </p:cBhvr>
                                      <p:to>
                                        <p:strVal val="visible"/>
                                      </p:to>
                                    </p:set>
                                    <p:animEffect transition="in" filter="circle(out)">
                                      <p:cBhvr additive="repl">
                                        <p:cTn id="13" dur="2000"/>
                                        <p:tgtEl>
                                          <p:spTgt spid="1968"/>
                                        </p:tgtEl>
                                      </p:cBhvr>
                                    </p:animEffect>
                                  </p:childTnLst>
                                </p:cTn>
                              </p:par>
                              <p:par>
                                <p:cTn id="14" presetID="6" presetClass="entr" presetSubtype="32" fill="hold" nodeType="withEffect">
                                  <p:stCondLst>
                                    <p:cond delay="0"/>
                                  </p:stCondLst>
                                  <p:childTnLst>
                                    <p:set>
                                      <p:cBhvr>
                                        <p:cTn id="15" dur="1" fill="hold">
                                          <p:stCondLst>
                                            <p:cond delay="0"/>
                                          </p:stCondLst>
                                        </p:cTn>
                                        <p:tgtEl>
                                          <p:spTgt spid="1962"/>
                                        </p:tgtEl>
                                        <p:attrNameLst>
                                          <p:attrName>style.visibility</p:attrName>
                                        </p:attrNameLst>
                                      </p:cBhvr>
                                      <p:to>
                                        <p:strVal val="visible"/>
                                      </p:to>
                                    </p:set>
                                    <p:animEffect transition="in" filter="circle(out)">
                                      <p:cBhvr additive="repl">
                                        <p:cTn id="16" dur="2000"/>
                                        <p:tgtEl>
                                          <p:spTgt spid="1962"/>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17" restart="whenNotActive" fill="hold" nodeType="interactiveSeq">
                <p:stCondLst>
                  <p:cond evt="onClick" delay="0">
                    <p:tgtEl>
                      <p:spTgt spid="1958"/>
                    </p:tgtEl>
                  </p:cond>
                </p:stCondLst>
                <p:childTnLst>
                  <p:par>
                    <p:cTn id="18" fill="hold">
                      <p:stCondLst>
                        <p:cond evt="onClick" delay="0">
                          <p:tgtEl>
                            <p:spTgt spid="1958"/>
                          </p:tgtEl>
                        </p:cond>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952"/>
                                        </p:tgtEl>
                                        <p:attrNameLst>
                                          <p:attrName>style.visibility</p:attrName>
                                        </p:attrNameLst>
                                      </p:cBhvr>
                                      <p:to>
                                        <p:strVal val="visible"/>
                                      </p:to>
                                    </p:set>
                                    <p:animEffect transition="in" filter="circle(out)">
                                      <p:cBhvr additive="repl">
                                        <p:cTn id="22" dur="2000"/>
                                        <p:tgtEl>
                                          <p:spTgt spid="1952"/>
                                        </p:tgtEl>
                                      </p:cBhvr>
                                    </p:animEffect>
                                  </p:childTnLst>
                                </p:cTn>
                              </p:par>
                              <p:par>
                                <p:cTn id="23" presetID="6" presetClass="entr" presetSubtype="32" fill="hold" nodeType="withEffect">
                                  <p:stCondLst>
                                    <p:cond delay="0"/>
                                  </p:stCondLst>
                                  <p:childTnLst>
                                    <p:set>
                                      <p:cBhvr>
                                        <p:cTn id="24" dur="1" fill="hold">
                                          <p:stCondLst>
                                            <p:cond delay="0"/>
                                          </p:stCondLst>
                                        </p:cTn>
                                        <p:tgtEl>
                                          <p:spTgt spid="1948"/>
                                        </p:tgtEl>
                                        <p:attrNameLst>
                                          <p:attrName>style.visibility</p:attrName>
                                        </p:attrNameLst>
                                      </p:cBhvr>
                                      <p:to>
                                        <p:strVal val="visible"/>
                                      </p:to>
                                    </p:set>
                                    <p:animEffect transition="in" filter="circle(out)">
                                      <p:cBhvr additive="repl">
                                        <p:cTn id="25" dur="2000"/>
                                        <p:tgtEl>
                                          <p:spTgt spid="1948"/>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26" restart="whenNotActive" fill="hold" nodeType="interactiveSeq">
                <p:stCondLst>
                  <p:cond evt="onClick" delay="0">
                    <p:tgtEl>
                      <p:spTgt spid="1955"/>
                    </p:tgtEl>
                  </p:cond>
                </p:stCondLst>
                <p:childTnLst>
                  <p:par>
                    <p:cTn id="27" fill="hold">
                      <p:stCondLst>
                        <p:cond evt="onClick" delay="0">
                          <p:tgtEl>
                            <p:spTgt spid="1955"/>
                          </p:tgtEl>
                        </p:cond>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1949"/>
                                        </p:tgtEl>
                                        <p:attrNameLst>
                                          <p:attrName>style.visibility</p:attrName>
                                        </p:attrNameLst>
                                      </p:cBhvr>
                                      <p:to>
                                        <p:strVal val="visible"/>
                                      </p:to>
                                    </p:set>
                                    <p:animEffect transition="in" filter="circle(out)">
                                      <p:cBhvr additive="repl">
                                        <p:cTn id="31" dur="2000"/>
                                        <p:tgtEl>
                                          <p:spTgt spid="1949"/>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32" restart="whenNotActive" fill="hold" nodeType="interactiveSeq">
                <p:stCondLst>
                  <p:cond evt="onClick" delay="0">
                    <p:tgtEl>
                      <p:spTgt spid="1953"/>
                    </p:tgtEl>
                  </p:cond>
                </p:stCondLst>
                <p:childTnLst>
                  <p:par>
                    <p:cTn id="33" fill="hold">
                      <p:stCondLst>
                        <p:cond evt="onClick" delay="0">
                          <p:tgtEl>
                            <p:spTgt spid="1953"/>
                          </p:tgtEl>
                        </p:cond>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1950"/>
                                        </p:tgtEl>
                                        <p:attrNameLst>
                                          <p:attrName>style.visibility</p:attrName>
                                        </p:attrNameLst>
                                      </p:cBhvr>
                                      <p:to>
                                        <p:strVal val="visible"/>
                                      </p:to>
                                    </p:set>
                                    <p:animEffect transition="in" filter="circle(out)">
                                      <p:cBhvr additive="repl">
                                        <p:cTn id="37" dur="2000"/>
                                        <p:tgtEl>
                                          <p:spTgt spid="1950"/>
                                        </p:tgtEl>
                                      </p:cBhvr>
                                    </p:animEffect>
                                  </p:childTnLst>
                                </p:cTn>
                              </p:par>
                              <p:par>
                                <p:cTn id="38" presetID="6" presetClass="entr" presetSubtype="32" fill="hold" nodeType="withEffect">
                                  <p:stCondLst>
                                    <p:cond delay="0"/>
                                  </p:stCondLst>
                                  <p:childTnLst>
                                    <p:set>
                                      <p:cBhvr>
                                        <p:cTn id="39" dur="1" fill="hold">
                                          <p:stCondLst>
                                            <p:cond delay="0"/>
                                          </p:stCondLst>
                                        </p:cTn>
                                        <p:tgtEl>
                                          <p:spTgt spid="1951"/>
                                        </p:tgtEl>
                                        <p:attrNameLst>
                                          <p:attrName>style.visibility</p:attrName>
                                        </p:attrNameLst>
                                      </p:cBhvr>
                                      <p:to>
                                        <p:strVal val="visible"/>
                                      </p:to>
                                    </p:set>
                                    <p:animEffect transition="in" filter="circle(out)">
                                      <p:cBhvr additive="repl">
                                        <p:cTn id="40" dur="2000"/>
                                        <p:tgtEl>
                                          <p:spTgt spid="1951"/>
                                        </p:tgtEl>
                                      </p:cBhvr>
                                    </p:animEffect>
                                  </p:childTnLst>
                                </p:cTn>
                              </p:par>
                              <p:par>
                                <p:cTn id="41" presetID="6" presetClass="entr" presetSubtype="32" fill="hold" nodeType="withEffect">
                                  <p:stCondLst>
                                    <p:cond delay="0"/>
                                  </p:stCondLst>
                                  <p:childTnLst>
                                    <p:set>
                                      <p:cBhvr>
                                        <p:cTn id="42" dur="1" fill="hold">
                                          <p:stCondLst>
                                            <p:cond delay="0"/>
                                          </p:stCondLst>
                                        </p:cTn>
                                        <p:tgtEl>
                                          <p:spTgt spid="2010"/>
                                        </p:tgtEl>
                                        <p:attrNameLst>
                                          <p:attrName>style.visibility</p:attrName>
                                        </p:attrNameLst>
                                      </p:cBhvr>
                                      <p:to>
                                        <p:strVal val="visible"/>
                                      </p:to>
                                    </p:set>
                                    <p:animEffect transition="in" filter="circle(out)">
                                      <p:cBhvr additive="repl">
                                        <p:cTn id="43" dur="2000"/>
                                        <p:tgtEl>
                                          <p:spTgt spid="2010"/>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44" restart="whenNotActive" fill="hold" nodeType="interactiveSeq">
                <p:stCondLst>
                  <p:cond evt="onClick" delay="0">
                    <p:tgtEl>
                      <p:spTgt spid="1961"/>
                    </p:tgtEl>
                  </p:cond>
                </p:stCondLst>
                <p:childTnLst>
                  <p:par>
                    <p:cTn id="45" fill="hold">
                      <p:stCondLst>
                        <p:cond evt="onClick" delay="0">
                          <p:tgtEl>
                            <p:spTgt spid="1961"/>
                          </p:tgtEl>
                        </p:cond>
                      </p:stCondLst>
                      <p:childTnLst>
                        <p:par>
                          <p:cTn id="46" fill="hold">
                            <p:stCondLst>
                              <p:cond delay="0"/>
                            </p:stCondLst>
                            <p:childTnLst>
                              <p:par>
                                <p:cTn id="47" presetID="6" presetClass="entr" presetSubtype="32" fill="hold" nodeType="clickEffect">
                                  <p:stCondLst>
                                    <p:cond delay="0"/>
                                  </p:stCondLst>
                                  <p:childTnLst>
                                    <p:set>
                                      <p:cBhvr>
                                        <p:cTn id="48" dur="1" fill="hold">
                                          <p:stCondLst>
                                            <p:cond delay="0"/>
                                          </p:stCondLst>
                                        </p:cTn>
                                        <p:tgtEl>
                                          <p:spTgt spid="1960"/>
                                        </p:tgtEl>
                                        <p:attrNameLst>
                                          <p:attrName>style.visibility</p:attrName>
                                        </p:attrNameLst>
                                      </p:cBhvr>
                                      <p:to>
                                        <p:strVal val="visible"/>
                                      </p:to>
                                    </p:set>
                                    <p:animEffect transition="in" filter="circle(out)">
                                      <p:cBhvr additive="repl">
                                        <p:cTn id="49" dur="2000"/>
                                        <p:tgtEl>
                                          <p:spTgt spid="1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1" name="Grafik 40" descr="Ein Bild, das Text, Kamm enthält.&#10;&#10;Automatisch generierte Beschreibung"/>
          <p:cNvPicPr/>
          <p:nvPr/>
        </p:nvPicPr>
        <p:blipFill>
          <a:blip r:embed="rId2" cstate="print"/>
          <a:srcRect t="34554" b="31172"/>
          <a:stretch/>
        </p:blipFill>
        <p:spPr>
          <a:xfrm>
            <a:off x="611280" y="1472040"/>
            <a:ext cx="4728240" cy="5310360"/>
          </a:xfrm>
          <a:prstGeom prst="rect">
            <a:avLst/>
          </a:prstGeom>
          <a:ln w="0">
            <a:noFill/>
          </a:ln>
        </p:spPr>
      </p:pic>
      <p:pic>
        <p:nvPicPr>
          <p:cNvPr id="2012" name="Grafik 12" descr="Ein Bild, das Text, Kamm enthält.&#10;&#10;Automatisch generierte Beschreibung"/>
          <p:cNvPicPr/>
          <p:nvPr/>
        </p:nvPicPr>
        <p:blipFill>
          <a:blip r:embed="rId2" cstate="print"/>
          <a:srcRect b="65726"/>
          <a:stretch/>
        </p:blipFill>
        <p:spPr>
          <a:xfrm>
            <a:off x="639360" y="1429200"/>
            <a:ext cx="4728240" cy="5310360"/>
          </a:xfrm>
          <a:prstGeom prst="rect">
            <a:avLst/>
          </a:prstGeom>
          <a:ln w="0">
            <a:noFill/>
          </a:ln>
        </p:spPr>
      </p:pic>
      <p:sp>
        <p:nvSpPr>
          <p:cNvPr id="2013" name="PlaceHolder 1"/>
          <p:cNvSpPr>
            <a:spLocks noGrp="1"/>
          </p:cNvSpPr>
          <p:nvPr>
            <p:ph/>
          </p:nvPr>
        </p:nvSpPr>
        <p:spPr>
          <a:xfrm>
            <a:off x="6496200" y="208800"/>
            <a:ext cx="4843800" cy="600696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Mathematik</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4000"/>
              </a:lnSpc>
              <a:spcAft>
                <a:spcPts val="2100"/>
              </a:spcAft>
              <a:tabLst>
                <a:tab pos="0" algn="l"/>
              </a:tabLst>
            </a:pPr>
            <a:r>
              <a:rPr lang="de-DE" sz="1800" b="0" strike="noStrike" spc="-1">
                <a:solidFill>
                  <a:srgbClr val="171717"/>
                </a:solidFill>
                <a:latin typeface="Barlow Semi Condensed"/>
                <a:ea typeface="Barlow Semi Condensed"/>
              </a:rPr>
              <a:t>Naturwissenschaften</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p:txBody>
      </p:sp>
      <p:pic>
        <p:nvPicPr>
          <p:cNvPr id="2014" name="Grafik 41" descr="Ein Bild, das Text, Kamm enthält.&#10;&#10;Automatisch generierte Beschreibung"/>
          <p:cNvPicPr/>
          <p:nvPr/>
        </p:nvPicPr>
        <p:blipFill>
          <a:blip r:embed="rId2" cstate="print"/>
          <a:srcRect t="68624"/>
          <a:stretch/>
        </p:blipFill>
        <p:spPr>
          <a:xfrm>
            <a:off x="612360" y="1440720"/>
            <a:ext cx="4728240" cy="5310360"/>
          </a:xfrm>
          <a:prstGeom prst="rect">
            <a:avLst/>
          </a:prstGeom>
          <a:ln w="0">
            <a:noFill/>
          </a:ln>
        </p:spPr>
      </p:pic>
      <p:graphicFrame>
        <p:nvGraphicFramePr>
          <p:cNvPr id="2015" name="Diagramm 27"/>
          <p:cNvGraphicFramePr/>
          <p:nvPr/>
        </p:nvGraphicFramePr>
        <p:xfrm>
          <a:off x="6492600" y="3275280"/>
          <a:ext cx="4912560" cy="2830320"/>
        </p:xfrm>
        <a:graphic>
          <a:graphicData uri="http://schemas.openxmlformats.org/drawingml/2006/chart">
            <c:chart xmlns:c="http://schemas.openxmlformats.org/drawingml/2006/chart" xmlns:r="http://schemas.openxmlformats.org/officeDocument/2006/relationships" r:id="rId3"/>
          </a:graphicData>
        </a:graphic>
      </p:graphicFrame>
      <p:sp>
        <p:nvSpPr>
          <p:cNvPr id="2016" name="PlaceHolder 2"/>
          <p:cNvSpPr>
            <a:spLocks noGrp="1"/>
          </p:cNvSpPr>
          <p:nvPr>
            <p:ph type="title"/>
          </p:nvPr>
        </p:nvSpPr>
        <p:spPr>
          <a:xfrm>
            <a:off x="795600" y="359640"/>
            <a:ext cx="4843800" cy="730800"/>
          </a:xfrm>
          <a:prstGeom prst="rect">
            <a:avLst/>
          </a:prstGeom>
          <a:solidFill>
            <a:srgbClr val="4E8542"/>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Badanie TIMSS8 </a:t>
            </a:r>
            <a:r>
              <a:t/>
            </a:r>
            <a:br/>
            <a:endParaRPr lang="pl-PL" sz="3200" b="0" strike="noStrike" spc="-1">
              <a:latin typeface="Arial"/>
            </a:endParaRPr>
          </a:p>
        </p:txBody>
      </p:sp>
      <p:pic>
        <p:nvPicPr>
          <p:cNvPr id="2017" name="Picture 11"/>
          <p:cNvPicPr/>
          <p:nvPr/>
        </p:nvPicPr>
        <p:blipFill>
          <a:blip r:embed="rId4" cstate="print"/>
          <a:srcRect t="39597"/>
          <a:stretch/>
        </p:blipFill>
        <p:spPr>
          <a:xfrm>
            <a:off x="0" y="5347800"/>
            <a:ext cx="426240" cy="1434600"/>
          </a:xfrm>
          <a:prstGeom prst="rect">
            <a:avLst/>
          </a:prstGeom>
          <a:ln w="0">
            <a:noFill/>
          </a:ln>
        </p:spPr>
      </p:pic>
      <p:sp>
        <p:nvSpPr>
          <p:cNvPr id="2018" name="Textfeld 28"/>
          <p:cNvSpPr/>
          <p:nvPr/>
        </p:nvSpPr>
        <p:spPr>
          <a:xfrm>
            <a:off x="9650160" y="6168240"/>
            <a:ext cx="2193840" cy="57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14480">
              <a:lnSpc>
                <a:spcPct val="114000"/>
              </a:lnSpc>
              <a:tabLst>
                <a:tab pos="0" algn="l"/>
              </a:tabLst>
            </a:pPr>
            <a:r>
              <a:rPr lang="de-DE" sz="1400" b="0" strike="noStrike" spc="-1">
                <a:solidFill>
                  <a:srgbClr val="000000"/>
                </a:solidFill>
                <a:latin typeface="Calibri"/>
                <a:ea typeface="Calibri"/>
              </a:rPr>
              <a:t>→</a:t>
            </a:r>
            <a:r>
              <a:rPr lang="de-DE" sz="1400" b="0" strike="noStrike" spc="-1">
                <a:solidFill>
                  <a:srgbClr val="000000"/>
                </a:solidFill>
                <a:latin typeface="Calibri"/>
                <a:ea typeface="Calibri"/>
                <a:hlinkClick r:id="rId5" action="ppaction://hlinksldjump"/>
              </a:rPr>
              <a:t> </a:t>
            </a:r>
            <a:r>
              <a:rPr lang="de-DE" sz="1400" b="0" u="sng" strike="noStrike" spc="-1">
                <a:solidFill>
                  <a:srgbClr val="6B9F25"/>
                </a:solidFill>
                <a:uFillTx/>
                <a:latin typeface="Arial"/>
                <a:ea typeface="Arial"/>
                <a:hlinkClick r:id="rId6" action="ppaction://hlinksldjump"/>
              </a:rPr>
              <a:t>zu der IGLU-Studie</a:t>
            </a:r>
            <a:endParaRPr lang="pl-PL" sz="1400" b="0" strike="noStrike" spc="-1">
              <a:latin typeface="Arial"/>
            </a:endParaRPr>
          </a:p>
          <a:p>
            <a:pPr marL="114480">
              <a:lnSpc>
                <a:spcPct val="114000"/>
              </a:lnSpc>
              <a:tabLst>
                <a:tab pos="0" algn="l"/>
              </a:tabLst>
            </a:pPr>
            <a:r>
              <a:rPr lang="de-DE" sz="1400" b="0" strike="noStrike" spc="-1">
                <a:solidFill>
                  <a:srgbClr val="000000"/>
                </a:solidFill>
                <a:latin typeface="Calibri"/>
                <a:ea typeface="Calibri"/>
              </a:rPr>
              <a:t>→</a:t>
            </a:r>
            <a:r>
              <a:rPr lang="de-DE" sz="1400" b="0" u="sng" strike="noStrike" spc="-1">
                <a:solidFill>
                  <a:srgbClr val="6B9F25"/>
                </a:solidFill>
                <a:uFillTx/>
                <a:latin typeface="Arial"/>
                <a:ea typeface="Arial"/>
                <a:hlinkClick r:id="rId7" action="ppaction://hlinksldjump"/>
              </a:rPr>
              <a:t> zu der PISA-Studie</a:t>
            </a:r>
            <a:endParaRPr lang="pl-PL" sz="1400" b="0" strike="noStrike" spc="-1">
              <a:latin typeface="Arial"/>
            </a:endParaRPr>
          </a:p>
        </p:txBody>
      </p:sp>
      <p:graphicFrame>
        <p:nvGraphicFramePr>
          <p:cNvPr id="2019" name="Diagramm 21"/>
          <p:cNvGraphicFramePr/>
          <p:nvPr/>
        </p:nvGraphicFramePr>
        <p:xfrm>
          <a:off x="6492600" y="546840"/>
          <a:ext cx="4901040" cy="2664720"/>
        </p:xfrm>
        <a:graphic>
          <a:graphicData uri="http://schemas.openxmlformats.org/drawingml/2006/chart">
            <c:chart xmlns:c="http://schemas.openxmlformats.org/drawingml/2006/chart" xmlns:r="http://schemas.openxmlformats.org/officeDocument/2006/relationships" r:id="rId8"/>
          </a:graphicData>
        </a:graphic>
      </p:graphicFrame>
      <p:sp>
        <p:nvSpPr>
          <p:cNvPr id="2020" name="Pfeil: nach oben 30"/>
          <p:cNvSpPr/>
          <p:nvPr/>
        </p:nvSpPr>
        <p:spPr>
          <a:xfrm>
            <a:off x="5450040" y="1440720"/>
            <a:ext cx="344880" cy="470880"/>
          </a:xfrm>
          <a:prstGeom prst="upArrow">
            <a:avLst>
              <a:gd name="adj1" fmla="val 50000"/>
              <a:gd name="adj2" fmla="val 50000"/>
            </a:avLst>
          </a:prstGeom>
          <a:solidFill>
            <a:srgbClr val="F07F09"/>
          </a:solidFill>
          <a:ln>
            <a:solidFill>
              <a:srgbClr val="B15D06"/>
            </a:solidFill>
            <a:round/>
          </a:ln>
        </p:spPr>
        <p:style>
          <a:lnRef idx="2">
            <a:schemeClr val="accent1">
              <a:shade val="50000"/>
            </a:schemeClr>
          </a:lnRef>
          <a:fillRef idx="1">
            <a:schemeClr val="accent1"/>
          </a:fillRef>
          <a:effectRef idx="0">
            <a:schemeClr val="accent1"/>
          </a:effectRef>
          <a:fontRef idx="minor"/>
        </p:style>
      </p:sp>
      <p:sp>
        <p:nvSpPr>
          <p:cNvPr id="2021" name="Pfeil: nach unten 32"/>
          <p:cNvSpPr/>
          <p:nvPr/>
        </p:nvSpPr>
        <p:spPr>
          <a:xfrm>
            <a:off x="5441400" y="6065640"/>
            <a:ext cx="344880" cy="568080"/>
          </a:xfrm>
          <a:prstGeom prst="downArrow">
            <a:avLst>
              <a:gd name="adj1" fmla="val 50000"/>
              <a:gd name="adj2" fmla="val 50000"/>
            </a:avLst>
          </a:prstGeom>
          <a:solidFill>
            <a:srgbClr val="F07F09"/>
          </a:solidFill>
          <a:ln>
            <a:solidFill>
              <a:srgbClr val="B15D06"/>
            </a:solidFill>
            <a:round/>
          </a:ln>
        </p:spPr>
        <p:style>
          <a:lnRef idx="2">
            <a:schemeClr val="accent1">
              <a:shade val="50000"/>
            </a:schemeClr>
          </a:lnRef>
          <a:fillRef idx="1">
            <a:schemeClr val="accent1"/>
          </a:fillRef>
          <a:effectRef idx="0">
            <a:schemeClr val="accent1"/>
          </a:effectRef>
          <a:fontRef idx="minor"/>
        </p:style>
      </p:sp>
      <p:sp>
        <p:nvSpPr>
          <p:cNvPr id="2022" name="Textfeld 13"/>
          <p:cNvSpPr/>
          <p:nvPr/>
        </p:nvSpPr>
        <p:spPr>
          <a:xfrm>
            <a:off x="817920" y="1168920"/>
            <a:ext cx="1272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Barlow Semi Condensed"/>
                <a:ea typeface="Arial"/>
              </a:rPr>
              <a:t>Wyniki 2018 </a:t>
            </a:r>
            <a:endParaRPr lang="pl-PL" sz="1600" b="0" strike="noStrike" spc="-1">
              <a:latin typeface="Arial"/>
            </a:endParaRPr>
          </a:p>
        </p:txBody>
      </p:sp>
      <p:sp>
        <p:nvSpPr>
          <p:cNvPr id="2023" name="Pfeil: nach unten 42"/>
          <p:cNvSpPr/>
          <p:nvPr/>
        </p:nvSpPr>
        <p:spPr>
          <a:xfrm>
            <a:off x="5450040" y="6065640"/>
            <a:ext cx="344880" cy="568080"/>
          </a:xfrm>
          <a:prstGeom prst="downArrow">
            <a:avLst>
              <a:gd name="adj1" fmla="val 50000"/>
              <a:gd name="adj2" fmla="val 50000"/>
            </a:avLst>
          </a:prstGeom>
          <a:solidFill>
            <a:srgbClr val="F07F09"/>
          </a:solidFill>
          <a:ln>
            <a:solidFill>
              <a:srgbClr val="B15D06"/>
            </a:solidFill>
            <a:round/>
          </a:ln>
        </p:spPr>
        <p:style>
          <a:lnRef idx="2">
            <a:schemeClr val="accent1">
              <a:shade val="50000"/>
            </a:schemeClr>
          </a:lnRef>
          <a:fillRef idx="1">
            <a:schemeClr val="accent1"/>
          </a:fillRef>
          <a:effectRef idx="0">
            <a:schemeClr val="accent1"/>
          </a:effectRef>
          <a:fontRef idx="minor"/>
        </p:style>
      </p:sp>
      <p:sp>
        <p:nvSpPr>
          <p:cNvPr id="2024" name="Pfeil: nach oben 43"/>
          <p:cNvSpPr/>
          <p:nvPr/>
        </p:nvSpPr>
        <p:spPr>
          <a:xfrm>
            <a:off x="5454720" y="1448640"/>
            <a:ext cx="344880" cy="470880"/>
          </a:xfrm>
          <a:prstGeom prst="upArrow">
            <a:avLst>
              <a:gd name="adj1" fmla="val 50000"/>
              <a:gd name="adj2" fmla="val 50000"/>
            </a:avLst>
          </a:prstGeom>
          <a:solidFill>
            <a:srgbClr val="F07F09"/>
          </a:solidFill>
          <a:ln>
            <a:solidFill>
              <a:srgbClr val="B15D06"/>
            </a:solidFill>
            <a:round/>
          </a:ln>
        </p:spPr>
        <p:style>
          <a:lnRef idx="2">
            <a:schemeClr val="accent1">
              <a:shade val="50000"/>
            </a:schemeClr>
          </a:lnRef>
          <a:fillRef idx="1">
            <a:schemeClr val="accent1"/>
          </a:fillRef>
          <a:effectRef idx="0">
            <a:schemeClr val="accent1"/>
          </a:effectRef>
          <a:fontRef idx="minor"/>
        </p:style>
      </p:sp>
      <p:sp>
        <p:nvSpPr>
          <p:cNvPr id="2025" name="Textfeld 14"/>
          <p:cNvSpPr/>
          <p:nvPr/>
        </p:nvSpPr>
        <p:spPr>
          <a:xfrm>
            <a:off x="3602880" y="1173240"/>
            <a:ext cx="1480680" cy="257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100" b="0" strike="noStrike" spc="-1">
                <a:solidFill>
                  <a:srgbClr val="9F2936"/>
                </a:solidFill>
                <a:latin typeface="Arial"/>
                <a:ea typeface="Arial"/>
              </a:rPr>
              <a:t>Naturwissenschaften</a:t>
            </a:r>
            <a:endParaRPr lang="pl-PL" sz="1100" b="0" strike="noStrike" spc="-1">
              <a:latin typeface="Arial"/>
            </a:endParaRPr>
          </a:p>
        </p:txBody>
      </p:sp>
      <p:sp>
        <p:nvSpPr>
          <p:cNvPr id="2026" name="Textfeld 15"/>
          <p:cNvSpPr/>
          <p:nvPr/>
        </p:nvSpPr>
        <p:spPr>
          <a:xfrm>
            <a:off x="2799360" y="1167480"/>
            <a:ext cx="906120" cy="257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100" b="0" strike="noStrike" spc="-1">
                <a:solidFill>
                  <a:srgbClr val="F07F09"/>
                </a:solidFill>
                <a:latin typeface="Arial"/>
                <a:ea typeface="Arial"/>
              </a:rPr>
              <a:t>Mathematik</a:t>
            </a:r>
            <a:endParaRPr lang="pl-PL" sz="1100" b="0" strike="noStrike" spc="-1">
              <a:latin typeface="Arial"/>
            </a:endParaRPr>
          </a:p>
        </p:txBody>
      </p:sp>
      <p:sp>
        <p:nvSpPr>
          <p:cNvPr id="2027" name="Textfeld 31"/>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028" name="Textfeld 33"/>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029"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Sonstige Ein- flussfaktoren</a:t>
            </a:r>
            <a:endParaRPr lang="pl-PL" sz="1050" b="0" strike="noStrike" spc="-1">
              <a:latin typeface="Arial"/>
            </a:endParaRPr>
          </a:p>
        </p:txBody>
      </p:sp>
      <p:sp>
        <p:nvSpPr>
          <p:cNvPr id="2030"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10" action="ppaction://hlinksldjump"/>
              </a:rPr>
              <a:t>Fazit &amp; Litera-turverzeichnis</a:t>
            </a:r>
            <a:endParaRPr lang="pl-PL" sz="1000" b="0" strike="noStrike" spc="-1">
              <a:latin typeface="Arial"/>
            </a:endParaRPr>
          </a:p>
        </p:txBody>
      </p:sp>
      <p:sp>
        <p:nvSpPr>
          <p:cNvPr id="2031" name="Textfeld 52"/>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032" name="Textfeld 53"/>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033" name="Textfeld 54"/>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034" name="Textfeld 55"/>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035" name="Textfeld 56"/>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036"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1" action="ppaction://hlinksldjump"/>
              </a:rPr>
              <a:t>Deutsches Schulsystem</a:t>
            </a:r>
            <a:endParaRPr lang="pl-PL" sz="1100" b="0" strike="noStrike" spc="-1">
              <a:latin typeface="Arial"/>
            </a:endParaRPr>
          </a:p>
        </p:txBody>
      </p:sp>
      <p:sp>
        <p:nvSpPr>
          <p:cNvPr id="2037"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2" action="ppaction://hlinksldjump"/>
              </a:rPr>
              <a:t>Slowakisches Schulsystem</a:t>
            </a:r>
            <a:endParaRPr lang="pl-PL" sz="1050" b="0" strike="noStrike" spc="-1">
              <a:latin typeface="Arial"/>
            </a:endParaRPr>
          </a:p>
        </p:txBody>
      </p:sp>
      <p:sp>
        <p:nvSpPr>
          <p:cNvPr id="2038"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3" action="ppaction://hlinksldjump"/>
              </a:rPr>
              <a:t>Bildungs-standards</a:t>
            </a:r>
            <a:endParaRPr lang="pl-PL" sz="1100" b="0" strike="noStrike" spc="-1">
              <a:latin typeface="Arial"/>
            </a:endParaRPr>
          </a:p>
        </p:txBody>
      </p:sp>
      <p:sp>
        <p:nvSpPr>
          <p:cNvPr id="2039"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4" action="ppaction://hlinksldjump"/>
              </a:rPr>
              <a:t>Studien</a:t>
            </a:r>
            <a:endParaRPr lang="pl-PL" sz="1100" b="0" strike="noStrike" spc="-1">
              <a:latin typeface="Arial"/>
            </a:endParaRPr>
          </a:p>
        </p:txBody>
      </p:sp>
      <p:sp>
        <p:nvSpPr>
          <p:cNvPr id="2040"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5" action="ppaction://hlinksldjump"/>
              </a:rPr>
              <a:t>Polnisches Schulsystem</a:t>
            </a:r>
            <a:endParaRPr lang="pl-PL" sz="1100" b="0" strike="noStrike" spc="-1">
              <a:latin typeface="Arial"/>
            </a:endParaRPr>
          </a:p>
        </p:txBody>
      </p:sp>
      <p:sp>
        <p:nvSpPr>
          <p:cNvPr id="2041" name="Gerade Verbindung mit Pfeil 1"/>
          <p:cNvSpPr/>
          <p:nvPr/>
        </p:nvSpPr>
        <p:spPr>
          <a:xfrm>
            <a:off x="6576480" y="5047920"/>
            <a:ext cx="3543120" cy="864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042" name="Textfeld 2"/>
          <p:cNvSpPr/>
          <p:nvPr/>
        </p:nvSpPr>
        <p:spPr>
          <a:xfrm>
            <a:off x="6377040" y="6138360"/>
            <a:ext cx="3321000" cy="10947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100" b="0" strike="noStrike" spc="-1" baseline="30000">
                <a:solidFill>
                  <a:srgbClr val="000000"/>
                </a:solidFill>
                <a:latin typeface="Arabic Typesetting"/>
                <a:ea typeface="Arial"/>
              </a:rPr>
              <a:t>8</a:t>
            </a:r>
            <a:r>
              <a:rPr lang="de-DE" sz="1100" b="0" strike="noStrike" spc="-1">
                <a:solidFill>
                  <a:srgbClr val="000000"/>
                </a:solidFill>
                <a:latin typeface="Arabic Typesetting"/>
                <a:ea typeface="Arial"/>
              </a:rPr>
              <a:t> Bos, Bonsen, Baumert, Prenzel, Selter &amp; Walther, 2008; Bos, Wendt, Köller &amp; Selter, 2012; Wendt, Bos, Selter, Köller, Schwippert &amp; Kasper, 2016; Schwippert, Kasper, Köller, McElvany, Selter, Steffensky &amp; Wendt, 2020a</a:t>
            </a:r>
            <a:endParaRPr lang="pl-PL" sz="1100" b="0" strike="noStrike" spc="-1">
              <a:latin typeface="Arial"/>
            </a:endParaRPr>
          </a:p>
        </p:txBody>
      </p:sp>
      <p:sp>
        <p:nvSpPr>
          <p:cNvPr id="2043" name="Gerade Verbindung mit Pfeil 3"/>
          <p:cNvSpPr/>
          <p:nvPr/>
        </p:nvSpPr>
        <p:spPr>
          <a:xfrm>
            <a:off x="6493680" y="6112800"/>
            <a:ext cx="3194280" cy="864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044" name="Textfeld 34"/>
          <p:cNvSpPr/>
          <p:nvPr/>
        </p:nvSpPr>
        <p:spPr>
          <a:xfrm>
            <a:off x="522360" y="4542120"/>
            <a:ext cx="205092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400" b="0" strike="noStrike" spc="-1">
                <a:solidFill>
                  <a:srgbClr val="000000"/>
                </a:solidFill>
                <a:latin typeface="Barlow Semi Condensed"/>
                <a:ea typeface="Arial"/>
              </a:rPr>
              <a:t>Uczestnik benchmarku </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2021"/>
                    </p:tgtEl>
                  </p:cond>
                </p:stCondLst>
                <p:childTnLst>
                  <p:par>
                    <p:cTn id="3" fill="hold">
                      <p:stCondLst>
                        <p:cond evt="onClick" delay="0">
                          <p:tgtEl>
                            <p:spTgt spid="2021"/>
                          </p:tgtEl>
                        </p:cond>
                      </p:stCondLst>
                      <p:childTnLst>
                        <p:par>
                          <p:cTn id="4" fill="hold">
                            <p:stCondLst>
                              <p:cond delay="0"/>
                            </p:stCondLst>
                            <p:childTnLst>
                              <p:par>
                                <p:cTn id="5" presetID="22" presetClass="exit" presetSubtype="4" fill="hold" nodeType="clickEffect">
                                  <p:stCondLst>
                                    <p:cond delay="0"/>
                                  </p:stCondLst>
                                  <p:childTnLst>
                                    <p:animEffect transition="out" filter="wipe(down)">
                                      <p:cBhvr additive="repl">
                                        <p:cTn id="6" dur="500"/>
                                        <p:tgtEl>
                                          <p:spTgt spid="2012"/>
                                        </p:tgtEl>
                                      </p:cBhvr>
                                    </p:animEffect>
                                    <p:set>
                                      <p:cBhvr>
                                        <p:cTn id="7" dur="1" fill="hold">
                                          <p:stCondLst>
                                            <p:cond delay="499"/>
                                          </p:stCondLst>
                                        </p:cTn>
                                        <p:tgtEl>
                                          <p:spTgt spid="2012"/>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2011"/>
                                        </p:tgtEl>
                                        <p:attrNameLst>
                                          <p:attrName>style.visibility</p:attrName>
                                        </p:attrNameLst>
                                      </p:cBhvr>
                                      <p:to>
                                        <p:strVal val="visible"/>
                                      </p:to>
                                    </p:set>
                                    <p:animEffect transition="in" filter="wipe(down)">
                                      <p:cBhvr additive="repl">
                                        <p:cTn id="10" dur="500"/>
                                        <p:tgtEl>
                                          <p:spTgt spid="2011"/>
                                        </p:tgtEl>
                                      </p:cBhvr>
                                    </p:animEffect>
                                  </p:childTnLst>
                                </p:cTn>
                              </p:par>
                              <p:par>
                                <p:cTn id="11" presetID="10" presetClass="exit" fill="hold" nodeType="withEffect">
                                  <p:stCondLst>
                                    <p:cond delay="0"/>
                                  </p:stCondLst>
                                  <p:childTnLst>
                                    <p:animEffect transition="out" filter="fade">
                                      <p:cBhvr additive="repl">
                                        <p:cTn id="12" dur="500"/>
                                        <p:tgtEl>
                                          <p:spTgt spid="2021"/>
                                        </p:tgtEl>
                                      </p:cBhvr>
                                    </p:animEffect>
                                    <p:set>
                                      <p:cBhvr>
                                        <p:cTn id="13" dur="1" fill="hold">
                                          <p:stCondLst>
                                            <p:cond delay="499"/>
                                          </p:stCondLst>
                                        </p:cTn>
                                        <p:tgtEl>
                                          <p:spTgt spid="2021"/>
                                        </p:tgtEl>
                                        <p:attrNameLst>
                                          <p:attrName>style.visibility</p:attrName>
                                        </p:attrNameLst>
                                      </p:cBhvr>
                                      <p:to>
                                        <p:strVal val="hidden"/>
                                      </p:to>
                                    </p:set>
                                  </p:childTnLst>
                                </p:cTn>
                              </p:par>
                              <p:par>
                                <p:cTn id="14" presetID="10" presetClass="entr" fill="hold" nodeType="withEffect">
                                  <p:stCondLst>
                                    <p:cond delay="0"/>
                                  </p:stCondLst>
                                  <p:childTnLst>
                                    <p:set>
                                      <p:cBhvr>
                                        <p:cTn id="15" dur="1" fill="hold">
                                          <p:stCondLst>
                                            <p:cond delay="0"/>
                                          </p:stCondLst>
                                        </p:cTn>
                                        <p:tgtEl>
                                          <p:spTgt spid="2023"/>
                                        </p:tgtEl>
                                        <p:attrNameLst>
                                          <p:attrName>style.visibility</p:attrName>
                                        </p:attrNameLst>
                                      </p:cBhvr>
                                      <p:to>
                                        <p:strVal val="visible"/>
                                      </p:to>
                                    </p:set>
                                    <p:animEffect transition="in" filter="fade">
                                      <p:cBhvr additive="repl">
                                        <p:cTn id="16" dur="500"/>
                                        <p:tgtEl>
                                          <p:spTgt spid="2023"/>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17" restart="whenNotActive" fill="hold" nodeType="interactiveSeq">
                <p:stCondLst>
                  <p:cond evt="onClick" delay="0">
                    <p:tgtEl>
                      <p:spTgt spid="2023"/>
                    </p:tgtEl>
                  </p:cond>
                </p:stCondLst>
                <p:childTnLst>
                  <p:par>
                    <p:cTn id="18" fill="hold">
                      <p:stCondLst>
                        <p:cond evt="onClick" delay="0">
                          <p:tgtEl>
                            <p:spTgt spid="2023"/>
                          </p:tgtEl>
                        </p:cond>
                      </p:stCondLst>
                      <p:childTnLst>
                        <p:par>
                          <p:cTn id="19" fill="hold">
                            <p:stCondLst>
                              <p:cond delay="0"/>
                            </p:stCondLst>
                            <p:childTnLst>
                              <p:par>
                                <p:cTn id="20" presetID="22" presetClass="exit" presetSubtype="4" fill="hold" nodeType="clickEffect">
                                  <p:stCondLst>
                                    <p:cond delay="0"/>
                                  </p:stCondLst>
                                  <p:childTnLst>
                                    <p:animEffect transition="out" filter="wipe(down)">
                                      <p:cBhvr additive="repl">
                                        <p:cTn id="21" dur="500"/>
                                        <p:tgtEl>
                                          <p:spTgt spid="2011"/>
                                        </p:tgtEl>
                                      </p:cBhvr>
                                    </p:animEffect>
                                    <p:set>
                                      <p:cBhvr>
                                        <p:cTn id="22" dur="1" fill="hold">
                                          <p:stCondLst>
                                            <p:cond delay="499"/>
                                          </p:stCondLst>
                                        </p:cTn>
                                        <p:tgtEl>
                                          <p:spTgt spid="2011"/>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2014"/>
                                        </p:tgtEl>
                                        <p:attrNameLst>
                                          <p:attrName>style.visibility</p:attrName>
                                        </p:attrNameLst>
                                      </p:cBhvr>
                                      <p:to>
                                        <p:strVal val="visible"/>
                                      </p:to>
                                    </p:set>
                                    <p:animEffect transition="in" filter="wipe(down)">
                                      <p:cBhvr additive="repl">
                                        <p:cTn id="25" dur="500"/>
                                        <p:tgtEl>
                                          <p:spTgt spid="2014"/>
                                        </p:tgtEl>
                                      </p:cBhvr>
                                    </p:animEffect>
                                  </p:childTnLst>
                                </p:cTn>
                              </p:par>
                              <p:par>
                                <p:cTn id="26" presetID="10" presetClass="exit" fill="hold" nodeType="withEffect">
                                  <p:stCondLst>
                                    <p:cond delay="0"/>
                                  </p:stCondLst>
                                  <p:childTnLst>
                                    <p:animEffect transition="out" filter="fade">
                                      <p:cBhvr additive="repl">
                                        <p:cTn id="27" dur="500"/>
                                        <p:tgtEl>
                                          <p:spTgt spid="2023"/>
                                        </p:tgtEl>
                                      </p:cBhvr>
                                    </p:animEffect>
                                    <p:set>
                                      <p:cBhvr>
                                        <p:cTn id="28" dur="1" fill="hold">
                                          <p:stCondLst>
                                            <p:cond delay="499"/>
                                          </p:stCondLst>
                                        </p:cTn>
                                        <p:tgtEl>
                                          <p:spTgt spid="2023"/>
                                        </p:tgtEl>
                                        <p:attrNameLst>
                                          <p:attrName>style.visibility</p:attrName>
                                        </p:attrNameLst>
                                      </p:cBhvr>
                                      <p:to>
                                        <p:strVal val="hidden"/>
                                      </p:to>
                                    </p:set>
                                  </p:childTnLst>
                                </p:cTn>
                              </p:par>
                              <p:par>
                                <p:cTn id="29" presetID="10" presetClass="entr" fill="hold" nodeType="withEffect">
                                  <p:stCondLst>
                                    <p:cond delay="0"/>
                                  </p:stCondLst>
                                  <p:childTnLst>
                                    <p:set>
                                      <p:cBhvr>
                                        <p:cTn id="30" dur="1" fill="hold">
                                          <p:stCondLst>
                                            <p:cond delay="0"/>
                                          </p:stCondLst>
                                        </p:cTn>
                                        <p:tgtEl>
                                          <p:spTgt spid="2020"/>
                                        </p:tgtEl>
                                        <p:attrNameLst>
                                          <p:attrName>style.visibility</p:attrName>
                                        </p:attrNameLst>
                                      </p:cBhvr>
                                      <p:to>
                                        <p:strVal val="visible"/>
                                      </p:to>
                                    </p:set>
                                    <p:animEffect transition="in" filter="fade">
                                      <p:cBhvr additive="repl">
                                        <p:cTn id="31" dur="500"/>
                                        <p:tgtEl>
                                          <p:spTgt spid="2020"/>
                                        </p:tgtEl>
                                      </p:cBhvr>
                                    </p:animEffect>
                                  </p:childTnLst>
                                </p:cTn>
                              </p:par>
                              <p:par>
                                <p:cTn id="32" presetID="10" presetClass="entr" fill="hold" nodeType="withEffect">
                                  <p:stCondLst>
                                    <p:cond delay="0"/>
                                  </p:stCondLst>
                                  <p:childTnLst>
                                    <p:set>
                                      <p:cBhvr>
                                        <p:cTn id="33" dur="1" fill="hold">
                                          <p:stCondLst>
                                            <p:cond delay="0"/>
                                          </p:stCondLst>
                                        </p:cTn>
                                        <p:tgtEl>
                                          <p:spTgt spid="2044"/>
                                        </p:tgtEl>
                                        <p:attrNameLst>
                                          <p:attrName>style.visibility</p:attrName>
                                        </p:attrNameLst>
                                      </p:cBhvr>
                                      <p:to>
                                        <p:strVal val="visible"/>
                                      </p:to>
                                    </p:set>
                                    <p:animEffect transition="in" filter="fade">
                                      <p:cBhvr additive="repl">
                                        <p:cTn id="34" dur="500"/>
                                        <p:tgtEl>
                                          <p:spTgt spid="2044"/>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35" restart="whenNotActive" fill="hold" nodeType="interactiveSeq">
                <p:stCondLst>
                  <p:cond evt="onClick" delay="0">
                    <p:tgtEl>
                      <p:spTgt spid="2020"/>
                    </p:tgtEl>
                  </p:cond>
                </p:stCondLst>
                <p:childTnLst>
                  <p:par>
                    <p:cTn id="36" fill="hold">
                      <p:stCondLst>
                        <p:cond evt="onClick" delay="0">
                          <p:tgtEl>
                            <p:spTgt spid="2020"/>
                          </p:tgtEl>
                        </p:cond>
                      </p:stCondLst>
                      <p:childTnLst>
                        <p:par>
                          <p:cTn id="37" fill="hold">
                            <p:stCondLst>
                              <p:cond delay="0"/>
                            </p:stCondLst>
                            <p:childTnLst>
                              <p:par>
                                <p:cTn id="38" presetID="22" presetClass="exit" presetSubtype="1" fill="hold" nodeType="clickEffect">
                                  <p:stCondLst>
                                    <p:cond delay="0"/>
                                  </p:stCondLst>
                                  <p:childTnLst>
                                    <p:animEffect transition="out" filter="wipe(up)">
                                      <p:cBhvr additive="repl">
                                        <p:cTn id="39" dur="500"/>
                                        <p:tgtEl>
                                          <p:spTgt spid="2014"/>
                                        </p:tgtEl>
                                      </p:cBhvr>
                                    </p:animEffect>
                                    <p:set>
                                      <p:cBhvr>
                                        <p:cTn id="40" dur="1" fill="hold">
                                          <p:stCondLst>
                                            <p:cond delay="499"/>
                                          </p:stCondLst>
                                        </p:cTn>
                                        <p:tgtEl>
                                          <p:spTgt spid="2014"/>
                                        </p:tgtEl>
                                        <p:attrNameLst>
                                          <p:attrName>style.visibility</p:attrName>
                                        </p:attrNameLst>
                                      </p:cBhvr>
                                      <p:to>
                                        <p:strVal val="hidden"/>
                                      </p:to>
                                    </p:set>
                                  </p:childTnLst>
                                </p:cTn>
                              </p:par>
                              <p:par>
                                <p:cTn id="41" presetID="22" presetClass="entr" presetSubtype="1" fill="hold" nodeType="withEffect">
                                  <p:stCondLst>
                                    <p:cond delay="0"/>
                                  </p:stCondLst>
                                  <p:childTnLst>
                                    <p:set>
                                      <p:cBhvr>
                                        <p:cTn id="42" dur="1" fill="hold">
                                          <p:stCondLst>
                                            <p:cond delay="0"/>
                                          </p:stCondLst>
                                        </p:cTn>
                                        <p:tgtEl>
                                          <p:spTgt spid="2011"/>
                                        </p:tgtEl>
                                        <p:attrNameLst>
                                          <p:attrName>style.visibility</p:attrName>
                                        </p:attrNameLst>
                                      </p:cBhvr>
                                      <p:to>
                                        <p:strVal val="visible"/>
                                      </p:to>
                                    </p:set>
                                    <p:animEffect transition="in" filter="wipe(up)">
                                      <p:cBhvr additive="repl">
                                        <p:cTn id="43" dur="500"/>
                                        <p:tgtEl>
                                          <p:spTgt spid="2011"/>
                                        </p:tgtEl>
                                      </p:cBhvr>
                                    </p:animEffect>
                                  </p:childTnLst>
                                </p:cTn>
                              </p:par>
                              <p:par>
                                <p:cTn id="44" presetID="10" presetClass="exit" fill="hold" nodeType="withEffect">
                                  <p:stCondLst>
                                    <p:cond delay="0"/>
                                  </p:stCondLst>
                                  <p:childTnLst>
                                    <p:animEffect transition="out" filter="fade">
                                      <p:cBhvr additive="repl">
                                        <p:cTn id="45" dur="500"/>
                                        <p:tgtEl>
                                          <p:spTgt spid="2020"/>
                                        </p:tgtEl>
                                      </p:cBhvr>
                                    </p:animEffect>
                                    <p:set>
                                      <p:cBhvr>
                                        <p:cTn id="46" dur="1" fill="hold">
                                          <p:stCondLst>
                                            <p:cond delay="499"/>
                                          </p:stCondLst>
                                        </p:cTn>
                                        <p:tgtEl>
                                          <p:spTgt spid="2020"/>
                                        </p:tgtEl>
                                        <p:attrNameLst>
                                          <p:attrName>style.visibility</p:attrName>
                                        </p:attrNameLst>
                                      </p:cBhvr>
                                      <p:to>
                                        <p:strVal val="hidden"/>
                                      </p:to>
                                    </p:set>
                                  </p:childTnLst>
                                </p:cTn>
                              </p:par>
                              <p:par>
                                <p:cTn id="47" presetID="10" presetClass="entr" fill="hold" nodeType="withEffect">
                                  <p:stCondLst>
                                    <p:cond delay="0"/>
                                  </p:stCondLst>
                                  <p:childTnLst>
                                    <p:set>
                                      <p:cBhvr>
                                        <p:cTn id="48" dur="1" fill="hold">
                                          <p:stCondLst>
                                            <p:cond delay="0"/>
                                          </p:stCondLst>
                                        </p:cTn>
                                        <p:tgtEl>
                                          <p:spTgt spid="2024"/>
                                        </p:tgtEl>
                                        <p:attrNameLst>
                                          <p:attrName>style.visibility</p:attrName>
                                        </p:attrNameLst>
                                      </p:cBhvr>
                                      <p:to>
                                        <p:strVal val="visible"/>
                                      </p:to>
                                    </p:set>
                                    <p:animEffect transition="in" filter="fade">
                                      <p:cBhvr additive="repl">
                                        <p:cTn id="49" dur="500"/>
                                        <p:tgtEl>
                                          <p:spTgt spid="2024"/>
                                        </p:tgtEl>
                                      </p:cBhvr>
                                    </p:animEffect>
                                  </p:childTnLst>
                                </p:cTn>
                              </p:par>
                              <p:par>
                                <p:cTn id="50" presetID="10" presetClass="exit" fill="hold" nodeType="withEffect">
                                  <p:stCondLst>
                                    <p:cond delay="0"/>
                                  </p:stCondLst>
                                  <p:childTnLst>
                                    <p:animEffect transition="out" filter="fade">
                                      <p:cBhvr additive="repl">
                                        <p:cTn id="51" dur="500"/>
                                        <p:tgtEl>
                                          <p:spTgt spid="2044"/>
                                        </p:tgtEl>
                                      </p:cBhvr>
                                    </p:animEffect>
                                    <p:set>
                                      <p:cBhvr>
                                        <p:cTn id="52" dur="1" fill="hold">
                                          <p:stCondLst>
                                            <p:cond delay="499"/>
                                          </p:stCondLst>
                                        </p:cTn>
                                        <p:tgtEl>
                                          <p:spTgt spid="2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53" restart="whenNotActive" fill="hold" nodeType="interactiveSeq">
                <p:stCondLst>
                  <p:cond evt="onClick" delay="0">
                    <p:tgtEl>
                      <p:spTgt spid="2024"/>
                    </p:tgtEl>
                  </p:cond>
                </p:stCondLst>
                <p:childTnLst>
                  <p:par>
                    <p:cTn id="54" fill="hold">
                      <p:stCondLst>
                        <p:cond evt="onClick" delay="0">
                          <p:tgtEl>
                            <p:spTgt spid="2024"/>
                          </p:tgtEl>
                        </p:cond>
                      </p:stCondLst>
                      <p:childTnLst>
                        <p:par>
                          <p:cTn id="55" fill="hold">
                            <p:stCondLst>
                              <p:cond delay="0"/>
                            </p:stCondLst>
                            <p:childTnLst>
                              <p:par>
                                <p:cTn id="56" presetID="22" presetClass="exit" presetSubtype="1" fill="hold" nodeType="clickEffect">
                                  <p:stCondLst>
                                    <p:cond delay="0"/>
                                  </p:stCondLst>
                                  <p:childTnLst>
                                    <p:animEffect transition="out" filter="wipe(up)">
                                      <p:cBhvr additive="repl">
                                        <p:cTn id="57" dur="500"/>
                                        <p:tgtEl>
                                          <p:spTgt spid="2011"/>
                                        </p:tgtEl>
                                      </p:cBhvr>
                                    </p:animEffect>
                                    <p:set>
                                      <p:cBhvr>
                                        <p:cTn id="58" dur="1" fill="hold">
                                          <p:stCondLst>
                                            <p:cond delay="499"/>
                                          </p:stCondLst>
                                        </p:cTn>
                                        <p:tgtEl>
                                          <p:spTgt spid="2011"/>
                                        </p:tgtEl>
                                        <p:attrNameLst>
                                          <p:attrName>style.visibility</p:attrName>
                                        </p:attrNameLst>
                                      </p:cBhvr>
                                      <p:to>
                                        <p:strVal val="hidden"/>
                                      </p:to>
                                    </p:set>
                                  </p:childTnLst>
                                </p:cTn>
                              </p:par>
                              <p:par>
                                <p:cTn id="59" presetID="22" presetClass="entr" presetSubtype="1" fill="hold" nodeType="withEffect">
                                  <p:stCondLst>
                                    <p:cond delay="0"/>
                                  </p:stCondLst>
                                  <p:childTnLst>
                                    <p:set>
                                      <p:cBhvr>
                                        <p:cTn id="60" dur="1" fill="hold">
                                          <p:stCondLst>
                                            <p:cond delay="0"/>
                                          </p:stCondLst>
                                        </p:cTn>
                                        <p:tgtEl>
                                          <p:spTgt spid="2012"/>
                                        </p:tgtEl>
                                        <p:attrNameLst>
                                          <p:attrName>style.visibility</p:attrName>
                                        </p:attrNameLst>
                                      </p:cBhvr>
                                      <p:to>
                                        <p:strVal val="visible"/>
                                      </p:to>
                                    </p:set>
                                    <p:animEffect transition="in" filter="wipe(up)">
                                      <p:cBhvr additive="repl">
                                        <p:cTn id="61" dur="500"/>
                                        <p:tgtEl>
                                          <p:spTgt spid="2012"/>
                                        </p:tgtEl>
                                      </p:cBhvr>
                                    </p:animEffect>
                                  </p:childTnLst>
                                </p:cTn>
                              </p:par>
                              <p:par>
                                <p:cTn id="62" presetID="10" presetClass="exit" fill="hold" nodeType="withEffect">
                                  <p:stCondLst>
                                    <p:cond delay="0"/>
                                  </p:stCondLst>
                                  <p:childTnLst>
                                    <p:animEffect transition="out" filter="fade">
                                      <p:cBhvr additive="repl">
                                        <p:cTn id="63" dur="500"/>
                                        <p:tgtEl>
                                          <p:spTgt spid="2024"/>
                                        </p:tgtEl>
                                      </p:cBhvr>
                                    </p:animEffect>
                                    <p:set>
                                      <p:cBhvr>
                                        <p:cTn id="64" dur="1" fill="hold">
                                          <p:stCondLst>
                                            <p:cond delay="499"/>
                                          </p:stCondLst>
                                        </p:cTn>
                                        <p:tgtEl>
                                          <p:spTgt spid="2024"/>
                                        </p:tgtEl>
                                        <p:attrNameLst>
                                          <p:attrName>style.visibility</p:attrName>
                                        </p:attrNameLst>
                                      </p:cBhvr>
                                      <p:to>
                                        <p:strVal val="hidden"/>
                                      </p:to>
                                    </p:set>
                                  </p:childTnLst>
                                </p:cTn>
                              </p:par>
                              <p:par>
                                <p:cTn id="65" presetID="10" presetClass="entr" fill="hold" nodeType="withEffect">
                                  <p:stCondLst>
                                    <p:cond delay="0"/>
                                  </p:stCondLst>
                                  <p:childTnLst>
                                    <p:set>
                                      <p:cBhvr>
                                        <p:cTn id="66" dur="1" fill="hold">
                                          <p:stCondLst>
                                            <p:cond delay="0"/>
                                          </p:stCondLst>
                                        </p:cTn>
                                        <p:tgtEl>
                                          <p:spTgt spid="2021"/>
                                        </p:tgtEl>
                                        <p:attrNameLst>
                                          <p:attrName>style.visibility</p:attrName>
                                        </p:attrNameLst>
                                      </p:cBhvr>
                                      <p:to>
                                        <p:strVal val="visible"/>
                                      </p:to>
                                    </p:set>
                                    <p:animEffect transition="in" filter="fade">
                                      <p:cBhvr additive="repl">
                                        <p:cTn id="67" dur="500"/>
                                        <p:tgtEl>
                                          <p:spTgt spid="2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 name="PlaceHolder 1"/>
          <p:cNvSpPr>
            <a:spLocks noGrp="1"/>
          </p:cNvSpPr>
          <p:nvPr>
            <p:ph type="title"/>
          </p:nvPr>
        </p:nvSpPr>
        <p:spPr>
          <a:xfrm>
            <a:off x="795600" y="359640"/>
            <a:ext cx="4843800" cy="730800"/>
          </a:xfrm>
          <a:prstGeom prst="rect">
            <a:avLst/>
          </a:prstGeom>
          <a:solidFill>
            <a:srgbClr val="4E8542"/>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PISA-Studie</a:t>
            </a:r>
            <a:r>
              <a:rPr lang="en" sz="3200" b="0" strike="noStrike" spc="-1" baseline="30000">
                <a:solidFill>
                  <a:srgbClr val="171717"/>
                </a:solidFill>
                <a:latin typeface="Barlow Semi Condensed Medium"/>
                <a:ea typeface="Barlow Semi Condensed Medium"/>
              </a:rPr>
              <a:t>9</a:t>
            </a:r>
            <a:endParaRPr lang="pl-PL" sz="3200" b="0" strike="noStrike" spc="-1">
              <a:latin typeface="Arial"/>
            </a:endParaRPr>
          </a:p>
        </p:txBody>
      </p:sp>
      <p:pic>
        <p:nvPicPr>
          <p:cNvPr id="2046" name="Picture 11"/>
          <p:cNvPicPr/>
          <p:nvPr/>
        </p:nvPicPr>
        <p:blipFill>
          <a:blip r:embed="rId2" cstate="print"/>
          <a:srcRect t="39597"/>
          <a:stretch/>
        </p:blipFill>
        <p:spPr>
          <a:xfrm>
            <a:off x="0" y="5347800"/>
            <a:ext cx="426240" cy="1434600"/>
          </a:xfrm>
          <a:prstGeom prst="rect">
            <a:avLst/>
          </a:prstGeom>
          <a:ln w="0">
            <a:noFill/>
          </a:ln>
        </p:spPr>
      </p:pic>
      <p:sp>
        <p:nvSpPr>
          <p:cNvPr id="2047" name="Textfeld 9"/>
          <p:cNvSpPr/>
          <p:nvPr/>
        </p:nvSpPr>
        <p:spPr>
          <a:xfrm>
            <a:off x="1572840" y="1307160"/>
            <a:ext cx="4038480" cy="3034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 Program Międzynarodowej Oceny Uczniów </a:t>
            </a:r>
            <a:endParaRPr lang="pl-PL" sz="1400" b="0" strike="noStrike" spc="-1">
              <a:latin typeface="Arial"/>
            </a:endParaRPr>
          </a:p>
        </p:txBody>
      </p:sp>
      <p:sp>
        <p:nvSpPr>
          <p:cNvPr id="2048" name="Textfeld 12"/>
          <p:cNvSpPr/>
          <p:nvPr/>
        </p:nvSpPr>
        <p:spPr>
          <a:xfrm>
            <a:off x="796680" y="4278600"/>
            <a:ext cx="2017440" cy="13683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Kompetencje w zakresie czytania, matematyki i nauk przyrodniczych 15-latków </a:t>
            </a:r>
            <a:endParaRPr lang="pl-PL" sz="1400" b="0" strike="noStrike" spc="-1">
              <a:latin typeface="Arial"/>
            </a:endParaRPr>
          </a:p>
          <a:p>
            <a:pPr>
              <a:lnSpc>
                <a:spcPct val="100000"/>
              </a:lnSpc>
            </a:pPr>
            <a:endParaRPr lang="pl-PL" sz="1400" b="0" strike="noStrike" spc="-1">
              <a:latin typeface="Arial"/>
            </a:endParaRPr>
          </a:p>
        </p:txBody>
      </p:sp>
      <p:sp>
        <p:nvSpPr>
          <p:cNvPr id="2049" name="Textfeld 13"/>
          <p:cNvSpPr/>
          <p:nvPr/>
        </p:nvSpPr>
        <p:spPr>
          <a:xfrm>
            <a:off x="3142080" y="5039280"/>
            <a:ext cx="2714400" cy="1794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Kompetencje młodzieży określane są za pomocą wystandaryzowanych testów z zadaniami trendów z wcześniejszych badań PISA wraz z kwestionariuszami na komputerze </a:t>
            </a:r>
            <a:endParaRPr lang="pl-PL" sz="1400" b="0" strike="noStrike" spc="-1">
              <a:latin typeface="Arial"/>
            </a:endParaRPr>
          </a:p>
          <a:p>
            <a:pPr>
              <a:lnSpc>
                <a:spcPct val="100000"/>
              </a:lnSpc>
            </a:pPr>
            <a:endParaRPr lang="pl-PL" sz="1400" b="0" strike="noStrike" spc="-1">
              <a:latin typeface="Arial"/>
            </a:endParaRPr>
          </a:p>
        </p:txBody>
      </p:sp>
      <p:sp>
        <p:nvSpPr>
          <p:cNvPr id="2050" name="Textfeld 17"/>
          <p:cNvSpPr/>
          <p:nvPr/>
        </p:nvSpPr>
        <p:spPr>
          <a:xfrm>
            <a:off x="798480" y="3865680"/>
            <a:ext cx="2261520" cy="7290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Główne badane obszary tematyczne: </a:t>
            </a:r>
            <a:endParaRPr lang="pl-PL" sz="1400" b="0" strike="noStrike" spc="-1">
              <a:latin typeface="Arial"/>
            </a:endParaRPr>
          </a:p>
          <a:p>
            <a:pPr>
              <a:lnSpc>
                <a:spcPct val="100000"/>
              </a:lnSpc>
            </a:pPr>
            <a:endParaRPr lang="pl-PL" sz="1400" b="0" strike="noStrike" spc="-1">
              <a:latin typeface="Arial"/>
            </a:endParaRPr>
          </a:p>
        </p:txBody>
      </p:sp>
      <p:pic>
        <p:nvPicPr>
          <p:cNvPr id="2051" name="Grafik 26" descr="Gruppe mit einfarbiger Füllung"/>
          <p:cNvPicPr/>
          <p:nvPr/>
        </p:nvPicPr>
        <p:blipFill>
          <a:blip r:embed="rId3" cstate="print"/>
          <a:stretch/>
        </p:blipFill>
        <p:spPr>
          <a:xfrm>
            <a:off x="6554160" y="1616400"/>
            <a:ext cx="913680" cy="913680"/>
          </a:xfrm>
          <a:prstGeom prst="rect">
            <a:avLst/>
          </a:prstGeom>
          <a:ln w="0">
            <a:noFill/>
          </a:ln>
        </p:spPr>
      </p:pic>
      <p:sp>
        <p:nvSpPr>
          <p:cNvPr id="2052" name="Rechteck 28"/>
          <p:cNvSpPr/>
          <p:nvPr/>
        </p:nvSpPr>
        <p:spPr>
          <a:xfrm>
            <a:off x="6135120" y="66600"/>
            <a:ext cx="5552640" cy="6729120"/>
          </a:xfrm>
          <a:prstGeom prst="rect">
            <a:avLst/>
          </a:prstGeom>
          <a:noFill/>
          <a:ln>
            <a:noFill/>
          </a:ln>
        </p:spPr>
        <p:style>
          <a:lnRef idx="2">
            <a:schemeClr val="accent1">
              <a:shade val="50000"/>
            </a:schemeClr>
          </a:lnRef>
          <a:fillRef idx="1">
            <a:schemeClr val="accent1"/>
          </a:fillRef>
          <a:effectRef idx="0">
            <a:schemeClr val="accent1"/>
          </a:effectRef>
          <a:fontRef idx="minor"/>
        </p:style>
      </p:sp>
      <p:grpSp>
        <p:nvGrpSpPr>
          <p:cNvPr id="2053" name="Gruppieren 20"/>
          <p:cNvGrpSpPr/>
          <p:nvPr/>
        </p:nvGrpSpPr>
        <p:grpSpPr>
          <a:xfrm>
            <a:off x="3401640" y="4123800"/>
            <a:ext cx="1557720" cy="918000"/>
            <a:chOff x="3401640" y="4123800"/>
            <a:chExt cx="1557720" cy="918000"/>
          </a:xfrm>
        </p:grpSpPr>
        <p:pic>
          <p:nvPicPr>
            <p:cNvPr id="2054" name="Grafik 19" descr="Dokument mit einfarbiger Füllung"/>
            <p:cNvPicPr/>
            <p:nvPr/>
          </p:nvPicPr>
          <p:blipFill>
            <a:blip r:embed="rId4" cstate="print"/>
            <a:stretch/>
          </p:blipFill>
          <p:spPr>
            <a:xfrm>
              <a:off x="4045680" y="4128120"/>
              <a:ext cx="913680" cy="913680"/>
            </a:xfrm>
            <a:prstGeom prst="rect">
              <a:avLst/>
            </a:prstGeom>
            <a:ln w="0">
              <a:noFill/>
            </a:ln>
          </p:spPr>
        </p:pic>
        <p:pic>
          <p:nvPicPr>
            <p:cNvPr id="2055" name="Grafik 34" descr="Liste mit einfarbiger Füllung"/>
            <p:cNvPicPr/>
            <p:nvPr/>
          </p:nvPicPr>
          <p:blipFill>
            <a:blip r:embed="rId5" cstate="print"/>
            <a:stretch/>
          </p:blipFill>
          <p:spPr>
            <a:xfrm>
              <a:off x="3401640" y="4123800"/>
              <a:ext cx="913680" cy="913680"/>
            </a:xfrm>
            <a:prstGeom prst="rect">
              <a:avLst/>
            </a:prstGeom>
            <a:ln w="0">
              <a:noFill/>
            </a:ln>
          </p:spPr>
        </p:pic>
      </p:grpSp>
      <p:pic>
        <p:nvPicPr>
          <p:cNvPr id="2056" name="Grafik 39" descr="Gehirn mit einfarbiger Füllung"/>
          <p:cNvPicPr/>
          <p:nvPr/>
        </p:nvPicPr>
        <p:blipFill>
          <a:blip r:embed="rId6" cstate="print"/>
          <a:stretch/>
        </p:blipFill>
        <p:spPr>
          <a:xfrm>
            <a:off x="1060560" y="3087720"/>
            <a:ext cx="913680" cy="913680"/>
          </a:xfrm>
          <a:prstGeom prst="rect">
            <a:avLst/>
          </a:prstGeom>
          <a:ln w="0">
            <a:noFill/>
          </a:ln>
        </p:spPr>
      </p:pic>
      <p:pic>
        <p:nvPicPr>
          <p:cNvPr id="2057" name="Grafik 41" descr="Abschlusshut mit einfarbiger Füllung"/>
          <p:cNvPicPr/>
          <p:nvPr/>
        </p:nvPicPr>
        <p:blipFill>
          <a:blip r:embed="rId7" cstate="print"/>
          <a:stretch/>
        </p:blipFill>
        <p:spPr>
          <a:xfrm>
            <a:off x="694800" y="978480"/>
            <a:ext cx="913680" cy="962280"/>
          </a:xfrm>
          <a:prstGeom prst="rect">
            <a:avLst/>
          </a:prstGeom>
          <a:ln w="0">
            <a:noFill/>
          </a:ln>
        </p:spPr>
      </p:pic>
      <p:pic>
        <p:nvPicPr>
          <p:cNvPr id="2058" name="Grafik 22" descr="Karte mit Ortsmarkierung mit einfarbiger Füllung"/>
          <p:cNvPicPr/>
          <p:nvPr/>
        </p:nvPicPr>
        <p:blipFill>
          <a:blip r:embed="rId8" cstate="print"/>
          <a:stretch/>
        </p:blipFill>
        <p:spPr>
          <a:xfrm>
            <a:off x="7001280" y="3339360"/>
            <a:ext cx="913680" cy="913680"/>
          </a:xfrm>
          <a:prstGeom prst="rect">
            <a:avLst/>
          </a:prstGeom>
          <a:ln w="0">
            <a:noFill/>
          </a:ln>
        </p:spPr>
      </p:pic>
      <p:sp>
        <p:nvSpPr>
          <p:cNvPr id="2059" name="Textfeld 14"/>
          <p:cNvSpPr/>
          <p:nvPr/>
        </p:nvSpPr>
        <p:spPr>
          <a:xfrm>
            <a:off x="6531840" y="129240"/>
            <a:ext cx="3908160" cy="515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Uczestnicy (ostatnie 57 stanów i regionów) </a:t>
            </a:r>
            <a:endParaRPr lang="pl-PL" sz="1400" b="0" strike="noStrike" spc="-1">
              <a:latin typeface="Arial"/>
            </a:endParaRPr>
          </a:p>
          <a:p>
            <a:pPr>
              <a:lnSpc>
                <a:spcPct val="100000"/>
              </a:lnSpc>
            </a:pPr>
            <a:endParaRPr lang="pl-PL" sz="1400" b="0" strike="noStrike" spc="-1">
              <a:latin typeface="Arial"/>
            </a:endParaRPr>
          </a:p>
        </p:txBody>
      </p:sp>
      <p:sp>
        <p:nvSpPr>
          <p:cNvPr id="2060" name="Textfeld 19"/>
          <p:cNvSpPr/>
          <p:nvPr/>
        </p:nvSpPr>
        <p:spPr>
          <a:xfrm>
            <a:off x="6534720" y="384120"/>
            <a:ext cx="344736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Na calym swiecie: </a:t>
            </a:r>
            <a:endParaRPr lang="pl-PL" sz="1400" b="0" strike="noStrike" spc="-1">
              <a:latin typeface="Arial"/>
            </a:endParaRPr>
          </a:p>
          <a:p>
            <a:pPr>
              <a:lnSpc>
                <a:spcPct val="100000"/>
              </a:lnSpc>
            </a:pPr>
            <a:r>
              <a:rPr lang="de-DE" sz="1400" b="0" strike="noStrike" spc="-1">
                <a:solidFill>
                  <a:srgbClr val="000000"/>
                </a:solidFill>
                <a:latin typeface="Barlow Semi Condensed"/>
                <a:ea typeface="Arial"/>
              </a:rPr>
              <a:t>600 000 uczniów w 22 000 szkół </a:t>
            </a:r>
            <a:endParaRPr lang="pl-PL" sz="1400" b="0" strike="noStrike" spc="-1">
              <a:latin typeface="Arial"/>
            </a:endParaRPr>
          </a:p>
        </p:txBody>
      </p:sp>
      <p:sp>
        <p:nvSpPr>
          <p:cNvPr id="2061" name="Textfeld 22"/>
          <p:cNvSpPr/>
          <p:nvPr/>
        </p:nvSpPr>
        <p:spPr>
          <a:xfrm>
            <a:off x="6531840" y="1033560"/>
            <a:ext cx="285588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W Niemczech: </a:t>
            </a:r>
            <a:endParaRPr lang="pl-PL" sz="1400" b="0" strike="noStrike" spc="-1">
              <a:latin typeface="Arial"/>
            </a:endParaRPr>
          </a:p>
          <a:p>
            <a:pPr>
              <a:lnSpc>
                <a:spcPct val="100000"/>
              </a:lnSpc>
            </a:pPr>
            <a:r>
              <a:rPr lang="de-DE" sz="1400" b="0" strike="noStrike" spc="-1">
                <a:solidFill>
                  <a:srgbClr val="000000"/>
                </a:solidFill>
                <a:latin typeface="Barlow Semi Condensed"/>
                <a:ea typeface="Arial"/>
              </a:rPr>
              <a:t>5451 uczniów w 223 szkołach </a:t>
            </a:r>
            <a:endParaRPr lang="pl-PL" sz="1400" b="0" strike="noStrike" spc="-1">
              <a:latin typeface="Arial"/>
            </a:endParaRPr>
          </a:p>
        </p:txBody>
      </p:sp>
      <p:pic>
        <p:nvPicPr>
          <p:cNvPr id="2062" name="Grafik 38" descr="Balkendiagramm mit einfarbiger Füllung"/>
          <p:cNvPicPr/>
          <p:nvPr/>
        </p:nvPicPr>
        <p:blipFill>
          <a:blip r:embed="rId9" cstate="print"/>
          <a:stretch/>
        </p:blipFill>
        <p:spPr>
          <a:xfrm>
            <a:off x="10436400" y="1789200"/>
            <a:ext cx="913680" cy="913680"/>
          </a:xfrm>
          <a:prstGeom prst="rect">
            <a:avLst/>
          </a:prstGeom>
          <a:ln w="0">
            <a:noFill/>
          </a:ln>
        </p:spPr>
      </p:pic>
      <p:pic>
        <p:nvPicPr>
          <p:cNvPr id="2063" name="Grafik 30" descr="Ein Bild, das Karte enthält.&#10;&#10;Beschreibung automatisch generiert."/>
          <p:cNvPicPr/>
          <p:nvPr/>
        </p:nvPicPr>
        <p:blipFill>
          <a:blip r:embed="rId10" cstate="print"/>
          <a:stretch/>
        </p:blipFill>
        <p:spPr>
          <a:xfrm>
            <a:off x="8286120" y="3543480"/>
            <a:ext cx="3216960" cy="3090600"/>
          </a:xfrm>
          <a:prstGeom prst="rect">
            <a:avLst/>
          </a:prstGeom>
          <a:ln w="0">
            <a:noFill/>
          </a:ln>
        </p:spPr>
      </p:pic>
      <p:sp>
        <p:nvSpPr>
          <p:cNvPr id="2064" name="Rechteck 15"/>
          <p:cNvSpPr/>
          <p:nvPr/>
        </p:nvSpPr>
        <p:spPr>
          <a:xfrm>
            <a:off x="676800" y="1118520"/>
            <a:ext cx="913680" cy="65160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2065" name="Rechteck 21"/>
          <p:cNvSpPr/>
          <p:nvPr/>
        </p:nvSpPr>
        <p:spPr>
          <a:xfrm>
            <a:off x="4200120" y="1813680"/>
            <a:ext cx="779400" cy="85896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2066" name="Rechteck 23"/>
          <p:cNvSpPr/>
          <p:nvPr/>
        </p:nvSpPr>
        <p:spPr>
          <a:xfrm>
            <a:off x="1060560" y="3154680"/>
            <a:ext cx="913680" cy="74916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2067" name="Rechteck 30"/>
          <p:cNvSpPr/>
          <p:nvPr/>
        </p:nvSpPr>
        <p:spPr>
          <a:xfrm>
            <a:off x="3486960" y="4148280"/>
            <a:ext cx="1407600" cy="85896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2068" name="Rechteck 31"/>
          <p:cNvSpPr/>
          <p:nvPr/>
        </p:nvSpPr>
        <p:spPr>
          <a:xfrm>
            <a:off x="6553080" y="1728360"/>
            <a:ext cx="913680" cy="68220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2069" name="Rechteck 32"/>
          <p:cNvSpPr/>
          <p:nvPr/>
        </p:nvSpPr>
        <p:spPr>
          <a:xfrm>
            <a:off x="6990480" y="3425040"/>
            <a:ext cx="913680" cy="73692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sp>
        <p:nvSpPr>
          <p:cNvPr id="2070" name="Rechteck 34"/>
          <p:cNvSpPr/>
          <p:nvPr/>
        </p:nvSpPr>
        <p:spPr>
          <a:xfrm>
            <a:off x="10503360" y="1831680"/>
            <a:ext cx="779400" cy="816120"/>
          </a:xfrm>
          <a:prstGeom prst="rect">
            <a:avLst/>
          </a:prstGeom>
          <a:noFill/>
          <a:ln>
            <a:solidFill>
              <a:srgbClr val="E8E8E8"/>
            </a:solidFill>
            <a:round/>
          </a:ln>
        </p:spPr>
        <p:style>
          <a:lnRef idx="2">
            <a:schemeClr val="accent1">
              <a:shade val="50000"/>
            </a:schemeClr>
          </a:lnRef>
          <a:fillRef idx="1">
            <a:schemeClr val="accent1"/>
          </a:fillRef>
          <a:effectRef idx="0">
            <a:schemeClr val="accent1"/>
          </a:effectRef>
          <a:fontRef idx="minor"/>
        </p:style>
      </p:sp>
      <p:pic>
        <p:nvPicPr>
          <p:cNvPr id="2071" name="Grafik 33" descr="Uhr mit einfarbiger Füllung"/>
          <p:cNvPicPr/>
          <p:nvPr/>
        </p:nvPicPr>
        <p:blipFill>
          <a:blip r:embed="rId11" cstate="print"/>
          <a:stretch/>
        </p:blipFill>
        <p:spPr>
          <a:xfrm>
            <a:off x="4163400" y="1813680"/>
            <a:ext cx="852840" cy="858960"/>
          </a:xfrm>
          <a:prstGeom prst="rect">
            <a:avLst/>
          </a:prstGeom>
          <a:ln w="0">
            <a:noFill/>
          </a:ln>
        </p:spPr>
      </p:pic>
      <p:sp>
        <p:nvSpPr>
          <p:cNvPr id="2072" name="Textfeld 42"/>
          <p:cNvSpPr/>
          <p:nvPr/>
        </p:nvSpPr>
        <p:spPr>
          <a:xfrm>
            <a:off x="2156400" y="1935720"/>
            <a:ext cx="2122200" cy="11559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Co trzy lata od 2000 r. (koncentracja z kolei na jednej z kompetencji) </a:t>
            </a:r>
            <a:endParaRPr lang="pl-PL" sz="1400" b="0" strike="noStrike" spc="-1">
              <a:latin typeface="Arial"/>
            </a:endParaRPr>
          </a:p>
          <a:p>
            <a:pPr>
              <a:lnSpc>
                <a:spcPct val="100000"/>
              </a:lnSpc>
            </a:pPr>
            <a:r>
              <a:rPr lang="de-DE" sz="1400" b="0" strike="noStrike" spc="-1">
                <a:solidFill>
                  <a:srgbClr val="000000"/>
                </a:solidFill>
                <a:latin typeface="Barlow Semi Condensed"/>
                <a:ea typeface="Arial"/>
              </a:rPr>
              <a:t>Ostatnia publikacja: 2018 </a:t>
            </a:r>
            <a:endParaRPr lang="pl-PL" sz="1400" b="0" strike="noStrike" spc="-1">
              <a:latin typeface="Arial"/>
            </a:endParaRPr>
          </a:p>
        </p:txBody>
      </p:sp>
      <p:sp>
        <p:nvSpPr>
          <p:cNvPr id="2073" name="Textfeld 44"/>
          <p:cNvSpPr/>
          <p:nvPr/>
        </p:nvSpPr>
        <p:spPr>
          <a:xfrm>
            <a:off x="2157840" y="1711440"/>
            <a:ext cx="1805400" cy="515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Publikacje: </a:t>
            </a:r>
            <a:endParaRPr lang="pl-PL" sz="1400" b="0" strike="noStrike" spc="-1">
              <a:latin typeface="Arial"/>
            </a:endParaRPr>
          </a:p>
          <a:p>
            <a:pPr>
              <a:lnSpc>
                <a:spcPct val="100000"/>
              </a:lnSpc>
            </a:pPr>
            <a:endParaRPr lang="pl-PL" sz="1400" b="0" strike="noStrike" spc="-1">
              <a:latin typeface="Arial"/>
            </a:endParaRPr>
          </a:p>
        </p:txBody>
      </p:sp>
      <p:pic>
        <p:nvPicPr>
          <p:cNvPr id="2074" name="Grafik 30" descr="Richtung Silhouette"/>
          <p:cNvPicPr/>
          <p:nvPr/>
        </p:nvPicPr>
        <p:blipFill>
          <a:blip r:embed="rId12" cstate="print"/>
          <a:stretch/>
        </p:blipFill>
        <p:spPr>
          <a:xfrm rot="21240000">
            <a:off x="11050920" y="388080"/>
            <a:ext cx="494640" cy="494640"/>
          </a:xfrm>
          <a:prstGeom prst="rect">
            <a:avLst/>
          </a:prstGeom>
          <a:ln w="0">
            <a:noFill/>
          </a:ln>
        </p:spPr>
      </p:pic>
      <p:pic>
        <p:nvPicPr>
          <p:cNvPr id="2075" name="Grafik 31" descr="Verschiedene Silhouette"/>
          <p:cNvPicPr/>
          <p:nvPr/>
        </p:nvPicPr>
        <p:blipFill>
          <a:blip r:embed="rId13" cstate="print"/>
          <a:stretch/>
        </p:blipFill>
        <p:spPr>
          <a:xfrm rot="4573800">
            <a:off x="860760" y="1715400"/>
            <a:ext cx="503640" cy="484920"/>
          </a:xfrm>
          <a:prstGeom prst="rect">
            <a:avLst/>
          </a:prstGeom>
          <a:ln w="0">
            <a:noFill/>
          </a:ln>
        </p:spPr>
      </p:pic>
      <p:pic>
        <p:nvPicPr>
          <p:cNvPr id="2076" name="Grafik 31" descr="Verschiedene Silhouette"/>
          <p:cNvPicPr/>
          <p:nvPr/>
        </p:nvPicPr>
        <p:blipFill>
          <a:blip r:embed="rId14" cstate="print"/>
          <a:stretch/>
        </p:blipFill>
        <p:spPr>
          <a:xfrm rot="4320000">
            <a:off x="1051920" y="2228040"/>
            <a:ext cx="465840" cy="484920"/>
          </a:xfrm>
          <a:prstGeom prst="rect">
            <a:avLst/>
          </a:prstGeom>
          <a:ln w="0">
            <a:noFill/>
          </a:ln>
        </p:spPr>
      </p:pic>
      <p:pic>
        <p:nvPicPr>
          <p:cNvPr id="2077" name="Grafik 31" descr="Verschiedene Silhouette"/>
          <p:cNvPicPr/>
          <p:nvPr/>
        </p:nvPicPr>
        <p:blipFill>
          <a:blip r:embed="rId15" cstate="print"/>
          <a:stretch/>
        </p:blipFill>
        <p:spPr>
          <a:xfrm rot="9540000">
            <a:off x="10019520" y="3028680"/>
            <a:ext cx="550800" cy="550800"/>
          </a:xfrm>
          <a:prstGeom prst="rect">
            <a:avLst/>
          </a:prstGeom>
          <a:ln w="0">
            <a:noFill/>
          </a:ln>
        </p:spPr>
      </p:pic>
      <p:pic>
        <p:nvPicPr>
          <p:cNvPr id="2078" name="Grafik 31" descr="Verschiedene Silhouette"/>
          <p:cNvPicPr/>
          <p:nvPr/>
        </p:nvPicPr>
        <p:blipFill>
          <a:blip r:embed="rId15" cstate="print"/>
          <a:stretch/>
        </p:blipFill>
        <p:spPr>
          <a:xfrm rot="7260000">
            <a:off x="10471680" y="2642760"/>
            <a:ext cx="550800" cy="550800"/>
          </a:xfrm>
          <a:prstGeom prst="rect">
            <a:avLst/>
          </a:prstGeom>
          <a:ln w="0">
            <a:noFill/>
          </a:ln>
        </p:spPr>
      </p:pic>
      <p:pic>
        <p:nvPicPr>
          <p:cNvPr id="2079" name="Grafik 31" descr="Verschiedene Silhouette"/>
          <p:cNvPicPr/>
          <p:nvPr/>
        </p:nvPicPr>
        <p:blipFill>
          <a:blip r:embed="rId15" cstate="print"/>
          <a:stretch/>
        </p:blipFill>
        <p:spPr>
          <a:xfrm rot="5880000">
            <a:off x="10687320" y="1231560"/>
            <a:ext cx="550800" cy="550800"/>
          </a:xfrm>
          <a:prstGeom prst="rect">
            <a:avLst/>
          </a:prstGeom>
          <a:ln w="0">
            <a:noFill/>
          </a:ln>
        </p:spPr>
      </p:pic>
      <p:pic>
        <p:nvPicPr>
          <p:cNvPr id="2080" name="Grafik 31" descr="Verschiedene Silhouette"/>
          <p:cNvPicPr/>
          <p:nvPr/>
        </p:nvPicPr>
        <p:blipFill>
          <a:blip r:embed="rId15" cstate="print"/>
          <a:stretch/>
        </p:blipFill>
        <p:spPr>
          <a:xfrm rot="6960000">
            <a:off x="10791360" y="657360"/>
            <a:ext cx="550800" cy="550800"/>
          </a:xfrm>
          <a:prstGeom prst="rect">
            <a:avLst/>
          </a:prstGeom>
          <a:ln w="0">
            <a:noFill/>
          </a:ln>
        </p:spPr>
      </p:pic>
      <p:pic>
        <p:nvPicPr>
          <p:cNvPr id="2081" name="Grafik 31" descr="Verschiedene Silhouette"/>
          <p:cNvPicPr/>
          <p:nvPr/>
        </p:nvPicPr>
        <p:blipFill>
          <a:blip r:embed="rId15" cstate="print"/>
          <a:stretch/>
        </p:blipFill>
        <p:spPr>
          <a:xfrm rot="960000">
            <a:off x="1929240" y="3319920"/>
            <a:ext cx="550800" cy="550800"/>
          </a:xfrm>
          <a:prstGeom prst="rect">
            <a:avLst/>
          </a:prstGeom>
          <a:ln w="0">
            <a:noFill/>
          </a:ln>
        </p:spPr>
      </p:pic>
      <p:pic>
        <p:nvPicPr>
          <p:cNvPr id="2082" name="Grafik 31" descr="Verschiedene Silhouette"/>
          <p:cNvPicPr/>
          <p:nvPr/>
        </p:nvPicPr>
        <p:blipFill>
          <a:blip r:embed="rId15" cstate="print"/>
          <a:stretch/>
        </p:blipFill>
        <p:spPr>
          <a:xfrm rot="2760000">
            <a:off x="2455920" y="3611160"/>
            <a:ext cx="550800" cy="550800"/>
          </a:xfrm>
          <a:prstGeom prst="rect">
            <a:avLst/>
          </a:prstGeom>
          <a:ln w="0">
            <a:noFill/>
          </a:ln>
        </p:spPr>
      </p:pic>
      <p:pic>
        <p:nvPicPr>
          <p:cNvPr id="2083" name="Grafik 31" descr="Verschiedene Silhouette"/>
          <p:cNvPicPr/>
          <p:nvPr/>
        </p:nvPicPr>
        <p:blipFill>
          <a:blip r:embed="rId16" cstate="print"/>
          <a:stretch/>
        </p:blipFill>
        <p:spPr>
          <a:xfrm rot="4320000">
            <a:off x="1206360" y="2724120"/>
            <a:ext cx="522360" cy="494280"/>
          </a:xfrm>
          <a:prstGeom prst="rect">
            <a:avLst/>
          </a:prstGeom>
          <a:ln w="0">
            <a:noFill/>
          </a:ln>
        </p:spPr>
      </p:pic>
      <p:pic>
        <p:nvPicPr>
          <p:cNvPr id="2084" name="Grafik 31" descr="Verschiedene Silhouette"/>
          <p:cNvPicPr/>
          <p:nvPr/>
        </p:nvPicPr>
        <p:blipFill>
          <a:blip r:embed="rId15" cstate="print"/>
          <a:stretch/>
        </p:blipFill>
        <p:spPr>
          <a:xfrm rot="1500000">
            <a:off x="2945160" y="3959280"/>
            <a:ext cx="550800" cy="550800"/>
          </a:xfrm>
          <a:prstGeom prst="rect">
            <a:avLst/>
          </a:prstGeom>
          <a:ln w="0">
            <a:noFill/>
          </a:ln>
        </p:spPr>
      </p:pic>
      <p:pic>
        <p:nvPicPr>
          <p:cNvPr id="2085" name="Grafik 31" descr="Verschiedene Silhouette"/>
          <p:cNvPicPr/>
          <p:nvPr/>
        </p:nvPicPr>
        <p:blipFill>
          <a:blip r:embed="rId15" cstate="print"/>
          <a:stretch/>
        </p:blipFill>
        <p:spPr>
          <a:xfrm rot="6360000">
            <a:off x="3885840" y="3564720"/>
            <a:ext cx="550800" cy="550800"/>
          </a:xfrm>
          <a:prstGeom prst="rect">
            <a:avLst/>
          </a:prstGeom>
          <a:ln w="0">
            <a:noFill/>
          </a:ln>
        </p:spPr>
      </p:pic>
      <p:pic>
        <p:nvPicPr>
          <p:cNvPr id="2086" name="Grafik 31" descr="Verschiedene Silhouette"/>
          <p:cNvPicPr/>
          <p:nvPr/>
        </p:nvPicPr>
        <p:blipFill>
          <a:blip r:embed="rId15" cstate="print"/>
          <a:stretch/>
        </p:blipFill>
        <p:spPr>
          <a:xfrm rot="7560000">
            <a:off x="4159440" y="3084840"/>
            <a:ext cx="550800" cy="550800"/>
          </a:xfrm>
          <a:prstGeom prst="rect">
            <a:avLst/>
          </a:prstGeom>
          <a:ln w="0">
            <a:noFill/>
          </a:ln>
        </p:spPr>
      </p:pic>
      <p:pic>
        <p:nvPicPr>
          <p:cNvPr id="2087" name="Grafik 31" descr="Verschiedene Silhouette"/>
          <p:cNvPicPr/>
          <p:nvPr/>
        </p:nvPicPr>
        <p:blipFill>
          <a:blip r:embed="rId15" cstate="print"/>
          <a:stretch/>
        </p:blipFill>
        <p:spPr>
          <a:xfrm rot="4140000">
            <a:off x="4224600" y="2586240"/>
            <a:ext cx="550800" cy="550800"/>
          </a:xfrm>
          <a:prstGeom prst="rect">
            <a:avLst/>
          </a:prstGeom>
          <a:ln w="0">
            <a:noFill/>
          </a:ln>
        </p:spPr>
      </p:pic>
      <p:pic>
        <p:nvPicPr>
          <p:cNvPr id="2088" name="Grafik 31" descr="Verschiedene Silhouette"/>
          <p:cNvPicPr/>
          <p:nvPr/>
        </p:nvPicPr>
        <p:blipFill>
          <a:blip r:embed="rId15" cstate="print"/>
          <a:stretch/>
        </p:blipFill>
        <p:spPr>
          <a:xfrm rot="6360000">
            <a:off x="6529320" y="2397960"/>
            <a:ext cx="550800" cy="550800"/>
          </a:xfrm>
          <a:prstGeom prst="rect">
            <a:avLst/>
          </a:prstGeom>
          <a:ln w="0">
            <a:noFill/>
          </a:ln>
        </p:spPr>
      </p:pic>
      <p:pic>
        <p:nvPicPr>
          <p:cNvPr id="2089" name="Grafik 31" descr="Verschiedene Silhouette"/>
          <p:cNvPicPr/>
          <p:nvPr/>
        </p:nvPicPr>
        <p:blipFill>
          <a:blip r:embed="rId15" cstate="print"/>
          <a:stretch/>
        </p:blipFill>
        <p:spPr>
          <a:xfrm rot="11760000">
            <a:off x="6040080" y="1814760"/>
            <a:ext cx="550800" cy="550800"/>
          </a:xfrm>
          <a:prstGeom prst="rect">
            <a:avLst/>
          </a:prstGeom>
          <a:ln w="0">
            <a:noFill/>
          </a:ln>
        </p:spPr>
      </p:pic>
      <p:pic>
        <p:nvPicPr>
          <p:cNvPr id="2090" name="Grafik 31" descr="Verschiedene Silhouette"/>
          <p:cNvPicPr/>
          <p:nvPr/>
        </p:nvPicPr>
        <p:blipFill>
          <a:blip r:embed="rId15" cstate="print"/>
          <a:stretch/>
        </p:blipFill>
        <p:spPr>
          <a:xfrm rot="9000000">
            <a:off x="5485320" y="1852560"/>
            <a:ext cx="550800" cy="550800"/>
          </a:xfrm>
          <a:prstGeom prst="rect">
            <a:avLst/>
          </a:prstGeom>
          <a:ln w="0">
            <a:noFill/>
          </a:ln>
        </p:spPr>
      </p:pic>
      <p:pic>
        <p:nvPicPr>
          <p:cNvPr id="2091" name="Grafik 31" descr="Verschiedene Silhouette"/>
          <p:cNvPicPr/>
          <p:nvPr/>
        </p:nvPicPr>
        <p:blipFill>
          <a:blip r:embed="rId15" cstate="print"/>
          <a:stretch/>
        </p:blipFill>
        <p:spPr>
          <a:xfrm rot="12060000">
            <a:off x="4930200" y="1918440"/>
            <a:ext cx="550800" cy="550800"/>
          </a:xfrm>
          <a:prstGeom prst="rect">
            <a:avLst/>
          </a:prstGeom>
          <a:ln w="0">
            <a:noFill/>
          </a:ln>
        </p:spPr>
      </p:pic>
      <p:pic>
        <p:nvPicPr>
          <p:cNvPr id="2092" name="Grafik 31" descr="Verschiedene Silhouette"/>
          <p:cNvPicPr/>
          <p:nvPr/>
        </p:nvPicPr>
        <p:blipFill>
          <a:blip r:embed="rId15" cstate="print"/>
          <a:stretch/>
        </p:blipFill>
        <p:spPr>
          <a:xfrm rot="17445600">
            <a:off x="6395040" y="2944440"/>
            <a:ext cx="550800" cy="550800"/>
          </a:xfrm>
          <a:prstGeom prst="rect">
            <a:avLst/>
          </a:prstGeom>
          <a:ln w="0">
            <a:noFill/>
          </a:ln>
        </p:spPr>
      </p:pic>
      <p:pic>
        <p:nvPicPr>
          <p:cNvPr id="2093" name="Grafik 31" descr="Verschiedene Silhouette"/>
          <p:cNvPicPr/>
          <p:nvPr/>
        </p:nvPicPr>
        <p:blipFill>
          <a:blip r:embed="rId15" cstate="print"/>
          <a:stretch/>
        </p:blipFill>
        <p:spPr>
          <a:xfrm rot="13296000">
            <a:off x="6496920" y="3466800"/>
            <a:ext cx="550800" cy="550800"/>
          </a:xfrm>
          <a:prstGeom prst="rect">
            <a:avLst/>
          </a:prstGeom>
          <a:ln w="0">
            <a:noFill/>
          </a:ln>
        </p:spPr>
      </p:pic>
      <p:pic>
        <p:nvPicPr>
          <p:cNvPr id="2094" name="Grafik 31" descr="Verschiedene Silhouette"/>
          <p:cNvPicPr/>
          <p:nvPr/>
        </p:nvPicPr>
        <p:blipFill>
          <a:blip r:embed="rId15" cstate="print"/>
          <a:stretch/>
        </p:blipFill>
        <p:spPr>
          <a:xfrm rot="20976000">
            <a:off x="8314920" y="2992680"/>
            <a:ext cx="550800" cy="550800"/>
          </a:xfrm>
          <a:prstGeom prst="rect">
            <a:avLst/>
          </a:prstGeom>
          <a:ln w="0">
            <a:noFill/>
          </a:ln>
        </p:spPr>
      </p:pic>
      <p:pic>
        <p:nvPicPr>
          <p:cNvPr id="2095" name="Grafik 31" descr="Verschiedene Silhouette"/>
          <p:cNvPicPr/>
          <p:nvPr/>
        </p:nvPicPr>
        <p:blipFill>
          <a:blip r:embed="rId15" cstate="print"/>
          <a:stretch/>
        </p:blipFill>
        <p:spPr>
          <a:xfrm rot="960000">
            <a:off x="9465120" y="2995920"/>
            <a:ext cx="550800" cy="550800"/>
          </a:xfrm>
          <a:prstGeom prst="rect">
            <a:avLst/>
          </a:prstGeom>
          <a:ln w="0">
            <a:noFill/>
          </a:ln>
        </p:spPr>
      </p:pic>
      <p:pic>
        <p:nvPicPr>
          <p:cNvPr id="2096" name="Grafik 31" descr="Verschiedene Silhouette"/>
          <p:cNvPicPr/>
          <p:nvPr/>
        </p:nvPicPr>
        <p:blipFill>
          <a:blip r:embed="rId15" cstate="print"/>
          <a:stretch/>
        </p:blipFill>
        <p:spPr>
          <a:xfrm rot="21420000">
            <a:off x="8928000" y="2924280"/>
            <a:ext cx="550800" cy="550800"/>
          </a:xfrm>
          <a:prstGeom prst="rect">
            <a:avLst/>
          </a:prstGeom>
          <a:ln w="0">
            <a:noFill/>
          </a:ln>
        </p:spPr>
      </p:pic>
      <p:pic>
        <p:nvPicPr>
          <p:cNvPr id="2097" name="Grafik 31" descr="Verschiedene Silhouette"/>
          <p:cNvPicPr/>
          <p:nvPr/>
        </p:nvPicPr>
        <p:blipFill>
          <a:blip r:embed="rId15" cstate="print"/>
          <a:stretch/>
        </p:blipFill>
        <p:spPr>
          <a:xfrm rot="18756600">
            <a:off x="7794000" y="3254040"/>
            <a:ext cx="550800" cy="550800"/>
          </a:xfrm>
          <a:prstGeom prst="rect">
            <a:avLst/>
          </a:prstGeom>
          <a:ln w="0">
            <a:noFill/>
          </a:ln>
        </p:spPr>
      </p:pic>
      <p:grpSp>
        <p:nvGrpSpPr>
          <p:cNvPr id="2098" name="Gruppieren 69"/>
          <p:cNvGrpSpPr/>
          <p:nvPr/>
        </p:nvGrpSpPr>
        <p:grpSpPr>
          <a:xfrm>
            <a:off x="557280" y="6225840"/>
            <a:ext cx="1654560" cy="617040"/>
            <a:chOff x="557280" y="6225840"/>
            <a:chExt cx="1654560" cy="617040"/>
          </a:xfrm>
        </p:grpSpPr>
        <p:pic>
          <p:nvPicPr>
            <p:cNvPr id="2099" name="Grafik 27" descr="Anfangen mit einfarbiger Füllung"/>
            <p:cNvPicPr/>
            <p:nvPr/>
          </p:nvPicPr>
          <p:blipFill>
            <a:blip r:embed="rId17" cstate="print"/>
            <a:stretch/>
          </p:blipFill>
          <p:spPr>
            <a:xfrm>
              <a:off x="602640" y="6225840"/>
              <a:ext cx="544320" cy="544320"/>
            </a:xfrm>
            <a:prstGeom prst="rect">
              <a:avLst/>
            </a:prstGeom>
            <a:ln w="0">
              <a:noFill/>
            </a:ln>
          </p:spPr>
        </p:pic>
        <p:sp>
          <p:nvSpPr>
            <p:cNvPr id="2100" name="Rechteck 7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101" name="Textfeld 7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sp>
        <p:nvSpPr>
          <p:cNvPr id="2102" name="Textfeld 73"/>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103" name="Textfeld 76"/>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104"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8" action="ppaction://hlinksldjump"/>
              </a:rPr>
              <a:t>Sonstige Ein- flussfaktoren</a:t>
            </a:r>
            <a:endParaRPr lang="pl-PL" sz="1050" b="0" strike="noStrike" spc="-1">
              <a:latin typeface="Arial"/>
            </a:endParaRPr>
          </a:p>
        </p:txBody>
      </p:sp>
      <p:sp>
        <p:nvSpPr>
          <p:cNvPr id="2105"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19" action="ppaction://hlinksldjump"/>
              </a:rPr>
              <a:t>Fazit &amp; Litera-turverzeichnis</a:t>
            </a:r>
            <a:endParaRPr lang="pl-PL" sz="1000" b="0" strike="noStrike" spc="-1">
              <a:latin typeface="Arial"/>
            </a:endParaRPr>
          </a:p>
        </p:txBody>
      </p:sp>
      <p:sp>
        <p:nvSpPr>
          <p:cNvPr id="2106" name="Textfeld 110"/>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107" name="Textfeld 111"/>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108" name="Textfeld 112"/>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109" name="Textfeld 113"/>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110" name="Textfeld 114"/>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111"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0" action="ppaction://hlinksldjump"/>
              </a:rPr>
              <a:t>Deutsches Schulsystem</a:t>
            </a:r>
            <a:endParaRPr lang="pl-PL" sz="1100" b="0" strike="noStrike" spc="-1">
              <a:latin typeface="Arial"/>
            </a:endParaRPr>
          </a:p>
        </p:txBody>
      </p:sp>
      <p:sp>
        <p:nvSpPr>
          <p:cNvPr id="2112"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21" action="ppaction://hlinksldjump"/>
              </a:rPr>
              <a:t>Slowakisches Schulsystem</a:t>
            </a:r>
            <a:endParaRPr lang="pl-PL" sz="1050" b="0" strike="noStrike" spc="-1">
              <a:latin typeface="Arial"/>
            </a:endParaRPr>
          </a:p>
        </p:txBody>
      </p:sp>
      <p:sp>
        <p:nvSpPr>
          <p:cNvPr id="2113"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2" action="ppaction://hlinksldjump"/>
              </a:rPr>
              <a:t>Bildungs-standards</a:t>
            </a:r>
            <a:endParaRPr lang="pl-PL" sz="1100" b="0" strike="noStrike" spc="-1">
              <a:latin typeface="Arial"/>
            </a:endParaRPr>
          </a:p>
        </p:txBody>
      </p:sp>
      <p:sp>
        <p:nvSpPr>
          <p:cNvPr id="2114"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23" action="ppaction://hlinksldjump"/>
              </a:rPr>
              <a:t>Studien</a:t>
            </a:r>
            <a:endParaRPr lang="pl-PL" sz="1100" b="0" strike="noStrike" spc="-1">
              <a:latin typeface="Arial"/>
            </a:endParaRPr>
          </a:p>
        </p:txBody>
      </p:sp>
      <p:sp>
        <p:nvSpPr>
          <p:cNvPr id="2115"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4" action="ppaction://hlinksldjump"/>
              </a:rPr>
              <a:t>Polnisches Schulsystem</a:t>
            </a:r>
            <a:endParaRPr lang="pl-PL" sz="1100" b="0" strike="noStrike" spc="-1">
              <a:latin typeface="Arial"/>
            </a:endParaRPr>
          </a:p>
        </p:txBody>
      </p:sp>
      <p:pic>
        <p:nvPicPr>
          <p:cNvPr id="2116" name="Grafik 8" descr="Vergrößern mit einfarbiger Füllung"/>
          <p:cNvPicPr/>
          <p:nvPr/>
        </p:nvPicPr>
        <p:blipFill>
          <a:blip r:embed="rId25" cstate="print"/>
          <a:stretch/>
        </p:blipFill>
        <p:spPr>
          <a:xfrm flipH="1">
            <a:off x="6821640" y="5790240"/>
            <a:ext cx="913680" cy="913680"/>
          </a:xfrm>
          <a:prstGeom prst="rect">
            <a:avLst/>
          </a:prstGeom>
          <a:ln w="0">
            <a:noFill/>
          </a:ln>
        </p:spPr>
      </p:pic>
      <p:pic>
        <p:nvPicPr>
          <p:cNvPr id="2117" name="Grafik 30" descr="Ein Bild, das Karte enthält.&#10;&#10;Beschreibung automatisch generiert."/>
          <p:cNvPicPr/>
          <p:nvPr/>
        </p:nvPicPr>
        <p:blipFill>
          <a:blip r:embed="rId26" cstate="print"/>
          <a:stretch/>
        </p:blipFill>
        <p:spPr>
          <a:xfrm>
            <a:off x="6477840" y="1803960"/>
            <a:ext cx="5027760" cy="4830480"/>
          </a:xfrm>
          <a:prstGeom prst="rect">
            <a:avLst/>
          </a:prstGeom>
          <a:ln w="0">
            <a:noFill/>
          </a:ln>
        </p:spPr>
      </p:pic>
      <p:pic>
        <p:nvPicPr>
          <p:cNvPr id="2118" name="Grafik 26" descr="Verkleinern mit einfarbiger Füllung"/>
          <p:cNvPicPr/>
          <p:nvPr/>
        </p:nvPicPr>
        <p:blipFill>
          <a:blip r:embed="rId27" cstate="print"/>
          <a:stretch/>
        </p:blipFill>
        <p:spPr>
          <a:xfrm flipH="1">
            <a:off x="6550560" y="3238920"/>
            <a:ext cx="913680" cy="9136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2057"/>
                    </p:tgtEl>
                  </p:cond>
                </p:stCondLst>
                <p:childTnLst>
                  <p:par>
                    <p:cTn id="3" fill="hold">
                      <p:stCondLst>
                        <p:cond evt="onClick" delay="0">
                          <p:tgtEl>
                            <p:spTgt spid="2057"/>
                          </p:tgtEl>
                        </p:cond>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47">
                                            <p:txEl>
                                              <p:pRg st="0" end="0"/>
                                            </p:txEl>
                                          </p:spTgt>
                                        </p:tgtEl>
                                        <p:attrNameLst>
                                          <p:attrName>style.visibility</p:attrName>
                                        </p:attrNameLst>
                                      </p:cBhvr>
                                      <p:to>
                                        <p:strVal val="visible"/>
                                      </p:to>
                                    </p:set>
                                    <p:animEffect transition="in" filter="circle(out)">
                                      <p:cBhvr additive="repl">
                                        <p:cTn id="7" dur="2000"/>
                                        <p:tgtEl>
                                          <p:spTgt spid="20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8" restart="whenNotActive" fill="hold" nodeType="interactiveSeq">
                <p:stCondLst>
                  <p:cond evt="onClick" delay="0">
                    <p:tgtEl>
                      <p:spTgt spid="2056"/>
                    </p:tgtEl>
                  </p:cond>
                </p:stCondLst>
                <p:childTnLst>
                  <p:par>
                    <p:cTn id="9" fill="hold">
                      <p:stCondLst>
                        <p:cond evt="onClick" delay="0">
                          <p:tgtEl>
                            <p:spTgt spid="2056"/>
                          </p:tgtEl>
                        </p:cond>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2050">
                                            <p:txEl>
                                              <p:pRg st="0" end="0"/>
                                            </p:txEl>
                                          </p:spTgt>
                                        </p:tgtEl>
                                        <p:attrNameLst>
                                          <p:attrName>style.visibility</p:attrName>
                                        </p:attrNameLst>
                                      </p:cBhvr>
                                      <p:to>
                                        <p:strVal val="visible"/>
                                      </p:to>
                                    </p:set>
                                    <p:animEffect transition="in" filter="circle(out)">
                                      <p:cBhvr additive="repl">
                                        <p:cTn id="13" dur="2000"/>
                                        <p:tgtEl>
                                          <p:spTgt spid="2050">
                                            <p:txEl>
                                              <p:pRg st="0" end="0"/>
                                            </p:txEl>
                                          </p:spTgt>
                                        </p:tgtEl>
                                      </p:cBhvr>
                                    </p:animEffect>
                                  </p:childTnLst>
                                </p:cTn>
                              </p:par>
                              <p:par>
                                <p:cTn id="14" presetID="6" presetClass="entr" presetSubtype="32" fill="hold" nodeType="withEffect">
                                  <p:stCondLst>
                                    <p:cond delay="0"/>
                                  </p:stCondLst>
                                  <p:childTnLst>
                                    <p:set>
                                      <p:cBhvr>
                                        <p:cTn id="15" dur="1" fill="hold">
                                          <p:stCondLst>
                                            <p:cond delay="0"/>
                                          </p:stCondLst>
                                        </p:cTn>
                                        <p:tgtEl>
                                          <p:spTgt spid="2048">
                                            <p:txEl>
                                              <p:pRg st="0" end="0"/>
                                            </p:txEl>
                                          </p:spTgt>
                                        </p:tgtEl>
                                        <p:attrNameLst>
                                          <p:attrName>style.visibility</p:attrName>
                                        </p:attrNameLst>
                                      </p:cBhvr>
                                      <p:to>
                                        <p:strVal val="visible"/>
                                      </p:to>
                                    </p:set>
                                    <p:animEffect transition="in" filter="circle(out)">
                                      <p:cBhvr additive="repl">
                                        <p:cTn id="16" dur="2000"/>
                                        <p:tgtEl>
                                          <p:spTgt spid="20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17" restart="whenNotActive" fill="hold" nodeType="interactiveSeq">
                <p:stCondLst>
                  <p:cond evt="onClick" delay="0">
                    <p:tgtEl>
                      <p:spTgt spid="2053"/>
                    </p:tgtEl>
                  </p:cond>
                </p:stCondLst>
                <p:childTnLst>
                  <p:par>
                    <p:cTn id="18" fill="hold">
                      <p:stCondLst>
                        <p:cond evt="onClick" delay="0">
                          <p:tgtEl>
                            <p:spTgt spid="2053"/>
                          </p:tgtEl>
                        </p:cond>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2049">
                                            <p:txEl>
                                              <p:pRg st="0" end="0"/>
                                            </p:txEl>
                                          </p:spTgt>
                                        </p:tgtEl>
                                        <p:attrNameLst>
                                          <p:attrName>style.visibility</p:attrName>
                                        </p:attrNameLst>
                                      </p:cBhvr>
                                      <p:to>
                                        <p:strVal val="visible"/>
                                      </p:to>
                                    </p:set>
                                    <p:animEffect transition="in" filter="circle(out)">
                                      <p:cBhvr additive="repl">
                                        <p:cTn id="22" dur="2000"/>
                                        <p:tgtEl>
                                          <p:spTgt spid="20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23" restart="whenNotActive" fill="hold" nodeType="interactiveSeq">
                <p:stCondLst>
                  <p:cond evt="onClick" delay="0">
                    <p:tgtEl>
                      <p:spTgt spid="2051"/>
                    </p:tgtEl>
                  </p:cond>
                </p:stCondLst>
                <p:childTnLst>
                  <p:par>
                    <p:cTn id="24" fill="hold">
                      <p:stCondLst>
                        <p:cond evt="onClick" delay="0">
                          <p:tgtEl>
                            <p:spTgt spid="2051"/>
                          </p:tgtEl>
                        </p:cond>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2059">
                                            <p:txEl>
                                              <p:pRg st="0" end="0"/>
                                            </p:txEl>
                                          </p:spTgt>
                                        </p:tgtEl>
                                        <p:attrNameLst>
                                          <p:attrName>style.visibility</p:attrName>
                                        </p:attrNameLst>
                                      </p:cBhvr>
                                      <p:to>
                                        <p:strVal val="visible"/>
                                      </p:to>
                                    </p:set>
                                    <p:animEffect transition="in" filter="circle(out)">
                                      <p:cBhvr additive="repl">
                                        <p:cTn id="28" dur="2000"/>
                                        <p:tgtEl>
                                          <p:spTgt spid="2059">
                                            <p:txEl>
                                              <p:pRg st="0" end="0"/>
                                            </p:txEl>
                                          </p:spTgt>
                                        </p:tgtEl>
                                      </p:cBhvr>
                                    </p:animEffect>
                                  </p:childTnLst>
                                </p:cTn>
                              </p:par>
                              <p:par>
                                <p:cTn id="29" presetID="6" presetClass="entr" presetSubtype="32" fill="hold" nodeType="withEffect">
                                  <p:stCondLst>
                                    <p:cond delay="0"/>
                                  </p:stCondLst>
                                  <p:childTnLst>
                                    <p:set>
                                      <p:cBhvr>
                                        <p:cTn id="30" dur="1" fill="hold">
                                          <p:stCondLst>
                                            <p:cond delay="0"/>
                                          </p:stCondLst>
                                        </p:cTn>
                                        <p:tgtEl>
                                          <p:spTgt spid="2060">
                                            <p:txEl>
                                              <p:pRg st="0" end="0"/>
                                            </p:txEl>
                                          </p:spTgt>
                                        </p:tgtEl>
                                        <p:attrNameLst>
                                          <p:attrName>style.visibility</p:attrName>
                                        </p:attrNameLst>
                                      </p:cBhvr>
                                      <p:to>
                                        <p:strVal val="visible"/>
                                      </p:to>
                                    </p:set>
                                    <p:animEffect transition="in" filter="circle(out)">
                                      <p:cBhvr additive="repl">
                                        <p:cTn id="31" dur="2000"/>
                                        <p:tgtEl>
                                          <p:spTgt spid="2060">
                                            <p:txEl>
                                              <p:pRg st="0" end="0"/>
                                            </p:txEl>
                                          </p:spTgt>
                                        </p:tgtEl>
                                      </p:cBhvr>
                                    </p:animEffect>
                                  </p:childTnLst>
                                </p:cTn>
                              </p:par>
                              <p:par>
                                <p:cTn id="32" presetID="6" presetClass="entr" presetSubtype="32" fill="hold" nodeType="withEffect">
                                  <p:stCondLst>
                                    <p:cond delay="0"/>
                                  </p:stCondLst>
                                  <p:childTnLst>
                                    <p:set>
                                      <p:cBhvr>
                                        <p:cTn id="33" dur="1" fill="hold">
                                          <p:stCondLst>
                                            <p:cond delay="0"/>
                                          </p:stCondLst>
                                        </p:cTn>
                                        <p:tgtEl>
                                          <p:spTgt spid="2061">
                                            <p:txEl>
                                              <p:pRg st="0" end="0"/>
                                            </p:txEl>
                                          </p:spTgt>
                                        </p:tgtEl>
                                        <p:attrNameLst>
                                          <p:attrName>style.visibility</p:attrName>
                                        </p:attrNameLst>
                                      </p:cBhvr>
                                      <p:to>
                                        <p:strVal val="visible"/>
                                      </p:to>
                                    </p:set>
                                    <p:animEffect transition="in" filter="circle(out)">
                                      <p:cBhvr additive="repl">
                                        <p:cTn id="34" dur="2000"/>
                                        <p:tgtEl>
                                          <p:spTgt spid="2061">
                                            <p:txEl>
                                              <p:pRg st="0" end="0"/>
                                            </p:txEl>
                                          </p:spTgt>
                                        </p:tgtEl>
                                      </p:cBhvr>
                                    </p:animEffect>
                                  </p:childTnLst>
                                </p:cTn>
                              </p:par>
                              <p:par>
                                <p:cTn id="35" presetID="6" presetClass="entr" presetSubtype="32" fill="hold" nodeType="withEffect">
                                  <p:stCondLst>
                                    <p:cond delay="0"/>
                                  </p:stCondLst>
                                  <p:childTnLst>
                                    <p:set>
                                      <p:cBhvr>
                                        <p:cTn id="36" dur="1" fill="hold">
                                          <p:stCondLst>
                                            <p:cond delay="0"/>
                                          </p:stCondLst>
                                        </p:cTn>
                                        <p:tgtEl>
                                          <p:spTgt spid="2061">
                                            <p:txEl>
                                              <p:pRg st="1" end="1"/>
                                            </p:txEl>
                                          </p:spTgt>
                                        </p:tgtEl>
                                        <p:attrNameLst>
                                          <p:attrName>style.visibility</p:attrName>
                                        </p:attrNameLst>
                                      </p:cBhvr>
                                      <p:to>
                                        <p:strVal val="visible"/>
                                      </p:to>
                                    </p:set>
                                    <p:animEffect transition="in" filter="circle(out)">
                                      <p:cBhvr additive="repl">
                                        <p:cTn id="37" dur="2000"/>
                                        <p:tgtEl>
                                          <p:spTgt spid="20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38" restart="whenNotActive" fill="hold" nodeType="interactiveSeq">
                <p:stCondLst>
                  <p:cond evt="onClick" delay="0">
                    <p:tgtEl>
                      <p:spTgt spid="2058"/>
                    </p:tgtEl>
                  </p:cond>
                </p:stCondLst>
                <p:childTnLst>
                  <p:par>
                    <p:cTn id="39" fill="hold">
                      <p:stCondLst>
                        <p:cond evt="onClick" delay="0">
                          <p:tgtEl>
                            <p:spTgt spid="2058"/>
                          </p:tgtEl>
                        </p:cond>
                      </p:stCondLst>
                      <p:childTnLst>
                        <p:par>
                          <p:cTn id="40" fill="hold">
                            <p:stCondLst>
                              <p:cond delay="0"/>
                            </p:stCondLst>
                            <p:childTnLst>
                              <p:par>
                                <p:cTn id="41" presetID="6" presetClass="entr" presetSubtype="32" fill="hold" nodeType="clickEffect">
                                  <p:stCondLst>
                                    <p:cond delay="0"/>
                                  </p:stCondLst>
                                  <p:childTnLst>
                                    <p:set>
                                      <p:cBhvr>
                                        <p:cTn id="42" dur="1" fill="hold">
                                          <p:stCondLst>
                                            <p:cond delay="0"/>
                                          </p:stCondLst>
                                        </p:cTn>
                                        <p:tgtEl>
                                          <p:spTgt spid="2063"/>
                                        </p:tgtEl>
                                        <p:attrNameLst>
                                          <p:attrName>style.visibility</p:attrName>
                                        </p:attrNameLst>
                                      </p:cBhvr>
                                      <p:to>
                                        <p:strVal val="visible"/>
                                      </p:to>
                                    </p:set>
                                    <p:animEffect transition="in" filter="circle(out)">
                                      <p:cBhvr additive="repl">
                                        <p:cTn id="43" dur="2000"/>
                                        <p:tgtEl>
                                          <p:spTgt spid="2063"/>
                                        </p:tgtEl>
                                      </p:cBhvr>
                                    </p:animEffect>
                                  </p:childTnLst>
                                </p:cTn>
                              </p:par>
                              <p:par>
                                <p:cTn id="44" presetID="10" presetClass="entr" fill="hold" nodeType="withEffect">
                                  <p:stCondLst>
                                    <p:cond delay="0"/>
                                  </p:stCondLst>
                                  <p:childTnLst>
                                    <p:set>
                                      <p:cBhvr>
                                        <p:cTn id="45" dur="1" fill="hold">
                                          <p:stCondLst>
                                            <p:cond delay="0"/>
                                          </p:stCondLst>
                                        </p:cTn>
                                        <p:tgtEl>
                                          <p:spTgt spid="2116"/>
                                        </p:tgtEl>
                                        <p:attrNameLst>
                                          <p:attrName>style.visibility</p:attrName>
                                        </p:attrNameLst>
                                      </p:cBhvr>
                                      <p:to>
                                        <p:strVal val="visible"/>
                                      </p:to>
                                    </p:set>
                                    <p:animEffect transition="in" filter="fade">
                                      <p:cBhvr additive="repl">
                                        <p:cTn id="46" dur="500"/>
                                        <p:tgtEl>
                                          <p:spTgt spid="2116"/>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47" restart="whenNotActive" fill="hold" nodeType="interactiveSeq">
                <p:stCondLst>
                  <p:cond evt="onClick" delay="0">
                    <p:tgtEl>
                      <p:spTgt spid="2071"/>
                    </p:tgtEl>
                  </p:cond>
                </p:stCondLst>
                <p:childTnLst>
                  <p:par>
                    <p:cTn id="48" fill="hold">
                      <p:stCondLst>
                        <p:cond evt="onClick" delay="0">
                          <p:tgtEl>
                            <p:spTgt spid="2071"/>
                          </p:tgtEl>
                        </p:cond>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2073"/>
                                        </p:tgtEl>
                                        <p:attrNameLst>
                                          <p:attrName>style.visibility</p:attrName>
                                        </p:attrNameLst>
                                      </p:cBhvr>
                                      <p:to>
                                        <p:strVal val="visible"/>
                                      </p:to>
                                    </p:set>
                                    <p:animEffect transition="in" filter="circle(out)">
                                      <p:cBhvr additive="repl">
                                        <p:cTn id="52" dur="2000"/>
                                        <p:tgtEl>
                                          <p:spTgt spid="2073"/>
                                        </p:tgtEl>
                                      </p:cBhvr>
                                    </p:animEffect>
                                  </p:childTnLst>
                                </p:cTn>
                              </p:par>
                              <p:par>
                                <p:cTn id="53" presetID="6" presetClass="entr" presetSubtype="32" fill="hold" nodeType="withEffect">
                                  <p:stCondLst>
                                    <p:cond delay="0"/>
                                  </p:stCondLst>
                                  <p:childTnLst>
                                    <p:set>
                                      <p:cBhvr>
                                        <p:cTn id="54" dur="1" fill="hold">
                                          <p:stCondLst>
                                            <p:cond delay="0"/>
                                          </p:stCondLst>
                                        </p:cTn>
                                        <p:tgtEl>
                                          <p:spTgt spid="2072"/>
                                        </p:tgtEl>
                                        <p:attrNameLst>
                                          <p:attrName>style.visibility</p:attrName>
                                        </p:attrNameLst>
                                      </p:cBhvr>
                                      <p:to>
                                        <p:strVal val="visible"/>
                                      </p:to>
                                    </p:set>
                                    <p:animEffect transition="in" filter="circle(out)">
                                      <p:cBhvr additive="repl">
                                        <p:cTn id="55" dur="2000"/>
                                        <p:tgtEl>
                                          <p:spTgt spid="2072"/>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56" restart="whenNotActive" fill="hold" nodeType="interactiveSeq">
                <p:stCondLst>
                  <p:cond evt="onClick" delay="0">
                    <p:tgtEl>
                      <p:spTgt spid="2116"/>
                    </p:tgtEl>
                  </p:cond>
                </p:stCondLst>
                <p:childTnLst>
                  <p:par>
                    <p:cTn id="57" fill="hold">
                      <p:stCondLst>
                        <p:cond evt="onClick" delay="0">
                          <p:tgtEl>
                            <p:spTgt spid="2116"/>
                          </p:tgtEl>
                        </p:cond>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117"/>
                                        </p:tgtEl>
                                        <p:attrNameLst>
                                          <p:attrName>style.visibility</p:attrName>
                                        </p:attrNameLst>
                                      </p:cBhvr>
                                      <p:to>
                                        <p:strVal val="visible"/>
                                      </p:to>
                                    </p:set>
                                    <p:anim calcmode="lin" valueType="num">
                                      <p:cBhvr additive="repl">
                                        <p:cTn id="61" dur="500" fill="hold"/>
                                        <p:tgtEl>
                                          <p:spTgt spid="2117"/>
                                        </p:tgtEl>
                                        <p:attrNameLst>
                                          <p:attrName>ppt_w</p:attrName>
                                        </p:attrNameLst>
                                      </p:cBhvr>
                                      <p:tavLst>
                                        <p:tav tm="0">
                                          <p:val>
                                            <p:fltVal val="0"/>
                                          </p:val>
                                        </p:tav>
                                        <p:tav tm="100000">
                                          <p:val>
                                            <p:strVal val="#ppt_w"/>
                                          </p:val>
                                        </p:tav>
                                      </p:tavLst>
                                    </p:anim>
                                    <p:anim calcmode="lin" valueType="num">
                                      <p:cBhvr additive="repl">
                                        <p:cTn id="62" dur="500" fill="hold"/>
                                        <p:tgtEl>
                                          <p:spTgt spid="2117"/>
                                        </p:tgtEl>
                                        <p:attrNameLst>
                                          <p:attrName>ppt_h</p:attrName>
                                        </p:attrNameLst>
                                      </p:cBhvr>
                                      <p:tavLst>
                                        <p:tav tm="0">
                                          <p:val>
                                            <p:fltVal val="0"/>
                                          </p:val>
                                        </p:tav>
                                        <p:tav tm="100000">
                                          <p:val>
                                            <p:strVal val="#ppt_h"/>
                                          </p:val>
                                        </p:tav>
                                      </p:tavLst>
                                    </p:anim>
                                    <p:animEffect transition="in" filter="fade">
                                      <p:cBhvr additive="repl">
                                        <p:cTn id="63" dur="500"/>
                                        <p:tgtEl>
                                          <p:spTgt spid="2117"/>
                                        </p:tgtEl>
                                      </p:cBhvr>
                                    </p:animEffect>
                                  </p:childTnLst>
                                </p:cTn>
                              </p:par>
                              <p:par>
                                <p:cTn id="64" presetID="10" presetClass="exit" fill="hold" nodeType="withEffect">
                                  <p:stCondLst>
                                    <p:cond delay="0"/>
                                  </p:stCondLst>
                                  <p:childTnLst>
                                    <p:animEffect transition="out" filter="fade">
                                      <p:cBhvr additive="repl">
                                        <p:cTn id="65" dur="500"/>
                                        <p:tgtEl>
                                          <p:spTgt spid="2116"/>
                                        </p:tgtEl>
                                      </p:cBhvr>
                                    </p:animEffect>
                                    <p:set>
                                      <p:cBhvr>
                                        <p:cTn id="66" dur="1" fill="hold">
                                          <p:stCondLst>
                                            <p:cond delay="499"/>
                                          </p:stCondLst>
                                        </p:cTn>
                                        <p:tgtEl>
                                          <p:spTgt spid="2116"/>
                                        </p:tgtEl>
                                        <p:attrNameLst>
                                          <p:attrName>style.visibility</p:attrName>
                                        </p:attrNameLst>
                                      </p:cBhvr>
                                      <p:to>
                                        <p:strVal val="hidden"/>
                                      </p:to>
                                    </p:set>
                                  </p:childTnLst>
                                </p:cTn>
                              </p:par>
                              <p:par>
                                <p:cTn id="67" presetID="10" presetClass="entr" fill="hold" nodeType="withEffect">
                                  <p:stCondLst>
                                    <p:cond delay="0"/>
                                  </p:stCondLst>
                                  <p:childTnLst>
                                    <p:set>
                                      <p:cBhvr>
                                        <p:cTn id="68" dur="1" fill="hold">
                                          <p:stCondLst>
                                            <p:cond delay="0"/>
                                          </p:stCondLst>
                                        </p:cTn>
                                        <p:tgtEl>
                                          <p:spTgt spid="2118"/>
                                        </p:tgtEl>
                                        <p:attrNameLst>
                                          <p:attrName>style.visibility</p:attrName>
                                        </p:attrNameLst>
                                      </p:cBhvr>
                                      <p:to>
                                        <p:strVal val="visible"/>
                                      </p:to>
                                    </p:set>
                                    <p:animEffect transition="in" filter="fade">
                                      <p:cBhvr additive="repl">
                                        <p:cTn id="69" dur="500"/>
                                        <p:tgtEl>
                                          <p:spTgt spid="2118"/>
                                        </p:tgtEl>
                                      </p:cBhvr>
                                    </p:animEffect>
                                  </p:childTnLst>
                                </p:cTn>
                              </p:par>
                              <p:par>
                                <p:cTn id="70" presetID="10" presetClass="exit" fill="hold" nodeType="withEffect">
                                  <p:stCondLst>
                                    <p:cond delay="0"/>
                                  </p:stCondLst>
                                  <p:childTnLst>
                                    <p:animEffect transition="out" filter="fade">
                                      <p:cBhvr additive="repl">
                                        <p:cTn id="71" dur="500"/>
                                        <p:tgtEl>
                                          <p:spTgt spid="2063"/>
                                        </p:tgtEl>
                                      </p:cBhvr>
                                    </p:animEffect>
                                    <p:set>
                                      <p:cBhvr>
                                        <p:cTn id="72" dur="1" fill="hold">
                                          <p:stCondLst>
                                            <p:cond delay="499"/>
                                          </p:stCondLst>
                                        </p:cTn>
                                        <p:tgtEl>
                                          <p:spTgt spid="20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73" restart="whenNotActive" fill="hold" nodeType="interactiveSeq">
                <p:stCondLst>
                  <p:cond evt="onClick" delay="0">
                    <p:tgtEl>
                      <p:spTgt spid="2118"/>
                    </p:tgtEl>
                  </p:cond>
                </p:stCondLst>
                <p:childTnLst>
                  <p:par>
                    <p:cTn id="74" fill="hold">
                      <p:stCondLst>
                        <p:cond evt="onClick" delay="0">
                          <p:tgtEl>
                            <p:spTgt spid="2118"/>
                          </p:tgtEl>
                        </p:cond>
                      </p:stCondLst>
                      <p:childTnLst>
                        <p:par>
                          <p:cTn id="75" fill="hold">
                            <p:stCondLst>
                              <p:cond delay="0"/>
                            </p:stCondLst>
                            <p:childTnLst>
                              <p:par>
                                <p:cTn id="76" presetID="10" presetClass="exit" fill="hold" nodeType="clickEffect">
                                  <p:stCondLst>
                                    <p:cond delay="0"/>
                                  </p:stCondLst>
                                  <p:childTnLst>
                                    <p:animEffect transition="out" filter="fade">
                                      <p:cBhvr additive="repl">
                                        <p:cTn id="77" dur="500"/>
                                        <p:tgtEl>
                                          <p:spTgt spid="2118"/>
                                        </p:tgtEl>
                                      </p:cBhvr>
                                    </p:animEffect>
                                    <p:set>
                                      <p:cBhvr>
                                        <p:cTn id="78" dur="1" fill="hold">
                                          <p:stCondLst>
                                            <p:cond delay="499"/>
                                          </p:stCondLst>
                                        </p:cTn>
                                        <p:tgtEl>
                                          <p:spTgt spid="2118"/>
                                        </p:tgtEl>
                                        <p:attrNameLst>
                                          <p:attrName>style.visibility</p:attrName>
                                        </p:attrNameLst>
                                      </p:cBhvr>
                                      <p:to>
                                        <p:strVal val="hidden"/>
                                      </p:to>
                                    </p:set>
                                  </p:childTnLst>
                                </p:cTn>
                              </p:par>
                              <p:par>
                                <p:cTn id="79" presetID="10" presetClass="entr" fill="hold" nodeType="withEffect">
                                  <p:stCondLst>
                                    <p:cond delay="0"/>
                                  </p:stCondLst>
                                  <p:childTnLst>
                                    <p:set>
                                      <p:cBhvr>
                                        <p:cTn id="80" dur="1" fill="hold">
                                          <p:stCondLst>
                                            <p:cond delay="0"/>
                                          </p:stCondLst>
                                        </p:cTn>
                                        <p:tgtEl>
                                          <p:spTgt spid="2116"/>
                                        </p:tgtEl>
                                        <p:attrNameLst>
                                          <p:attrName>style.visibility</p:attrName>
                                        </p:attrNameLst>
                                      </p:cBhvr>
                                      <p:to>
                                        <p:strVal val="visible"/>
                                      </p:to>
                                    </p:set>
                                    <p:animEffect transition="in" filter="fade">
                                      <p:cBhvr additive="repl">
                                        <p:cTn id="81" dur="500"/>
                                        <p:tgtEl>
                                          <p:spTgt spid="2116"/>
                                        </p:tgtEl>
                                      </p:cBhvr>
                                    </p:animEffect>
                                  </p:childTnLst>
                                </p:cTn>
                              </p:par>
                              <p:par>
                                <p:cTn id="82" presetID="53" presetClass="exit" presetSubtype="32" fill="hold" nodeType="withEffect">
                                  <p:stCondLst>
                                    <p:cond delay="0"/>
                                  </p:stCondLst>
                                  <p:childTnLst>
                                    <p:anim calcmode="lin" valueType="num">
                                      <p:cBhvr additive="repl">
                                        <p:cTn id="83" dur="500"/>
                                        <p:tgtEl>
                                          <p:spTgt spid="2117"/>
                                        </p:tgtEl>
                                        <p:attrNameLst>
                                          <p:attrName>ppt_w</p:attrName>
                                        </p:attrNameLst>
                                      </p:cBhvr>
                                      <p:tavLst>
                                        <p:tav tm="0">
                                          <p:val>
                                            <p:strVal val="#ppt_w"/>
                                          </p:val>
                                        </p:tav>
                                        <p:tav tm="100000">
                                          <p:val>
                                            <p:fltVal val="0"/>
                                          </p:val>
                                        </p:tav>
                                      </p:tavLst>
                                    </p:anim>
                                    <p:anim calcmode="lin" valueType="num">
                                      <p:cBhvr additive="repl">
                                        <p:cTn id="84" dur="500"/>
                                        <p:tgtEl>
                                          <p:spTgt spid="2117"/>
                                        </p:tgtEl>
                                        <p:attrNameLst>
                                          <p:attrName>ppt_h</p:attrName>
                                        </p:attrNameLst>
                                      </p:cBhvr>
                                      <p:tavLst>
                                        <p:tav tm="0">
                                          <p:val>
                                            <p:strVal val="#ppt_h"/>
                                          </p:val>
                                        </p:tav>
                                        <p:tav tm="100000">
                                          <p:val>
                                            <p:fltVal val="0"/>
                                          </p:val>
                                        </p:tav>
                                      </p:tavLst>
                                    </p:anim>
                                    <p:animEffect transition="out" filter="fade">
                                      <p:cBhvr additive="repl">
                                        <p:cTn id="85" dur="500"/>
                                        <p:tgtEl>
                                          <p:spTgt spid="2117"/>
                                        </p:tgtEl>
                                      </p:cBhvr>
                                    </p:animEffect>
                                    <p:set>
                                      <p:cBhvr>
                                        <p:cTn id="86" dur="1" fill="hold">
                                          <p:stCondLst>
                                            <p:cond delay="499"/>
                                          </p:stCondLst>
                                        </p:cTn>
                                        <p:tgtEl>
                                          <p:spTgt spid="2117"/>
                                        </p:tgtEl>
                                        <p:attrNameLst>
                                          <p:attrName>style.visibility</p:attrName>
                                        </p:attrNameLst>
                                      </p:cBhvr>
                                      <p:to>
                                        <p:strVal val="hidden"/>
                                      </p:to>
                                    </p:set>
                                  </p:childTnLst>
                                </p:cTn>
                              </p:par>
                              <p:par>
                                <p:cTn id="87" presetID="10" presetClass="entr" fill="hold" nodeType="withEffect">
                                  <p:stCondLst>
                                    <p:cond delay="0"/>
                                  </p:stCondLst>
                                  <p:childTnLst>
                                    <p:set>
                                      <p:cBhvr>
                                        <p:cTn id="88" dur="1" fill="hold">
                                          <p:stCondLst>
                                            <p:cond delay="0"/>
                                          </p:stCondLst>
                                        </p:cTn>
                                        <p:tgtEl>
                                          <p:spTgt spid="2063"/>
                                        </p:tgtEl>
                                        <p:attrNameLst>
                                          <p:attrName>style.visibility</p:attrName>
                                        </p:attrNameLst>
                                      </p:cBhvr>
                                      <p:to>
                                        <p:strVal val="visible"/>
                                      </p:to>
                                    </p:set>
                                    <p:animEffect transition="in" filter="fade">
                                      <p:cBhvr additive="repl">
                                        <p:cTn id="89"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 name="Grafik 1"/>
          <p:cNvPicPr/>
          <p:nvPr/>
        </p:nvPicPr>
        <p:blipFill>
          <a:blip r:embed="rId2" cstate="print"/>
          <a:srcRect l="11442" t="140" r="41359" b="-140"/>
          <a:stretch/>
        </p:blipFill>
        <p:spPr>
          <a:xfrm>
            <a:off x="6420600" y="87480"/>
            <a:ext cx="5217480" cy="6715080"/>
          </a:xfrm>
          <a:prstGeom prst="rect">
            <a:avLst/>
          </a:prstGeom>
          <a:ln w="0">
            <a:noFill/>
          </a:ln>
          <a:effectLst>
            <a:softEdge rad="317520"/>
          </a:effectLst>
        </p:spPr>
      </p:pic>
      <p:pic>
        <p:nvPicPr>
          <p:cNvPr id="2120" name="Picture 2"/>
          <p:cNvPicPr/>
          <p:nvPr/>
        </p:nvPicPr>
        <p:blipFill>
          <a:blip r:embed="rId3" cstate="print"/>
          <a:srcRect t="51720"/>
          <a:stretch/>
        </p:blipFill>
        <p:spPr>
          <a:xfrm>
            <a:off x="765000" y="1507320"/>
            <a:ext cx="4870080" cy="5076360"/>
          </a:xfrm>
          <a:prstGeom prst="rect">
            <a:avLst/>
          </a:prstGeom>
          <a:ln w="0">
            <a:noFill/>
          </a:ln>
        </p:spPr>
      </p:pic>
      <p:sp>
        <p:nvSpPr>
          <p:cNvPr id="2121" name="PlaceHolder 1"/>
          <p:cNvSpPr>
            <a:spLocks noGrp="1"/>
          </p:cNvSpPr>
          <p:nvPr>
            <p:ph type="title"/>
          </p:nvPr>
        </p:nvSpPr>
        <p:spPr>
          <a:xfrm>
            <a:off x="795600" y="359640"/>
            <a:ext cx="4843800" cy="730800"/>
          </a:xfrm>
          <a:prstGeom prst="rect">
            <a:avLst/>
          </a:prstGeom>
          <a:solidFill>
            <a:srgbClr val="4E8542"/>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Badanie PISA9 </a:t>
            </a:r>
            <a:r>
              <a:t/>
            </a:r>
            <a:br/>
            <a:endParaRPr lang="pl-PL" sz="3200" b="0" strike="noStrike" spc="-1">
              <a:latin typeface="Arial"/>
            </a:endParaRPr>
          </a:p>
        </p:txBody>
      </p:sp>
      <p:pic>
        <p:nvPicPr>
          <p:cNvPr id="2122" name="Picture 11"/>
          <p:cNvPicPr/>
          <p:nvPr/>
        </p:nvPicPr>
        <p:blipFill>
          <a:blip r:embed="rId4" cstate="print"/>
          <a:srcRect t="39597"/>
          <a:stretch/>
        </p:blipFill>
        <p:spPr>
          <a:xfrm>
            <a:off x="0" y="5347800"/>
            <a:ext cx="426240" cy="1434600"/>
          </a:xfrm>
          <a:prstGeom prst="rect">
            <a:avLst/>
          </a:prstGeom>
          <a:ln w="0">
            <a:noFill/>
          </a:ln>
        </p:spPr>
      </p:pic>
      <p:sp>
        <p:nvSpPr>
          <p:cNvPr id="2123" name="Pfeil: nach oben 9"/>
          <p:cNvSpPr/>
          <p:nvPr/>
        </p:nvSpPr>
        <p:spPr>
          <a:xfrm>
            <a:off x="2868120" y="1438920"/>
            <a:ext cx="344880" cy="470880"/>
          </a:xfrm>
          <a:prstGeom prst="upArrow">
            <a:avLst>
              <a:gd name="adj1" fmla="val 50000"/>
              <a:gd name="adj2" fmla="val 50000"/>
            </a:avLst>
          </a:prstGeom>
          <a:solidFill>
            <a:srgbClr val="F07F09"/>
          </a:solidFill>
          <a:ln>
            <a:solidFill>
              <a:srgbClr val="B15D06"/>
            </a:solidFill>
            <a:round/>
          </a:ln>
        </p:spPr>
        <p:style>
          <a:lnRef idx="2">
            <a:schemeClr val="accent1">
              <a:shade val="50000"/>
            </a:schemeClr>
          </a:lnRef>
          <a:fillRef idx="1">
            <a:schemeClr val="accent1"/>
          </a:fillRef>
          <a:effectRef idx="0">
            <a:schemeClr val="accent1"/>
          </a:effectRef>
          <a:fontRef idx="minor"/>
        </p:style>
      </p:sp>
      <p:pic>
        <p:nvPicPr>
          <p:cNvPr id="2124" name="Picture 2"/>
          <p:cNvPicPr/>
          <p:nvPr/>
        </p:nvPicPr>
        <p:blipFill>
          <a:blip r:embed="rId3" cstate="print"/>
          <a:srcRect l="-204" t="4245" r="204" b="45725"/>
          <a:stretch/>
        </p:blipFill>
        <p:spPr>
          <a:xfrm>
            <a:off x="778320" y="1410120"/>
            <a:ext cx="4870080" cy="5293800"/>
          </a:xfrm>
          <a:prstGeom prst="rect">
            <a:avLst/>
          </a:prstGeom>
          <a:ln w="0">
            <a:noFill/>
          </a:ln>
        </p:spPr>
      </p:pic>
      <p:pic>
        <p:nvPicPr>
          <p:cNvPr id="2125" name="Picture 2"/>
          <p:cNvPicPr/>
          <p:nvPr/>
        </p:nvPicPr>
        <p:blipFill>
          <a:blip r:embed="rId3" cstate="print"/>
          <a:srcRect t="1814" b="95544"/>
          <a:stretch/>
        </p:blipFill>
        <p:spPr>
          <a:xfrm>
            <a:off x="749160" y="1138680"/>
            <a:ext cx="4902120" cy="280440"/>
          </a:xfrm>
          <a:prstGeom prst="rect">
            <a:avLst/>
          </a:prstGeom>
          <a:ln w="0">
            <a:noFill/>
          </a:ln>
        </p:spPr>
      </p:pic>
      <p:sp>
        <p:nvSpPr>
          <p:cNvPr id="2126" name="Pfeil: nach unten 8"/>
          <p:cNvSpPr/>
          <p:nvPr/>
        </p:nvSpPr>
        <p:spPr>
          <a:xfrm>
            <a:off x="2868120" y="6171120"/>
            <a:ext cx="344880" cy="568080"/>
          </a:xfrm>
          <a:prstGeom prst="downArrow">
            <a:avLst>
              <a:gd name="adj1" fmla="val 50000"/>
              <a:gd name="adj2" fmla="val 50000"/>
            </a:avLst>
          </a:prstGeom>
          <a:solidFill>
            <a:srgbClr val="F07F09"/>
          </a:solidFill>
          <a:ln>
            <a:solidFill>
              <a:srgbClr val="B15D06"/>
            </a:solidFill>
            <a:round/>
          </a:ln>
        </p:spPr>
        <p:style>
          <a:lnRef idx="2">
            <a:schemeClr val="accent1">
              <a:shade val="50000"/>
            </a:schemeClr>
          </a:lnRef>
          <a:fillRef idx="1">
            <a:schemeClr val="accent1"/>
          </a:fillRef>
          <a:effectRef idx="0">
            <a:schemeClr val="accent1"/>
          </a:effectRef>
          <a:fontRef idx="minor"/>
        </p:style>
      </p:sp>
      <p:pic>
        <p:nvPicPr>
          <p:cNvPr id="2127" name="Grafik 40" descr="Wiedergabe mit einfarbiger Füllung"/>
          <p:cNvPicPr/>
          <p:nvPr/>
        </p:nvPicPr>
        <p:blipFill>
          <a:blip r:embed="rId5" cstate="print"/>
          <a:stretch/>
        </p:blipFill>
        <p:spPr>
          <a:xfrm>
            <a:off x="11100600" y="6150960"/>
            <a:ext cx="552960" cy="552960"/>
          </a:xfrm>
          <a:prstGeom prst="rect">
            <a:avLst/>
          </a:prstGeom>
          <a:ln w="0">
            <a:noFill/>
          </a:ln>
        </p:spPr>
      </p:pic>
      <p:sp>
        <p:nvSpPr>
          <p:cNvPr id="2128" name="Textfeld 27"/>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129" name="Textfeld 28"/>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130"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6" action="ppaction://hlinksldjump"/>
              </a:rPr>
              <a:t>Sonstige Ein- flussfaktoren</a:t>
            </a:r>
            <a:endParaRPr lang="pl-PL" sz="1050" b="0" strike="noStrike" spc="-1">
              <a:latin typeface="Arial"/>
            </a:endParaRPr>
          </a:p>
        </p:txBody>
      </p:sp>
      <p:sp>
        <p:nvSpPr>
          <p:cNvPr id="2131"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7" action="ppaction://hlinksldjump"/>
              </a:rPr>
              <a:t>Fazit &amp; Litera-turverzeichnis</a:t>
            </a:r>
            <a:endParaRPr lang="pl-PL" sz="1000" b="0" strike="noStrike" spc="-1">
              <a:latin typeface="Arial"/>
            </a:endParaRPr>
          </a:p>
        </p:txBody>
      </p:sp>
      <p:sp>
        <p:nvSpPr>
          <p:cNvPr id="2132" name="Textfeld 46"/>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133" name="Textfeld 47"/>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134" name="Textfeld 48"/>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135" name="Textfeld 49"/>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136" name="Textfeld 50"/>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137"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8" action="ppaction://hlinksldjump"/>
              </a:rPr>
              <a:t>Deutsches Schulsystem</a:t>
            </a:r>
            <a:endParaRPr lang="pl-PL" sz="1100" b="0" strike="noStrike" spc="-1">
              <a:latin typeface="Arial"/>
            </a:endParaRPr>
          </a:p>
        </p:txBody>
      </p:sp>
      <p:sp>
        <p:nvSpPr>
          <p:cNvPr id="2138"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Slowakisches Schulsystem</a:t>
            </a:r>
            <a:endParaRPr lang="pl-PL" sz="1050" b="0" strike="noStrike" spc="-1">
              <a:latin typeface="Arial"/>
            </a:endParaRPr>
          </a:p>
        </p:txBody>
      </p:sp>
      <p:sp>
        <p:nvSpPr>
          <p:cNvPr id="2139"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Bildungs-standards</a:t>
            </a:r>
            <a:endParaRPr lang="pl-PL" sz="1100" b="0" strike="noStrike" spc="-1">
              <a:latin typeface="Arial"/>
            </a:endParaRPr>
          </a:p>
        </p:txBody>
      </p:sp>
      <p:sp>
        <p:nvSpPr>
          <p:cNvPr id="2140"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1" action="ppaction://hlinksldjump"/>
              </a:rPr>
              <a:t>Studien</a:t>
            </a:r>
            <a:endParaRPr lang="pl-PL" sz="1100" b="0" strike="noStrike" spc="-1">
              <a:latin typeface="Arial"/>
            </a:endParaRPr>
          </a:p>
        </p:txBody>
      </p:sp>
      <p:sp>
        <p:nvSpPr>
          <p:cNvPr id="2141"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2" action="ppaction://hlinksldjump"/>
              </a:rPr>
              <a:t>Polnisches Schulsystem</a:t>
            </a:r>
            <a:endParaRPr lang="pl-PL" sz="1100" b="0" strike="noStrike" spc="-1">
              <a:latin typeface="Arial"/>
            </a:endParaRPr>
          </a:p>
        </p:txBody>
      </p:sp>
      <p:sp>
        <p:nvSpPr>
          <p:cNvPr id="2142" name="Textfeld 2"/>
          <p:cNvSpPr/>
          <p:nvPr/>
        </p:nvSpPr>
        <p:spPr>
          <a:xfrm>
            <a:off x="6634080" y="6502320"/>
            <a:ext cx="823320" cy="4554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Abbildung 13</a:t>
            </a:r>
            <a:endParaRPr lang="pl-PL" sz="1200" b="0" strike="noStrike" spc="-1">
              <a:latin typeface="Arial"/>
            </a:endParaRPr>
          </a:p>
        </p:txBody>
      </p:sp>
      <p:sp>
        <p:nvSpPr>
          <p:cNvPr id="2143" name="Textfeld 3"/>
          <p:cNvSpPr/>
          <p:nvPr/>
        </p:nvSpPr>
        <p:spPr>
          <a:xfrm>
            <a:off x="5081760" y="6511680"/>
            <a:ext cx="823320" cy="4554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Abbildung 12</a:t>
            </a:r>
            <a:endParaRPr lang="pl-PL" sz="1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2126"/>
                    </p:tgtEl>
                  </p:cond>
                </p:stCondLst>
                <p:childTnLst>
                  <p:par>
                    <p:cTn id="3" fill="hold">
                      <p:stCondLst>
                        <p:cond evt="onClick" delay="0">
                          <p:tgtEl>
                            <p:spTgt spid="2126"/>
                          </p:tgtEl>
                        </p:cond>
                      </p:stCondLst>
                      <p:childTnLst>
                        <p:par>
                          <p:cTn id="4" fill="hold">
                            <p:stCondLst>
                              <p:cond delay="0"/>
                            </p:stCondLst>
                            <p:childTnLst>
                              <p:par>
                                <p:cTn id="5" presetID="22" presetClass="exit" presetSubtype="4" fill="hold" nodeType="clickEffect">
                                  <p:stCondLst>
                                    <p:cond delay="0"/>
                                  </p:stCondLst>
                                  <p:childTnLst>
                                    <p:animEffect transition="out" filter="wipe(down)">
                                      <p:cBhvr additive="repl">
                                        <p:cTn id="6" dur="500"/>
                                        <p:tgtEl>
                                          <p:spTgt spid="2124"/>
                                        </p:tgtEl>
                                      </p:cBhvr>
                                    </p:animEffect>
                                    <p:set>
                                      <p:cBhvr>
                                        <p:cTn id="7" dur="1" fill="hold">
                                          <p:stCondLst>
                                            <p:cond delay="499"/>
                                          </p:stCondLst>
                                        </p:cTn>
                                        <p:tgtEl>
                                          <p:spTgt spid="2124"/>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500"/>
                                        <p:tgtEl>
                                          <p:spTgt spid="2126"/>
                                        </p:tgtEl>
                                      </p:cBhvr>
                                    </p:animEffect>
                                    <p:set>
                                      <p:cBhvr>
                                        <p:cTn id="10" dur="1" fill="hold">
                                          <p:stCondLst>
                                            <p:cond delay="499"/>
                                          </p:stCondLst>
                                        </p:cTn>
                                        <p:tgtEl>
                                          <p:spTgt spid="2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11" restart="whenNotActive" fill="hold" nodeType="interactiveSeq">
                <p:stCondLst>
                  <p:cond evt="onClick" delay="0">
                    <p:tgtEl>
                      <p:spTgt spid="2123"/>
                    </p:tgtEl>
                  </p:cond>
                </p:stCondLst>
                <p:childTnLst>
                  <p:par>
                    <p:cTn id="12" fill="hold">
                      <p:stCondLst>
                        <p:cond evt="onClick" delay="0">
                          <p:tgtEl>
                            <p:spTgt spid="2123"/>
                          </p:tgtEl>
                        </p:cond>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124"/>
                                        </p:tgtEl>
                                        <p:attrNameLst>
                                          <p:attrName>style.visibility</p:attrName>
                                        </p:attrNameLst>
                                      </p:cBhvr>
                                      <p:to>
                                        <p:strVal val="visible"/>
                                      </p:to>
                                    </p:set>
                                    <p:animEffect transition="in" filter="wipe(down)">
                                      <p:cBhvr additive="repl">
                                        <p:cTn id="16" dur="500"/>
                                        <p:tgtEl>
                                          <p:spTgt spid="2124"/>
                                        </p:tgtEl>
                                      </p:cBhvr>
                                    </p:animEffect>
                                  </p:childTnLst>
                                </p:cTn>
                              </p:par>
                              <p:par>
                                <p:cTn id="17" presetID="10" presetClass="entr" fill="hold" nodeType="withEffect">
                                  <p:stCondLst>
                                    <p:cond delay="0"/>
                                  </p:stCondLst>
                                  <p:childTnLst>
                                    <p:set>
                                      <p:cBhvr>
                                        <p:cTn id="18" dur="1" fill="hold">
                                          <p:stCondLst>
                                            <p:cond delay="0"/>
                                          </p:stCondLst>
                                        </p:cTn>
                                        <p:tgtEl>
                                          <p:spTgt spid="2126"/>
                                        </p:tgtEl>
                                        <p:attrNameLst>
                                          <p:attrName>style.visibility</p:attrName>
                                        </p:attrNameLst>
                                      </p:cBhvr>
                                      <p:to>
                                        <p:strVal val="visible"/>
                                      </p:to>
                                    </p:set>
                                    <p:animEffect transition="in" filter="fade">
                                      <p:cBhvr additive="repl">
                                        <p:cTn id="19" dur="500"/>
                                        <p:tgtEl>
                                          <p:spTgt spid="2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4" name="Diagramm 38"/>
          <p:cNvGraphicFramePr/>
          <p:nvPr/>
        </p:nvGraphicFramePr>
        <p:xfrm>
          <a:off x="6342840" y="3713400"/>
          <a:ext cx="4944600" cy="2741400"/>
        </p:xfrm>
        <a:graphic>
          <a:graphicData uri="http://schemas.openxmlformats.org/drawingml/2006/chart">
            <c:chart xmlns:c="http://schemas.openxmlformats.org/drawingml/2006/chart" xmlns:r="http://schemas.openxmlformats.org/officeDocument/2006/relationships" r:id="rId2"/>
          </a:graphicData>
        </a:graphic>
      </p:graphicFrame>
      <p:sp>
        <p:nvSpPr>
          <p:cNvPr id="2145" name="PlaceHolder 1"/>
          <p:cNvSpPr>
            <a:spLocks noGrp="1"/>
          </p:cNvSpPr>
          <p:nvPr>
            <p:ph type="title"/>
          </p:nvPr>
        </p:nvSpPr>
        <p:spPr>
          <a:xfrm>
            <a:off x="795600" y="359640"/>
            <a:ext cx="4843800" cy="730800"/>
          </a:xfrm>
          <a:prstGeom prst="rect">
            <a:avLst/>
          </a:prstGeom>
          <a:solidFill>
            <a:srgbClr val="4E8542"/>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Badanie PISA9 </a:t>
            </a:r>
            <a:r>
              <a:t/>
            </a:r>
            <a:br/>
            <a:endParaRPr lang="pl-PL" sz="3200" b="0" strike="noStrike" spc="-1">
              <a:latin typeface="Arial"/>
            </a:endParaRPr>
          </a:p>
        </p:txBody>
      </p:sp>
      <p:pic>
        <p:nvPicPr>
          <p:cNvPr id="2146" name="Picture 11"/>
          <p:cNvPicPr/>
          <p:nvPr/>
        </p:nvPicPr>
        <p:blipFill>
          <a:blip r:embed="rId3" cstate="print"/>
          <a:srcRect t="39597"/>
          <a:stretch/>
        </p:blipFill>
        <p:spPr>
          <a:xfrm>
            <a:off x="0" y="5347800"/>
            <a:ext cx="426240" cy="1434600"/>
          </a:xfrm>
          <a:prstGeom prst="rect">
            <a:avLst/>
          </a:prstGeom>
          <a:ln w="0">
            <a:noFill/>
          </a:ln>
        </p:spPr>
      </p:pic>
      <p:sp>
        <p:nvSpPr>
          <p:cNvPr id="2147" name="Textfeld 35"/>
          <p:cNvSpPr/>
          <p:nvPr/>
        </p:nvSpPr>
        <p:spPr>
          <a:xfrm>
            <a:off x="9482400" y="6065640"/>
            <a:ext cx="2193840" cy="57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14480">
              <a:lnSpc>
                <a:spcPct val="114000"/>
              </a:lnSpc>
              <a:tabLst>
                <a:tab pos="0" algn="l"/>
              </a:tabLst>
            </a:pPr>
            <a:r>
              <a:rPr lang="de-DE" sz="1400" b="0" strike="noStrike" spc="-1">
                <a:solidFill>
                  <a:srgbClr val="171717"/>
                </a:solidFill>
                <a:latin typeface="Calibri"/>
                <a:ea typeface="Calibri"/>
              </a:rPr>
              <a:t>→</a:t>
            </a:r>
            <a:r>
              <a:rPr lang="de-DE" sz="1400" b="0" strike="noStrike" spc="-1">
                <a:solidFill>
                  <a:srgbClr val="171717"/>
                </a:solidFill>
                <a:latin typeface="Arial"/>
                <a:ea typeface="Arial"/>
              </a:rPr>
              <a:t> </a:t>
            </a:r>
            <a:r>
              <a:rPr lang="de-DE" sz="1400" b="0" u="sng" strike="noStrike" spc="-1">
                <a:solidFill>
                  <a:srgbClr val="6B9F25"/>
                </a:solidFill>
                <a:uFillTx/>
                <a:latin typeface="Arial"/>
                <a:ea typeface="Arial"/>
                <a:hlinkClick r:id="rId4" action="ppaction://hlinksldjump"/>
              </a:rPr>
              <a:t>zu der IGLU-Studie</a:t>
            </a:r>
            <a:endParaRPr lang="pl-PL" sz="1400" b="0" strike="noStrike" spc="-1">
              <a:latin typeface="Arial"/>
            </a:endParaRPr>
          </a:p>
          <a:p>
            <a:pPr marL="114480">
              <a:lnSpc>
                <a:spcPct val="114000"/>
              </a:lnSpc>
              <a:tabLst>
                <a:tab pos="0" algn="l"/>
              </a:tabLst>
            </a:pPr>
            <a:r>
              <a:rPr lang="de-DE" sz="1400" b="0" strike="noStrike" spc="-1">
                <a:solidFill>
                  <a:srgbClr val="000000"/>
                </a:solidFill>
                <a:latin typeface="Calibri"/>
                <a:ea typeface="Calibri"/>
              </a:rPr>
              <a:t>→</a:t>
            </a:r>
            <a:r>
              <a:rPr lang="de-DE" sz="1400" b="0" strike="noStrike" spc="-1">
                <a:solidFill>
                  <a:srgbClr val="000000"/>
                </a:solidFill>
                <a:latin typeface="Calibri"/>
                <a:ea typeface="Calibri"/>
                <a:hlinkClick r:id="rId5" action="ppaction://hlinksldjump"/>
              </a:rPr>
              <a:t> </a:t>
            </a:r>
            <a:r>
              <a:rPr lang="de-DE" sz="1400" b="0" u="sng" strike="noStrike" spc="-1">
                <a:solidFill>
                  <a:srgbClr val="6B9F25"/>
                </a:solidFill>
                <a:uFillTx/>
                <a:latin typeface="Arial"/>
                <a:ea typeface="Arial"/>
                <a:hlinkClick r:id="rId6" action="ppaction://hlinksldjump"/>
              </a:rPr>
              <a:t>zu der TIMSS-Studie</a:t>
            </a:r>
            <a:endParaRPr lang="pl-PL" sz="1400" b="0" strike="noStrike" spc="-1">
              <a:latin typeface="Arial"/>
            </a:endParaRPr>
          </a:p>
        </p:txBody>
      </p:sp>
      <p:graphicFrame>
        <p:nvGraphicFramePr>
          <p:cNvPr id="2148" name="Diagramm 36"/>
          <p:cNvGraphicFramePr/>
          <p:nvPr/>
        </p:nvGraphicFramePr>
        <p:xfrm>
          <a:off x="742320" y="1641960"/>
          <a:ext cx="4843800" cy="29257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49" name="Diagramm 37"/>
          <p:cNvGraphicFramePr/>
          <p:nvPr/>
        </p:nvGraphicFramePr>
        <p:xfrm>
          <a:off x="6431760" y="417960"/>
          <a:ext cx="5148360" cy="2925720"/>
        </p:xfrm>
        <a:graphic>
          <a:graphicData uri="http://schemas.openxmlformats.org/drawingml/2006/chart">
            <c:chart xmlns:c="http://schemas.openxmlformats.org/drawingml/2006/chart" xmlns:r="http://schemas.openxmlformats.org/officeDocument/2006/relationships" r:id="rId8"/>
          </a:graphicData>
        </a:graphic>
      </p:graphicFrame>
      <p:sp>
        <p:nvSpPr>
          <p:cNvPr id="2150" name="Textfeld 16"/>
          <p:cNvSpPr/>
          <p:nvPr/>
        </p:nvSpPr>
        <p:spPr>
          <a:xfrm>
            <a:off x="709200" y="1338120"/>
            <a:ext cx="72972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Barlow Semi Condensed"/>
                <a:ea typeface="Arial"/>
              </a:rPr>
              <a:t>Lesen</a:t>
            </a:r>
            <a:endParaRPr lang="pl-PL" sz="1600" b="0" strike="noStrike" spc="-1">
              <a:latin typeface="Arial"/>
            </a:endParaRPr>
          </a:p>
        </p:txBody>
      </p:sp>
      <p:sp>
        <p:nvSpPr>
          <p:cNvPr id="2151" name="Textfeld 39"/>
          <p:cNvSpPr/>
          <p:nvPr/>
        </p:nvSpPr>
        <p:spPr>
          <a:xfrm>
            <a:off x="6420240" y="190440"/>
            <a:ext cx="127980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Barlow Semi Condensed"/>
                <a:ea typeface="Arial"/>
              </a:rPr>
              <a:t>Matematyka</a:t>
            </a:r>
            <a:endParaRPr lang="pl-PL" sz="1600" b="0" strike="noStrike" spc="-1">
              <a:latin typeface="Arial"/>
            </a:endParaRPr>
          </a:p>
        </p:txBody>
      </p:sp>
      <p:sp>
        <p:nvSpPr>
          <p:cNvPr id="2152" name="Textfeld 28"/>
          <p:cNvSpPr/>
          <p:nvPr/>
        </p:nvSpPr>
        <p:spPr>
          <a:xfrm>
            <a:off x="6467760" y="3375000"/>
            <a:ext cx="1949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Barlow Semi Condensed"/>
                <a:ea typeface="Arial"/>
              </a:rPr>
              <a:t>nauki przyrodnicze </a:t>
            </a:r>
            <a:endParaRPr lang="pl-PL" sz="1600" b="0" strike="noStrike" spc="-1">
              <a:latin typeface="Arial"/>
            </a:endParaRPr>
          </a:p>
        </p:txBody>
      </p:sp>
      <p:sp>
        <p:nvSpPr>
          <p:cNvPr id="2153" name="Textfeld 27"/>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154" name="Textfeld 29"/>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155"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Sonstige Ein- flussfaktoren</a:t>
            </a:r>
            <a:endParaRPr lang="pl-PL" sz="1050" b="0" strike="noStrike" spc="-1">
              <a:latin typeface="Arial"/>
            </a:endParaRPr>
          </a:p>
        </p:txBody>
      </p:sp>
      <p:sp>
        <p:nvSpPr>
          <p:cNvPr id="2156"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10" action="ppaction://hlinksldjump"/>
              </a:rPr>
              <a:t>Fazit &amp; Litera-turverzeichnis</a:t>
            </a:r>
            <a:endParaRPr lang="pl-PL" sz="1000" b="0" strike="noStrike" spc="-1">
              <a:latin typeface="Arial"/>
            </a:endParaRPr>
          </a:p>
        </p:txBody>
      </p:sp>
      <p:sp>
        <p:nvSpPr>
          <p:cNvPr id="2157" name="Textfeld 49"/>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158" name="Textfeld 50"/>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159" name="Textfeld 51"/>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160" name="Textfeld 52"/>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161" name="Textfeld 53"/>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162"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1" action="ppaction://hlinksldjump"/>
              </a:rPr>
              <a:t>Deutsches Schulsystem</a:t>
            </a:r>
            <a:endParaRPr lang="pl-PL" sz="1100" b="0" strike="noStrike" spc="-1">
              <a:latin typeface="Arial"/>
            </a:endParaRPr>
          </a:p>
        </p:txBody>
      </p:sp>
      <p:sp>
        <p:nvSpPr>
          <p:cNvPr id="2163"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2" action="ppaction://hlinksldjump"/>
              </a:rPr>
              <a:t>Slowakisches Schulsystem</a:t>
            </a:r>
            <a:endParaRPr lang="pl-PL" sz="1050" b="0" strike="noStrike" spc="-1">
              <a:latin typeface="Arial"/>
            </a:endParaRPr>
          </a:p>
        </p:txBody>
      </p:sp>
      <p:sp>
        <p:nvSpPr>
          <p:cNvPr id="2164"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3" action="ppaction://hlinksldjump"/>
              </a:rPr>
              <a:t>Bildungs-standards</a:t>
            </a:r>
            <a:endParaRPr lang="pl-PL" sz="1100" b="0" strike="noStrike" spc="-1">
              <a:latin typeface="Arial"/>
            </a:endParaRPr>
          </a:p>
        </p:txBody>
      </p:sp>
      <p:sp>
        <p:nvSpPr>
          <p:cNvPr id="2165"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4" action="ppaction://hlinksldjump"/>
              </a:rPr>
              <a:t>Studien</a:t>
            </a:r>
            <a:endParaRPr lang="pl-PL" sz="1100" b="0" strike="noStrike" spc="-1">
              <a:latin typeface="Arial"/>
            </a:endParaRPr>
          </a:p>
        </p:txBody>
      </p:sp>
      <p:sp>
        <p:nvSpPr>
          <p:cNvPr id="2166"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5" action="ppaction://hlinksldjump"/>
              </a:rPr>
              <a:t>Polnisches Schulsystem</a:t>
            </a:r>
            <a:endParaRPr lang="pl-PL" sz="1100" b="0" strike="noStrike" spc="-1">
              <a:latin typeface="Arial"/>
            </a:endParaRPr>
          </a:p>
        </p:txBody>
      </p:sp>
      <p:sp>
        <p:nvSpPr>
          <p:cNvPr id="2167" name="Gerade Verbindung mit Pfeil 1"/>
          <p:cNvSpPr/>
          <p:nvPr/>
        </p:nvSpPr>
        <p:spPr>
          <a:xfrm>
            <a:off x="728280" y="531396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168" name="Textfeld 2"/>
          <p:cNvSpPr/>
          <p:nvPr/>
        </p:nvSpPr>
        <p:spPr>
          <a:xfrm>
            <a:off x="684720" y="5357880"/>
            <a:ext cx="4955040" cy="22215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9 </a:t>
            </a:r>
            <a:r>
              <a:rPr lang="de-DE" sz="1400" b="0" strike="noStrike" spc="-1">
                <a:solidFill>
                  <a:srgbClr val="000000"/>
                </a:solidFill>
                <a:latin typeface="Arabic Typesetting"/>
                <a:ea typeface="Arial"/>
              </a:rPr>
              <a:t>Artelt, Baumert, Klieme, Neubrand, Prenzel, Schiefele, Schneider, Schümer, Stanat, Tillmann &amp; Weiß, 2001; Prenzel, Baumert, Blum, Lehmann, Leutner, Neubrand, Pektrun, Rolff, Rost &amp; Schiefele, 2004; Prenzel, Artelt, Baumert, Blum, Hammann, Klieme &amp; Pekrun, 2007; Klieme, Artelt, Hartig, Jude, Köller, Prenzel, Schneider &amp; Stanat, 2009; Prenzel, Sälzer, Klieme &amp; Köller, 2013; Reiss, Sälzer, Schiepe-Tiska, Klieme &amp; Köller, 2016, Reiss, Weis, Klieme &amp; Köller, 2019</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9" name="Picture 11" descr="Ein Bild, das draußen, Strand enthält.&#10;&#10;Beschreibung automatisch generiert."/>
          <p:cNvPicPr/>
          <p:nvPr/>
        </p:nvPicPr>
        <p:blipFill>
          <a:blip r:embed="rId2" cstate="print"/>
          <a:srcRect t="39597"/>
          <a:stretch/>
        </p:blipFill>
        <p:spPr>
          <a:xfrm>
            <a:off x="0" y="5347800"/>
            <a:ext cx="426240" cy="1434600"/>
          </a:xfrm>
          <a:prstGeom prst="rect">
            <a:avLst/>
          </a:prstGeom>
          <a:ln w="0">
            <a:noFill/>
          </a:ln>
        </p:spPr>
      </p:pic>
      <p:sp>
        <p:nvSpPr>
          <p:cNvPr id="2170" name="Textfeld 1"/>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171" name="PlaceHolder 1"/>
          <p:cNvSpPr>
            <a:spLocks noGrp="1"/>
          </p:cNvSpPr>
          <p:nvPr>
            <p:ph type="title"/>
          </p:nvPr>
        </p:nvSpPr>
        <p:spPr>
          <a:xfrm>
            <a:off x="795600" y="359640"/>
            <a:ext cx="4843800" cy="730800"/>
          </a:xfrm>
          <a:prstGeom prst="rect">
            <a:avLst/>
          </a:prstGeom>
          <a:solidFill>
            <a:srgbClr val="604878"/>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Inne czynniki wpływające </a:t>
            </a:r>
            <a:r>
              <a:t/>
            </a:r>
            <a:br/>
            <a:endParaRPr lang="pl-PL" sz="3200" b="0" strike="noStrike" spc="-1">
              <a:latin typeface="Arial"/>
            </a:endParaRPr>
          </a:p>
        </p:txBody>
      </p:sp>
      <p:sp>
        <p:nvSpPr>
          <p:cNvPr id="2172" name="PlaceHolder 2"/>
          <p:cNvSpPr>
            <a:spLocks noGrp="1"/>
          </p:cNvSpPr>
          <p:nvPr>
            <p:ph/>
          </p:nvPr>
        </p:nvSpPr>
        <p:spPr>
          <a:xfrm>
            <a:off x="6498360" y="1386000"/>
            <a:ext cx="4843800" cy="512892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Badania są co najwyżej krytycznie kwestionowane, ponieważ nie uwzględniają istotnych czynników wpływających. Ponieważ np. ocena z języka niemieckiego nie jest uzależniona od umiejętności czytania na studiach, ważne jest określenie wszystkich czynników, które odpowiadają za odmienne wyniki i uwzględnienie ich w pomiarach. Chociaż wypełniane są kwestionariusze dla rodziców, uwzględnia się wielkość rodziny, a nauczycieli pyta się o opinię na temat przyszłej kariery szkolnej uczniów szkół podstawowych, wciąż nie ma wystarczających wpływów, aby umożliwić naprawdę sensowne porównanie między różnymi krajami.</a:t>
            </a:r>
            <a:endParaRPr lang="pl-PL" sz="1800" b="0" strike="noStrike" spc="-1">
              <a:latin typeface="Arial"/>
            </a:endParaRPr>
          </a:p>
        </p:txBody>
      </p:sp>
      <p:sp>
        <p:nvSpPr>
          <p:cNvPr id="2173" name="PlaceHolder 3"/>
          <p:cNvSpPr>
            <a:spLocks noGrp="1"/>
          </p:cNvSpPr>
          <p:nvPr>
            <p:ph/>
          </p:nvPr>
        </p:nvSpPr>
        <p:spPr>
          <a:xfrm>
            <a:off x="791640" y="1438920"/>
            <a:ext cx="4843800" cy="507636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u="sng" strike="noStrike" spc="-1">
                <a:solidFill>
                  <a:srgbClr val="6B9F25"/>
                </a:solidFill>
                <a:uFillTx/>
                <a:latin typeface="Barlow Semi Condensed"/>
                <a:ea typeface="Barlow Semi Condensed"/>
              </a:rPr>
              <a:t>rozmiar klasy </a:t>
            </a:r>
            <a:endParaRPr lang="pl-PL" sz="1800" b="0" strike="noStrike" spc="-1">
              <a:latin typeface="Arial"/>
            </a:endParaRPr>
          </a:p>
          <a:p>
            <a:pPr>
              <a:lnSpc>
                <a:spcPct val="114000"/>
              </a:lnSpc>
              <a:spcAft>
                <a:spcPts val="2100"/>
              </a:spcAft>
              <a:tabLst>
                <a:tab pos="0" algn="l"/>
              </a:tabLst>
            </a:pPr>
            <a:r>
              <a:rPr lang="de-DE" sz="1800" b="0" u="sng" strike="noStrike" spc="-1">
                <a:solidFill>
                  <a:srgbClr val="6B9F25"/>
                </a:solidFill>
                <a:uFillTx/>
                <a:latin typeface="Barlow Semi Condensed"/>
                <a:ea typeface="Barlow Semi Condensed"/>
              </a:rPr>
              <a:t>liczba godzin na przedmiot </a:t>
            </a:r>
            <a:endParaRPr lang="pl-PL" sz="1800" b="0" strike="noStrike" spc="-1">
              <a:latin typeface="Arial"/>
            </a:endParaRPr>
          </a:p>
          <a:p>
            <a:pPr>
              <a:lnSpc>
                <a:spcPct val="114000"/>
              </a:lnSpc>
              <a:spcAft>
                <a:spcPts val="2100"/>
              </a:spcAft>
              <a:tabLst>
                <a:tab pos="0" algn="l"/>
              </a:tabLst>
            </a:pPr>
            <a:r>
              <a:rPr lang="de-DE" sz="1800" b="0" u="sng" strike="noStrike" spc="-1">
                <a:solidFill>
                  <a:srgbClr val="6B9F25"/>
                </a:solidFill>
                <a:uFillTx/>
                <a:latin typeface="Barlow Semi Condensed"/>
                <a:ea typeface="Barlow Semi Condensed"/>
              </a:rPr>
              <a:t>dni nauczania w roku </a:t>
            </a:r>
            <a:endParaRPr lang="pl-PL" sz="1800" b="0" strike="noStrike" spc="-1">
              <a:latin typeface="Arial"/>
            </a:endParaRPr>
          </a:p>
          <a:p>
            <a:pPr>
              <a:lnSpc>
                <a:spcPct val="114000"/>
              </a:lnSpc>
              <a:spcAft>
                <a:spcPts val="2100"/>
              </a:spcAft>
              <a:tabLst>
                <a:tab pos="0" algn="l"/>
              </a:tabLst>
            </a:pPr>
            <a:r>
              <a:rPr lang="de-DE" sz="1800" b="0" u="sng" strike="noStrike" spc="-1">
                <a:solidFill>
                  <a:srgbClr val="6B9F25"/>
                </a:solidFill>
                <a:uFillTx/>
                <a:latin typeface="Barlow Semi Condensed"/>
                <a:ea typeface="Barlow Semi Condensed"/>
              </a:rPr>
              <a:t>lekcji rocznie </a:t>
            </a:r>
            <a:endParaRPr lang="pl-PL" sz="1800" b="0" strike="noStrike" spc="-1">
              <a:latin typeface="Arial"/>
            </a:endParaRPr>
          </a:p>
          <a:p>
            <a:pPr>
              <a:lnSpc>
                <a:spcPct val="114000"/>
              </a:lnSpc>
              <a:spcAft>
                <a:spcPts val="2100"/>
              </a:spcAft>
              <a:tabLst>
                <a:tab pos="0" algn="l"/>
              </a:tabLst>
            </a:pPr>
            <a:r>
              <a:rPr lang="de-DE" sz="1800" b="0" u="sng" strike="noStrike" spc="-1">
                <a:solidFill>
                  <a:srgbClr val="6B9F25"/>
                </a:solidFill>
                <a:uFillTx/>
                <a:latin typeface="Barlow Semi Condensed"/>
                <a:ea typeface="Barlow Semi Condensed"/>
              </a:rPr>
              <a:t>relacja nauczyciel-uczeń </a:t>
            </a: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p:txBody>
      </p:sp>
      <p:grpSp>
        <p:nvGrpSpPr>
          <p:cNvPr id="2174" name="Gruppieren 19"/>
          <p:cNvGrpSpPr/>
          <p:nvPr/>
        </p:nvGrpSpPr>
        <p:grpSpPr>
          <a:xfrm>
            <a:off x="557280" y="6225840"/>
            <a:ext cx="1654560" cy="617040"/>
            <a:chOff x="557280" y="6225840"/>
            <a:chExt cx="1654560" cy="617040"/>
          </a:xfrm>
        </p:grpSpPr>
        <p:pic>
          <p:nvPicPr>
            <p:cNvPr id="2175"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2176"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177"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sp>
        <p:nvSpPr>
          <p:cNvPr id="2178" name="Textfeld 24"/>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179"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4" action="ppaction://hlinksldjump"/>
              </a:rPr>
              <a:t>Fazit &amp; Litera-turverzeichnis</a:t>
            </a:r>
            <a:endParaRPr lang="pl-PL" sz="1000" b="0" strike="noStrike" spc="-1">
              <a:latin typeface="Arial"/>
            </a:endParaRPr>
          </a:p>
        </p:txBody>
      </p:sp>
      <p:sp>
        <p:nvSpPr>
          <p:cNvPr id="2180" name="Textfeld 44"/>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181" name="Textfeld 45"/>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182" name="Textfeld 46"/>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183" name="Textfeld 47"/>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184" name="Textfeld 48"/>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185" name="Textfeld 49"/>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186"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5" action="ppaction://hlinksldjump"/>
              </a:rPr>
              <a:t>Deutsches Schulsystem</a:t>
            </a:r>
            <a:endParaRPr lang="pl-PL" sz="1100" b="0" strike="noStrike" spc="-1">
              <a:latin typeface="Arial"/>
            </a:endParaRPr>
          </a:p>
        </p:txBody>
      </p:sp>
      <p:sp>
        <p:nvSpPr>
          <p:cNvPr id="2187"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6" action="ppaction://hlinksldjump"/>
              </a:rPr>
              <a:t>Slowakisches Schulsystem</a:t>
            </a:r>
            <a:endParaRPr lang="pl-PL" sz="1050" b="0" strike="noStrike" spc="-1">
              <a:latin typeface="Arial"/>
            </a:endParaRPr>
          </a:p>
        </p:txBody>
      </p:sp>
      <p:sp>
        <p:nvSpPr>
          <p:cNvPr id="2188"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7" action="ppaction://hlinksldjump"/>
              </a:rPr>
              <a:t>Bildungs-standards</a:t>
            </a:r>
            <a:endParaRPr lang="pl-PL" sz="1100" b="0" strike="noStrike" spc="-1">
              <a:latin typeface="Arial"/>
            </a:endParaRPr>
          </a:p>
        </p:txBody>
      </p:sp>
      <p:sp>
        <p:nvSpPr>
          <p:cNvPr id="2189"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8" action="ppaction://hlinksldjump"/>
              </a:rPr>
              <a:t>Studien</a:t>
            </a:r>
            <a:endParaRPr lang="pl-PL" sz="1100" b="0" strike="noStrike" spc="-1">
              <a:latin typeface="Arial"/>
            </a:endParaRPr>
          </a:p>
        </p:txBody>
      </p:sp>
      <p:sp>
        <p:nvSpPr>
          <p:cNvPr id="2190"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Sonstige Ein- flussfaktoren</a:t>
            </a:r>
            <a:endParaRPr lang="pl-PL" sz="1050" b="0" strike="noStrike" spc="-1">
              <a:latin typeface="Arial"/>
            </a:endParaRPr>
          </a:p>
        </p:txBody>
      </p:sp>
      <p:sp>
        <p:nvSpPr>
          <p:cNvPr id="2191"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Polnisches Schulsystem</a:t>
            </a:r>
            <a:endParaRPr lang="pl-PL" sz="1100" b="0" strike="noStrike" spc="-1">
              <a:latin typeface="Arial"/>
            </a:endParaRPr>
          </a:p>
        </p:txBody>
      </p:sp>
      <p:pic>
        <p:nvPicPr>
          <p:cNvPr id="2192" name="Grafik 3" descr="Eine Glühlampe"/>
          <p:cNvPicPr/>
          <p:nvPr/>
        </p:nvPicPr>
        <p:blipFill>
          <a:blip r:embed="rId11" cstate="print"/>
          <a:stretch/>
        </p:blipFill>
        <p:spPr>
          <a:xfrm>
            <a:off x="6147360" y="6840"/>
            <a:ext cx="1661400" cy="1661400"/>
          </a:xfrm>
          <a:prstGeom prst="rect">
            <a:avLst/>
          </a:prstGeom>
          <a:ln w="0">
            <a:noFill/>
          </a:ln>
        </p:spPr>
      </p:pic>
      <p:sp>
        <p:nvSpPr>
          <p:cNvPr id="2193" name="Textfeld 4"/>
          <p:cNvSpPr/>
          <p:nvPr/>
        </p:nvSpPr>
        <p:spPr>
          <a:xfrm>
            <a:off x="7609320" y="886680"/>
            <a:ext cx="6674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Istanbul"/>
                <a:ea typeface="Arial"/>
              </a:rPr>
              <a:t>INFO</a:t>
            </a:r>
            <a:endParaRPr lang="pl-PL" sz="1600" b="0" strike="noStrike" spc="-1">
              <a:latin typeface="Arial"/>
            </a:endParaRPr>
          </a:p>
        </p:txBody>
      </p:sp>
      <p:sp>
        <p:nvSpPr>
          <p:cNvPr id="2194" name="Gerade Verbindung mit Pfeil 2"/>
          <p:cNvSpPr/>
          <p:nvPr/>
        </p:nvSpPr>
        <p:spPr>
          <a:xfrm>
            <a:off x="728280" y="495612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195" name="Textfeld 5"/>
          <p:cNvSpPr/>
          <p:nvPr/>
        </p:nvSpPr>
        <p:spPr>
          <a:xfrm>
            <a:off x="684720" y="4999680"/>
            <a:ext cx="495504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10 </a:t>
            </a:r>
            <a:r>
              <a:rPr lang="de-DE" sz="1400" b="0" strike="noStrike" spc="-1">
                <a:solidFill>
                  <a:srgbClr val="000000"/>
                </a:solidFill>
                <a:latin typeface="Arabic Typesetting"/>
                <a:ea typeface="Arial"/>
              </a:rPr>
              <a:t>Hußmann, Wendt, Bos, Bremerich-Vos, Kasper, Lankes, McElvany, Stubbe &amp; Valtin, 2017</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2192"/>
                    </p:tgtEl>
                  </p:cond>
                </p:stCondLst>
                <p:childTnLst>
                  <p:par>
                    <p:cTn id="3" fill="hold">
                      <p:stCondLst>
                        <p:cond evt="onClick" delay="0">
                          <p:tgtEl>
                            <p:spTgt spid="2192"/>
                          </p:tgtEl>
                        </p:cond>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172">
                                            <p:txEl>
                                              <p:pRg st="0" end="0"/>
                                            </p:txEl>
                                          </p:spTgt>
                                        </p:tgtEl>
                                        <p:attrNameLst>
                                          <p:attrName>style.visibility</p:attrName>
                                        </p:attrNameLst>
                                      </p:cBhvr>
                                      <p:to>
                                        <p:strVal val="visible"/>
                                      </p:to>
                                    </p:set>
                                    <p:animEffect transition="in" filter="fade">
                                      <p:cBhvr additive="repl">
                                        <p:cTn id="7" dur="500"/>
                                        <p:tgtEl>
                                          <p:spTgt spid="2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8" restart="whenNotActive" fill="hold" nodeType="interactiveSeq">
                <p:stCondLst>
                  <p:cond evt="onClick" delay="0">
                    <p:tgtEl>
                      <p:spTgt spid="2193"/>
                    </p:tgtEl>
                  </p:cond>
                </p:stCondLst>
                <p:childTnLst>
                  <p:par>
                    <p:cTn id="9" fill="hold">
                      <p:stCondLst>
                        <p:cond evt="onClick" delay="0">
                          <p:tgtEl>
                            <p:spTgt spid="2193"/>
                          </p:tgtEl>
                        </p:cond>
                      </p:stCondLst>
                      <p:childTnLst>
                        <p:par>
                          <p:cTn id="10" fill="hold">
                            <p:stCondLst>
                              <p:cond delay="0"/>
                            </p:stCondLst>
                            <p:childTnLst>
                              <p:par>
                                <p:cTn id="11" presetID="10" presetClass="entr" fill="hold" nodeType="clickEffect">
                                  <p:stCondLst>
                                    <p:cond delay="0"/>
                                  </p:stCondLst>
                                  <p:childTnLst>
                                    <p:set>
                                      <p:cBhvr>
                                        <p:cTn id="12" dur="1" fill="hold">
                                          <p:stCondLst>
                                            <p:cond delay="0"/>
                                          </p:stCondLst>
                                        </p:cTn>
                                        <p:tgtEl>
                                          <p:spTgt spid="2172">
                                            <p:txEl>
                                              <p:pRg st="0" end="0"/>
                                            </p:txEl>
                                          </p:spTgt>
                                        </p:tgtEl>
                                        <p:attrNameLst>
                                          <p:attrName>style.visibility</p:attrName>
                                        </p:attrNameLst>
                                      </p:cBhvr>
                                      <p:to>
                                        <p:strVal val="visible"/>
                                      </p:to>
                                    </p:set>
                                    <p:animEffect transition="in" filter="fade">
                                      <p:cBhvr additive="repl">
                                        <p:cTn id="13" dur="500"/>
                                        <p:tgtEl>
                                          <p:spTgt spid="2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6"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sp>
        <p:nvSpPr>
          <p:cNvPr id="2197" name="PlaceHolder 1"/>
          <p:cNvSpPr>
            <a:spLocks noGrp="1"/>
          </p:cNvSpPr>
          <p:nvPr>
            <p:ph type="title"/>
          </p:nvPr>
        </p:nvSpPr>
        <p:spPr>
          <a:xfrm>
            <a:off x="795600" y="359640"/>
            <a:ext cx="4843800" cy="730800"/>
          </a:xfrm>
          <a:prstGeom prst="rect">
            <a:avLst/>
          </a:prstGeom>
          <a:solidFill>
            <a:srgbClr val="604878"/>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klasa rozmiar </a:t>
            </a:r>
            <a:r>
              <a:t/>
            </a:r>
            <a:br/>
            <a:endParaRPr lang="pl-PL" sz="3200" b="0" strike="noStrike" spc="-1">
              <a:latin typeface="Arial"/>
            </a:endParaRPr>
          </a:p>
        </p:txBody>
      </p:sp>
      <p:sp>
        <p:nvSpPr>
          <p:cNvPr id="2198"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poziom podstawowy </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r>
              <a:rPr lang="de-DE" sz="1800" b="0" strike="noStrike" spc="-1">
                <a:solidFill>
                  <a:srgbClr val="171717"/>
                </a:solidFill>
                <a:latin typeface="Barlow Semi Condensed"/>
                <a:ea typeface="Barlow Semi Condensed"/>
              </a:rPr>
              <a:t>wykształcenie średnie </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p:txBody>
      </p:sp>
      <p:sp>
        <p:nvSpPr>
          <p:cNvPr id="2199" name="PlaceHolder 3"/>
          <p:cNvSpPr>
            <a:spLocks noGrp="1"/>
          </p:cNvSpPr>
          <p:nvPr>
            <p:ph/>
          </p:nvPr>
        </p:nvSpPr>
        <p:spPr>
          <a:xfrm>
            <a:off x="791640" y="2449080"/>
            <a:ext cx="4843800" cy="406584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Różne liczebności klas są całkowicie pomijane w badaniach, chociaż nadal istnieją znaczące różnice. Wielkość klasy nie wpływa na wyniki dzieci przed upływem co najmniej trzech lat, ale pokazuje, że poziom wydajności można podnieść w mniejszych klasach.12 </a:t>
            </a:r>
            <a:endParaRPr lang="pl-PL" sz="1800" b="0" strike="noStrike" spc="-1">
              <a:latin typeface="Arial"/>
            </a:endParaRPr>
          </a:p>
        </p:txBody>
      </p:sp>
      <p:grpSp>
        <p:nvGrpSpPr>
          <p:cNvPr id="2200" name="Gruppieren 19"/>
          <p:cNvGrpSpPr/>
          <p:nvPr/>
        </p:nvGrpSpPr>
        <p:grpSpPr>
          <a:xfrm>
            <a:off x="557280" y="6225840"/>
            <a:ext cx="1654560" cy="617040"/>
            <a:chOff x="557280" y="6225840"/>
            <a:chExt cx="1654560" cy="617040"/>
          </a:xfrm>
        </p:grpSpPr>
        <p:pic>
          <p:nvPicPr>
            <p:cNvPr id="2201"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2202"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203"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graphicFrame>
        <p:nvGraphicFramePr>
          <p:cNvPr id="2204" name="Diagramm 24"/>
          <p:cNvGraphicFramePr/>
          <p:nvPr/>
        </p:nvGraphicFramePr>
        <p:xfrm>
          <a:off x="6358320" y="964080"/>
          <a:ext cx="5037120" cy="2692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05" name="Diagramm 31"/>
          <p:cNvGraphicFramePr/>
          <p:nvPr/>
        </p:nvGraphicFramePr>
        <p:xfrm>
          <a:off x="6358320" y="3770280"/>
          <a:ext cx="5037120" cy="2933640"/>
        </p:xfrm>
        <a:graphic>
          <a:graphicData uri="http://schemas.openxmlformats.org/drawingml/2006/chart">
            <c:chart xmlns:c="http://schemas.openxmlformats.org/drawingml/2006/chart" xmlns:r="http://schemas.openxmlformats.org/officeDocument/2006/relationships" r:id="rId5"/>
          </a:graphicData>
        </a:graphic>
      </p:graphicFrame>
      <p:sp>
        <p:nvSpPr>
          <p:cNvPr id="2206" name="Textfeld 32"/>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207"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6" action="ppaction://hlinksldjump"/>
              </a:rPr>
              <a:t>Fazit &amp; Litera-turverzeichnis</a:t>
            </a:r>
            <a:endParaRPr lang="pl-PL" sz="1000" b="0" strike="noStrike" spc="-1">
              <a:latin typeface="Arial"/>
            </a:endParaRPr>
          </a:p>
        </p:txBody>
      </p:sp>
      <p:sp>
        <p:nvSpPr>
          <p:cNvPr id="2208" name="Textfeld 47"/>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209" name="Textfeld 48"/>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210" name="Textfeld 49"/>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211" name="Textfeld 50"/>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212" name="Textfeld 51"/>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213" name="Textfeld 52"/>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214"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7" action="ppaction://hlinksldjump"/>
              </a:rPr>
              <a:t>Deutsches Schulsystem</a:t>
            </a:r>
            <a:endParaRPr lang="pl-PL" sz="1100" b="0" strike="noStrike" spc="-1">
              <a:latin typeface="Arial"/>
            </a:endParaRPr>
          </a:p>
        </p:txBody>
      </p:sp>
      <p:sp>
        <p:nvSpPr>
          <p:cNvPr id="2215"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8" action="ppaction://hlinksldjump"/>
              </a:rPr>
              <a:t>Slowakisches Schulsystem</a:t>
            </a:r>
            <a:endParaRPr lang="pl-PL" sz="1050" b="0" strike="noStrike" spc="-1">
              <a:latin typeface="Arial"/>
            </a:endParaRPr>
          </a:p>
        </p:txBody>
      </p:sp>
      <p:sp>
        <p:nvSpPr>
          <p:cNvPr id="2216"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9" action="ppaction://hlinksldjump"/>
              </a:rPr>
              <a:t>Bildungs-standards</a:t>
            </a:r>
            <a:endParaRPr lang="pl-PL" sz="1100" b="0" strike="noStrike" spc="-1">
              <a:latin typeface="Arial"/>
            </a:endParaRPr>
          </a:p>
        </p:txBody>
      </p:sp>
      <p:sp>
        <p:nvSpPr>
          <p:cNvPr id="2217"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0" action="ppaction://hlinksldjump"/>
              </a:rPr>
              <a:t>Studien</a:t>
            </a:r>
            <a:endParaRPr lang="pl-PL" sz="1100" b="0" strike="noStrike" spc="-1">
              <a:latin typeface="Arial"/>
            </a:endParaRPr>
          </a:p>
        </p:txBody>
      </p:sp>
      <p:sp>
        <p:nvSpPr>
          <p:cNvPr id="2218"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1" action="ppaction://hlinksldjump"/>
              </a:rPr>
              <a:t>Sonstige Ein- flussfaktoren</a:t>
            </a:r>
            <a:endParaRPr lang="pl-PL" sz="1050" b="0" strike="noStrike" spc="-1">
              <a:latin typeface="Arial"/>
            </a:endParaRPr>
          </a:p>
        </p:txBody>
      </p:sp>
      <p:sp>
        <p:nvSpPr>
          <p:cNvPr id="2219"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2" action="ppaction://hlinksldjump"/>
              </a:rPr>
              <a:t>Polnisches Schulsystem</a:t>
            </a:r>
            <a:endParaRPr lang="pl-PL" sz="1100" b="0" strike="noStrike" spc="-1">
              <a:latin typeface="Arial"/>
            </a:endParaRPr>
          </a:p>
        </p:txBody>
      </p:sp>
      <p:pic>
        <p:nvPicPr>
          <p:cNvPr id="2220" name="Grafik 25" descr="Eine Glühlampe"/>
          <p:cNvPicPr/>
          <p:nvPr/>
        </p:nvPicPr>
        <p:blipFill>
          <a:blip r:embed="rId13" cstate="print"/>
          <a:stretch/>
        </p:blipFill>
        <p:spPr>
          <a:xfrm>
            <a:off x="464040" y="928080"/>
            <a:ext cx="1661400" cy="1661400"/>
          </a:xfrm>
          <a:prstGeom prst="rect">
            <a:avLst/>
          </a:prstGeom>
          <a:ln w="0">
            <a:noFill/>
          </a:ln>
        </p:spPr>
      </p:pic>
      <p:sp>
        <p:nvSpPr>
          <p:cNvPr id="2221" name="Textfeld 26"/>
          <p:cNvSpPr/>
          <p:nvPr/>
        </p:nvSpPr>
        <p:spPr>
          <a:xfrm>
            <a:off x="1957320" y="1756800"/>
            <a:ext cx="6674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Istanbul"/>
                <a:ea typeface="Arial"/>
              </a:rPr>
              <a:t>INFO</a:t>
            </a:r>
            <a:endParaRPr lang="pl-PL" sz="1600" b="0" strike="noStrike" spc="-1">
              <a:latin typeface="Arial"/>
            </a:endParaRPr>
          </a:p>
        </p:txBody>
      </p:sp>
      <p:sp>
        <p:nvSpPr>
          <p:cNvPr id="2222" name="Gerade Verbindung mit Pfeil 1"/>
          <p:cNvSpPr/>
          <p:nvPr/>
        </p:nvSpPr>
        <p:spPr>
          <a:xfrm>
            <a:off x="728280" y="495612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223" name="Textfeld 2"/>
          <p:cNvSpPr/>
          <p:nvPr/>
        </p:nvSpPr>
        <p:spPr>
          <a:xfrm>
            <a:off x="684720" y="4999680"/>
            <a:ext cx="4955040" cy="7297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11 </a:t>
            </a:r>
            <a:r>
              <a:rPr lang="de-DE" sz="1400" b="0" strike="noStrike" spc="-1">
                <a:solidFill>
                  <a:srgbClr val="000000"/>
                </a:solidFill>
                <a:latin typeface="Arabic Typesetting"/>
                <a:ea typeface="Arial"/>
              </a:rPr>
              <a:t>OECD, 2010; OECD, 2013; OECD, 2015; OECD, 2019; OECD, 2021</a:t>
            </a:r>
            <a:endParaRPr lang="pl-PL" sz="1400" b="0" strike="noStrike" spc="-1">
              <a:latin typeface="Arial"/>
            </a:endParaRPr>
          </a:p>
          <a:p>
            <a:pPr>
              <a:lnSpc>
                <a:spcPct val="100000"/>
              </a:lnSpc>
            </a:pPr>
            <a:r>
              <a:rPr lang="de-DE" sz="1400" b="0" strike="noStrike" spc="-1" baseline="30000">
                <a:solidFill>
                  <a:srgbClr val="000000"/>
                </a:solidFill>
                <a:latin typeface="Arabic Typesetting"/>
                <a:ea typeface="Arial"/>
              </a:rPr>
              <a:t>12 </a:t>
            </a:r>
            <a:r>
              <a:rPr lang="de-DE" sz="1400" b="0" strike="noStrike" spc="-1">
                <a:solidFill>
                  <a:srgbClr val="000000"/>
                </a:solidFill>
                <a:latin typeface="Arabic Typesetting"/>
                <a:ea typeface="Arial"/>
              </a:rPr>
              <a:t>Im Brahm, 2006</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2220"/>
                    </p:tgtEl>
                  </p:cond>
                </p:stCondLst>
                <p:childTnLst>
                  <p:par>
                    <p:cTn id="3" fill="hold">
                      <p:stCondLst>
                        <p:cond evt="onClick" delay="0">
                          <p:tgtEl>
                            <p:spTgt spid="2220"/>
                          </p:tgtEl>
                        </p:cond>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199">
                                            <p:txEl>
                                              <p:pRg st="0" end="0"/>
                                            </p:txEl>
                                          </p:spTgt>
                                        </p:tgtEl>
                                        <p:attrNameLst>
                                          <p:attrName>style.visibility</p:attrName>
                                        </p:attrNameLst>
                                      </p:cBhvr>
                                      <p:to>
                                        <p:strVal val="visible"/>
                                      </p:to>
                                    </p:set>
                                    <p:animEffect transition="in" filter="fade">
                                      <p:cBhvr additive="repl">
                                        <p:cTn id="7" dur="500"/>
                                        <p:tgtEl>
                                          <p:spTgt spid="21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8" restart="whenNotActive" fill="hold" nodeType="interactiveSeq">
                <p:stCondLst>
                  <p:cond evt="onClick" delay="0">
                    <p:tgtEl>
                      <p:spTgt spid="2221"/>
                    </p:tgtEl>
                  </p:cond>
                </p:stCondLst>
                <p:childTnLst>
                  <p:par>
                    <p:cTn id="9" fill="hold">
                      <p:stCondLst>
                        <p:cond evt="onClick" delay="0">
                          <p:tgtEl>
                            <p:spTgt spid="2221"/>
                          </p:tgtEl>
                        </p:cond>
                      </p:stCondLst>
                      <p:childTnLst>
                        <p:par>
                          <p:cTn id="10" fill="hold">
                            <p:stCondLst>
                              <p:cond delay="0"/>
                            </p:stCondLst>
                            <p:childTnLst>
                              <p:par>
                                <p:cTn id="11" presetID="10" presetClass="entr" fill="hold" nodeType="clickEffect">
                                  <p:stCondLst>
                                    <p:cond delay="0"/>
                                  </p:stCondLst>
                                  <p:childTnLst>
                                    <p:set>
                                      <p:cBhvr>
                                        <p:cTn id="12" dur="1" fill="hold">
                                          <p:stCondLst>
                                            <p:cond delay="0"/>
                                          </p:stCondLst>
                                        </p:cTn>
                                        <p:tgtEl>
                                          <p:spTgt spid="2199">
                                            <p:txEl>
                                              <p:pRg st="0" end="0"/>
                                            </p:txEl>
                                          </p:spTgt>
                                        </p:tgtEl>
                                        <p:attrNameLst>
                                          <p:attrName>style.visibility</p:attrName>
                                        </p:attrNameLst>
                                      </p:cBhvr>
                                      <p:to>
                                        <p:strVal val="visible"/>
                                      </p:to>
                                    </p:set>
                                    <p:animEffect transition="in" filter="fade">
                                      <p:cBhvr additive="repl">
                                        <p:cTn id="13" dur="500"/>
                                        <p:tgtEl>
                                          <p:spTgt spid="21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 name="Textfeld 17"/>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590" name="Textfeld 16"/>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591" name="Textfeld 14"/>
          <p:cNvSpPr/>
          <p:nvPr/>
        </p:nvSpPr>
        <p:spPr>
          <a:xfrm>
            <a:off x="11725200" y="400248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592" name="Textfeld 13"/>
          <p:cNvSpPr/>
          <p:nvPr/>
        </p:nvSpPr>
        <p:spPr>
          <a:xfrm>
            <a:off x="116841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593" name="Textfeld 8"/>
          <p:cNvSpPr/>
          <p:nvPr/>
        </p:nvSpPr>
        <p:spPr>
          <a:xfrm>
            <a:off x="11725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594" name="Textfeld 7"/>
          <p:cNvSpPr/>
          <p:nvPr/>
        </p:nvSpPr>
        <p:spPr>
          <a:xfrm>
            <a:off x="11684160" y="10882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595" name="PlaceHolder 1"/>
          <p:cNvSpPr>
            <a:spLocks noGrp="1"/>
          </p:cNvSpPr>
          <p:nvPr>
            <p:ph type="title"/>
          </p:nvPr>
        </p:nvSpPr>
        <p:spPr>
          <a:xfrm>
            <a:off x="6791400" y="381600"/>
            <a:ext cx="4589640" cy="775800"/>
          </a:xfrm>
          <a:prstGeom prst="rect">
            <a:avLst/>
          </a:prstGeom>
          <a:noFill/>
          <a:ln w="0">
            <a:noFill/>
          </a:ln>
        </p:spPr>
        <p:txBody>
          <a:bodyPr lIns="122040" tIns="122040" rIns="122040" bIns="122040" anchor="t">
            <a:noAutofit/>
          </a:bodyPr>
          <a:lstStyle/>
          <a:p>
            <a:pPr algn="ctr">
              <a:lnSpc>
                <a:spcPct val="100000"/>
              </a:lnSpc>
              <a:tabLst>
                <a:tab pos="0" algn="l"/>
              </a:tabLst>
            </a:pPr>
            <a:r>
              <a:rPr lang="en" sz="3700" b="0" strike="noStrike" spc="-1">
                <a:solidFill>
                  <a:srgbClr val="171717"/>
                </a:solidFill>
                <a:latin typeface="Barlow Semi Condensed Medium"/>
                <a:ea typeface="Barlow Semi Condensed Medium"/>
              </a:rPr>
              <a:t>Zarys </a:t>
            </a:r>
            <a:endParaRPr lang="pl-PL" sz="3700" b="0" strike="noStrike" spc="-1">
              <a:latin typeface="Arial"/>
            </a:endParaRPr>
          </a:p>
        </p:txBody>
      </p:sp>
      <p:sp>
        <p:nvSpPr>
          <p:cNvPr id="1596" name="Google Shape;1546;p28"/>
          <p:cNvSpPr/>
          <p:nvPr/>
        </p:nvSpPr>
        <p:spPr>
          <a:xfrm rot="5397600">
            <a:off x="-137520" y="3315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597" name="Google Shape;1547;p28"/>
          <p:cNvSpPr/>
          <p:nvPr/>
        </p:nvSpPr>
        <p:spPr>
          <a:xfrm rot="5397600">
            <a:off x="-137520" y="12916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598" name="Google Shape;1548;p28"/>
          <p:cNvSpPr/>
          <p:nvPr/>
        </p:nvSpPr>
        <p:spPr>
          <a:xfrm rot="5397600">
            <a:off x="-137520" y="22518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599" name="Google Shape;1549;p28"/>
          <p:cNvSpPr/>
          <p:nvPr/>
        </p:nvSpPr>
        <p:spPr>
          <a:xfrm rot="5397600">
            <a:off x="-137520" y="32119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600" name="Google Shape;1550;p28"/>
          <p:cNvSpPr/>
          <p:nvPr/>
        </p:nvSpPr>
        <p:spPr>
          <a:xfrm rot="5397600">
            <a:off x="-137520" y="41720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601" name="Google Shape;1551;p28"/>
          <p:cNvSpPr/>
          <p:nvPr/>
        </p:nvSpPr>
        <p:spPr>
          <a:xfrm rot="5397600">
            <a:off x="-137520" y="51321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602" name="Google Shape;1552;p28"/>
          <p:cNvSpPr/>
          <p:nvPr/>
        </p:nvSpPr>
        <p:spPr>
          <a:xfrm rot="5397600">
            <a:off x="-137520" y="60922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1603" name="Google Shape;1554;p28"/>
          <p:cNvSpPr/>
          <p:nvPr/>
        </p:nvSpPr>
        <p:spPr>
          <a:xfrm rot="5397600">
            <a:off x="11365200" y="12931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 action="ppaction://hlinksldjump"/>
              </a:rPr>
              <a:t>Polnisches Schulsystem</a:t>
            </a:r>
            <a:endParaRPr lang="pl-PL" sz="1100" b="0" strike="noStrike" spc="-1">
              <a:latin typeface="Arial"/>
            </a:endParaRPr>
          </a:p>
        </p:txBody>
      </p:sp>
      <p:sp>
        <p:nvSpPr>
          <p:cNvPr id="1604" name="Google Shape;1555;p28"/>
          <p:cNvSpPr/>
          <p:nvPr/>
        </p:nvSpPr>
        <p:spPr>
          <a:xfrm rot="5397600">
            <a:off x="11365200" y="22532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3" action="ppaction://hlinksldjump"/>
              </a:rPr>
              <a:t>Slowakisches Schulsystem</a:t>
            </a:r>
            <a:endParaRPr lang="pl-PL" sz="1050" b="0" strike="noStrike" spc="-1">
              <a:latin typeface="Arial"/>
            </a:endParaRPr>
          </a:p>
        </p:txBody>
      </p:sp>
      <p:sp>
        <p:nvSpPr>
          <p:cNvPr id="1605" name="Google Shape;1556;p28"/>
          <p:cNvSpPr/>
          <p:nvPr/>
        </p:nvSpPr>
        <p:spPr>
          <a:xfrm rot="5397600">
            <a:off x="11365200" y="32133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4" action="ppaction://hlinksldjump"/>
              </a:rPr>
              <a:t>Bildungs-standards</a:t>
            </a:r>
            <a:endParaRPr lang="pl-PL" sz="1100" b="0" strike="noStrike" spc="-1">
              <a:latin typeface="Arial"/>
            </a:endParaRPr>
          </a:p>
        </p:txBody>
      </p:sp>
      <p:sp>
        <p:nvSpPr>
          <p:cNvPr id="1606" name="Google Shape;1557;p28"/>
          <p:cNvSpPr/>
          <p:nvPr/>
        </p:nvSpPr>
        <p:spPr>
          <a:xfrm rot="5397600">
            <a:off x="11365200" y="4173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5" action="ppaction://hlinksldjump"/>
              </a:rPr>
              <a:t>Studien</a:t>
            </a:r>
            <a:endParaRPr lang="pl-PL" sz="1100" b="0" strike="noStrike" spc="-1">
              <a:latin typeface="Arial"/>
            </a:endParaRPr>
          </a:p>
        </p:txBody>
      </p:sp>
      <p:sp>
        <p:nvSpPr>
          <p:cNvPr id="1607"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6" action="ppaction://hlinksldjump"/>
              </a:rPr>
              <a:t>Sonstige Ein- flussfaktoren</a:t>
            </a:r>
            <a:endParaRPr lang="pl-PL" sz="1050" b="0" strike="noStrike" spc="-1">
              <a:latin typeface="Arial"/>
            </a:endParaRPr>
          </a:p>
        </p:txBody>
      </p:sp>
      <p:sp>
        <p:nvSpPr>
          <p:cNvPr id="1608"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7" action="ppaction://hlinksldjump"/>
              </a:rPr>
              <a:t>Fazit &amp; Litera-turverzeichnis</a:t>
            </a:r>
            <a:endParaRPr lang="pl-PL" sz="1000" b="0" strike="noStrike" spc="-1">
              <a:latin typeface="Arial"/>
            </a:endParaRPr>
          </a:p>
        </p:txBody>
      </p:sp>
      <p:sp>
        <p:nvSpPr>
          <p:cNvPr id="1609" name="AutoShape 2"/>
          <p:cNvSpPr/>
          <p:nvPr/>
        </p:nvSpPr>
        <p:spPr>
          <a:xfrm>
            <a:off x="219240" y="-14436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1610" name="AutoShape 4"/>
          <p:cNvSpPr/>
          <p:nvPr/>
        </p:nvSpPr>
        <p:spPr>
          <a:xfrm>
            <a:off x="371520" y="792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1611" name="AutoShape 6"/>
          <p:cNvSpPr/>
          <p:nvPr/>
        </p:nvSpPr>
        <p:spPr>
          <a:xfrm>
            <a:off x="523800" y="16020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1612" name="Textfeld 5"/>
          <p:cNvSpPr/>
          <p:nvPr/>
        </p:nvSpPr>
        <p:spPr>
          <a:xfrm>
            <a:off x="1168416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pic>
        <p:nvPicPr>
          <p:cNvPr id="1613" name="Picture 11"/>
          <p:cNvPicPr/>
          <p:nvPr/>
        </p:nvPicPr>
        <p:blipFill>
          <a:blip r:embed="rId8" cstate="print"/>
          <a:srcRect t="39597"/>
          <a:stretch/>
        </p:blipFill>
        <p:spPr>
          <a:xfrm>
            <a:off x="0" y="5347800"/>
            <a:ext cx="426240" cy="1434600"/>
          </a:xfrm>
          <a:prstGeom prst="rect">
            <a:avLst/>
          </a:prstGeom>
          <a:ln w="0">
            <a:noFill/>
          </a:ln>
        </p:spPr>
      </p:pic>
      <p:sp>
        <p:nvSpPr>
          <p:cNvPr id="1614" name="Google Shape;1553;p28"/>
          <p:cNvSpPr/>
          <p:nvPr/>
        </p:nvSpPr>
        <p:spPr>
          <a:xfrm rot="5397600">
            <a:off x="11365200" y="3330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9" action="ppaction://hlinksldjump"/>
              </a:rPr>
              <a:t>Deutsches Schulsystem</a:t>
            </a:r>
            <a:endParaRPr lang="pl-PL" sz="1100" b="0" strike="noStrike" spc="-1">
              <a:latin typeface="Arial"/>
            </a:endParaRPr>
          </a:p>
        </p:txBody>
      </p:sp>
      <p:sp>
        <p:nvSpPr>
          <p:cNvPr id="1615" name="Textfeld 18"/>
          <p:cNvSpPr/>
          <p:nvPr/>
        </p:nvSpPr>
        <p:spPr>
          <a:xfrm>
            <a:off x="6480000" y="1397520"/>
            <a:ext cx="1565280" cy="3034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Semi Condensed"/>
                <a:ea typeface="Arial"/>
              </a:rPr>
              <a:t>systemy szkolne </a:t>
            </a:r>
            <a:endParaRPr lang="pl-PL" sz="1400" b="0" strike="noStrike" spc="-1">
              <a:latin typeface="Arial"/>
            </a:endParaRPr>
          </a:p>
        </p:txBody>
      </p:sp>
      <p:sp>
        <p:nvSpPr>
          <p:cNvPr id="1616" name="Gerade Verbindung mit Pfeil 19"/>
          <p:cNvSpPr/>
          <p:nvPr/>
        </p:nvSpPr>
        <p:spPr>
          <a:xfrm>
            <a:off x="6584760" y="1709280"/>
            <a:ext cx="1212840" cy="4680"/>
          </a:xfrm>
          <a:custGeom>
            <a:avLst/>
            <a:gdLst/>
            <a:ahLst/>
            <a:cxnLst/>
            <a:rect l="l" t="t" r="r" b="b"/>
            <a:pathLst>
              <a:path w="21600" h="21600">
                <a:moveTo>
                  <a:pt x="0" y="0"/>
                </a:moveTo>
                <a:lnTo>
                  <a:pt x="21600" y="21600"/>
                </a:lnTo>
              </a:path>
            </a:pathLst>
          </a:custGeom>
          <a:noFill/>
          <a:ln>
            <a:solidFill>
              <a:srgbClr val="171717"/>
            </a:solidFill>
            <a:prstDash val="sysDot"/>
            <a:round/>
          </a:ln>
        </p:spPr>
        <p:style>
          <a:lnRef idx="1">
            <a:schemeClr val="accent1"/>
          </a:lnRef>
          <a:fillRef idx="0">
            <a:schemeClr val="accent1"/>
          </a:fillRef>
          <a:effectRef idx="0">
            <a:schemeClr val="accent1"/>
          </a:effectRef>
          <a:fontRef idx="minor"/>
        </p:style>
      </p:sp>
      <p:pic>
        <p:nvPicPr>
          <p:cNvPr id="1617" name="Grafik 21"/>
          <p:cNvPicPr/>
          <p:nvPr/>
        </p:nvPicPr>
        <p:blipFill>
          <a:blip r:embed="rId10" cstate="print"/>
          <a:stretch/>
        </p:blipFill>
        <p:spPr>
          <a:xfrm>
            <a:off x="6654600" y="1983240"/>
            <a:ext cx="982800" cy="678600"/>
          </a:xfrm>
          <a:prstGeom prst="rect">
            <a:avLst/>
          </a:prstGeom>
          <a:ln w="0">
            <a:solidFill>
              <a:srgbClr val="8B8B8B"/>
            </a:solidFill>
          </a:ln>
        </p:spPr>
      </p:pic>
      <p:pic>
        <p:nvPicPr>
          <p:cNvPr id="1618" name="Grafik 22" descr="Bücher mit einfarbiger Füllung"/>
          <p:cNvPicPr/>
          <p:nvPr/>
        </p:nvPicPr>
        <p:blipFill>
          <a:blip r:embed="rId11" cstate="print"/>
          <a:stretch/>
        </p:blipFill>
        <p:spPr>
          <a:xfrm>
            <a:off x="7904880" y="1233360"/>
            <a:ext cx="635760" cy="635760"/>
          </a:xfrm>
          <a:prstGeom prst="rect">
            <a:avLst/>
          </a:prstGeom>
          <a:ln w="0">
            <a:noFill/>
          </a:ln>
        </p:spPr>
      </p:pic>
      <p:pic>
        <p:nvPicPr>
          <p:cNvPr id="1619" name="Picture 2" descr="Polen Flagge - Nationale Flaggen der Navigation - MTO Nautica Store"/>
          <p:cNvPicPr/>
          <p:nvPr/>
        </p:nvPicPr>
        <p:blipFill>
          <a:blip r:embed="rId12" cstate="print"/>
          <a:stretch/>
        </p:blipFill>
        <p:spPr>
          <a:xfrm>
            <a:off x="7798320" y="1993680"/>
            <a:ext cx="1081440" cy="677880"/>
          </a:xfrm>
          <a:prstGeom prst="rect">
            <a:avLst/>
          </a:prstGeom>
          <a:ln w="0">
            <a:solidFill>
              <a:srgbClr val="8B8B8B"/>
            </a:solidFill>
          </a:ln>
        </p:spPr>
      </p:pic>
      <p:pic>
        <p:nvPicPr>
          <p:cNvPr id="1620" name="Picture 4" descr="Flagge der Slowakei | Welt-Flaggen.de"/>
          <p:cNvPicPr/>
          <p:nvPr/>
        </p:nvPicPr>
        <p:blipFill>
          <a:blip r:embed="rId13" cstate="print"/>
          <a:stretch/>
        </p:blipFill>
        <p:spPr>
          <a:xfrm>
            <a:off x="9090360" y="2001960"/>
            <a:ext cx="1016640" cy="677880"/>
          </a:xfrm>
          <a:prstGeom prst="rect">
            <a:avLst/>
          </a:prstGeom>
          <a:ln w="0">
            <a:solidFill>
              <a:srgbClr val="8B8B8B"/>
            </a:solidFill>
          </a:ln>
        </p:spPr>
      </p:pic>
      <p:sp>
        <p:nvSpPr>
          <p:cNvPr id="1621" name="Textfeld 35"/>
          <p:cNvSpPr/>
          <p:nvPr/>
        </p:nvSpPr>
        <p:spPr>
          <a:xfrm>
            <a:off x="6565320" y="2908080"/>
            <a:ext cx="128664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sng" strike="noStrike" spc="-1">
                <a:solidFill>
                  <a:srgbClr val="6B9F25"/>
                </a:solidFill>
                <a:uFillTx/>
                <a:latin typeface="Barlow Semi Condensed"/>
                <a:ea typeface="Arial"/>
                <a:hlinkClick r:id="rId9" action="ppaction://hlinksldjump"/>
              </a:rPr>
              <a:t>Deutschland</a:t>
            </a:r>
            <a:endParaRPr lang="pl-PL" sz="1400" b="0" strike="noStrike" spc="-1">
              <a:latin typeface="Arial"/>
            </a:endParaRPr>
          </a:p>
        </p:txBody>
      </p:sp>
      <p:sp>
        <p:nvSpPr>
          <p:cNvPr id="1622" name="Textfeld 37"/>
          <p:cNvSpPr/>
          <p:nvPr/>
        </p:nvSpPr>
        <p:spPr>
          <a:xfrm>
            <a:off x="8000280" y="2936520"/>
            <a:ext cx="6393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sng" strike="noStrike" spc="-1">
                <a:solidFill>
                  <a:srgbClr val="6B9F25"/>
                </a:solidFill>
                <a:uFillTx/>
                <a:latin typeface="Barlow Semi Condensed"/>
                <a:ea typeface="Arial"/>
                <a:hlinkClick r:id="rId2" action="ppaction://hlinksldjump"/>
              </a:rPr>
              <a:t>Polen</a:t>
            </a:r>
            <a:endParaRPr lang="pl-PL" sz="1400" b="0" strike="noStrike" spc="-1">
              <a:latin typeface="Arial"/>
            </a:endParaRPr>
          </a:p>
        </p:txBody>
      </p:sp>
      <p:sp>
        <p:nvSpPr>
          <p:cNvPr id="1623" name="Textfeld 39"/>
          <p:cNvSpPr/>
          <p:nvPr/>
        </p:nvSpPr>
        <p:spPr>
          <a:xfrm>
            <a:off x="9180000" y="2936520"/>
            <a:ext cx="89964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sng" strike="noStrike" spc="-1">
                <a:solidFill>
                  <a:srgbClr val="6B9F25"/>
                </a:solidFill>
                <a:uFillTx/>
                <a:latin typeface="Barlow Semi Condensed"/>
                <a:ea typeface="Arial"/>
                <a:hlinkClick r:id="rId3" action="ppaction://hlinksldjump"/>
              </a:rPr>
              <a:t>Slowakei</a:t>
            </a:r>
            <a:endParaRPr lang="pl-PL" sz="1400" b="0" strike="noStrike" spc="-1">
              <a:latin typeface="Arial"/>
            </a:endParaRPr>
          </a:p>
        </p:txBody>
      </p:sp>
      <p:sp>
        <p:nvSpPr>
          <p:cNvPr id="1624" name="Textfeld 41"/>
          <p:cNvSpPr/>
          <p:nvPr/>
        </p:nvSpPr>
        <p:spPr>
          <a:xfrm>
            <a:off x="6601320" y="3262680"/>
            <a:ext cx="14983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sng" strike="noStrike" spc="-1">
                <a:solidFill>
                  <a:srgbClr val="171717"/>
                </a:solidFill>
                <a:uFillTx/>
                <a:latin typeface="Barlow Semi Condensed"/>
                <a:ea typeface="Arial"/>
              </a:rPr>
              <a:t>standardy edukacyjne </a:t>
            </a:r>
            <a:endParaRPr lang="pl-PL" sz="1400" b="0" strike="noStrike" spc="-1">
              <a:latin typeface="Arial"/>
            </a:endParaRPr>
          </a:p>
        </p:txBody>
      </p:sp>
      <p:sp>
        <p:nvSpPr>
          <p:cNvPr id="1625" name="Gerade Verbindung mit Pfeil 43"/>
          <p:cNvSpPr/>
          <p:nvPr/>
        </p:nvSpPr>
        <p:spPr>
          <a:xfrm>
            <a:off x="6601320" y="3742200"/>
            <a:ext cx="1443960" cy="360"/>
          </a:xfrm>
          <a:custGeom>
            <a:avLst/>
            <a:gdLst/>
            <a:ahLst/>
            <a:cxnLst/>
            <a:rect l="l" t="t" r="r" b="b"/>
            <a:pathLst>
              <a:path w="21600" h="21600">
                <a:moveTo>
                  <a:pt x="0" y="0"/>
                </a:moveTo>
                <a:lnTo>
                  <a:pt x="21600" y="21600"/>
                </a:lnTo>
              </a:path>
            </a:pathLst>
          </a:custGeom>
          <a:noFill/>
          <a:ln>
            <a:solidFill>
              <a:srgbClr val="171717"/>
            </a:solidFill>
            <a:prstDash val="sysDot"/>
            <a:round/>
          </a:ln>
        </p:spPr>
        <p:style>
          <a:lnRef idx="1">
            <a:schemeClr val="accent1"/>
          </a:lnRef>
          <a:fillRef idx="0">
            <a:schemeClr val="accent1"/>
          </a:fillRef>
          <a:effectRef idx="0">
            <a:schemeClr val="accent1"/>
          </a:effectRef>
          <a:fontRef idx="minor"/>
        </p:style>
      </p:sp>
      <p:pic>
        <p:nvPicPr>
          <p:cNvPr id="1626" name="Grafik 23" descr="Klassenzimmer mit einfarbiger Füllung"/>
          <p:cNvPicPr/>
          <p:nvPr/>
        </p:nvPicPr>
        <p:blipFill>
          <a:blip r:embed="rId14" cstate="print"/>
          <a:stretch/>
        </p:blipFill>
        <p:spPr>
          <a:xfrm>
            <a:off x="8261640" y="3236760"/>
            <a:ext cx="677880" cy="677880"/>
          </a:xfrm>
          <a:prstGeom prst="rect">
            <a:avLst/>
          </a:prstGeom>
          <a:ln w="0">
            <a:noFill/>
          </a:ln>
        </p:spPr>
      </p:pic>
      <p:pic>
        <p:nvPicPr>
          <p:cNvPr id="1627" name="Picture 8" descr="IGLU - Weiterführenden Studie zur Internationalen  Grundschul-Lese-Untersuchung - Bildung + Innovation - Innovationsportal des  Deutschen Bildungsservers"/>
          <p:cNvPicPr/>
          <p:nvPr/>
        </p:nvPicPr>
        <p:blipFill>
          <a:blip r:embed="rId15" cstate="print"/>
          <a:stretch/>
        </p:blipFill>
        <p:spPr>
          <a:xfrm>
            <a:off x="6584760" y="4020120"/>
            <a:ext cx="1258920" cy="844560"/>
          </a:xfrm>
          <a:prstGeom prst="rect">
            <a:avLst/>
          </a:prstGeom>
          <a:ln w="0">
            <a:noFill/>
          </a:ln>
        </p:spPr>
      </p:pic>
      <p:sp>
        <p:nvSpPr>
          <p:cNvPr id="1628" name="Textfeld 26"/>
          <p:cNvSpPr/>
          <p:nvPr/>
        </p:nvSpPr>
        <p:spPr>
          <a:xfrm>
            <a:off x="6444360" y="4995720"/>
            <a:ext cx="140292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400" b="0" u="sng" strike="noStrike" spc="-1">
                <a:solidFill>
                  <a:srgbClr val="171717"/>
                </a:solidFill>
                <a:uFillTx/>
                <a:latin typeface="Bahnschrift Light"/>
                <a:ea typeface="Arial"/>
              </a:rPr>
              <a:t>Badanie IGLOO </a:t>
            </a:r>
            <a:endParaRPr lang="pl-PL" sz="1400" b="0" strike="noStrike" spc="-1">
              <a:latin typeface="Arial"/>
            </a:endParaRPr>
          </a:p>
        </p:txBody>
      </p:sp>
      <p:pic>
        <p:nvPicPr>
          <p:cNvPr id="1629" name="Picture 10" descr="Россия вошла в шестерку лучших стран мира по результатам международного  мониторингового исследования TIMMS"/>
          <p:cNvPicPr/>
          <p:nvPr/>
        </p:nvPicPr>
        <p:blipFill>
          <a:blip r:embed="rId16" cstate="print"/>
          <a:stretch/>
        </p:blipFill>
        <p:spPr>
          <a:xfrm>
            <a:off x="8165880" y="3957120"/>
            <a:ext cx="1258920" cy="897480"/>
          </a:xfrm>
          <a:prstGeom prst="rect">
            <a:avLst/>
          </a:prstGeom>
          <a:ln w="0">
            <a:noFill/>
          </a:ln>
        </p:spPr>
      </p:pic>
      <p:sp>
        <p:nvSpPr>
          <p:cNvPr id="1630" name="Textfeld 53"/>
          <p:cNvSpPr/>
          <p:nvPr/>
        </p:nvSpPr>
        <p:spPr>
          <a:xfrm>
            <a:off x="8091360" y="5001840"/>
            <a:ext cx="140796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400" b="0" u="sng" strike="noStrike" spc="-1">
                <a:solidFill>
                  <a:srgbClr val="171717"/>
                </a:solidFill>
                <a:uFillTx/>
                <a:latin typeface="Bahnschrift Light"/>
                <a:ea typeface="Arial"/>
              </a:rPr>
              <a:t>Badanie TIMSS </a:t>
            </a:r>
            <a:endParaRPr lang="pl-PL" sz="1400" b="0" strike="noStrike" spc="-1">
              <a:latin typeface="Arial"/>
            </a:endParaRPr>
          </a:p>
        </p:txBody>
      </p:sp>
      <p:pic>
        <p:nvPicPr>
          <p:cNvPr id="1631" name="Picture 12" descr="Die dritte PISA-Studie - Bildung + Innovation - Innovationsportal des  Deutschen Bildungsservers"/>
          <p:cNvPicPr/>
          <p:nvPr/>
        </p:nvPicPr>
        <p:blipFill>
          <a:blip r:embed="rId17" cstate="print"/>
          <a:stretch/>
        </p:blipFill>
        <p:spPr>
          <a:xfrm>
            <a:off x="9850680" y="3933000"/>
            <a:ext cx="1016640" cy="976320"/>
          </a:xfrm>
          <a:prstGeom prst="rect">
            <a:avLst/>
          </a:prstGeom>
          <a:ln w="0">
            <a:noFill/>
          </a:ln>
        </p:spPr>
      </p:pic>
      <p:sp>
        <p:nvSpPr>
          <p:cNvPr id="1632" name="Textfeld 55"/>
          <p:cNvSpPr/>
          <p:nvPr/>
        </p:nvSpPr>
        <p:spPr>
          <a:xfrm>
            <a:off x="9797760" y="5014800"/>
            <a:ext cx="124632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400" b="0" u="sng" strike="noStrike" spc="-1">
                <a:solidFill>
                  <a:srgbClr val="171717"/>
                </a:solidFill>
                <a:uFillTx/>
                <a:latin typeface="Bahnschrift Light"/>
                <a:ea typeface="Arial"/>
              </a:rPr>
              <a:t>Badanie PISA</a:t>
            </a:r>
            <a:endParaRPr lang="pl-PL" sz="1400" b="0" strike="noStrike" spc="-1">
              <a:latin typeface="Arial"/>
            </a:endParaRPr>
          </a:p>
        </p:txBody>
      </p:sp>
      <p:sp>
        <p:nvSpPr>
          <p:cNvPr id="1633" name="Textfeld 57"/>
          <p:cNvSpPr/>
          <p:nvPr/>
        </p:nvSpPr>
        <p:spPr>
          <a:xfrm>
            <a:off x="6513480" y="5441040"/>
            <a:ext cx="2306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sng" strike="noStrike" spc="-1">
                <a:solidFill>
                  <a:srgbClr val="171717"/>
                </a:solidFill>
                <a:uFillTx/>
                <a:latin typeface="Barlow Semi Condensed"/>
                <a:ea typeface="Arial"/>
              </a:rPr>
              <a:t>Inne czynniki wpływające </a:t>
            </a:r>
            <a:endParaRPr lang="pl-PL" sz="1400" b="0" strike="noStrike" spc="-1">
              <a:latin typeface="Arial"/>
            </a:endParaRPr>
          </a:p>
        </p:txBody>
      </p:sp>
      <p:sp>
        <p:nvSpPr>
          <p:cNvPr id="1634" name="Gerade Verbindung mit Pfeil 58"/>
          <p:cNvSpPr/>
          <p:nvPr/>
        </p:nvSpPr>
        <p:spPr>
          <a:xfrm>
            <a:off x="6574680" y="5799240"/>
            <a:ext cx="1443960" cy="360"/>
          </a:xfrm>
          <a:custGeom>
            <a:avLst/>
            <a:gdLst/>
            <a:ahLst/>
            <a:cxnLst/>
            <a:rect l="l" t="t" r="r" b="b"/>
            <a:pathLst>
              <a:path w="21600" h="21600">
                <a:moveTo>
                  <a:pt x="0" y="0"/>
                </a:moveTo>
                <a:lnTo>
                  <a:pt x="21600" y="21600"/>
                </a:lnTo>
              </a:path>
            </a:pathLst>
          </a:custGeom>
          <a:noFill/>
          <a:ln>
            <a:solidFill>
              <a:srgbClr val="171717"/>
            </a:solidFill>
            <a:prstDash val="sysDot"/>
            <a:round/>
          </a:ln>
        </p:spPr>
        <p:style>
          <a:lnRef idx="1">
            <a:schemeClr val="accent1"/>
          </a:lnRef>
          <a:fillRef idx="0">
            <a:schemeClr val="accent1"/>
          </a:fillRef>
          <a:effectRef idx="0">
            <a:schemeClr val="accent1"/>
          </a:effectRef>
          <a:fontRef idx="minor"/>
        </p:style>
      </p:sp>
      <p:sp>
        <p:nvSpPr>
          <p:cNvPr id="1635" name="Textfeld 59"/>
          <p:cNvSpPr/>
          <p:nvPr/>
        </p:nvSpPr>
        <p:spPr>
          <a:xfrm>
            <a:off x="6561000" y="5870880"/>
            <a:ext cx="117864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sng" strike="noStrike" spc="-1">
                <a:solidFill>
                  <a:srgbClr val="171717"/>
                </a:solidFill>
                <a:uFillTx/>
                <a:latin typeface="Barlow Semi Condensed"/>
                <a:ea typeface="Arial"/>
              </a:rPr>
              <a:t>Wniosek </a:t>
            </a:r>
            <a:endParaRPr lang="pl-PL" sz="1400" b="0" strike="noStrike" spc="-1">
              <a:latin typeface="Arial"/>
            </a:endParaRPr>
          </a:p>
        </p:txBody>
      </p:sp>
      <p:sp>
        <p:nvSpPr>
          <p:cNvPr id="1636" name="Textfeld 60"/>
          <p:cNvSpPr/>
          <p:nvPr/>
        </p:nvSpPr>
        <p:spPr>
          <a:xfrm>
            <a:off x="6573240" y="6125760"/>
            <a:ext cx="202716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sng" strike="noStrike" spc="-1">
                <a:solidFill>
                  <a:srgbClr val="171717"/>
                </a:solidFill>
                <a:uFillTx/>
                <a:latin typeface="Barlow Semi Condensed"/>
                <a:ea typeface="Arial"/>
              </a:rPr>
              <a:t>bibliografia </a:t>
            </a:r>
            <a:endParaRPr lang="pl-PL" sz="1400" b="0" strike="noStrike" spc="-1">
              <a:latin typeface="Arial"/>
            </a:endParaRPr>
          </a:p>
        </p:txBody>
      </p:sp>
      <p:sp>
        <p:nvSpPr>
          <p:cNvPr id="1637" name="Google Shape;1900;p46"/>
          <p:cNvSpPr/>
          <p:nvPr/>
        </p:nvSpPr>
        <p:spPr>
          <a:xfrm>
            <a:off x="710280" y="311040"/>
            <a:ext cx="5003640" cy="6265080"/>
          </a:xfrm>
          <a:prstGeom prst="rect">
            <a:avLst/>
          </a:prstGeom>
          <a:noFill/>
          <a:ln w="0">
            <a:solidFill>
              <a:srgbClr val="171717"/>
            </a:solid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nSpc>
                <a:spcPct val="100000"/>
              </a:lnSpc>
              <a:spcAft>
                <a:spcPts val="2100"/>
              </a:spcAft>
            </a:pPr>
            <a:r>
              <a:rPr lang="de-DE" sz="2800" b="1" strike="noStrike" spc="-1">
                <a:solidFill>
                  <a:srgbClr val="000000"/>
                </a:solidFill>
                <a:latin typeface="Barlow Semi Condensed"/>
                <a:ea typeface="Arial"/>
              </a:rPr>
              <a:t>Przedmowa</a:t>
            </a:r>
            <a:endParaRPr lang="pl-PL" sz="2800" b="0" strike="noStrike" spc="-1">
              <a:latin typeface="Arial"/>
            </a:endParaRPr>
          </a:p>
          <a:p>
            <a:pPr>
              <a:lnSpc>
                <a:spcPct val="100000"/>
              </a:lnSpc>
              <a:spcAft>
                <a:spcPts val="2100"/>
              </a:spcAft>
            </a:pPr>
            <a:r>
              <a:rPr lang="de-DE" sz="1800" b="0" strike="noStrike" spc="-1">
                <a:solidFill>
                  <a:srgbClr val="000000"/>
                </a:solidFill>
                <a:latin typeface="Arial"/>
                <a:ea typeface="Calibri"/>
              </a:rPr>
              <a:t>Każdy jest zasadniczo inny – a jednak prawie każdy ma coś wspólnego: czas spędzony w szkole. Począwszy od szkoły podstawowej od czytania, pisania i arytmetyki, aż po potencjalne studia. Niemniej jednak każda osoba ma inną edukację szkolną, w zależności od kraju, w którym uczęszcza do szkoły. Zasadniczo każdemu należy zagwarantować taką samą edukację szkolną, aby spełnione były identyczne warunki wstępne. Jednak wyniki poszczególnych krajów pokazują różnice w edukacji. Ale jakie są różnice? Dlatego ten e-book najpierw przedstawia systemy szkolne w Niemczech, Polsce i Słowacji, a następnie omawia bardziej szczegółowo sukces edukacyjny tych krajów. </a:t>
            </a:r>
            <a:endParaRPr lang="pl-PL" sz="1800" b="0" strike="noStrike" spc="-1">
              <a:latin typeface="Arial"/>
            </a:endParaRPr>
          </a:p>
          <a:p>
            <a:pPr>
              <a:lnSpc>
                <a:spcPct val="100000"/>
              </a:lnSpc>
              <a:spcAft>
                <a:spcPts val="2100"/>
              </a:spcAft>
            </a:pPr>
            <a:r>
              <a:rPr lang="de-DE" sz="1800" b="0" strike="noStrike" spc="-1">
                <a:solidFill>
                  <a:srgbClr val="000000"/>
                </a:solidFill>
                <a:latin typeface="Barlow Semi Condensed"/>
                <a:ea typeface="Arial"/>
              </a:rPr>
              <a:t>Baw się dobrze! </a:t>
            </a:r>
            <a:endParaRPr lang="pl-PL" sz="1800" b="0" strike="noStrike" spc="-1">
              <a:latin typeface="Arial"/>
            </a:endParaRPr>
          </a:p>
        </p:txBody>
      </p:sp>
      <p:sp>
        <p:nvSpPr>
          <p:cNvPr id="1638" name="Textfeld 1"/>
          <p:cNvSpPr/>
          <p:nvPr/>
        </p:nvSpPr>
        <p:spPr>
          <a:xfrm>
            <a:off x="6565320" y="2635920"/>
            <a:ext cx="1278720" cy="3034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171717"/>
                </a:solidFill>
                <a:latin typeface="Arabic Typesetting"/>
                <a:ea typeface="Arial"/>
              </a:rPr>
              <a:t>Rysunek 1 </a:t>
            </a:r>
            <a:endParaRPr lang="pl-PL" sz="1400" b="0" strike="noStrike" spc="-1">
              <a:latin typeface="Arial"/>
            </a:endParaRPr>
          </a:p>
        </p:txBody>
      </p:sp>
      <p:sp>
        <p:nvSpPr>
          <p:cNvPr id="1639" name="Textfeld 51"/>
          <p:cNvSpPr/>
          <p:nvPr/>
        </p:nvSpPr>
        <p:spPr>
          <a:xfrm>
            <a:off x="7798320" y="2635920"/>
            <a:ext cx="1209600" cy="3034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171717"/>
                </a:solidFill>
                <a:latin typeface="Arabic Typesetting"/>
                <a:ea typeface="Arial"/>
              </a:rPr>
              <a:t>Rysunek 2 </a:t>
            </a:r>
            <a:endParaRPr lang="pl-PL" sz="1400" b="0" strike="noStrike" spc="-1">
              <a:latin typeface="Arial"/>
            </a:endParaRPr>
          </a:p>
        </p:txBody>
      </p:sp>
      <p:sp>
        <p:nvSpPr>
          <p:cNvPr id="1640" name="Textfeld 52"/>
          <p:cNvSpPr/>
          <p:nvPr/>
        </p:nvSpPr>
        <p:spPr>
          <a:xfrm>
            <a:off x="9090360" y="2680200"/>
            <a:ext cx="1029240" cy="272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Rysunek 3</a:t>
            </a:r>
            <a:endParaRPr lang="pl-PL" sz="1200" b="0" strike="noStrike" spc="-1">
              <a:latin typeface="Arial"/>
            </a:endParaRPr>
          </a:p>
        </p:txBody>
      </p:sp>
      <p:sp>
        <p:nvSpPr>
          <p:cNvPr id="1641" name="Textfeld 54"/>
          <p:cNvSpPr/>
          <p:nvPr/>
        </p:nvSpPr>
        <p:spPr>
          <a:xfrm>
            <a:off x="6661080" y="4765680"/>
            <a:ext cx="1078560" cy="272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Rysnunek 4</a:t>
            </a:r>
            <a:endParaRPr lang="pl-PL" sz="1200" b="0" strike="noStrike" spc="-1">
              <a:latin typeface="Arial"/>
            </a:endParaRPr>
          </a:p>
        </p:txBody>
      </p:sp>
      <p:sp>
        <p:nvSpPr>
          <p:cNvPr id="1642" name="Textfeld 56"/>
          <p:cNvSpPr/>
          <p:nvPr/>
        </p:nvSpPr>
        <p:spPr>
          <a:xfrm>
            <a:off x="9900000" y="4861440"/>
            <a:ext cx="1110600" cy="4554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Rysunek 6</a:t>
            </a:r>
            <a:endParaRPr lang="pl-PL" sz="1200" b="0" strike="noStrike" spc="-1">
              <a:latin typeface="Arial"/>
            </a:endParaRPr>
          </a:p>
          <a:p>
            <a:pPr>
              <a:lnSpc>
                <a:spcPct val="100000"/>
              </a:lnSpc>
            </a:pPr>
            <a:endParaRPr lang="pl-PL" sz="1200" b="0" strike="noStrike" spc="-1">
              <a:latin typeface="Arial"/>
            </a:endParaRPr>
          </a:p>
        </p:txBody>
      </p:sp>
      <p:sp>
        <p:nvSpPr>
          <p:cNvPr id="1643" name="Textfeld 61"/>
          <p:cNvSpPr/>
          <p:nvPr/>
        </p:nvSpPr>
        <p:spPr>
          <a:xfrm>
            <a:off x="8299080" y="4818600"/>
            <a:ext cx="1005120" cy="272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Rysunek 5</a:t>
            </a:r>
            <a:endParaRPr lang="pl-PL" sz="1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4"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sp>
        <p:nvSpPr>
          <p:cNvPr id="2225" name="PlaceHolder 1"/>
          <p:cNvSpPr>
            <a:spLocks noGrp="1"/>
          </p:cNvSpPr>
          <p:nvPr>
            <p:ph type="title"/>
          </p:nvPr>
        </p:nvSpPr>
        <p:spPr>
          <a:xfrm>
            <a:off x="795600" y="359640"/>
            <a:ext cx="4964400" cy="730800"/>
          </a:xfrm>
          <a:prstGeom prst="rect">
            <a:avLst/>
          </a:prstGeom>
          <a:solidFill>
            <a:srgbClr val="604878"/>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Liczba godzin na przedmiot</a:t>
            </a:r>
            <a:r>
              <a:t/>
            </a:r>
            <a:br/>
            <a:endParaRPr lang="pl-PL" sz="3200" b="0" strike="noStrike" spc="-1">
              <a:latin typeface="Arial"/>
            </a:endParaRPr>
          </a:p>
        </p:txBody>
      </p:sp>
      <p:grpSp>
        <p:nvGrpSpPr>
          <p:cNvPr id="2226" name="Gruppieren 19"/>
          <p:cNvGrpSpPr/>
          <p:nvPr/>
        </p:nvGrpSpPr>
        <p:grpSpPr>
          <a:xfrm>
            <a:off x="557280" y="6225840"/>
            <a:ext cx="1654560" cy="617040"/>
            <a:chOff x="557280" y="6225840"/>
            <a:chExt cx="1654560" cy="617040"/>
          </a:xfrm>
        </p:grpSpPr>
        <p:pic>
          <p:nvPicPr>
            <p:cNvPr id="2227"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2228"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229"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pic>
        <p:nvPicPr>
          <p:cNvPr id="2230" name="Grafik 12"/>
          <p:cNvPicPr/>
          <p:nvPr/>
        </p:nvPicPr>
        <p:blipFill>
          <a:blip r:embed="rId4" cstate="print"/>
          <a:stretch/>
        </p:blipFill>
        <p:spPr>
          <a:xfrm>
            <a:off x="6622200" y="418320"/>
            <a:ext cx="2164680" cy="2097720"/>
          </a:xfrm>
          <a:prstGeom prst="rect">
            <a:avLst/>
          </a:prstGeom>
          <a:ln w="0">
            <a:noFill/>
          </a:ln>
        </p:spPr>
      </p:pic>
      <p:pic>
        <p:nvPicPr>
          <p:cNvPr id="2231" name="Grafik 13"/>
          <p:cNvPicPr/>
          <p:nvPr/>
        </p:nvPicPr>
        <p:blipFill>
          <a:blip r:embed="rId5" cstate="print"/>
          <a:stretch/>
        </p:blipFill>
        <p:spPr>
          <a:xfrm>
            <a:off x="6622200" y="3818520"/>
            <a:ext cx="2164320" cy="2211840"/>
          </a:xfrm>
          <a:prstGeom prst="rect">
            <a:avLst/>
          </a:prstGeom>
          <a:ln w="0">
            <a:noFill/>
          </a:ln>
        </p:spPr>
      </p:pic>
      <p:pic>
        <p:nvPicPr>
          <p:cNvPr id="2232" name="Grafik 14"/>
          <p:cNvPicPr/>
          <p:nvPr/>
        </p:nvPicPr>
        <p:blipFill>
          <a:blip r:embed="rId6" cstate="print"/>
          <a:stretch/>
        </p:blipFill>
        <p:spPr>
          <a:xfrm>
            <a:off x="8892000" y="3822840"/>
            <a:ext cx="2639160" cy="2127600"/>
          </a:xfrm>
          <a:prstGeom prst="rect">
            <a:avLst/>
          </a:prstGeom>
          <a:ln w="0">
            <a:noFill/>
          </a:ln>
        </p:spPr>
      </p:pic>
      <p:pic>
        <p:nvPicPr>
          <p:cNvPr id="2233" name="Grafik 16"/>
          <p:cNvPicPr/>
          <p:nvPr/>
        </p:nvPicPr>
        <p:blipFill>
          <a:blip r:embed="rId7" cstate="print"/>
          <a:stretch/>
        </p:blipFill>
        <p:spPr>
          <a:xfrm>
            <a:off x="9223200" y="416520"/>
            <a:ext cx="1825560" cy="1997640"/>
          </a:xfrm>
          <a:prstGeom prst="rect">
            <a:avLst/>
          </a:prstGeom>
          <a:ln w="0">
            <a:noFill/>
          </a:ln>
        </p:spPr>
      </p:pic>
      <p:pic>
        <p:nvPicPr>
          <p:cNvPr id="2234" name="Grafik 17" descr="Fragezeichen mit einfarbiger Füllung"/>
          <p:cNvPicPr/>
          <p:nvPr/>
        </p:nvPicPr>
        <p:blipFill>
          <a:blip r:embed="rId8" cstate="print"/>
          <a:stretch/>
        </p:blipFill>
        <p:spPr>
          <a:xfrm>
            <a:off x="9674640" y="732960"/>
            <a:ext cx="913680" cy="913680"/>
          </a:xfrm>
          <a:prstGeom prst="rect">
            <a:avLst/>
          </a:prstGeom>
          <a:ln w="0">
            <a:noFill/>
          </a:ln>
        </p:spPr>
      </p:pic>
      <p:pic>
        <p:nvPicPr>
          <p:cNvPr id="2235" name="Grafik 11" descr="Ein Bild, das Text enthält.&#10;&#10;Beschreibung automatisch generiert."/>
          <p:cNvPicPr/>
          <p:nvPr/>
        </p:nvPicPr>
        <p:blipFill>
          <a:blip r:embed="rId9" cstate="print"/>
          <a:stretch/>
        </p:blipFill>
        <p:spPr>
          <a:xfrm>
            <a:off x="8155800" y="2643120"/>
            <a:ext cx="1749960" cy="874800"/>
          </a:xfrm>
          <a:prstGeom prst="rect">
            <a:avLst/>
          </a:prstGeom>
          <a:ln w="0">
            <a:noFill/>
          </a:ln>
        </p:spPr>
      </p:pic>
      <p:sp>
        <p:nvSpPr>
          <p:cNvPr id="2236" name="Textfeld 17"/>
          <p:cNvSpPr/>
          <p:nvPr/>
        </p:nvSpPr>
        <p:spPr>
          <a:xfrm>
            <a:off x="9174240" y="1554120"/>
            <a:ext cx="2074680" cy="13683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a:solidFill>
                  <a:srgbClr val="000000"/>
                </a:solidFill>
                <a:latin typeface="Barlow Condensed"/>
                <a:ea typeface="Arial"/>
              </a:rPr>
              <a:t>W Polsce elastyczną alokację godzin dydaktycznych można znaleźć w szkołach podstawowych </a:t>
            </a:r>
            <a:endParaRPr lang="pl-PL" sz="1400" b="0" strike="noStrike" spc="-1">
              <a:latin typeface="Arial"/>
            </a:endParaRPr>
          </a:p>
          <a:p>
            <a:pPr>
              <a:lnSpc>
                <a:spcPct val="100000"/>
              </a:lnSpc>
            </a:pPr>
            <a:endParaRPr lang="pl-PL" sz="1400" b="0" strike="noStrike" spc="-1">
              <a:latin typeface="Arial"/>
            </a:endParaRPr>
          </a:p>
        </p:txBody>
      </p:sp>
      <p:pic>
        <p:nvPicPr>
          <p:cNvPr id="2237" name="Grafik 32" descr="Wiedergabe mit einfarbiger Füllung"/>
          <p:cNvPicPr/>
          <p:nvPr/>
        </p:nvPicPr>
        <p:blipFill>
          <a:blip r:embed="rId10" cstate="print"/>
          <a:stretch/>
        </p:blipFill>
        <p:spPr>
          <a:xfrm>
            <a:off x="11100600" y="6150960"/>
            <a:ext cx="552960" cy="552960"/>
          </a:xfrm>
          <a:prstGeom prst="rect">
            <a:avLst/>
          </a:prstGeom>
          <a:ln w="0">
            <a:noFill/>
          </a:ln>
        </p:spPr>
      </p:pic>
      <p:sp>
        <p:nvSpPr>
          <p:cNvPr id="2238" name="Google Shape;1900;p46"/>
          <p:cNvSpPr/>
          <p:nvPr/>
        </p:nvSpPr>
        <p:spPr>
          <a:xfrm>
            <a:off x="791640" y="2590200"/>
            <a:ext cx="4843800" cy="392472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Liczba godzin przypadających na dany przedmiot ma decydujące znaczenie dla wyników uczniów. Jest to obliczane jako procent wszystkich obowiązkowych lekcji.</a:t>
            </a:r>
            <a:endParaRPr lang="pl-PL" sz="1800" b="0" strike="noStrike" spc="-1">
              <a:latin typeface="Arial"/>
            </a:endParaRPr>
          </a:p>
        </p:txBody>
      </p:sp>
      <p:sp>
        <p:nvSpPr>
          <p:cNvPr id="2239" name="Textfeld 31"/>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240"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11" action="ppaction://hlinksldjump"/>
              </a:rPr>
              <a:t>Fazit &amp; Litera-turverzeichnis</a:t>
            </a:r>
            <a:endParaRPr lang="pl-PL" sz="1000" b="0" strike="noStrike" spc="-1">
              <a:latin typeface="Arial"/>
            </a:endParaRPr>
          </a:p>
        </p:txBody>
      </p:sp>
      <p:sp>
        <p:nvSpPr>
          <p:cNvPr id="2241" name="Textfeld 47"/>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242" name="Textfeld 48"/>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243" name="Textfeld 49"/>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244" name="Textfeld 50"/>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245" name="Textfeld 51"/>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246" name="Textfeld 52"/>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247"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2" action="ppaction://hlinksldjump"/>
              </a:rPr>
              <a:t>Deutsches Schulsystem</a:t>
            </a:r>
            <a:endParaRPr lang="pl-PL" sz="1100" b="0" strike="noStrike" spc="-1">
              <a:latin typeface="Arial"/>
            </a:endParaRPr>
          </a:p>
        </p:txBody>
      </p:sp>
      <p:sp>
        <p:nvSpPr>
          <p:cNvPr id="2248"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3" action="ppaction://hlinksldjump"/>
              </a:rPr>
              <a:t>Slowakisches Schulsystem</a:t>
            </a:r>
            <a:endParaRPr lang="pl-PL" sz="1050" b="0" strike="noStrike" spc="-1">
              <a:latin typeface="Arial"/>
            </a:endParaRPr>
          </a:p>
        </p:txBody>
      </p:sp>
      <p:sp>
        <p:nvSpPr>
          <p:cNvPr id="2249"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4" action="ppaction://hlinksldjump"/>
              </a:rPr>
              <a:t>Bildungs-standards</a:t>
            </a:r>
            <a:endParaRPr lang="pl-PL" sz="1100" b="0" strike="noStrike" spc="-1">
              <a:latin typeface="Arial"/>
            </a:endParaRPr>
          </a:p>
        </p:txBody>
      </p:sp>
      <p:sp>
        <p:nvSpPr>
          <p:cNvPr id="2250"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5" action="ppaction://hlinksldjump"/>
              </a:rPr>
              <a:t>Studien</a:t>
            </a:r>
            <a:endParaRPr lang="pl-PL" sz="1100" b="0" strike="noStrike" spc="-1">
              <a:latin typeface="Arial"/>
            </a:endParaRPr>
          </a:p>
        </p:txBody>
      </p:sp>
      <p:sp>
        <p:nvSpPr>
          <p:cNvPr id="2251"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6" action="ppaction://hlinksldjump"/>
              </a:rPr>
              <a:t>Sonstige Ein- flussfaktoren</a:t>
            </a:r>
            <a:endParaRPr lang="pl-PL" sz="1050" b="0" strike="noStrike" spc="-1">
              <a:latin typeface="Arial"/>
            </a:endParaRPr>
          </a:p>
        </p:txBody>
      </p:sp>
      <p:sp>
        <p:nvSpPr>
          <p:cNvPr id="2252"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7" action="ppaction://hlinksldjump"/>
              </a:rPr>
              <a:t>Polnisches Schulsystem</a:t>
            </a:r>
            <a:endParaRPr lang="pl-PL" sz="1100" b="0" strike="noStrike" spc="-1">
              <a:latin typeface="Arial"/>
            </a:endParaRPr>
          </a:p>
        </p:txBody>
      </p:sp>
      <p:pic>
        <p:nvPicPr>
          <p:cNvPr id="2253" name="Grafik 34" descr="Eine Glühlampe"/>
          <p:cNvPicPr/>
          <p:nvPr/>
        </p:nvPicPr>
        <p:blipFill>
          <a:blip r:embed="rId18" cstate="print"/>
          <a:stretch/>
        </p:blipFill>
        <p:spPr>
          <a:xfrm>
            <a:off x="464040" y="928080"/>
            <a:ext cx="1661400" cy="1661400"/>
          </a:xfrm>
          <a:prstGeom prst="rect">
            <a:avLst/>
          </a:prstGeom>
          <a:ln w="0">
            <a:noFill/>
          </a:ln>
        </p:spPr>
      </p:pic>
      <p:sp>
        <p:nvSpPr>
          <p:cNvPr id="2254" name="Textfeld 35"/>
          <p:cNvSpPr/>
          <p:nvPr/>
        </p:nvSpPr>
        <p:spPr>
          <a:xfrm>
            <a:off x="1957320" y="1756800"/>
            <a:ext cx="6674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Istanbul"/>
                <a:ea typeface="Arial"/>
              </a:rPr>
              <a:t>INFO</a:t>
            </a:r>
            <a:endParaRPr lang="pl-PL" sz="1600" b="0" strike="noStrike" spc="-1">
              <a:latin typeface="Arial"/>
            </a:endParaRPr>
          </a:p>
        </p:txBody>
      </p:sp>
      <p:sp>
        <p:nvSpPr>
          <p:cNvPr id="2255" name="Gerade Verbindung mit Pfeil 1"/>
          <p:cNvSpPr/>
          <p:nvPr/>
        </p:nvSpPr>
        <p:spPr>
          <a:xfrm>
            <a:off x="728280" y="495612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256" name="Textfeld 2"/>
          <p:cNvSpPr/>
          <p:nvPr/>
        </p:nvSpPr>
        <p:spPr>
          <a:xfrm>
            <a:off x="684720" y="4999680"/>
            <a:ext cx="495504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11 </a:t>
            </a:r>
            <a:r>
              <a:rPr lang="de-DE" sz="1400" b="0" strike="noStrike" spc="-1">
                <a:solidFill>
                  <a:srgbClr val="000000"/>
                </a:solidFill>
                <a:latin typeface="Arabic Typesetting"/>
                <a:ea typeface="Arial"/>
              </a:rPr>
              <a:t>OECD, 2010; OECD, 2013; OECD, 2015; OECD, 2019; OECD, 2021</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2253"/>
                    </p:tgtEl>
                  </p:cond>
                </p:stCondLst>
                <p:childTnLst>
                  <p:par>
                    <p:cTn id="3" fill="hold">
                      <p:stCondLst>
                        <p:cond evt="onClick" delay="0">
                          <p:tgtEl>
                            <p:spTgt spid="2253"/>
                          </p:tgtEl>
                        </p:cond>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238"/>
                                        </p:tgtEl>
                                        <p:attrNameLst>
                                          <p:attrName>style.visibility</p:attrName>
                                        </p:attrNameLst>
                                      </p:cBhvr>
                                      <p:to>
                                        <p:strVal val="visible"/>
                                      </p:to>
                                    </p:set>
                                    <p:animEffect transition="in" filter="fade">
                                      <p:cBhvr additive="repl">
                                        <p:cTn id="7" dur="500"/>
                                        <p:tgtEl>
                                          <p:spTgt spid="2238"/>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8" restart="whenNotActive" fill="hold" nodeType="interactiveSeq">
                <p:stCondLst>
                  <p:cond evt="onClick" delay="0">
                    <p:tgtEl>
                      <p:spTgt spid="2254"/>
                    </p:tgtEl>
                  </p:cond>
                </p:stCondLst>
                <p:childTnLst>
                  <p:par>
                    <p:cTn id="9" fill="hold">
                      <p:stCondLst>
                        <p:cond evt="onClick" delay="0">
                          <p:tgtEl>
                            <p:spTgt spid="2254"/>
                          </p:tgtEl>
                        </p:cond>
                      </p:stCondLst>
                      <p:childTnLst>
                        <p:par>
                          <p:cTn id="10" fill="hold">
                            <p:stCondLst>
                              <p:cond delay="0"/>
                            </p:stCondLst>
                            <p:childTnLst>
                              <p:par>
                                <p:cTn id="11" presetID="10" presetClass="entr" fill="hold" nodeType="clickEffect">
                                  <p:stCondLst>
                                    <p:cond delay="0"/>
                                  </p:stCondLst>
                                  <p:childTnLst>
                                    <p:set>
                                      <p:cBhvr>
                                        <p:cTn id="12" dur="1" fill="hold">
                                          <p:stCondLst>
                                            <p:cond delay="0"/>
                                          </p:stCondLst>
                                        </p:cTn>
                                        <p:tgtEl>
                                          <p:spTgt spid="2238"/>
                                        </p:tgtEl>
                                        <p:attrNameLst>
                                          <p:attrName>style.visibility</p:attrName>
                                        </p:attrNameLst>
                                      </p:cBhvr>
                                      <p:to>
                                        <p:strVal val="visible"/>
                                      </p:to>
                                    </p:set>
                                    <p:animEffect transition="in" filter="fade">
                                      <p:cBhvr additive="repl">
                                        <p:cTn id="13" dur="500"/>
                                        <p:tgtEl>
                                          <p:spTgt spid="2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7"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sp>
        <p:nvSpPr>
          <p:cNvPr id="2258" name="PlaceHolder 1"/>
          <p:cNvSpPr>
            <a:spLocks noGrp="1"/>
          </p:cNvSpPr>
          <p:nvPr>
            <p:ph type="title"/>
          </p:nvPr>
        </p:nvSpPr>
        <p:spPr>
          <a:xfrm>
            <a:off x="795600" y="359640"/>
            <a:ext cx="4843800" cy="730800"/>
          </a:xfrm>
          <a:prstGeom prst="rect">
            <a:avLst/>
          </a:prstGeom>
          <a:solidFill>
            <a:srgbClr val="604878"/>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Liczba godzin na przedmiot</a:t>
            </a:r>
            <a:r>
              <a:t/>
            </a:r>
            <a:br/>
            <a:endParaRPr lang="pl-PL" sz="3200" b="0" strike="noStrike" spc="-1">
              <a:latin typeface="Arial"/>
            </a:endParaRPr>
          </a:p>
        </p:txBody>
      </p:sp>
      <p:sp>
        <p:nvSpPr>
          <p:cNvPr id="2259"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endParaRPr lang="pl-PL" sz="3200" b="0" strike="noStrike" spc="-1">
              <a:latin typeface="Arial"/>
            </a:endParaRPr>
          </a:p>
        </p:txBody>
      </p:sp>
      <p:grpSp>
        <p:nvGrpSpPr>
          <p:cNvPr id="2260" name="Gruppieren 19"/>
          <p:cNvGrpSpPr/>
          <p:nvPr/>
        </p:nvGrpSpPr>
        <p:grpSpPr>
          <a:xfrm>
            <a:off x="557280" y="6225840"/>
            <a:ext cx="1654560" cy="617040"/>
            <a:chOff x="557280" y="6225840"/>
            <a:chExt cx="1654560" cy="617040"/>
          </a:xfrm>
        </p:grpSpPr>
        <p:pic>
          <p:nvPicPr>
            <p:cNvPr id="2261"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2262"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263"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pic>
        <p:nvPicPr>
          <p:cNvPr id="2264" name="Grafik 10"/>
          <p:cNvPicPr/>
          <p:nvPr/>
        </p:nvPicPr>
        <p:blipFill>
          <a:blip r:embed="rId4" cstate="print"/>
          <a:stretch/>
        </p:blipFill>
        <p:spPr>
          <a:xfrm>
            <a:off x="6535800" y="540720"/>
            <a:ext cx="2412000" cy="2116080"/>
          </a:xfrm>
          <a:prstGeom prst="rect">
            <a:avLst/>
          </a:prstGeom>
          <a:ln w="0">
            <a:noFill/>
          </a:ln>
        </p:spPr>
      </p:pic>
      <p:pic>
        <p:nvPicPr>
          <p:cNvPr id="2265" name="Grafik 11"/>
          <p:cNvPicPr/>
          <p:nvPr/>
        </p:nvPicPr>
        <p:blipFill>
          <a:blip r:embed="rId5" cstate="print"/>
          <a:stretch/>
        </p:blipFill>
        <p:spPr>
          <a:xfrm>
            <a:off x="9139680" y="545400"/>
            <a:ext cx="2059200" cy="2126160"/>
          </a:xfrm>
          <a:prstGeom prst="rect">
            <a:avLst/>
          </a:prstGeom>
          <a:ln w="0">
            <a:noFill/>
          </a:ln>
        </p:spPr>
      </p:pic>
      <p:pic>
        <p:nvPicPr>
          <p:cNvPr id="2266" name="Grafik 12"/>
          <p:cNvPicPr/>
          <p:nvPr/>
        </p:nvPicPr>
        <p:blipFill>
          <a:blip r:embed="rId6" cstate="print"/>
          <a:stretch/>
        </p:blipFill>
        <p:spPr>
          <a:xfrm>
            <a:off x="6537240" y="3819240"/>
            <a:ext cx="2409120" cy="2323440"/>
          </a:xfrm>
          <a:prstGeom prst="rect">
            <a:avLst/>
          </a:prstGeom>
          <a:ln w="0">
            <a:noFill/>
          </a:ln>
        </p:spPr>
      </p:pic>
      <p:pic>
        <p:nvPicPr>
          <p:cNvPr id="2267" name="Grafik 11" descr="Ein Bild, das Text enthält.&#10;&#10;Beschreibung automatisch generiert."/>
          <p:cNvPicPr/>
          <p:nvPr/>
        </p:nvPicPr>
        <p:blipFill>
          <a:blip r:embed="rId7" cstate="print"/>
          <a:stretch/>
        </p:blipFill>
        <p:spPr>
          <a:xfrm>
            <a:off x="8146440" y="2803320"/>
            <a:ext cx="1749960" cy="874800"/>
          </a:xfrm>
          <a:prstGeom prst="rect">
            <a:avLst/>
          </a:prstGeom>
          <a:ln w="0">
            <a:noFill/>
          </a:ln>
        </p:spPr>
      </p:pic>
      <p:sp>
        <p:nvSpPr>
          <p:cNvPr id="2268" name="Textfeld 31"/>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269"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8" action="ppaction://hlinksldjump"/>
              </a:rPr>
              <a:t>Fazit &amp; Litera-turverzeichnis</a:t>
            </a:r>
            <a:endParaRPr lang="pl-PL" sz="1000" b="0" strike="noStrike" spc="-1">
              <a:latin typeface="Arial"/>
            </a:endParaRPr>
          </a:p>
        </p:txBody>
      </p:sp>
      <p:sp>
        <p:nvSpPr>
          <p:cNvPr id="2270" name="Textfeld 46"/>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271" name="Textfeld 47"/>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272" name="Textfeld 48"/>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273" name="Textfeld 49"/>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274" name="Textfeld 50"/>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275" name="Textfeld 51"/>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276"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9" action="ppaction://hlinksldjump"/>
              </a:rPr>
              <a:t>Deutsches Schulsystem</a:t>
            </a:r>
            <a:endParaRPr lang="pl-PL" sz="1100" b="0" strike="noStrike" spc="-1">
              <a:latin typeface="Arial"/>
            </a:endParaRPr>
          </a:p>
        </p:txBody>
      </p:sp>
      <p:sp>
        <p:nvSpPr>
          <p:cNvPr id="2277"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0" action="ppaction://hlinksldjump"/>
              </a:rPr>
              <a:t>Slowakisches Schulsystem</a:t>
            </a:r>
            <a:endParaRPr lang="pl-PL" sz="1050" b="0" strike="noStrike" spc="-1">
              <a:latin typeface="Arial"/>
            </a:endParaRPr>
          </a:p>
        </p:txBody>
      </p:sp>
      <p:sp>
        <p:nvSpPr>
          <p:cNvPr id="2278"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1" action="ppaction://hlinksldjump"/>
              </a:rPr>
              <a:t>Bildungs-standards</a:t>
            </a:r>
            <a:endParaRPr lang="pl-PL" sz="1100" b="0" strike="noStrike" spc="-1">
              <a:latin typeface="Arial"/>
            </a:endParaRPr>
          </a:p>
        </p:txBody>
      </p:sp>
      <p:sp>
        <p:nvSpPr>
          <p:cNvPr id="2279"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2" action="ppaction://hlinksldjump"/>
              </a:rPr>
              <a:t>Studien</a:t>
            </a:r>
            <a:endParaRPr lang="pl-PL" sz="1100" b="0" strike="noStrike" spc="-1">
              <a:latin typeface="Arial"/>
            </a:endParaRPr>
          </a:p>
        </p:txBody>
      </p:sp>
      <p:sp>
        <p:nvSpPr>
          <p:cNvPr id="2280"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3" action="ppaction://hlinksldjump"/>
              </a:rPr>
              <a:t>Sonstige Ein- flussfaktoren</a:t>
            </a:r>
            <a:endParaRPr lang="pl-PL" sz="1050" b="0" strike="noStrike" spc="-1">
              <a:latin typeface="Arial"/>
            </a:endParaRPr>
          </a:p>
        </p:txBody>
      </p:sp>
      <p:sp>
        <p:nvSpPr>
          <p:cNvPr id="2281"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4" action="ppaction://hlinksldjump"/>
              </a:rPr>
              <a:t>Polnisches Schulsystem</a:t>
            </a:r>
            <a:endParaRPr lang="pl-PL" sz="1100" b="0" strike="noStrike" spc="-1">
              <a:latin typeface="Arial"/>
            </a:endParaRPr>
          </a:p>
        </p:txBody>
      </p:sp>
      <p:pic>
        <p:nvPicPr>
          <p:cNvPr id="2282" name="Grafik 28" descr="Eine Glühlampe"/>
          <p:cNvPicPr/>
          <p:nvPr/>
        </p:nvPicPr>
        <p:blipFill>
          <a:blip r:embed="rId15" cstate="print"/>
          <a:stretch/>
        </p:blipFill>
        <p:spPr>
          <a:xfrm>
            <a:off x="464040" y="928080"/>
            <a:ext cx="1661400" cy="1661400"/>
          </a:xfrm>
          <a:prstGeom prst="rect">
            <a:avLst/>
          </a:prstGeom>
          <a:ln w="0">
            <a:noFill/>
          </a:ln>
        </p:spPr>
      </p:pic>
      <p:sp>
        <p:nvSpPr>
          <p:cNvPr id="2283" name="Textfeld 29"/>
          <p:cNvSpPr/>
          <p:nvPr/>
        </p:nvSpPr>
        <p:spPr>
          <a:xfrm>
            <a:off x="1957320" y="1756800"/>
            <a:ext cx="6674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Istanbul"/>
                <a:ea typeface="Arial"/>
              </a:rPr>
              <a:t>INFO</a:t>
            </a:r>
            <a:endParaRPr lang="pl-PL" sz="1600" b="0" strike="noStrike" spc="-1">
              <a:latin typeface="Arial"/>
            </a:endParaRPr>
          </a:p>
        </p:txBody>
      </p:sp>
      <p:sp>
        <p:nvSpPr>
          <p:cNvPr id="2284" name="Google Shape;1900;p46"/>
          <p:cNvSpPr/>
          <p:nvPr/>
        </p:nvSpPr>
        <p:spPr>
          <a:xfrm>
            <a:off x="791640" y="2590200"/>
            <a:ext cx="4843800" cy="392472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Liczba godzin przypadających na dany przedmiot ma decydujące znaczenie dla wyników uczniów. Jest to obliczane jako procent wszystkich obowiązkowych lekcji. </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p:txBody>
      </p:sp>
      <p:sp>
        <p:nvSpPr>
          <p:cNvPr id="2285" name="Gerade Verbindung mit Pfeil 1"/>
          <p:cNvSpPr/>
          <p:nvPr/>
        </p:nvSpPr>
        <p:spPr>
          <a:xfrm>
            <a:off x="728280" y="495612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286" name="Textfeld 2"/>
          <p:cNvSpPr/>
          <p:nvPr/>
        </p:nvSpPr>
        <p:spPr>
          <a:xfrm>
            <a:off x="684720" y="4999680"/>
            <a:ext cx="495504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11 </a:t>
            </a:r>
            <a:r>
              <a:rPr lang="de-DE" sz="1400" b="0" strike="noStrike" spc="-1">
                <a:solidFill>
                  <a:srgbClr val="000000"/>
                </a:solidFill>
                <a:latin typeface="Arabic Typesetting"/>
                <a:ea typeface="Arial"/>
              </a:rPr>
              <a:t>OECD, 2010; OECD, 2013; OECD, 2015; OECD, 2019; OECD, 2021</a:t>
            </a:r>
            <a:endParaRPr lang="pl-PL" sz="1400" b="0" strike="noStrike" spc="-1">
              <a:latin typeface="Arial"/>
            </a:endParaRPr>
          </a:p>
        </p:txBody>
      </p:sp>
      <p:pic>
        <p:nvPicPr>
          <p:cNvPr id="2287" name="Grafik 4"/>
          <p:cNvPicPr/>
          <p:nvPr/>
        </p:nvPicPr>
        <p:blipFill>
          <a:blip r:embed="rId16" cstate="print"/>
          <a:stretch/>
        </p:blipFill>
        <p:spPr>
          <a:xfrm>
            <a:off x="9198000" y="3795120"/>
            <a:ext cx="1942560" cy="24091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8"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sp>
        <p:nvSpPr>
          <p:cNvPr id="2289" name="PlaceHolder 1"/>
          <p:cNvSpPr>
            <a:spLocks noGrp="1"/>
          </p:cNvSpPr>
          <p:nvPr>
            <p:ph type="title"/>
          </p:nvPr>
        </p:nvSpPr>
        <p:spPr>
          <a:xfrm>
            <a:off x="795600" y="359640"/>
            <a:ext cx="4843800" cy="730800"/>
          </a:xfrm>
          <a:prstGeom prst="rect">
            <a:avLst/>
          </a:prstGeom>
          <a:solidFill>
            <a:srgbClr val="604878"/>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Dni nauczania w roku </a:t>
            </a:r>
            <a:r>
              <a:t/>
            </a:r>
            <a:br/>
            <a:endParaRPr lang="pl-PL" sz="3200" b="0" strike="noStrike" spc="-1">
              <a:latin typeface="Arial"/>
            </a:endParaRPr>
          </a:p>
        </p:txBody>
      </p:sp>
      <p:sp>
        <p:nvSpPr>
          <p:cNvPr id="2290"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Primarbereich</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r>
              <a:rPr lang="de-DE" sz="1800" b="0" strike="noStrike" spc="-1">
                <a:solidFill>
                  <a:srgbClr val="171717"/>
                </a:solidFill>
                <a:latin typeface="Barlow Semi Condensed"/>
                <a:ea typeface="Barlow Semi Condensed"/>
              </a:rPr>
              <a:t>Sekundarbereich</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p:txBody>
      </p:sp>
      <p:sp>
        <p:nvSpPr>
          <p:cNvPr id="2291" name="PlaceHolder 3"/>
          <p:cNvSpPr>
            <a:spLocks noGrp="1"/>
          </p:cNvSpPr>
          <p:nvPr>
            <p:ph/>
          </p:nvPr>
        </p:nvSpPr>
        <p:spPr>
          <a:xfrm>
            <a:off x="791640" y="2590200"/>
            <a:ext cx="4843800" cy="392472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Różne są również dni nauczania, które są dostępne w każdym kraju w ciągu roku, aby uczyć uczniów. </a:t>
            </a:r>
            <a:endParaRPr lang="pl-PL" sz="1800" b="0" strike="noStrike" spc="-1">
              <a:latin typeface="Arial"/>
            </a:endParaRPr>
          </a:p>
        </p:txBody>
      </p:sp>
      <p:grpSp>
        <p:nvGrpSpPr>
          <p:cNvPr id="2292" name="Gruppieren 19"/>
          <p:cNvGrpSpPr/>
          <p:nvPr/>
        </p:nvGrpSpPr>
        <p:grpSpPr>
          <a:xfrm>
            <a:off x="557280" y="6225840"/>
            <a:ext cx="1654560" cy="617040"/>
            <a:chOff x="557280" y="6225840"/>
            <a:chExt cx="1654560" cy="617040"/>
          </a:xfrm>
        </p:grpSpPr>
        <p:pic>
          <p:nvPicPr>
            <p:cNvPr id="2293"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2294"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295"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graphicFrame>
        <p:nvGraphicFramePr>
          <p:cNvPr id="2296" name="Diagramm 24"/>
          <p:cNvGraphicFramePr/>
          <p:nvPr/>
        </p:nvGraphicFramePr>
        <p:xfrm>
          <a:off x="6532920" y="1027080"/>
          <a:ext cx="4862880" cy="2575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97" name="Diagramm 31"/>
          <p:cNvGraphicFramePr/>
          <p:nvPr/>
        </p:nvGraphicFramePr>
        <p:xfrm>
          <a:off x="6513840" y="3939840"/>
          <a:ext cx="4843800" cy="2575080"/>
        </p:xfrm>
        <a:graphic>
          <a:graphicData uri="http://schemas.openxmlformats.org/drawingml/2006/chart">
            <c:chart xmlns:c="http://schemas.openxmlformats.org/drawingml/2006/chart" xmlns:r="http://schemas.openxmlformats.org/officeDocument/2006/relationships" r:id="rId5"/>
          </a:graphicData>
        </a:graphic>
      </p:graphicFrame>
      <p:sp>
        <p:nvSpPr>
          <p:cNvPr id="2298" name="Textfeld 32"/>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299"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6" action="ppaction://hlinksldjump"/>
              </a:rPr>
              <a:t>Fazit &amp; Litera-turverzeichnis</a:t>
            </a:r>
            <a:endParaRPr lang="pl-PL" sz="1000" b="0" strike="noStrike" spc="-1">
              <a:latin typeface="Arial"/>
            </a:endParaRPr>
          </a:p>
        </p:txBody>
      </p:sp>
      <p:sp>
        <p:nvSpPr>
          <p:cNvPr id="2300" name="Textfeld 47"/>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301" name="Textfeld 48"/>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302" name="Textfeld 49"/>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303" name="Textfeld 50"/>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304" name="Textfeld 51"/>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305" name="Textfeld 52"/>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306"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7" action="ppaction://hlinksldjump"/>
              </a:rPr>
              <a:t>Deutsches Schulsystem</a:t>
            </a:r>
            <a:endParaRPr lang="pl-PL" sz="1100" b="0" strike="noStrike" spc="-1">
              <a:latin typeface="Arial"/>
            </a:endParaRPr>
          </a:p>
        </p:txBody>
      </p:sp>
      <p:sp>
        <p:nvSpPr>
          <p:cNvPr id="2307"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8" action="ppaction://hlinksldjump"/>
              </a:rPr>
              <a:t>Slowakisches Schulsystem</a:t>
            </a:r>
            <a:endParaRPr lang="pl-PL" sz="1050" b="0" strike="noStrike" spc="-1">
              <a:latin typeface="Arial"/>
            </a:endParaRPr>
          </a:p>
        </p:txBody>
      </p:sp>
      <p:sp>
        <p:nvSpPr>
          <p:cNvPr id="2308"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9" action="ppaction://hlinksldjump"/>
              </a:rPr>
              <a:t>Bildungs-standards</a:t>
            </a:r>
            <a:endParaRPr lang="pl-PL" sz="1100" b="0" strike="noStrike" spc="-1">
              <a:latin typeface="Arial"/>
            </a:endParaRPr>
          </a:p>
        </p:txBody>
      </p:sp>
      <p:sp>
        <p:nvSpPr>
          <p:cNvPr id="2309"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0" action="ppaction://hlinksldjump"/>
              </a:rPr>
              <a:t>Studien</a:t>
            </a:r>
            <a:endParaRPr lang="pl-PL" sz="1100" b="0" strike="noStrike" spc="-1">
              <a:latin typeface="Arial"/>
            </a:endParaRPr>
          </a:p>
        </p:txBody>
      </p:sp>
      <p:sp>
        <p:nvSpPr>
          <p:cNvPr id="2310"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1" action="ppaction://hlinksldjump"/>
              </a:rPr>
              <a:t>Sonstige Ein- flussfaktoren</a:t>
            </a:r>
            <a:endParaRPr lang="pl-PL" sz="1050" b="0" strike="noStrike" spc="-1">
              <a:latin typeface="Arial"/>
            </a:endParaRPr>
          </a:p>
        </p:txBody>
      </p:sp>
      <p:sp>
        <p:nvSpPr>
          <p:cNvPr id="2311"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2" action="ppaction://hlinksldjump"/>
              </a:rPr>
              <a:t>Polnisches Schulsystem</a:t>
            </a:r>
            <a:endParaRPr lang="pl-PL" sz="1100" b="0" strike="noStrike" spc="-1">
              <a:latin typeface="Arial"/>
            </a:endParaRPr>
          </a:p>
        </p:txBody>
      </p:sp>
      <p:pic>
        <p:nvPicPr>
          <p:cNvPr id="2312" name="Grafik 25" descr="Eine Glühlampe"/>
          <p:cNvPicPr/>
          <p:nvPr/>
        </p:nvPicPr>
        <p:blipFill>
          <a:blip r:embed="rId13" cstate="print"/>
          <a:stretch/>
        </p:blipFill>
        <p:spPr>
          <a:xfrm>
            <a:off x="464040" y="928080"/>
            <a:ext cx="1661400" cy="1661400"/>
          </a:xfrm>
          <a:prstGeom prst="rect">
            <a:avLst/>
          </a:prstGeom>
          <a:ln w="0">
            <a:noFill/>
          </a:ln>
        </p:spPr>
      </p:pic>
      <p:sp>
        <p:nvSpPr>
          <p:cNvPr id="2313" name="Textfeld 26"/>
          <p:cNvSpPr/>
          <p:nvPr/>
        </p:nvSpPr>
        <p:spPr>
          <a:xfrm>
            <a:off x="1957320" y="1756800"/>
            <a:ext cx="6674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Istanbul"/>
                <a:ea typeface="Arial"/>
              </a:rPr>
              <a:t>INFO</a:t>
            </a:r>
            <a:endParaRPr lang="pl-PL" sz="1600" b="0" strike="noStrike" spc="-1">
              <a:latin typeface="Arial"/>
            </a:endParaRPr>
          </a:p>
        </p:txBody>
      </p:sp>
      <p:sp>
        <p:nvSpPr>
          <p:cNvPr id="2314" name="Gerade Verbindung mit Pfeil 1"/>
          <p:cNvSpPr/>
          <p:nvPr/>
        </p:nvSpPr>
        <p:spPr>
          <a:xfrm>
            <a:off x="728280" y="495612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315" name="Textfeld 2"/>
          <p:cNvSpPr/>
          <p:nvPr/>
        </p:nvSpPr>
        <p:spPr>
          <a:xfrm>
            <a:off x="684720" y="4999680"/>
            <a:ext cx="495504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11 </a:t>
            </a:r>
            <a:r>
              <a:rPr lang="de-DE" sz="1400" b="0" strike="noStrike" spc="-1">
                <a:solidFill>
                  <a:srgbClr val="000000"/>
                </a:solidFill>
                <a:latin typeface="Arabic Typesetting"/>
                <a:ea typeface="Arial"/>
              </a:rPr>
              <a:t>OECD, 2010; OECD, 2013; OECD, 2015; OECD, 2019; OECD, 2021</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2312"/>
                    </p:tgtEl>
                  </p:cond>
                </p:stCondLst>
                <p:childTnLst>
                  <p:par>
                    <p:cTn id="3" fill="hold">
                      <p:stCondLst>
                        <p:cond evt="onClick" delay="0">
                          <p:tgtEl>
                            <p:spTgt spid="2312"/>
                          </p:tgtEl>
                        </p:cond>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291">
                                            <p:txEl>
                                              <p:pRg st="0" end="0"/>
                                            </p:txEl>
                                          </p:spTgt>
                                        </p:tgtEl>
                                        <p:attrNameLst>
                                          <p:attrName>style.visibility</p:attrName>
                                        </p:attrNameLst>
                                      </p:cBhvr>
                                      <p:to>
                                        <p:strVal val="visible"/>
                                      </p:to>
                                    </p:set>
                                    <p:animEffect transition="in" filter="fade">
                                      <p:cBhvr additive="repl">
                                        <p:cTn id="7" dur="500"/>
                                        <p:tgtEl>
                                          <p:spTgt spid="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8" restart="whenNotActive" fill="hold" nodeType="interactiveSeq">
                <p:stCondLst>
                  <p:cond evt="onClick" delay="0">
                    <p:tgtEl>
                      <p:spTgt spid="2313"/>
                    </p:tgtEl>
                  </p:cond>
                </p:stCondLst>
                <p:childTnLst>
                  <p:par>
                    <p:cTn id="9" fill="hold">
                      <p:stCondLst>
                        <p:cond evt="onClick" delay="0">
                          <p:tgtEl>
                            <p:spTgt spid="2313"/>
                          </p:tgtEl>
                        </p:cond>
                      </p:stCondLst>
                      <p:childTnLst>
                        <p:par>
                          <p:cTn id="10" fill="hold">
                            <p:stCondLst>
                              <p:cond delay="0"/>
                            </p:stCondLst>
                            <p:childTnLst>
                              <p:par>
                                <p:cTn id="11" presetID="10" presetClass="entr" fill="hold" nodeType="clickEffect">
                                  <p:stCondLst>
                                    <p:cond delay="0"/>
                                  </p:stCondLst>
                                  <p:childTnLst>
                                    <p:set>
                                      <p:cBhvr>
                                        <p:cTn id="12" dur="1" fill="hold">
                                          <p:stCondLst>
                                            <p:cond delay="0"/>
                                          </p:stCondLst>
                                        </p:cTn>
                                        <p:tgtEl>
                                          <p:spTgt spid="2291">
                                            <p:txEl>
                                              <p:pRg st="0" end="0"/>
                                            </p:txEl>
                                          </p:spTgt>
                                        </p:tgtEl>
                                        <p:attrNameLst>
                                          <p:attrName>style.visibility</p:attrName>
                                        </p:attrNameLst>
                                      </p:cBhvr>
                                      <p:to>
                                        <p:strVal val="visible"/>
                                      </p:to>
                                    </p:set>
                                    <p:animEffect transition="in" filter="fade">
                                      <p:cBhvr additive="repl">
                                        <p:cTn id="13" dur="500"/>
                                        <p:tgtEl>
                                          <p:spTgt spid="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6" name="Grafik 25" descr="Eine Glühlampe"/>
          <p:cNvPicPr/>
          <p:nvPr/>
        </p:nvPicPr>
        <p:blipFill>
          <a:blip r:embed="rId2" cstate="print"/>
          <a:stretch/>
        </p:blipFill>
        <p:spPr>
          <a:xfrm>
            <a:off x="464040" y="928080"/>
            <a:ext cx="1661400" cy="1661400"/>
          </a:xfrm>
          <a:prstGeom prst="rect">
            <a:avLst/>
          </a:prstGeom>
          <a:ln w="0">
            <a:noFill/>
          </a:ln>
        </p:spPr>
      </p:pic>
      <p:pic>
        <p:nvPicPr>
          <p:cNvPr id="2317" name="Picture 11" descr="Ein Bild, das draußen, Strand enthält.&#10;&#10;Beschreibung automatisch generiert."/>
          <p:cNvPicPr/>
          <p:nvPr/>
        </p:nvPicPr>
        <p:blipFill>
          <a:blip r:embed="rId3" cstate="print"/>
          <a:srcRect t="39597"/>
          <a:stretch/>
        </p:blipFill>
        <p:spPr>
          <a:xfrm>
            <a:off x="0" y="5347800"/>
            <a:ext cx="426240" cy="1443960"/>
          </a:xfrm>
          <a:prstGeom prst="rect">
            <a:avLst/>
          </a:prstGeom>
          <a:ln w="0">
            <a:noFill/>
          </a:ln>
        </p:spPr>
      </p:pic>
      <p:sp>
        <p:nvSpPr>
          <p:cNvPr id="2318" name="PlaceHolder 1"/>
          <p:cNvSpPr>
            <a:spLocks noGrp="1"/>
          </p:cNvSpPr>
          <p:nvPr>
            <p:ph type="title"/>
          </p:nvPr>
        </p:nvSpPr>
        <p:spPr>
          <a:xfrm>
            <a:off x="795600" y="359640"/>
            <a:ext cx="4843800" cy="730800"/>
          </a:xfrm>
          <a:prstGeom prst="rect">
            <a:avLst/>
          </a:prstGeom>
          <a:solidFill>
            <a:srgbClr val="604878"/>
          </a:solidFill>
          <a:ln w="0">
            <a:noFill/>
          </a:ln>
        </p:spPr>
        <p:txBody>
          <a:bodyPr lIns="122040" tIns="122040" rIns="122040" bIns="122040" anchor="ctr">
            <a:noAutofit/>
          </a:bodyPr>
          <a:lstStyle/>
          <a:p>
            <a:pPr>
              <a:lnSpc>
                <a:spcPct val="100000"/>
              </a:lnSpc>
              <a:tabLst>
                <a:tab pos="0" algn="l"/>
              </a:tabLst>
            </a:pPr>
            <a:r>
              <a:rPr lang="en" sz="2800" b="0" strike="noStrike" spc="-1">
                <a:solidFill>
                  <a:srgbClr val="171717"/>
                </a:solidFill>
                <a:latin typeface="Barlow Semi Condensed Medium"/>
                <a:ea typeface="Barlow Semi Condensed Medium"/>
              </a:rPr>
              <a:t>Lekcje rocznie</a:t>
            </a:r>
            <a:r>
              <a:t/>
            </a:r>
            <a:br/>
            <a:endParaRPr lang="pl-PL" sz="2800" b="0" strike="noStrike" spc="-1">
              <a:latin typeface="Arial"/>
            </a:endParaRPr>
          </a:p>
        </p:txBody>
      </p:sp>
      <p:sp>
        <p:nvSpPr>
          <p:cNvPr id="2319"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Primarbereich</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r>
              <a:rPr lang="de-DE" sz="1800" b="0" strike="noStrike" spc="-1">
                <a:solidFill>
                  <a:srgbClr val="171717"/>
                </a:solidFill>
                <a:latin typeface="Barlow Semi Condensed"/>
                <a:ea typeface="Barlow Semi Condensed"/>
              </a:rPr>
              <a:t>Sekundarbereich</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p:txBody>
      </p:sp>
      <p:grpSp>
        <p:nvGrpSpPr>
          <p:cNvPr id="2320" name="Gruppieren 19"/>
          <p:cNvGrpSpPr/>
          <p:nvPr/>
        </p:nvGrpSpPr>
        <p:grpSpPr>
          <a:xfrm>
            <a:off x="557280" y="6225840"/>
            <a:ext cx="1654560" cy="617040"/>
            <a:chOff x="557280" y="6225840"/>
            <a:chExt cx="1654560" cy="617040"/>
          </a:xfrm>
        </p:grpSpPr>
        <p:pic>
          <p:nvPicPr>
            <p:cNvPr id="2321" name="Grafik 27" descr="Anfangen mit einfarbiger Füllung"/>
            <p:cNvPicPr/>
            <p:nvPr/>
          </p:nvPicPr>
          <p:blipFill>
            <a:blip r:embed="rId4" cstate="print"/>
            <a:stretch/>
          </p:blipFill>
          <p:spPr>
            <a:xfrm>
              <a:off x="602640" y="6225840"/>
              <a:ext cx="544320" cy="544320"/>
            </a:xfrm>
            <a:prstGeom prst="rect">
              <a:avLst/>
            </a:prstGeom>
            <a:ln w="0">
              <a:noFill/>
            </a:ln>
          </p:spPr>
        </p:pic>
        <p:sp>
          <p:nvSpPr>
            <p:cNvPr id="2322"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323"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graphicFrame>
        <p:nvGraphicFramePr>
          <p:cNvPr id="2324" name="Diagramm 24"/>
          <p:cNvGraphicFramePr/>
          <p:nvPr/>
        </p:nvGraphicFramePr>
        <p:xfrm>
          <a:off x="6358320" y="932400"/>
          <a:ext cx="5037120" cy="2724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25" name="Diagramm 31"/>
          <p:cNvGraphicFramePr/>
          <p:nvPr/>
        </p:nvGraphicFramePr>
        <p:xfrm>
          <a:off x="6358320" y="3907440"/>
          <a:ext cx="5037120" cy="2724480"/>
        </p:xfrm>
        <a:graphic>
          <a:graphicData uri="http://schemas.openxmlformats.org/drawingml/2006/chart">
            <c:chart xmlns:c="http://schemas.openxmlformats.org/drawingml/2006/chart" xmlns:r="http://schemas.openxmlformats.org/officeDocument/2006/relationships" r:id="rId6"/>
          </a:graphicData>
        </a:graphic>
      </p:graphicFrame>
      <p:sp>
        <p:nvSpPr>
          <p:cNvPr id="2326" name="Textfeld 32"/>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327"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7" action="ppaction://hlinksldjump"/>
              </a:rPr>
              <a:t>Fazit &amp; Litera-turverzeichnis</a:t>
            </a:r>
            <a:endParaRPr lang="pl-PL" sz="1000" b="0" strike="noStrike" spc="-1">
              <a:latin typeface="Arial"/>
            </a:endParaRPr>
          </a:p>
        </p:txBody>
      </p:sp>
      <p:sp>
        <p:nvSpPr>
          <p:cNvPr id="2328" name="Textfeld 47"/>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329" name="Textfeld 48"/>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330" name="Textfeld 49"/>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331" name="Textfeld 50"/>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332" name="Textfeld 51"/>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333" name="Textfeld 52"/>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334"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8" action="ppaction://hlinksldjump"/>
              </a:rPr>
              <a:t>Deutsches Schulsystem</a:t>
            </a:r>
            <a:endParaRPr lang="pl-PL" sz="1100" b="0" strike="noStrike" spc="-1">
              <a:latin typeface="Arial"/>
            </a:endParaRPr>
          </a:p>
        </p:txBody>
      </p:sp>
      <p:sp>
        <p:nvSpPr>
          <p:cNvPr id="2335"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Slowakisches Schulsystem</a:t>
            </a:r>
            <a:endParaRPr lang="pl-PL" sz="1050" b="0" strike="noStrike" spc="-1">
              <a:latin typeface="Arial"/>
            </a:endParaRPr>
          </a:p>
        </p:txBody>
      </p:sp>
      <p:sp>
        <p:nvSpPr>
          <p:cNvPr id="2336"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Bildungs-standards</a:t>
            </a:r>
            <a:endParaRPr lang="pl-PL" sz="1100" b="0" strike="noStrike" spc="-1">
              <a:latin typeface="Arial"/>
            </a:endParaRPr>
          </a:p>
        </p:txBody>
      </p:sp>
      <p:sp>
        <p:nvSpPr>
          <p:cNvPr id="2337"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1" action="ppaction://hlinksldjump"/>
              </a:rPr>
              <a:t>Studien</a:t>
            </a:r>
            <a:endParaRPr lang="pl-PL" sz="1100" b="0" strike="noStrike" spc="-1">
              <a:latin typeface="Arial"/>
            </a:endParaRPr>
          </a:p>
        </p:txBody>
      </p:sp>
      <p:sp>
        <p:nvSpPr>
          <p:cNvPr id="2338"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2" action="ppaction://hlinksldjump"/>
              </a:rPr>
              <a:t>Sonstige Ein- flussfaktoren</a:t>
            </a:r>
            <a:endParaRPr lang="pl-PL" sz="1050" b="0" strike="noStrike" spc="-1">
              <a:latin typeface="Arial"/>
            </a:endParaRPr>
          </a:p>
        </p:txBody>
      </p:sp>
      <p:sp>
        <p:nvSpPr>
          <p:cNvPr id="2339"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3" action="ppaction://hlinksldjump"/>
              </a:rPr>
              <a:t>Polnisches Schulsystem</a:t>
            </a:r>
            <a:endParaRPr lang="pl-PL" sz="1100" b="0" strike="noStrike" spc="-1">
              <a:latin typeface="Arial"/>
            </a:endParaRPr>
          </a:p>
        </p:txBody>
      </p:sp>
      <p:sp>
        <p:nvSpPr>
          <p:cNvPr id="2340" name="Textfeld 26"/>
          <p:cNvSpPr/>
          <p:nvPr/>
        </p:nvSpPr>
        <p:spPr>
          <a:xfrm>
            <a:off x="1957320" y="1756800"/>
            <a:ext cx="6674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Istanbul"/>
                <a:ea typeface="Arial"/>
              </a:rPr>
              <a:t>INFO</a:t>
            </a:r>
            <a:endParaRPr lang="pl-PL" sz="1600" b="0" strike="noStrike" spc="-1">
              <a:latin typeface="Arial"/>
            </a:endParaRPr>
          </a:p>
        </p:txBody>
      </p:sp>
      <p:sp>
        <p:nvSpPr>
          <p:cNvPr id="2341" name="PlaceHolder 3"/>
          <p:cNvSpPr>
            <a:spLocks noGrp="1"/>
          </p:cNvSpPr>
          <p:nvPr>
            <p:ph/>
          </p:nvPr>
        </p:nvSpPr>
        <p:spPr>
          <a:xfrm>
            <a:off x="792000" y="2489040"/>
            <a:ext cx="4842720" cy="402516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Należy również wziąć pod uwagę różne roczne godziny nauczania, które wskazują całkowitą liczbę godzin, które powinny być nauczane w szkołach. Są one wymagane przez prawo lub określane na szczeblu stanowym. </a:t>
            </a:r>
            <a:endParaRPr lang="pl-PL" sz="1800" b="0" strike="noStrike" spc="-1">
              <a:latin typeface="Arial"/>
            </a:endParaRPr>
          </a:p>
        </p:txBody>
      </p:sp>
      <p:sp>
        <p:nvSpPr>
          <p:cNvPr id="2342" name="Gerade Verbindung mit Pfeil 1"/>
          <p:cNvSpPr/>
          <p:nvPr/>
        </p:nvSpPr>
        <p:spPr>
          <a:xfrm>
            <a:off x="728280" y="495612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343" name="Textfeld 2"/>
          <p:cNvSpPr/>
          <p:nvPr/>
        </p:nvSpPr>
        <p:spPr>
          <a:xfrm>
            <a:off x="684720" y="4999680"/>
            <a:ext cx="495504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11</a:t>
            </a:r>
            <a:r>
              <a:rPr lang="de-DE" sz="1400" b="0" strike="noStrike" spc="-1">
                <a:solidFill>
                  <a:srgbClr val="000000"/>
                </a:solidFill>
                <a:latin typeface="Arabic Typesetting"/>
                <a:ea typeface="Arial"/>
              </a:rPr>
              <a:t> OECD, 2010; OECD, 2013; OECD, 2015; OECD, 2019; OECD, 2021</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2316"/>
                    </p:tgtEl>
                  </p:cond>
                </p:stCondLst>
                <p:childTnLst>
                  <p:par>
                    <p:cTn id="3" fill="hold">
                      <p:stCondLst>
                        <p:cond evt="onClick" delay="0">
                          <p:tgtEl>
                            <p:spTgt spid="2316"/>
                          </p:tgtEl>
                        </p:cond>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341">
                                            <p:txEl>
                                              <p:pRg st="0" end="0"/>
                                            </p:txEl>
                                          </p:spTgt>
                                        </p:tgtEl>
                                        <p:attrNameLst>
                                          <p:attrName>style.visibility</p:attrName>
                                        </p:attrNameLst>
                                      </p:cBhvr>
                                      <p:to>
                                        <p:strVal val="visible"/>
                                      </p:to>
                                    </p:set>
                                    <p:animEffect transition="in" filter="fade">
                                      <p:cBhvr additive="repl">
                                        <p:cTn id="7" dur="500"/>
                                        <p:tgtEl>
                                          <p:spTgt spid="23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8" restart="whenNotActive" fill="hold" nodeType="interactiveSeq">
                <p:stCondLst>
                  <p:cond evt="onClick" delay="0">
                    <p:tgtEl>
                      <p:spTgt spid="2340"/>
                    </p:tgtEl>
                  </p:cond>
                </p:stCondLst>
                <p:childTnLst>
                  <p:par>
                    <p:cTn id="9" fill="hold">
                      <p:stCondLst>
                        <p:cond evt="onClick" delay="0">
                          <p:tgtEl>
                            <p:spTgt spid="2340"/>
                          </p:tgtEl>
                        </p:cond>
                      </p:stCondLst>
                      <p:childTnLst>
                        <p:par>
                          <p:cTn id="10" fill="hold">
                            <p:stCondLst>
                              <p:cond delay="0"/>
                            </p:stCondLst>
                            <p:childTnLst>
                              <p:par>
                                <p:cTn id="11" presetID="10" presetClass="entr" fill="hold" nodeType="clickEffect">
                                  <p:stCondLst>
                                    <p:cond delay="0"/>
                                  </p:stCondLst>
                                  <p:childTnLst>
                                    <p:set>
                                      <p:cBhvr>
                                        <p:cTn id="12" dur="1" fill="hold">
                                          <p:stCondLst>
                                            <p:cond delay="0"/>
                                          </p:stCondLst>
                                        </p:cTn>
                                        <p:tgtEl>
                                          <p:spTgt spid="2341">
                                            <p:txEl>
                                              <p:pRg st="0" end="0"/>
                                            </p:txEl>
                                          </p:spTgt>
                                        </p:tgtEl>
                                        <p:attrNameLst>
                                          <p:attrName>style.visibility</p:attrName>
                                        </p:attrNameLst>
                                      </p:cBhvr>
                                      <p:to>
                                        <p:strVal val="visible"/>
                                      </p:to>
                                    </p:set>
                                    <p:animEffect transition="in" filter="fade">
                                      <p:cBhvr additive="repl">
                                        <p:cTn id="13" dur="500"/>
                                        <p:tgtEl>
                                          <p:spTgt spid="23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sp>
        <p:nvSpPr>
          <p:cNvPr id="2345" name="PlaceHolder 1"/>
          <p:cNvSpPr>
            <a:spLocks noGrp="1"/>
          </p:cNvSpPr>
          <p:nvPr>
            <p:ph type="title"/>
          </p:nvPr>
        </p:nvSpPr>
        <p:spPr>
          <a:xfrm>
            <a:off x="795600" y="359640"/>
            <a:ext cx="4964400" cy="730800"/>
          </a:xfrm>
          <a:prstGeom prst="rect">
            <a:avLst/>
          </a:prstGeom>
          <a:solidFill>
            <a:srgbClr val="604878"/>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Relacja nauczyciel-uczeń </a:t>
            </a:r>
            <a:r>
              <a:t/>
            </a:r>
            <a:br/>
            <a:endParaRPr lang="pl-PL" sz="3200" b="0" strike="noStrike" spc="-1">
              <a:latin typeface="Arial"/>
            </a:endParaRPr>
          </a:p>
        </p:txBody>
      </p:sp>
      <p:sp>
        <p:nvSpPr>
          <p:cNvPr id="2346"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Primarbereich</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r>
              <a:rPr lang="de-DE" sz="1800" b="0" strike="noStrike" spc="-1">
                <a:solidFill>
                  <a:srgbClr val="171717"/>
                </a:solidFill>
                <a:latin typeface="Barlow Semi Condensed"/>
                <a:ea typeface="Barlow Semi Condensed"/>
              </a:rPr>
              <a:t>Sekundarbereich</a:t>
            </a: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a:p>
            <a:pPr>
              <a:lnSpc>
                <a:spcPct val="115000"/>
              </a:lnSpc>
              <a:spcAft>
                <a:spcPts val="2100"/>
              </a:spcAft>
              <a:tabLst>
                <a:tab pos="0" algn="l"/>
              </a:tabLst>
            </a:pPr>
            <a:endParaRPr lang="pl-PL" sz="1800" b="0" strike="noStrike" spc="-1">
              <a:latin typeface="Arial"/>
            </a:endParaRPr>
          </a:p>
        </p:txBody>
      </p:sp>
      <p:sp>
        <p:nvSpPr>
          <p:cNvPr id="2347" name="PlaceHolder 3"/>
          <p:cNvSpPr>
            <a:spLocks noGrp="1"/>
          </p:cNvSpPr>
          <p:nvPr>
            <p:ph/>
          </p:nvPr>
        </p:nvSpPr>
        <p:spPr>
          <a:xfrm>
            <a:off x="791640" y="2590200"/>
            <a:ext cx="4843800" cy="392472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strike="noStrike" spc="-1">
                <a:solidFill>
                  <a:srgbClr val="171717"/>
                </a:solidFill>
                <a:latin typeface="Barlow Semi Condensed"/>
                <a:ea typeface="Barlow Semi Condensed"/>
              </a:rPr>
              <a:t>W badaniach nie uwzględnia się również stosunku liczby nauczycieli do liczby studentów. Wskazuje, ilu uczniów średnio uczy jeden nauczyciel, w oparciu o całkowitą liczbę pracowników zatrudnionych w pełnym wymiarze</a:t>
            </a:r>
            <a:endParaRPr lang="pl-PL" sz="1800" b="0" strike="noStrike" spc="-1">
              <a:latin typeface="Arial"/>
            </a:endParaRPr>
          </a:p>
        </p:txBody>
      </p:sp>
      <p:grpSp>
        <p:nvGrpSpPr>
          <p:cNvPr id="2348" name="Gruppieren 19"/>
          <p:cNvGrpSpPr/>
          <p:nvPr/>
        </p:nvGrpSpPr>
        <p:grpSpPr>
          <a:xfrm>
            <a:off x="557280" y="6225840"/>
            <a:ext cx="1654560" cy="617040"/>
            <a:chOff x="557280" y="6225840"/>
            <a:chExt cx="1654560" cy="617040"/>
          </a:xfrm>
        </p:grpSpPr>
        <p:pic>
          <p:nvPicPr>
            <p:cNvPr id="2349"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2350"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351"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graphicFrame>
        <p:nvGraphicFramePr>
          <p:cNvPr id="2352" name="Diagramm 24"/>
          <p:cNvGraphicFramePr/>
          <p:nvPr/>
        </p:nvGraphicFramePr>
        <p:xfrm>
          <a:off x="6388560" y="881280"/>
          <a:ext cx="5132880" cy="2775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53" name="Diagramm 31"/>
          <p:cNvGraphicFramePr/>
          <p:nvPr/>
        </p:nvGraphicFramePr>
        <p:xfrm>
          <a:off x="6400800" y="3858840"/>
          <a:ext cx="5132880" cy="2775240"/>
        </p:xfrm>
        <a:graphic>
          <a:graphicData uri="http://schemas.openxmlformats.org/drawingml/2006/chart">
            <c:chart xmlns:c="http://schemas.openxmlformats.org/drawingml/2006/chart" xmlns:r="http://schemas.openxmlformats.org/officeDocument/2006/relationships" r:id="rId5"/>
          </a:graphicData>
        </a:graphic>
      </p:graphicFrame>
      <p:sp>
        <p:nvSpPr>
          <p:cNvPr id="2354" name="Textfeld 32"/>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355"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6" action="ppaction://hlinksldjump"/>
              </a:rPr>
              <a:t>Fazit &amp; Litera-turverzeichnis</a:t>
            </a:r>
            <a:endParaRPr lang="pl-PL" sz="1000" b="0" strike="noStrike" spc="-1">
              <a:latin typeface="Arial"/>
            </a:endParaRPr>
          </a:p>
        </p:txBody>
      </p:sp>
      <p:sp>
        <p:nvSpPr>
          <p:cNvPr id="2356" name="Textfeld 47"/>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357" name="Textfeld 48"/>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358" name="Textfeld 49"/>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359" name="Textfeld 50"/>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360" name="Textfeld 51"/>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361" name="Textfeld 52"/>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362"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7" action="ppaction://hlinksldjump"/>
              </a:rPr>
              <a:t>Deutsches Schulsystem</a:t>
            </a:r>
            <a:endParaRPr lang="pl-PL" sz="1100" b="0" strike="noStrike" spc="-1">
              <a:latin typeface="Arial"/>
            </a:endParaRPr>
          </a:p>
        </p:txBody>
      </p:sp>
      <p:sp>
        <p:nvSpPr>
          <p:cNvPr id="2363"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8" action="ppaction://hlinksldjump"/>
              </a:rPr>
              <a:t>Slowakisches Schulsystem</a:t>
            </a:r>
            <a:endParaRPr lang="pl-PL" sz="1050" b="0" strike="noStrike" spc="-1">
              <a:latin typeface="Arial"/>
            </a:endParaRPr>
          </a:p>
        </p:txBody>
      </p:sp>
      <p:sp>
        <p:nvSpPr>
          <p:cNvPr id="2364"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9" action="ppaction://hlinksldjump"/>
              </a:rPr>
              <a:t>Bildungs-standards</a:t>
            </a:r>
            <a:endParaRPr lang="pl-PL" sz="1100" b="0" strike="noStrike" spc="-1">
              <a:latin typeface="Arial"/>
            </a:endParaRPr>
          </a:p>
        </p:txBody>
      </p:sp>
      <p:sp>
        <p:nvSpPr>
          <p:cNvPr id="2365"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10" action="ppaction://hlinksldjump"/>
              </a:rPr>
              <a:t>Studien</a:t>
            </a:r>
            <a:endParaRPr lang="pl-PL" sz="1100" b="0" strike="noStrike" spc="-1">
              <a:latin typeface="Arial"/>
            </a:endParaRPr>
          </a:p>
        </p:txBody>
      </p:sp>
      <p:sp>
        <p:nvSpPr>
          <p:cNvPr id="2366"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1" action="ppaction://hlinksldjump"/>
              </a:rPr>
              <a:t>Sonstige Ein- flussfaktoren</a:t>
            </a:r>
            <a:endParaRPr lang="pl-PL" sz="1050" b="0" strike="noStrike" spc="-1">
              <a:latin typeface="Arial"/>
            </a:endParaRPr>
          </a:p>
        </p:txBody>
      </p:sp>
      <p:sp>
        <p:nvSpPr>
          <p:cNvPr id="2367"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2" action="ppaction://hlinksldjump"/>
              </a:rPr>
              <a:t>Polnisches Schulsystem</a:t>
            </a:r>
            <a:endParaRPr lang="pl-PL" sz="1100" b="0" strike="noStrike" spc="-1">
              <a:latin typeface="Arial"/>
            </a:endParaRPr>
          </a:p>
        </p:txBody>
      </p:sp>
      <p:pic>
        <p:nvPicPr>
          <p:cNvPr id="2368" name="Grafik 25" descr="Eine Glühlampe"/>
          <p:cNvPicPr/>
          <p:nvPr/>
        </p:nvPicPr>
        <p:blipFill>
          <a:blip r:embed="rId13" cstate="print"/>
          <a:stretch/>
        </p:blipFill>
        <p:spPr>
          <a:xfrm>
            <a:off x="464040" y="928080"/>
            <a:ext cx="1661400" cy="1661400"/>
          </a:xfrm>
          <a:prstGeom prst="rect">
            <a:avLst/>
          </a:prstGeom>
          <a:ln w="0">
            <a:noFill/>
          </a:ln>
        </p:spPr>
      </p:pic>
      <p:sp>
        <p:nvSpPr>
          <p:cNvPr id="2369" name="Textfeld 26"/>
          <p:cNvSpPr/>
          <p:nvPr/>
        </p:nvSpPr>
        <p:spPr>
          <a:xfrm>
            <a:off x="1957320" y="1756800"/>
            <a:ext cx="66744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de-DE" sz="1600" b="0" strike="noStrike" spc="-1">
                <a:solidFill>
                  <a:srgbClr val="000000"/>
                </a:solidFill>
                <a:latin typeface="Istanbul"/>
                <a:ea typeface="Arial"/>
              </a:rPr>
              <a:t>INFO</a:t>
            </a:r>
            <a:endParaRPr lang="pl-PL" sz="1600" b="0" strike="noStrike" spc="-1">
              <a:latin typeface="Arial"/>
            </a:endParaRPr>
          </a:p>
        </p:txBody>
      </p:sp>
      <p:sp>
        <p:nvSpPr>
          <p:cNvPr id="2370" name="Gerade Verbindung mit Pfeil 1"/>
          <p:cNvSpPr/>
          <p:nvPr/>
        </p:nvSpPr>
        <p:spPr>
          <a:xfrm>
            <a:off x="728280" y="495612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2371" name="Textfeld 2"/>
          <p:cNvSpPr/>
          <p:nvPr/>
        </p:nvSpPr>
        <p:spPr>
          <a:xfrm>
            <a:off x="684720" y="4999680"/>
            <a:ext cx="495504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11 </a:t>
            </a:r>
            <a:r>
              <a:rPr lang="de-DE" sz="1400" b="0" strike="noStrike" spc="-1">
                <a:solidFill>
                  <a:srgbClr val="000000"/>
                </a:solidFill>
                <a:latin typeface="Arabic Typesetting"/>
                <a:ea typeface="Arial"/>
              </a:rPr>
              <a:t>OECD, 2010; OECD, 2013; OECD, 2015; OECD, 2019; OECD, 2021</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timing>
    <p:tnLst>
      <p:par>
        <p:cTn id="1" dur="indefinite" restart="never" nodeType="tmRoot">
          <p:childTnLst>
            <p:seq>
              <p:cTn id="2" restart="whenNotActive" fill="hold" nodeType="interactiveSeq">
                <p:stCondLst>
                  <p:cond evt="onClick" delay="0">
                    <p:tgtEl>
                      <p:spTgt spid="2368"/>
                    </p:tgtEl>
                  </p:cond>
                </p:stCondLst>
                <p:childTnLst>
                  <p:par>
                    <p:cTn id="3" fill="hold">
                      <p:stCondLst>
                        <p:cond evt="onClick" delay="0">
                          <p:tgtEl>
                            <p:spTgt spid="2368"/>
                          </p:tgtEl>
                        </p:cond>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347">
                                            <p:txEl>
                                              <p:pRg st="0" end="0"/>
                                            </p:txEl>
                                          </p:spTgt>
                                        </p:tgtEl>
                                        <p:attrNameLst>
                                          <p:attrName>style.visibility</p:attrName>
                                        </p:attrNameLst>
                                      </p:cBhvr>
                                      <p:to>
                                        <p:strVal val="visible"/>
                                      </p:to>
                                    </p:set>
                                    <p:animEffect transition="in" filter="fade">
                                      <p:cBhvr additive="repl">
                                        <p:cTn id="7" dur="500"/>
                                        <p:tgtEl>
                                          <p:spTgt spid="2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p:cTn id="8" restart="whenNotActive" fill="hold" nodeType="interactiveSeq">
                <p:stCondLst>
                  <p:cond evt="onClick" delay="0">
                    <p:tgtEl>
                      <p:spTgt spid="2369"/>
                    </p:tgtEl>
                  </p:cond>
                </p:stCondLst>
                <p:childTnLst>
                  <p:par>
                    <p:cTn id="9" fill="hold">
                      <p:stCondLst>
                        <p:cond evt="onClick" delay="0">
                          <p:tgtEl>
                            <p:spTgt spid="2369"/>
                          </p:tgtEl>
                        </p:cond>
                      </p:stCondLst>
                      <p:childTnLst>
                        <p:par>
                          <p:cTn id="10" fill="hold">
                            <p:stCondLst>
                              <p:cond delay="0"/>
                            </p:stCondLst>
                            <p:childTnLst>
                              <p:par>
                                <p:cTn id="11" presetID="10" presetClass="entr" fill="hold" nodeType="clickEffect">
                                  <p:stCondLst>
                                    <p:cond delay="0"/>
                                  </p:stCondLst>
                                  <p:childTnLst>
                                    <p:set>
                                      <p:cBhvr>
                                        <p:cTn id="12" dur="1" fill="hold">
                                          <p:stCondLst>
                                            <p:cond delay="0"/>
                                          </p:stCondLst>
                                        </p:cTn>
                                        <p:tgtEl>
                                          <p:spTgt spid="2347">
                                            <p:txEl>
                                              <p:pRg st="0" end="0"/>
                                            </p:txEl>
                                          </p:spTgt>
                                        </p:tgtEl>
                                        <p:attrNameLst>
                                          <p:attrName>style.visibility</p:attrName>
                                        </p:attrNameLst>
                                      </p:cBhvr>
                                      <p:to>
                                        <p:strVal val="visible"/>
                                      </p:to>
                                    </p:set>
                                    <p:animEffect transition="in" filter="fade">
                                      <p:cBhvr additive="repl">
                                        <p:cTn id="13" dur="500"/>
                                        <p:tgtEl>
                                          <p:spTgt spid="2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2"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sp>
        <p:nvSpPr>
          <p:cNvPr id="2373" name="PlaceHolder 1"/>
          <p:cNvSpPr>
            <a:spLocks noGrp="1"/>
          </p:cNvSpPr>
          <p:nvPr>
            <p:ph type="title"/>
          </p:nvPr>
        </p:nvSpPr>
        <p:spPr>
          <a:xfrm>
            <a:off x="795600" y="359640"/>
            <a:ext cx="4843800" cy="730800"/>
          </a:xfrm>
          <a:prstGeom prst="rect">
            <a:avLst/>
          </a:prstGeom>
          <a:solidFill>
            <a:srgbClr val="C19859"/>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Wniosek </a:t>
            </a:r>
            <a:endParaRPr lang="pl-PL" sz="3200" b="0" strike="noStrike" spc="-1">
              <a:latin typeface="Arial"/>
            </a:endParaRPr>
          </a:p>
        </p:txBody>
      </p:sp>
      <p:sp>
        <p:nvSpPr>
          <p:cNvPr id="2374" name="PlaceHolder 2"/>
          <p:cNvSpPr>
            <a:spLocks noGrp="1"/>
          </p:cNvSpPr>
          <p:nvPr>
            <p:ph/>
          </p:nvPr>
        </p:nvSpPr>
        <p:spPr>
          <a:xfrm>
            <a:off x="6542280" y="429840"/>
            <a:ext cx="4843800" cy="5491080"/>
          </a:xfrm>
          <a:prstGeom prst="rect">
            <a:avLst/>
          </a:prstGeom>
          <a:noFill/>
          <a:ln w="0">
            <a:noFill/>
          </a:ln>
        </p:spPr>
        <p:txBody>
          <a:bodyPr lIns="122040" tIns="122040" rIns="122040" bIns="122040" anchor="t">
            <a:noAutofit/>
          </a:bodyPr>
          <a:lstStyle/>
          <a:p>
            <a:pPr algn="just">
              <a:lnSpc>
                <a:spcPct val="114000"/>
              </a:lnSpc>
              <a:spcAft>
                <a:spcPts val="2100"/>
              </a:spcAft>
              <a:tabLst>
                <a:tab pos="0" algn="l"/>
              </a:tabLst>
            </a:pPr>
            <a:r>
              <a:rPr lang="de-DE" sz="1800" b="0" strike="noStrike" spc="-1">
                <a:solidFill>
                  <a:srgbClr val="171717"/>
                </a:solidFill>
                <a:latin typeface="Barlow Semi Condensed"/>
                <a:ea typeface="Barlow Semi Condensed"/>
              </a:rPr>
              <a:t>Ważną rolę odgrywa tu z pewnością elastyczność w rozkładzie godzin w szkole podstawowej, która pozwala określić, ile czasu nauczyciele chcą poświęcić na każdy przedmiot. Podobnie duża liczba uczniów szkół podstawowych w klasie i wysoki stosunek liczby nauczycieli do uczniów sprawiają, że Niemcy nie wzywają do lepszych wyników w nauce. Wadą może być również liczba godzin i dni zajęć w roku, ponieważ uczniowie w Polsce i na Słowacji mają więcej czasu na powrót do zdrowia i silniejszy powrót do klasy, podczas gdy dzieci niemieckie spędzają więcej czasu w szkole, ale nie mają czasu na regenerację dostatecznie. Słowacja również ma </a:t>
            </a:r>
            <a:endParaRPr lang="pl-PL" sz="1800" b="0" strike="noStrike" spc="-1">
              <a:latin typeface="Arial"/>
            </a:endParaRPr>
          </a:p>
          <a:p>
            <a:pPr algn="just">
              <a:lnSpc>
                <a:spcPct val="114000"/>
              </a:lnSpc>
              <a:spcAft>
                <a:spcPts val="2100"/>
              </a:spcAft>
              <a:tabLst>
                <a:tab pos="0" algn="l"/>
              </a:tabLst>
            </a:pPr>
            <a:endParaRPr lang="pl-PL" sz="1800" b="0" strike="noStrike" spc="-1">
              <a:latin typeface="Arial"/>
            </a:endParaRPr>
          </a:p>
        </p:txBody>
      </p:sp>
      <p:sp>
        <p:nvSpPr>
          <p:cNvPr id="2375" name="PlaceHolder 3"/>
          <p:cNvSpPr>
            <a:spLocks noGrp="1"/>
          </p:cNvSpPr>
          <p:nvPr>
            <p:ph/>
          </p:nvPr>
        </p:nvSpPr>
        <p:spPr>
          <a:xfrm>
            <a:off x="712800" y="1275120"/>
            <a:ext cx="5018040" cy="5076360"/>
          </a:xfrm>
          <a:prstGeom prst="rect">
            <a:avLst/>
          </a:prstGeom>
          <a:noFill/>
          <a:ln w="0">
            <a:noFill/>
          </a:ln>
        </p:spPr>
        <p:txBody>
          <a:bodyPr lIns="122040" tIns="122040" rIns="122040" bIns="122040" anchor="t">
            <a:noAutofit/>
          </a:bodyPr>
          <a:lstStyle/>
          <a:p>
            <a:pPr algn="just">
              <a:lnSpc>
                <a:spcPct val="114000"/>
              </a:lnSpc>
              <a:spcAft>
                <a:spcPts val="2100"/>
              </a:spcAft>
              <a:tabLst>
                <a:tab pos="0" algn="l"/>
              </a:tabLst>
            </a:pPr>
            <a:r>
              <a:rPr lang="de-DE" sz="1800" b="0" strike="noStrike" spc="-1">
                <a:solidFill>
                  <a:srgbClr val="171717"/>
                </a:solidFill>
                <a:latin typeface="Barlow Semi Condensed"/>
                <a:ea typeface="Barlow Semi Condensed"/>
              </a:rPr>
              <a:t>W sektorze podstawowym zauważalne jest, że Polska bardzo dobrze wypada w badaniach sektora szkół podstawowych i obecnie jest zwycięzcą w porównaniu krajów pomiędzy Niemcami, Polską i Słowacją, gdyż obie wartości w ostatnim badaniu IGLU w 2016 roku a w obszarze nauk przyrodniczych badania TIMSS 2018 przewyższał wyniki uczniów z Niemiec i Słowacji. Tylko w matematycznym podobszarze badania TIMSS 2018 Niemcy zdobyły o jeden punkt więcej niż Polska i tym samym zajęły dopiero pierwsze miejsce. W dalszym toku kariery szkolnej widać też, że Polska może z powodzeniem wygrywać studia PISA. </a:t>
            </a:r>
            <a:endParaRPr lang="pl-PL" sz="1800" b="0" strike="noStrike" spc="-1">
              <a:latin typeface="Arial"/>
            </a:endParaRPr>
          </a:p>
          <a:p>
            <a:pPr algn="just">
              <a:lnSpc>
                <a:spcPct val="114000"/>
              </a:lnSpc>
              <a:spcAft>
                <a:spcPts val="2100"/>
              </a:spcAft>
              <a:tabLst>
                <a:tab pos="0" algn="l"/>
              </a:tabLst>
            </a:pPr>
            <a:endParaRPr lang="pl-PL" sz="1800" b="0" strike="noStrike" spc="-1">
              <a:latin typeface="Arial"/>
            </a:endParaRPr>
          </a:p>
        </p:txBody>
      </p:sp>
      <p:grpSp>
        <p:nvGrpSpPr>
          <p:cNvPr id="2376" name="Gruppieren 19"/>
          <p:cNvGrpSpPr/>
          <p:nvPr/>
        </p:nvGrpSpPr>
        <p:grpSpPr>
          <a:xfrm>
            <a:off x="557280" y="6225840"/>
            <a:ext cx="1654560" cy="617040"/>
            <a:chOff x="557280" y="6225840"/>
            <a:chExt cx="1654560" cy="617040"/>
          </a:xfrm>
        </p:grpSpPr>
        <p:pic>
          <p:nvPicPr>
            <p:cNvPr id="2377"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2378"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379"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pic>
        <p:nvPicPr>
          <p:cNvPr id="2380" name="Grafik 9" descr="Wiedergabe mit einfarbiger Füllung"/>
          <p:cNvPicPr/>
          <p:nvPr/>
        </p:nvPicPr>
        <p:blipFill>
          <a:blip r:embed="rId4" cstate="print"/>
          <a:stretch/>
        </p:blipFill>
        <p:spPr>
          <a:xfrm>
            <a:off x="11100600" y="6150960"/>
            <a:ext cx="552960" cy="552960"/>
          </a:xfrm>
          <a:prstGeom prst="rect">
            <a:avLst/>
          </a:prstGeom>
          <a:ln w="0">
            <a:noFill/>
          </a:ln>
        </p:spPr>
      </p:pic>
      <p:sp>
        <p:nvSpPr>
          <p:cNvPr id="2381" name="Textfeld 44"/>
          <p:cNvSpPr/>
          <p:nvPr/>
        </p:nvSpPr>
        <p:spPr>
          <a:xfrm>
            <a:off x="264240" y="591768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382" name="Textfeld 45"/>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383" name="Textfeld 46"/>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384" name="Textfeld 47"/>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385" name="Textfeld 48"/>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386" name="Textfeld 49"/>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387" name="Textfeld 50"/>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388"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5" action="ppaction://hlinksldjump"/>
              </a:rPr>
              <a:t>Deutsches Schulsystem</a:t>
            </a:r>
            <a:endParaRPr lang="pl-PL" sz="1100" b="0" strike="noStrike" spc="-1">
              <a:latin typeface="Arial"/>
            </a:endParaRPr>
          </a:p>
        </p:txBody>
      </p:sp>
      <p:sp>
        <p:nvSpPr>
          <p:cNvPr id="2389"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6" action="ppaction://hlinksldjump"/>
              </a:rPr>
              <a:t>Slowakisches Schulsystem</a:t>
            </a:r>
            <a:endParaRPr lang="pl-PL" sz="1050" b="0" strike="noStrike" spc="-1">
              <a:latin typeface="Arial"/>
            </a:endParaRPr>
          </a:p>
        </p:txBody>
      </p:sp>
      <p:sp>
        <p:nvSpPr>
          <p:cNvPr id="2390"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7" action="ppaction://hlinksldjump"/>
              </a:rPr>
              <a:t>Bildungs-standards</a:t>
            </a:r>
            <a:endParaRPr lang="pl-PL" sz="1100" b="0" strike="noStrike" spc="-1">
              <a:latin typeface="Arial"/>
            </a:endParaRPr>
          </a:p>
        </p:txBody>
      </p:sp>
      <p:sp>
        <p:nvSpPr>
          <p:cNvPr id="2391"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8" action="ppaction://hlinksldjump"/>
              </a:rPr>
              <a:t>Studien</a:t>
            </a:r>
            <a:endParaRPr lang="pl-PL" sz="1100" b="0" strike="noStrike" spc="-1">
              <a:latin typeface="Arial"/>
            </a:endParaRPr>
          </a:p>
        </p:txBody>
      </p:sp>
      <p:sp>
        <p:nvSpPr>
          <p:cNvPr id="2392"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Sonstige Ein- flussfaktoren</a:t>
            </a:r>
            <a:endParaRPr lang="pl-PL" sz="1050" b="0" strike="noStrike" spc="-1">
              <a:latin typeface="Arial"/>
            </a:endParaRPr>
          </a:p>
        </p:txBody>
      </p:sp>
      <p:sp>
        <p:nvSpPr>
          <p:cNvPr id="2393" name="Google Shape;1950;p48"/>
          <p:cNvSpPr/>
          <p:nvPr/>
        </p:nvSpPr>
        <p:spPr>
          <a:xfrm rot="16200000">
            <a:off x="-137520" y="609300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10" action="ppaction://hlinksldjump"/>
              </a:rPr>
              <a:t>Fazit &amp; Litera-turverzeichnis</a:t>
            </a:r>
            <a:endParaRPr lang="pl-PL" sz="1000" b="0" strike="noStrike" spc="-1">
              <a:latin typeface="Arial"/>
            </a:endParaRPr>
          </a:p>
        </p:txBody>
      </p:sp>
      <p:sp>
        <p:nvSpPr>
          <p:cNvPr id="2394"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1" action="ppaction://hlinksldjump"/>
              </a:rPr>
              <a:t>Polnisches Schulsystem</a:t>
            </a:r>
            <a:endParaRPr lang="pl-PL" sz="11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5"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sp>
        <p:nvSpPr>
          <p:cNvPr id="2396" name="PlaceHolder 1"/>
          <p:cNvSpPr>
            <a:spLocks noGrp="1"/>
          </p:cNvSpPr>
          <p:nvPr>
            <p:ph/>
          </p:nvPr>
        </p:nvSpPr>
        <p:spPr>
          <a:xfrm>
            <a:off x="6542280" y="385200"/>
            <a:ext cx="4843800" cy="4969800"/>
          </a:xfrm>
          <a:prstGeom prst="rect">
            <a:avLst/>
          </a:prstGeom>
          <a:noFill/>
          <a:ln w="0">
            <a:noFill/>
          </a:ln>
        </p:spPr>
        <p:txBody>
          <a:bodyPr lIns="122040" tIns="122040" rIns="122040" bIns="122040" anchor="t">
            <a:noAutofit/>
          </a:bodyPr>
          <a:lstStyle/>
          <a:p>
            <a:pPr algn="just">
              <a:lnSpc>
                <a:spcPct val="114000"/>
              </a:lnSpc>
              <a:spcAft>
                <a:spcPts val="2100"/>
              </a:spcAft>
              <a:tabLst>
                <a:tab pos="0" algn="l"/>
              </a:tabLst>
            </a:pPr>
            <a:r>
              <a:rPr lang="de-DE" sz="1800" b="0" strike="noStrike" spc="-1">
                <a:solidFill>
                  <a:srgbClr val="171717"/>
                </a:solidFill>
                <a:latin typeface="Barlow Semi Condensed"/>
                <a:ea typeface="Barlow Semi Condensed"/>
              </a:rPr>
              <a:t>Uczniowie niemieccy i słowaccy nie zauważyli takiej zmiany w systemie szkolnym w ostatnich latach, ponieważ długość okresu nauki w szkole podstawowej nie uległa zmianie ani nie wpłynęła na nią. Perspektywy dla poziomu średniego pokazują również, że polscy uczniowie mogą utrzymać swoje osiągnięcia w nauce, a tym samym mieć dobry system szkolnictwa podstawowego, w którym czas trwania szkoły podstawowej nie wykazuje żadnych wad. Pomimo tego, wpływom, które nie są mierzone w badaniach, należy poświęcić więcej uwagi i wykorzystać w przyszłych badaniach, aby móc lepiej porównywać wyniki dzieci i oferować środki wsparcia w celu poprawy wyników. </a:t>
            </a:r>
            <a:endParaRPr lang="pl-PL" sz="1800" b="0" strike="noStrike" spc="-1">
              <a:latin typeface="Arial"/>
            </a:endParaRPr>
          </a:p>
          <a:p>
            <a:pPr algn="just">
              <a:lnSpc>
                <a:spcPct val="114000"/>
              </a:lnSpc>
              <a:spcAft>
                <a:spcPts val="2100"/>
              </a:spcAft>
              <a:tabLst>
                <a:tab pos="0" algn="l"/>
              </a:tabLst>
            </a:pPr>
            <a:endParaRPr lang="pl-PL" sz="1800" b="0" strike="noStrike" spc="-1">
              <a:latin typeface="Arial"/>
            </a:endParaRPr>
          </a:p>
        </p:txBody>
      </p:sp>
      <p:sp>
        <p:nvSpPr>
          <p:cNvPr id="2397" name="PlaceHolder 2"/>
          <p:cNvSpPr>
            <a:spLocks noGrp="1"/>
          </p:cNvSpPr>
          <p:nvPr>
            <p:ph/>
          </p:nvPr>
        </p:nvSpPr>
        <p:spPr>
          <a:xfrm>
            <a:off x="777960" y="410400"/>
            <a:ext cx="4843800" cy="5076360"/>
          </a:xfrm>
          <a:prstGeom prst="rect">
            <a:avLst/>
          </a:prstGeom>
          <a:noFill/>
          <a:ln w="0">
            <a:noFill/>
          </a:ln>
        </p:spPr>
        <p:txBody>
          <a:bodyPr lIns="122040" tIns="122040" rIns="122040" bIns="122040" anchor="t">
            <a:noAutofit/>
          </a:bodyPr>
          <a:lstStyle/>
          <a:p>
            <a:pPr algn="just">
              <a:lnSpc>
                <a:spcPct val="114000"/>
              </a:lnSpc>
              <a:spcAft>
                <a:spcPts val="2100"/>
              </a:spcAft>
              <a:tabLst>
                <a:tab pos="0" algn="l"/>
              </a:tabLst>
            </a:pPr>
            <a:r>
              <a:rPr lang="de-DE" sz="1800" b="0" strike="noStrike" spc="-1">
                <a:solidFill>
                  <a:srgbClr val="171717"/>
                </a:solidFill>
                <a:latin typeface="Barlow Semi Condensed"/>
                <a:ea typeface="Barlow Semi Condensed"/>
              </a:rPr>
              <a:t>Liczebność klas jest niewielka, ale wynik polskich uczniów nie może się równać, ponieważ roczna liczba dni dydaktycznych jest nawet wyższa niż średnia w krajach OECD, przez co dzieci mają mniej czasu na dostateczną regenerację. Reforma szkolna przeprowadzona w Polsce w roku szkolnym 2017/18 może odegrać rolę również w najbliższych latach, ponieważ uczniowie już odczuwają zmiany, a przede wszystkim zrestrukturyzowano sektor podstawowy. Tak więc silniejsze więzi kontaktów społecznych ze względu na dłuższe lata nauki w szkole podstawowej i niepotrzebne dostosowywanie się do nowego otoczenia mogą również stać się ważne w przyszłości, ale trudno będzie porównywać te czynniki w skali międzynarodowej. </a:t>
            </a:r>
            <a:endParaRPr lang="pl-PL" sz="1800" b="0" strike="noStrike" spc="-1">
              <a:latin typeface="Arial"/>
            </a:endParaRPr>
          </a:p>
          <a:p>
            <a:pPr algn="just">
              <a:lnSpc>
                <a:spcPct val="114000"/>
              </a:lnSpc>
              <a:spcAft>
                <a:spcPts val="2100"/>
              </a:spcAft>
              <a:tabLst>
                <a:tab pos="0" algn="l"/>
              </a:tabLst>
            </a:pPr>
            <a:endParaRPr lang="pl-PL" sz="1800" b="0" strike="noStrike" spc="-1">
              <a:latin typeface="Arial"/>
            </a:endParaRPr>
          </a:p>
        </p:txBody>
      </p:sp>
      <p:grpSp>
        <p:nvGrpSpPr>
          <p:cNvPr id="2398" name="Gruppieren 19"/>
          <p:cNvGrpSpPr/>
          <p:nvPr/>
        </p:nvGrpSpPr>
        <p:grpSpPr>
          <a:xfrm>
            <a:off x="557280" y="6225840"/>
            <a:ext cx="1654560" cy="617040"/>
            <a:chOff x="557280" y="6225840"/>
            <a:chExt cx="1654560" cy="617040"/>
          </a:xfrm>
        </p:grpSpPr>
        <p:pic>
          <p:nvPicPr>
            <p:cNvPr id="2399"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2400"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401"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pic>
        <p:nvPicPr>
          <p:cNvPr id="2402" name="Grafik 9" descr="Wiedergabe mit einfarbiger Füllung"/>
          <p:cNvPicPr/>
          <p:nvPr/>
        </p:nvPicPr>
        <p:blipFill>
          <a:blip r:embed="rId4" cstate="print"/>
          <a:stretch/>
        </p:blipFill>
        <p:spPr>
          <a:xfrm>
            <a:off x="11100600" y="6150960"/>
            <a:ext cx="552960" cy="552960"/>
          </a:xfrm>
          <a:prstGeom prst="rect">
            <a:avLst/>
          </a:prstGeom>
          <a:ln w="0">
            <a:noFill/>
          </a:ln>
        </p:spPr>
      </p:pic>
      <p:sp>
        <p:nvSpPr>
          <p:cNvPr id="2403" name="Textfeld 44"/>
          <p:cNvSpPr/>
          <p:nvPr/>
        </p:nvSpPr>
        <p:spPr>
          <a:xfrm>
            <a:off x="264240" y="591768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404" name="Textfeld 45"/>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405" name="Textfeld 46"/>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406" name="Textfeld 47"/>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407" name="Textfeld 48"/>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408" name="Textfeld 49"/>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409" name="Textfeld 50"/>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410"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5" action="ppaction://hlinksldjump"/>
              </a:rPr>
              <a:t>Deutsches Schulsystem</a:t>
            </a:r>
            <a:endParaRPr lang="pl-PL" sz="1100" b="0" strike="noStrike" spc="-1">
              <a:latin typeface="Arial"/>
            </a:endParaRPr>
          </a:p>
        </p:txBody>
      </p:sp>
      <p:sp>
        <p:nvSpPr>
          <p:cNvPr id="2411"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6" action="ppaction://hlinksldjump"/>
              </a:rPr>
              <a:t>Slowakisches Schulsystem</a:t>
            </a:r>
            <a:endParaRPr lang="pl-PL" sz="1050" b="0" strike="noStrike" spc="-1">
              <a:latin typeface="Arial"/>
            </a:endParaRPr>
          </a:p>
        </p:txBody>
      </p:sp>
      <p:sp>
        <p:nvSpPr>
          <p:cNvPr id="2412"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7" action="ppaction://hlinksldjump"/>
              </a:rPr>
              <a:t>Bildungs-standards</a:t>
            </a:r>
            <a:endParaRPr lang="pl-PL" sz="1100" b="0" strike="noStrike" spc="-1">
              <a:latin typeface="Arial"/>
            </a:endParaRPr>
          </a:p>
        </p:txBody>
      </p:sp>
      <p:sp>
        <p:nvSpPr>
          <p:cNvPr id="2413"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8" action="ppaction://hlinksldjump"/>
              </a:rPr>
              <a:t>Studien</a:t>
            </a:r>
            <a:endParaRPr lang="pl-PL" sz="1100" b="0" strike="noStrike" spc="-1">
              <a:latin typeface="Arial"/>
            </a:endParaRPr>
          </a:p>
        </p:txBody>
      </p:sp>
      <p:sp>
        <p:nvSpPr>
          <p:cNvPr id="2414"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Sonstige Ein- flussfaktoren</a:t>
            </a:r>
            <a:endParaRPr lang="pl-PL" sz="1050" b="0" strike="noStrike" spc="-1">
              <a:latin typeface="Arial"/>
            </a:endParaRPr>
          </a:p>
        </p:txBody>
      </p:sp>
      <p:sp>
        <p:nvSpPr>
          <p:cNvPr id="2415" name="Google Shape;1950;p48"/>
          <p:cNvSpPr/>
          <p:nvPr/>
        </p:nvSpPr>
        <p:spPr>
          <a:xfrm rot="16200000">
            <a:off x="-137520" y="609300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10" action="ppaction://hlinksldjump"/>
              </a:rPr>
              <a:t>Fazit &amp; Litera-turverzeichnis</a:t>
            </a:r>
            <a:endParaRPr lang="pl-PL" sz="1000" b="0" strike="noStrike" spc="-1">
              <a:latin typeface="Arial"/>
            </a:endParaRPr>
          </a:p>
        </p:txBody>
      </p:sp>
      <p:sp>
        <p:nvSpPr>
          <p:cNvPr id="2416"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1" action="ppaction://hlinksldjump"/>
              </a:rPr>
              <a:t>Polnisches Schulsystem</a:t>
            </a:r>
            <a:endParaRPr lang="pl-PL" sz="1100" b="0" strike="noStrike" spc="-1">
              <a:latin typeface="Arial"/>
            </a:endParaRPr>
          </a:p>
        </p:txBody>
      </p:sp>
      <p:sp>
        <p:nvSpPr>
          <p:cNvPr id="2417" name="Textfeld 25"/>
          <p:cNvSpPr/>
          <p:nvPr/>
        </p:nvSpPr>
        <p:spPr>
          <a:xfrm>
            <a:off x="9393120" y="6273720"/>
            <a:ext cx="19220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Zum Literaturverzeichnis</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8"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sp>
        <p:nvSpPr>
          <p:cNvPr id="2419" name="PlaceHolder 1"/>
          <p:cNvSpPr>
            <a:spLocks noGrp="1"/>
          </p:cNvSpPr>
          <p:nvPr>
            <p:ph type="title"/>
          </p:nvPr>
        </p:nvSpPr>
        <p:spPr>
          <a:xfrm>
            <a:off x="795600" y="359640"/>
            <a:ext cx="4843800" cy="730800"/>
          </a:xfrm>
          <a:prstGeom prst="rect">
            <a:avLst/>
          </a:prstGeom>
          <a:solidFill>
            <a:srgbClr val="C19859"/>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Literaturverzeichnis</a:t>
            </a:r>
            <a:endParaRPr lang="pl-PL" sz="3200" b="0" strike="noStrike" spc="-1">
              <a:latin typeface="Arial"/>
            </a:endParaRPr>
          </a:p>
        </p:txBody>
      </p:sp>
      <p:sp>
        <p:nvSpPr>
          <p:cNvPr id="2420"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pPr marL="457200" indent="-343080">
              <a:lnSpc>
                <a:spcPct val="50000"/>
              </a:lnSpc>
              <a:tabLst>
                <a:tab pos="0" algn="l"/>
              </a:tabLst>
            </a:pPr>
            <a:endParaRPr lang="pl-PL" sz="3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Hußmann, A., Wendt, H., Bos, W., Bremerich-Vos, A., Kasper, D., Lankes, E.-M., McElvany, N., Stubbe, T. C. &amp; Valtin, R. (2017). </a:t>
            </a:r>
            <a:r>
              <a:rPr lang="de-DE" sz="1200" b="0" i="1" strike="noStrike" spc="-1">
                <a:solidFill>
                  <a:srgbClr val="171717"/>
                </a:solidFill>
                <a:latin typeface="Arabic Typesetting"/>
                <a:ea typeface="Barlow Semi Condensed"/>
              </a:rPr>
              <a:t>IGLU 2016 Lesekompetenzen von Grundschulkindern in Deutschland im internationalen Vergleich</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3"/>
              </a:rPr>
              <a:t>https://elibrary.utb.de/doi/epdf/10.31244/9783830987000</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im Brahm, G. (2006). </a:t>
            </a:r>
            <a:r>
              <a:rPr lang="de-DE" sz="1200" b="0" i="1" strike="noStrike" spc="-1">
                <a:solidFill>
                  <a:srgbClr val="171717"/>
                </a:solidFill>
                <a:latin typeface="Arabic Typesetting"/>
                <a:ea typeface="Barlow Semi Condensed"/>
              </a:rPr>
              <a:t>Klassengröße: eine wichtige Variable von Schule und Unterricht?</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4"/>
              </a:rPr>
              <a:t>https://www.pedocs.de/volltexte/2014/4654/pdf/bf_2006_1_Im_Brahm_Klassengroesse.pdf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Klieme, E., Artelt, C., Hartig, J., Jude, N., Köller, O., Prenzel, M., Schneider, W. &amp; Stanat, P. (2010). </a:t>
            </a:r>
            <a:r>
              <a:rPr lang="de-DE" sz="1200" b="0" i="1" strike="noStrike" spc="-1">
                <a:solidFill>
                  <a:srgbClr val="171717"/>
                </a:solidFill>
                <a:latin typeface="Arabic Typesetting"/>
                <a:ea typeface="Barlow Semi Condensed"/>
              </a:rPr>
              <a:t>PISA 2009. Bilanz nach einem Jahrzehnt</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5"/>
              </a:rPr>
              <a:t>https://www.pisa.tum.de/fileadmin/w00bgi/www/Berichtsbaende_und_Zusammenfassungungen/DIPF_PISA_Bericht_2009.pdf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Ministry of Education, Science, Research and Sport of the Slovak Republik. (o. D.). </a:t>
            </a:r>
            <a:r>
              <a:rPr lang="de-DE" sz="1200" b="0" i="1" strike="noStrike" spc="-1">
                <a:solidFill>
                  <a:srgbClr val="171717"/>
                </a:solidFill>
                <a:latin typeface="Arabic Typesetting"/>
                <a:ea typeface="Barlow Semi Condensed"/>
              </a:rPr>
              <a:t>System of Schools and School Facilities</a:t>
            </a:r>
            <a:r>
              <a:rPr lang="de-DE" sz="1200" b="0" strike="noStrike" spc="-1">
                <a:solidFill>
                  <a:srgbClr val="171717"/>
                </a:solidFill>
                <a:latin typeface="Arabic Typesetting"/>
                <a:ea typeface="Barlow Semi Condensed"/>
              </a:rPr>
              <a:t>. Abgerufen am 7. November 2021, von </a:t>
            </a:r>
            <a:r>
              <a:rPr lang="de-DE" sz="1200" b="0" u="sng" strike="noStrike" spc="-1">
                <a:solidFill>
                  <a:srgbClr val="6B9F25"/>
                </a:solidFill>
                <a:uFillTx/>
                <a:latin typeface="Arabic Typesetting"/>
                <a:ea typeface="Barlow Semi Condensed"/>
                <a:hlinkClick r:id="rId6"/>
              </a:rPr>
              <a:t>https://www.minedu.sk/7411-en/system-of-schools-and-school-facilities/</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OECD. (2010). </a:t>
            </a:r>
            <a:r>
              <a:rPr lang="de-DE" sz="1200" b="0" i="1" strike="noStrike" spc="-1">
                <a:solidFill>
                  <a:srgbClr val="171717"/>
                </a:solidFill>
                <a:latin typeface="Arabic Typesetting"/>
                <a:ea typeface="Barlow Semi Condensed"/>
              </a:rPr>
              <a:t>Bildung auf einen Blick 2010 OECD-Indikatoren</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7"/>
              </a:rPr>
              <a:t>https://www.oecd-ilibrary.org/docserver/eag-2010-de.pdf?expires=1642263031&amp;id=id&amp;accname=guest&amp;checksum=4E6654AC48C5CBC2FD099144B79C0291</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OECD. (2013). </a:t>
            </a:r>
            <a:r>
              <a:rPr lang="de-DE" sz="1200" b="0" i="1" strike="noStrike" spc="-1">
                <a:solidFill>
                  <a:srgbClr val="171717"/>
                </a:solidFill>
                <a:latin typeface="Arabic Typesetting"/>
                <a:ea typeface="Barlow Semi Condensed"/>
              </a:rPr>
              <a:t>Bildung auf einen Blick 2013 OECD-Indikatoren</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8"/>
              </a:rPr>
              <a:t>https://www.oecd-ilibrary.org/docserver/eag-2013-de.pdf?expires=1642262792&amp;id=id&amp;accname=guest&amp;checksum=C7970DE6CC59BA07E4FDE7EC74B15321</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OECD. (2015). </a:t>
            </a:r>
            <a:r>
              <a:rPr lang="de-DE" sz="1200" b="0" i="1" strike="noStrike" spc="-1">
                <a:solidFill>
                  <a:srgbClr val="171717"/>
                </a:solidFill>
                <a:latin typeface="Arabic Typesetting"/>
                <a:ea typeface="Barlow Semi Condensed"/>
              </a:rPr>
              <a:t>Bildung auf einen Blick 2015 OECD-Indikatoren</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9"/>
              </a:rPr>
              <a:t>https://www.oecd-ilibrary.org/docserver/eag-2015-de.pdf?expires=1642256231&amp;id=id&amp;accname=guest&amp;checksum=AAA53CD1D5B807DEF279DDF635D32059</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OECD. (2019). </a:t>
            </a:r>
            <a:r>
              <a:rPr lang="de-DE" sz="1200" b="0" i="1" strike="noStrike" spc="-1">
                <a:solidFill>
                  <a:srgbClr val="171717"/>
                </a:solidFill>
                <a:latin typeface="Arabic Typesetting"/>
                <a:ea typeface="Barlow Semi Condensed"/>
              </a:rPr>
              <a:t>Bildung auf einen Blick 2019 OECD-Indikatoren</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10"/>
              </a:rPr>
              <a:t>https://www.oecd-ilibrary.org/docserver/6001821mw.pdf?expires=1642256135&amp;id=id&amp;accname=guest&amp;checksum=00F6CA305115738764567139B9541A0E</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OECD. (2021). </a:t>
            </a:r>
            <a:r>
              <a:rPr lang="de-DE" sz="1200" b="0" i="1" strike="noStrike" spc="-1">
                <a:solidFill>
                  <a:srgbClr val="171717"/>
                </a:solidFill>
                <a:latin typeface="Arabic Typesetting"/>
                <a:ea typeface="Barlow Semi Condensed"/>
              </a:rPr>
              <a:t>Bildung auf einen Blick 2021 OECD-Indikatoren</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11"/>
              </a:rPr>
              <a:t>https://www.oecd-ilibrary.org/docserver/6001821ow.pdf?expires=1642255480&amp;id=id&amp;accname=guest&amp;checksum=479ADA56C2915069D2DBD770D9EAB6B8</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Organisation for Economic Co-operation and Development. (o. D.). </a:t>
            </a:r>
            <a:r>
              <a:rPr lang="de-DE" sz="1200" b="0" i="1" strike="noStrike" spc="-1">
                <a:solidFill>
                  <a:srgbClr val="171717"/>
                </a:solidFill>
                <a:latin typeface="Arabic Typesetting"/>
                <a:ea typeface="Barlow Semi Condensed"/>
              </a:rPr>
              <a:t>Aktiv weltweit</a:t>
            </a:r>
            <a:r>
              <a:rPr lang="de-DE" sz="1200" b="0" strike="noStrike" spc="-1">
                <a:solidFill>
                  <a:srgbClr val="171717"/>
                </a:solidFill>
                <a:latin typeface="Arabic Typesetting"/>
                <a:ea typeface="Barlow Semi Condensed"/>
              </a:rPr>
              <a:t>. OECD Home. Abgerufen am 22–01-11, von </a:t>
            </a:r>
            <a:r>
              <a:rPr lang="de-DE" sz="1200" b="0" u="sng" strike="noStrike" spc="-1">
                <a:solidFill>
                  <a:srgbClr val="6B9F25"/>
                </a:solidFill>
                <a:uFillTx/>
                <a:latin typeface="Arabic Typesetting"/>
                <a:ea typeface="Barlow Semi Condensed"/>
                <a:hlinkClick r:id="rId12"/>
              </a:rPr>
              <a:t>https://www.oecd.org/ueber-uns/mietglieder-und-partner/</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Prenzel, M., Artelt, C., Baumert, J., Blum, W., Hammann, M., Klieme, E. &amp; Pekrun, R. (2007). </a:t>
            </a:r>
            <a:r>
              <a:rPr lang="de-DE" sz="1200" b="0" i="1" strike="noStrike" spc="-1">
                <a:solidFill>
                  <a:srgbClr val="171717"/>
                </a:solidFill>
                <a:latin typeface="Arabic Typesetting"/>
                <a:ea typeface="Barlow Semi Condensed"/>
              </a:rPr>
              <a:t>PISA 2006 in Deutschland Die Kompetenzen der Jugendlichen im dritten Ländervergleich Zusammenfassung</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13"/>
              </a:rPr>
              <a:t>https://www.pisa.tum.de/fileadmin/w00bgi/www/Berichtsbaende_und_Zusammenfassungungen/Zusfsg_PISA2006_national.pdf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Prenzel, M., Baumert, J., Blum, W., Lehmann, R., Leutner, D., Neubrand, M., Pekrun, R., Rolff, H.-G., Rost, J. &amp; Schiefele, U. (2004). </a:t>
            </a:r>
            <a:r>
              <a:rPr lang="de-DE" sz="1200" b="0" i="1" strike="noStrike" spc="-1">
                <a:solidFill>
                  <a:srgbClr val="171717"/>
                </a:solidFill>
                <a:latin typeface="Arabic Typesetting"/>
                <a:ea typeface="Barlow Semi Condensed"/>
              </a:rPr>
              <a:t>PISA 2003 Ergebnisse des zweiten internationalen Vergleichs Zusammenfassung</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14"/>
              </a:rPr>
              <a:t>https://www.pisa.tum.de/fileadmin/w00bgi/www/Berichtsbaende_und_Zusammenfassungungen/Zusammenfassung_2003.pdf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114000"/>
              </a:lnSpc>
              <a:spcAft>
                <a:spcPts val="2100"/>
              </a:spcAft>
              <a:tabLst>
                <a:tab pos="0" algn="l"/>
              </a:tabLst>
            </a:pPr>
            <a:endParaRPr lang="pl-PL" sz="1200" b="0" strike="noStrike" spc="-1">
              <a:latin typeface="Arial"/>
            </a:endParaRPr>
          </a:p>
          <a:p>
            <a:pPr marL="457200" indent="-343080">
              <a:lnSpc>
                <a:spcPct val="114000"/>
              </a:lnSpc>
              <a:spcAft>
                <a:spcPts val="2100"/>
              </a:spcAft>
              <a:tabLst>
                <a:tab pos="0" algn="l"/>
              </a:tabLst>
            </a:pPr>
            <a:endParaRPr lang="pl-PL" sz="1200" b="0" strike="noStrike" spc="-1">
              <a:latin typeface="Arial"/>
            </a:endParaRPr>
          </a:p>
        </p:txBody>
      </p:sp>
      <p:sp>
        <p:nvSpPr>
          <p:cNvPr id="2421" name="PlaceHolder 3"/>
          <p:cNvSpPr>
            <a:spLocks noGrp="1"/>
          </p:cNvSpPr>
          <p:nvPr>
            <p:ph/>
          </p:nvPr>
        </p:nvSpPr>
        <p:spPr>
          <a:xfrm>
            <a:off x="524880" y="1089720"/>
            <a:ext cx="5402520" cy="5063400"/>
          </a:xfrm>
          <a:prstGeom prst="rect">
            <a:avLst/>
          </a:prstGeom>
          <a:noFill/>
          <a:ln w="0">
            <a:noFill/>
          </a:ln>
        </p:spPr>
        <p:txBody>
          <a:bodyPr lIns="122040" tIns="122040" rIns="122040" bIns="122040" anchor="t">
            <a:noAutofit/>
          </a:bodyPr>
          <a:lstStyle/>
          <a:p>
            <a:pPr>
              <a:lnSpc>
                <a:spcPct val="115000"/>
              </a:lnSpc>
              <a:spcAft>
                <a:spcPts val="2100"/>
              </a:spcAft>
              <a:tabLst>
                <a:tab pos="0" algn="l"/>
              </a:tabLst>
            </a:pPr>
            <a:r>
              <a:rPr lang="de-DE" sz="1800" b="0" u="sng" strike="noStrike" spc="-1">
                <a:solidFill>
                  <a:srgbClr val="171717"/>
                </a:solidFill>
                <a:uFillTx/>
                <a:latin typeface="Barlow Semi Condensed"/>
                <a:ea typeface="Barlow Semi Condensed"/>
              </a:rPr>
              <a:t>Internetquellen</a:t>
            </a:r>
            <a:endParaRPr lang="pl-PL" sz="18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Artelt, C., Baumert, J., Klieme, E., Neubrand, M., Prenzel, M., Schiefele, U., Schneider, W., Schümer, G., Stanat, P., Tillmann, K.-J. &amp; Weiß, M. (2001). </a:t>
            </a:r>
            <a:r>
              <a:rPr lang="de-DE" sz="1200" b="0" i="1" strike="noStrike" spc="-1">
                <a:solidFill>
                  <a:srgbClr val="171717"/>
                </a:solidFill>
                <a:latin typeface="Arabic Typesetting"/>
                <a:ea typeface="Barlow Semi Condensed"/>
              </a:rPr>
              <a:t>PISA 2000 Zusammenfassung zentraler Befunde</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15"/>
              </a:rPr>
              <a:t>https://www.pisa.tum.de/fileadmin/w00bgi/www/Berichtsbaende_und_Zusammenfassungungen/Zusammenfassung_PISA_2000</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Bos, W., Bonsen, M., Baumert, J., Prenzel, M., Selter, C. &amp; Walther, G. (2008). </a:t>
            </a:r>
            <a:r>
              <a:rPr lang="de-DE" sz="1200" b="0" i="1" strike="noStrike" spc="-1">
                <a:solidFill>
                  <a:srgbClr val="171717"/>
                </a:solidFill>
                <a:latin typeface="Arabic Typesetting"/>
                <a:ea typeface="Barlow Semi Condensed"/>
              </a:rPr>
              <a:t>TIMSS 2007 Mathematische und naturwissenschaftliche Kompetenzen von Grundschulkindern in Deutschland im internationalen Vergleich</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16"/>
              </a:rPr>
              <a:t>https://www.waxmann.com/waxmann-buecher/?no_cache=1&amp;tx_p2waxmann_pi2%5Bbuch%5D=BUC120209&amp;tx_p2waxmann_pi2%5Baction%5D=show&amp;tx_p2waxmann_pi2%5Bcontroller%5D=Buch&amp;cHash=d981bc77b2db67d5543da58d04af2fb1</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Bos, W., Hornberg, S., Arnold, K.-H., Faust, G., Fried, L., Lankes, E.-M., Schwippert, K. &amp; Valtin, R. (2007, November). </a:t>
            </a:r>
            <a:r>
              <a:rPr lang="de-DE" sz="1200" b="0" i="1" strike="noStrike" spc="-1">
                <a:solidFill>
                  <a:srgbClr val="171717"/>
                </a:solidFill>
                <a:latin typeface="Arabic Typesetting"/>
                <a:ea typeface="Barlow Semi Condensed"/>
              </a:rPr>
              <a:t>IGLU 2006 Lesekompetenzen von Grundschulkindern in Deutschland im internationalen Vergleich Zusammenfassung</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17"/>
              </a:rPr>
              <a:t>https://www.phil-fak.uni-duesseldorf.de/fileadmin/Redaktion/Institute/Sozialwissenschaften/BF/Lehre/SoSe2008/VL/IGLU2006_Pressekonferenz_erweitert.pdf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Bos, W., Lankes, E.-M., Prenzel, M., Schwippert, K., Valtin, R. &amp; Walther, G. (2003, April). </a:t>
            </a:r>
            <a:r>
              <a:rPr lang="de-DE" sz="1200" b="0" i="1" strike="noStrike" spc="-1">
                <a:solidFill>
                  <a:srgbClr val="171717"/>
                </a:solidFill>
                <a:latin typeface="Arabic Typesetting"/>
                <a:ea typeface="Barlow Semi Condensed"/>
              </a:rPr>
              <a:t>Erste Ergebnisse aus IGLU Schülerleistungen am Ende der vierten Jahrgangsstufe im internationalen Vergleich Zusammenfassung ausgewählter Ergebnisse</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18"/>
              </a:rPr>
              <a:t>https://www.kmk.org/fileadmin/Dateien/veroeffentlichungen_beschluesse/2003/2003_04_01-Erste-Ergebnisse-IGLU.pdf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Bos, W., Tarelli, I., Bremerich-Vos, A. &amp; Schwippert, K. (2012). </a:t>
            </a:r>
            <a:r>
              <a:rPr lang="de-DE" sz="1200" b="0" i="1" strike="noStrike" spc="-1">
                <a:solidFill>
                  <a:srgbClr val="171717"/>
                </a:solidFill>
                <a:latin typeface="Arabic Typesetting"/>
                <a:ea typeface="Barlow Semi Condensed"/>
              </a:rPr>
              <a:t>IGLU 2011 Lesekompetenzen von Grundschulkindern in Deutschland im internationalen Vergleich</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19"/>
              </a:rPr>
              <a:t>https://www.waxmann.com/fileadmin/media/zusatztexte/2828Volltext.pdf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Bos, W., Wendt, H., Köller, O. &amp; Selter, C. (2012). </a:t>
            </a:r>
            <a:r>
              <a:rPr lang="de-DE" sz="1200" b="0" i="1" strike="noStrike" spc="-1">
                <a:solidFill>
                  <a:srgbClr val="171717"/>
                </a:solidFill>
                <a:latin typeface="Arabic Typesetting"/>
                <a:ea typeface="Barlow Semi Condensed"/>
              </a:rPr>
              <a:t>TIMSS 2011 Mathematische und naturwissenschaftliche Kompetenzen von Grundschulkindern in Deutschland im internationalen Vergleich</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20"/>
              </a:rPr>
              <a:t>https://www.waxmann.com/?eID=texte&amp;pdf=2814Volltext.pdf&amp;typ=zusatztext</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Europäische Kommission. (o. D.). </a:t>
            </a:r>
            <a:r>
              <a:rPr lang="de-DE" sz="1200" b="0" i="1" strike="noStrike" spc="-1">
                <a:solidFill>
                  <a:srgbClr val="171717"/>
                </a:solidFill>
                <a:latin typeface="Arabic Typesetting"/>
                <a:ea typeface="Barlow Semi Condensed"/>
              </a:rPr>
              <a:t>Lebens- und Arbeitsbedingungen: Slowakei</a:t>
            </a:r>
            <a:r>
              <a:rPr lang="de-DE" sz="1200" b="0" strike="noStrike" spc="-1">
                <a:solidFill>
                  <a:srgbClr val="171717"/>
                </a:solidFill>
                <a:latin typeface="Arabic Typesetting"/>
                <a:ea typeface="Barlow Semi Condensed"/>
              </a:rPr>
              <a:t>. EURES. Abgerufen am 11. November 2021, von </a:t>
            </a:r>
            <a:r>
              <a:rPr lang="de-DE" sz="1200" b="0" u="sng" strike="noStrike" spc="-1">
                <a:solidFill>
                  <a:srgbClr val="6B9F25"/>
                </a:solidFill>
                <a:uFillTx/>
                <a:latin typeface="Arabic Typesetting"/>
                <a:ea typeface="Barlow Semi Condensed"/>
                <a:hlinkClick r:id="rId21"/>
              </a:rPr>
              <a:t>https://ec.europa.eu/eures/public/living-and-working/living-and-working-conditions/living-and-working-conditions-slovakia_de</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Eurydice. (o. D.-a). </a:t>
            </a:r>
            <a:r>
              <a:rPr lang="de-DE" sz="1200" b="0" i="1" strike="noStrike" spc="-1">
                <a:solidFill>
                  <a:srgbClr val="171717"/>
                </a:solidFill>
                <a:latin typeface="Arabic Typesetting"/>
                <a:ea typeface="Barlow Semi Condensed"/>
              </a:rPr>
              <a:t>Deutschland Overview</a:t>
            </a:r>
            <a:r>
              <a:rPr lang="de-DE" sz="1200" b="0" strike="noStrike" spc="-1">
                <a:solidFill>
                  <a:srgbClr val="171717"/>
                </a:solidFill>
                <a:latin typeface="Arabic Typesetting"/>
                <a:ea typeface="Barlow Semi Condensed"/>
              </a:rPr>
              <a:t>. Eurydice - European Commission. Abgerufen am 8. November 2021, von </a:t>
            </a:r>
            <a:r>
              <a:rPr lang="de-DE" sz="1200" b="0" u="sng" strike="noStrike" spc="-1">
                <a:solidFill>
                  <a:srgbClr val="6B9F25"/>
                </a:solidFill>
                <a:uFillTx/>
                <a:latin typeface="Arabic Typesetting"/>
                <a:ea typeface="Barlow Semi Condensed"/>
                <a:hlinkClick r:id="rId22"/>
              </a:rPr>
              <a:t>https://eacea.ec.europa.eu/national-policies/eurydice/content/germany_de</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Eurydice. (o. D.-b). </a:t>
            </a:r>
            <a:r>
              <a:rPr lang="de-DE" sz="1200" b="0" i="1" strike="noStrike" spc="-1">
                <a:solidFill>
                  <a:srgbClr val="171717"/>
                </a:solidFill>
                <a:latin typeface="Arabic Typesetting"/>
                <a:ea typeface="Barlow Semi Condensed"/>
              </a:rPr>
              <a:t>Poland Overview</a:t>
            </a:r>
            <a:r>
              <a:rPr lang="de-DE" sz="1200" b="0" strike="noStrike" spc="-1">
                <a:solidFill>
                  <a:srgbClr val="171717"/>
                </a:solidFill>
                <a:latin typeface="Arabic Typesetting"/>
                <a:ea typeface="Barlow Semi Condensed"/>
              </a:rPr>
              <a:t>. Eurydice - European Commission. Abgerufen am 9. November 2021, von </a:t>
            </a:r>
            <a:r>
              <a:rPr lang="de-DE" sz="1200" b="0" u="sng" strike="noStrike" spc="-1">
                <a:solidFill>
                  <a:srgbClr val="6B9F25"/>
                </a:solidFill>
                <a:uFillTx/>
                <a:latin typeface="Arabic Typesetting"/>
                <a:ea typeface="Barlow Semi Condensed"/>
                <a:hlinkClick r:id="rId23"/>
              </a:rPr>
              <a:t>https://eacea.ec.europa.eu/national-policies/eurydice/content/poland_en</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Eurydice. (o. D.-c). </a:t>
            </a:r>
            <a:r>
              <a:rPr lang="de-DE" sz="1200" b="0" i="1" strike="noStrike" spc="-1">
                <a:solidFill>
                  <a:srgbClr val="171717"/>
                </a:solidFill>
                <a:latin typeface="Arabic Typesetting"/>
                <a:ea typeface="Barlow Semi Condensed"/>
              </a:rPr>
              <a:t>Slovakia Overview</a:t>
            </a:r>
            <a:r>
              <a:rPr lang="de-DE" sz="1200" b="0" strike="noStrike" spc="-1">
                <a:solidFill>
                  <a:srgbClr val="171717"/>
                </a:solidFill>
                <a:latin typeface="Arabic Typesetting"/>
                <a:ea typeface="Barlow Semi Condensed"/>
              </a:rPr>
              <a:t>. Eurydice - European Commission. Abgerufen am 9. November 2021, von </a:t>
            </a:r>
            <a:r>
              <a:rPr lang="de-DE" sz="1200" b="0" u="sng" strike="noStrike" spc="-1">
                <a:solidFill>
                  <a:srgbClr val="6B9F25"/>
                </a:solidFill>
                <a:uFillTx/>
                <a:latin typeface="Arabic Typesetting"/>
                <a:ea typeface="Barlow Semi Condensed"/>
                <a:hlinkClick r:id="rId24"/>
              </a:rPr>
              <a:t>https://eacea.ec.europa.eu/national-policies/eurydice/content/slovakia_en</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Gries, J., Lindenau, M., Maaz, K. &amp; Waleschkowski, U. (2005). </a:t>
            </a:r>
            <a:r>
              <a:rPr lang="de-DE" sz="1200" b="0" i="1" strike="noStrike" spc="-1">
                <a:solidFill>
                  <a:srgbClr val="171717"/>
                </a:solidFill>
                <a:latin typeface="Arabic Typesetting"/>
                <a:ea typeface="Barlow Semi Condensed"/>
              </a:rPr>
              <a:t>Bildungssysteme in Europa Kurzdarstellungen</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25"/>
              </a:rPr>
              <a:t>https://docplayer.org/44960076-Bildungssysteme-in-europa-kurzdarstellungen.html</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p:txBody>
      </p:sp>
      <p:grpSp>
        <p:nvGrpSpPr>
          <p:cNvPr id="2422" name="Gruppieren 21"/>
          <p:cNvGrpSpPr/>
          <p:nvPr/>
        </p:nvGrpSpPr>
        <p:grpSpPr>
          <a:xfrm>
            <a:off x="557280" y="6225840"/>
            <a:ext cx="1654560" cy="617040"/>
            <a:chOff x="557280" y="6225840"/>
            <a:chExt cx="1654560" cy="617040"/>
          </a:xfrm>
        </p:grpSpPr>
        <p:pic>
          <p:nvPicPr>
            <p:cNvPr id="2423" name="Grafik 27" descr="Anfangen mit einfarbiger Füllung"/>
            <p:cNvPicPr/>
            <p:nvPr/>
          </p:nvPicPr>
          <p:blipFill>
            <a:blip r:embed="rId26" cstate="print"/>
            <a:stretch/>
          </p:blipFill>
          <p:spPr>
            <a:xfrm>
              <a:off x="602640" y="6225840"/>
              <a:ext cx="544320" cy="544320"/>
            </a:xfrm>
            <a:prstGeom prst="rect">
              <a:avLst/>
            </a:prstGeom>
            <a:ln w="0">
              <a:noFill/>
            </a:ln>
          </p:spPr>
        </p:pic>
        <p:sp>
          <p:nvSpPr>
            <p:cNvPr id="2424" name="Rechteck 23"/>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425" name="Textfeld 24"/>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pic>
        <p:nvPicPr>
          <p:cNvPr id="2426" name="Grafik 9" descr="Wiedergabe mit einfarbiger Füllung"/>
          <p:cNvPicPr/>
          <p:nvPr/>
        </p:nvPicPr>
        <p:blipFill>
          <a:blip r:embed="rId27" cstate="print"/>
          <a:stretch/>
        </p:blipFill>
        <p:spPr>
          <a:xfrm>
            <a:off x="11100600" y="6150960"/>
            <a:ext cx="552960" cy="552960"/>
          </a:xfrm>
          <a:prstGeom prst="rect">
            <a:avLst/>
          </a:prstGeom>
          <a:ln w="0">
            <a:noFill/>
          </a:ln>
        </p:spPr>
      </p:pic>
      <p:sp>
        <p:nvSpPr>
          <p:cNvPr id="2427" name="Textfeld 25"/>
          <p:cNvSpPr/>
          <p:nvPr/>
        </p:nvSpPr>
        <p:spPr>
          <a:xfrm>
            <a:off x="264240" y="591768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428" name="Textfeld 33"/>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429" name="Textfeld 34"/>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430" name="Textfeld 35"/>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431" name="Textfeld 36"/>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432" name="Textfeld 37"/>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433" name="Textfeld 38"/>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434"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8" action="ppaction://hlinksldjump"/>
              </a:rPr>
              <a:t>Deutsches Schulsystem</a:t>
            </a:r>
            <a:endParaRPr lang="pl-PL" sz="1100" b="0" strike="noStrike" spc="-1">
              <a:latin typeface="Arial"/>
            </a:endParaRPr>
          </a:p>
        </p:txBody>
      </p:sp>
      <p:sp>
        <p:nvSpPr>
          <p:cNvPr id="2435"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29" action="ppaction://hlinksldjump"/>
              </a:rPr>
              <a:t>Slowakisches Schulsystem</a:t>
            </a:r>
            <a:endParaRPr lang="pl-PL" sz="1050" b="0" strike="noStrike" spc="-1">
              <a:latin typeface="Arial"/>
            </a:endParaRPr>
          </a:p>
        </p:txBody>
      </p:sp>
      <p:sp>
        <p:nvSpPr>
          <p:cNvPr id="2436"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30" action="ppaction://hlinksldjump"/>
              </a:rPr>
              <a:t>Bildungs-standards</a:t>
            </a:r>
            <a:endParaRPr lang="pl-PL" sz="1100" b="0" strike="noStrike" spc="-1">
              <a:latin typeface="Arial"/>
            </a:endParaRPr>
          </a:p>
        </p:txBody>
      </p:sp>
      <p:sp>
        <p:nvSpPr>
          <p:cNvPr id="2437"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31" action="ppaction://hlinksldjump"/>
              </a:rPr>
              <a:t>Studien</a:t>
            </a:r>
            <a:endParaRPr lang="pl-PL" sz="1100" b="0" strike="noStrike" spc="-1">
              <a:latin typeface="Arial"/>
            </a:endParaRPr>
          </a:p>
        </p:txBody>
      </p:sp>
      <p:sp>
        <p:nvSpPr>
          <p:cNvPr id="2438"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32" action="ppaction://hlinksldjump"/>
              </a:rPr>
              <a:t>Sonstige Ein- flussfaktoren</a:t>
            </a:r>
            <a:endParaRPr lang="pl-PL" sz="1050" b="0" strike="noStrike" spc="-1">
              <a:latin typeface="Arial"/>
            </a:endParaRPr>
          </a:p>
        </p:txBody>
      </p:sp>
      <p:sp>
        <p:nvSpPr>
          <p:cNvPr id="2439" name="Google Shape;1950;p48"/>
          <p:cNvSpPr/>
          <p:nvPr/>
        </p:nvSpPr>
        <p:spPr>
          <a:xfrm rot="16200000">
            <a:off x="-137520" y="609300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33" action="ppaction://hlinksldjump"/>
              </a:rPr>
              <a:t>Fazit &amp; Litera-turverzeichnis</a:t>
            </a:r>
            <a:endParaRPr lang="pl-PL" sz="1000" b="0" strike="noStrike" spc="-1">
              <a:latin typeface="Arial"/>
            </a:endParaRPr>
          </a:p>
        </p:txBody>
      </p:sp>
      <p:sp>
        <p:nvSpPr>
          <p:cNvPr id="2440"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34" action="ppaction://hlinksldjump"/>
              </a:rPr>
              <a:t>Polnisches Schulsystem</a:t>
            </a:r>
            <a:endParaRPr lang="pl-PL" sz="11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1"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sp>
        <p:nvSpPr>
          <p:cNvPr id="2442" name="PlaceHolder 1"/>
          <p:cNvSpPr>
            <a:spLocks noGrp="1"/>
          </p:cNvSpPr>
          <p:nvPr>
            <p:ph type="title"/>
          </p:nvPr>
        </p:nvSpPr>
        <p:spPr>
          <a:xfrm>
            <a:off x="795600" y="359640"/>
            <a:ext cx="4843800" cy="730800"/>
          </a:xfrm>
          <a:prstGeom prst="rect">
            <a:avLst/>
          </a:prstGeom>
          <a:solidFill>
            <a:srgbClr val="C19859"/>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Literaturverzeichnis</a:t>
            </a:r>
            <a:endParaRPr lang="pl-PL" sz="3200" b="0" strike="noStrike" spc="-1">
              <a:latin typeface="Arial"/>
            </a:endParaRPr>
          </a:p>
        </p:txBody>
      </p:sp>
      <p:sp>
        <p:nvSpPr>
          <p:cNvPr id="2443"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pPr marL="457200" indent="-343080">
              <a:lnSpc>
                <a:spcPct val="50000"/>
              </a:lnSpc>
              <a:tabLst>
                <a:tab pos="0" algn="l"/>
              </a:tabLst>
            </a:pPr>
            <a:r>
              <a:rPr lang="de-DE" sz="1800" b="0" u="sng" strike="noStrike" spc="-1">
                <a:solidFill>
                  <a:srgbClr val="171717"/>
                </a:solidFill>
                <a:uFillTx/>
                <a:latin typeface="Barlow Semi Condensed"/>
                <a:ea typeface="Barlow Semi Condensed"/>
              </a:rPr>
              <a:t>Abbildungsverzeichnis:</a:t>
            </a:r>
            <a:endParaRPr lang="pl-PL" sz="1800" b="0" strike="noStrike" spc="-1">
              <a:latin typeface="Arial"/>
            </a:endParaRPr>
          </a:p>
          <a:p>
            <a:pPr marL="457200" indent="-343080">
              <a:lnSpc>
                <a:spcPct val="50000"/>
              </a:lnSpc>
              <a:tabLst>
                <a:tab pos="0" algn="l"/>
              </a:tabLst>
            </a:pPr>
            <a:endParaRPr lang="pl-PL" sz="1800" b="0" strike="noStrike" spc="-1">
              <a:latin typeface="Arial"/>
            </a:endParaRPr>
          </a:p>
          <a:p>
            <a:pPr marL="457200" indent="-343080">
              <a:lnSpc>
                <a:spcPct val="50000"/>
              </a:lnSpc>
              <a:tabLst>
                <a:tab pos="0" algn="l"/>
              </a:tabLst>
            </a:pPr>
            <a:endParaRPr lang="pl-PL" sz="18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1</a:t>
            </a:r>
            <a:r>
              <a:rPr lang="en-US" sz="1200" b="0" strike="noStrike" spc="-1">
                <a:solidFill>
                  <a:srgbClr val="171717"/>
                </a:solidFill>
                <a:latin typeface="Arabic Typesetting"/>
                <a:ea typeface="Barlow Semi Condensed"/>
              </a:rPr>
              <a:t>. (o. D.). [Grafik]. </a:t>
            </a:r>
            <a:r>
              <a:rPr lang="en-US" sz="1200" b="0" u="sng" strike="noStrike" spc="-1">
                <a:solidFill>
                  <a:srgbClr val="6B9F25"/>
                </a:solidFill>
                <a:uFillTx/>
                <a:latin typeface="Arabic Typesetting"/>
                <a:ea typeface="Barlow Semi Condensed"/>
                <a:hlinkClick r:id="rId3"/>
              </a:rPr>
              <a:t>https://upload.wikimedia.org/wikipedia/commons/thumb/8/86/Flag_of_Germany_%283-2_aspect_ratio%29.svg/220px-Flag_of_Germany_%283-2_aspect_ratio%29.svg.png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strike="noStrike" spc="-1">
                <a:solidFill>
                  <a:srgbClr val="171717"/>
                </a:solidFill>
                <a:latin typeface="Arabic Typesetting"/>
                <a:ea typeface="Barlow Semi Condensed"/>
              </a:rPr>
              <a:t>Abbildung 2. (o. D.). [Grafik]. </a:t>
            </a:r>
            <a:r>
              <a:rPr lang="en-US" sz="1200" b="0" u="sng" strike="noStrike" spc="-1">
                <a:solidFill>
                  <a:srgbClr val="6B9F25"/>
                </a:solidFill>
                <a:uFillTx/>
                <a:latin typeface="Arabic Typesetting"/>
                <a:ea typeface="Barlow Semi Condensed"/>
                <a:hlinkClick r:id="rId4"/>
              </a:rPr>
              <a:t>https://www.mtonauticastore.de/data/prod/img/bandiera_polonia_cm_20x30.jpg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3</a:t>
            </a:r>
            <a:r>
              <a:rPr lang="en-US" sz="1200" b="0" strike="noStrike" spc="-1">
                <a:solidFill>
                  <a:srgbClr val="171717"/>
                </a:solidFill>
                <a:latin typeface="Arabic Typesetting"/>
                <a:ea typeface="Barlow Semi Condensed"/>
              </a:rPr>
              <a:t> (o. D.). [Grafik]. </a:t>
            </a:r>
            <a:r>
              <a:rPr lang="en-US" sz="1200" b="0" u="sng" strike="noStrike" spc="-1">
                <a:solidFill>
                  <a:srgbClr val="6B9F25"/>
                </a:solidFill>
                <a:uFillTx/>
                <a:latin typeface="Arabic Typesetting"/>
                <a:ea typeface="Barlow Semi Condensed"/>
                <a:hlinkClick r:id="rId5"/>
              </a:rPr>
              <a:t>https://www.welt-flaggen.de/data/flags/w1600/sk.png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strike="noStrike" spc="-1">
                <a:solidFill>
                  <a:srgbClr val="171717"/>
                </a:solidFill>
                <a:latin typeface="Arabic Typesetting"/>
                <a:ea typeface="Barlow Semi Condensed"/>
              </a:rPr>
              <a:t>Abbildung 4. (o. D.). [Grafik]. </a:t>
            </a:r>
            <a:r>
              <a:rPr lang="en-US" sz="1200" b="0" u="sng" strike="noStrike" spc="-1">
                <a:solidFill>
                  <a:srgbClr val="6B9F25"/>
                </a:solidFill>
                <a:uFillTx/>
                <a:latin typeface="Arabic Typesetting"/>
                <a:ea typeface="Barlow Semi Condensed"/>
                <a:hlinkClick r:id="rId6"/>
              </a:rPr>
              <a:t>https://www.bildungsserver.de/innovationsportal/pic/ea526b4f244231e21bea82d67b7334ae.gif</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5</a:t>
            </a:r>
            <a:r>
              <a:rPr lang="en-US" sz="1200" b="0" strike="noStrike" spc="-1">
                <a:solidFill>
                  <a:srgbClr val="171717"/>
                </a:solidFill>
                <a:latin typeface="Arabic Typesetting"/>
                <a:ea typeface="Barlow Semi Condensed"/>
              </a:rPr>
              <a:t>. (o. D.). [Grafik]. </a:t>
            </a:r>
            <a:r>
              <a:rPr lang="en-US" sz="1200" b="0" u="sng" strike="noStrike" spc="-1">
                <a:solidFill>
                  <a:srgbClr val="6B9F25"/>
                </a:solidFill>
                <a:uFillTx/>
                <a:latin typeface="Arabic Typesetting"/>
                <a:ea typeface="Barlow Semi Condensed"/>
                <a:hlinkClick r:id="rId7"/>
              </a:rPr>
              <a:t>https://minobr.pnzreg.ru/upload/iblock/82d/TIMS.jpg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strike="noStrike" spc="-1">
                <a:solidFill>
                  <a:srgbClr val="171717"/>
                </a:solidFill>
                <a:latin typeface="Arabic Typesetting"/>
                <a:ea typeface="Barlow Semi Condensed"/>
              </a:rPr>
              <a:t>Abbildung 6. (o. D.). [Grafik]. </a:t>
            </a:r>
            <a:r>
              <a:rPr lang="en-US" sz="1200" b="0" u="sng" strike="noStrike" spc="-1">
                <a:solidFill>
                  <a:srgbClr val="6B9F25"/>
                </a:solidFill>
                <a:uFillTx/>
                <a:latin typeface="Arabic Typesetting"/>
                <a:ea typeface="Barlow Semi Condensed"/>
                <a:hlinkClick r:id="rId8"/>
              </a:rPr>
              <a:t>https://www.bildungsserver.de/innovationsportal/pic/d25648d8ead0efe93f7faed7c581653d.jpg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7. </a:t>
            </a:r>
            <a:r>
              <a:rPr lang="en-US" sz="1200" b="0" strike="noStrike" spc="-1">
                <a:solidFill>
                  <a:srgbClr val="171717"/>
                </a:solidFill>
                <a:latin typeface="Arabic Typesetting"/>
                <a:ea typeface="Barlow Semi Condensed"/>
              </a:rPr>
              <a:t>(2003). [Grafik]. </a:t>
            </a:r>
            <a:r>
              <a:rPr lang="en-US" sz="1200" b="0" u="sng" strike="noStrike" spc="-1">
                <a:solidFill>
                  <a:srgbClr val="6B9F25"/>
                </a:solidFill>
                <a:uFillTx/>
                <a:latin typeface="Arabic Typesetting"/>
                <a:ea typeface="Barlow Semi Condensed"/>
                <a:hlinkClick r:id="rId9"/>
              </a:rPr>
              <a:t>https://images.athene-aachen.de/2018-05-Bildungssystem-Deutschland.png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8</a:t>
            </a:r>
            <a:r>
              <a:rPr lang="en-US" sz="1200" b="0" strike="noStrike" spc="-1">
                <a:solidFill>
                  <a:srgbClr val="171717"/>
                </a:solidFill>
                <a:latin typeface="Arabic Typesetting"/>
                <a:ea typeface="Barlow Semi Condensed"/>
              </a:rPr>
              <a:t>. (o. D.). [Grafik]. </a:t>
            </a:r>
            <a:r>
              <a:rPr lang="en-US" sz="1200" b="0" u="sng" strike="noStrike" spc="-1">
                <a:solidFill>
                  <a:srgbClr val="6B9F25"/>
                </a:solidFill>
                <a:uFillTx/>
                <a:latin typeface="Arabic Typesetting"/>
                <a:ea typeface="Barlow Semi Condensed"/>
                <a:hlinkClick r:id="rId10"/>
              </a:rPr>
              <a:t>https://ksztalcenie.um.bialystok.pl/wp-content/uploads/2021/10/struktura1.png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9</a:t>
            </a:r>
            <a:r>
              <a:rPr lang="en-US" sz="1200" b="0" strike="noStrike" spc="-1">
                <a:solidFill>
                  <a:srgbClr val="171717"/>
                </a:solidFill>
                <a:latin typeface="Arabic Typesetting"/>
                <a:ea typeface="Barlow Semi Condensed"/>
              </a:rPr>
              <a:t>. (o. D.). [Fotographie]. </a:t>
            </a:r>
            <a:r>
              <a:rPr lang="en-US" sz="1200" b="0" u="sng" strike="noStrike" spc="-1">
                <a:solidFill>
                  <a:srgbClr val="6B9F25"/>
                </a:solidFill>
                <a:uFillTx/>
                <a:latin typeface="Arabic Typesetting"/>
                <a:ea typeface="Barlow Semi Condensed"/>
                <a:hlinkClick r:id="rId11"/>
              </a:rPr>
              <a:t>https://cdn.prod.www.spiegel.de/images/4c762b1c-0001-0004-0000-000001182104_w1600_r1.4998315931289996_fpx49.32_fpy49.99.jpg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strike="noStrike" spc="-1">
                <a:solidFill>
                  <a:srgbClr val="171717"/>
                </a:solidFill>
                <a:latin typeface="Arabic Typesetting"/>
                <a:ea typeface="Barlow Semi Condensed"/>
              </a:rPr>
              <a:t>Abbildung 10. (o. D.). [Fotographie]. </a:t>
            </a:r>
            <a:r>
              <a:rPr lang="en-US" sz="1200" b="0" u="sng" strike="noStrike" spc="-1">
                <a:solidFill>
                  <a:srgbClr val="6B9F25"/>
                </a:solidFill>
                <a:uFillTx/>
                <a:latin typeface="Arabic Typesetting"/>
                <a:ea typeface="Barlow Semi Condensed"/>
                <a:hlinkClick r:id="rId12"/>
              </a:rPr>
              <a:t>https://blog.sprung-ins-ausland.de/wp-content/uploads/2019/02/luisa_jan2_DSC_0165.jpg</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11</a:t>
            </a:r>
            <a:r>
              <a:rPr lang="en-US" sz="1200" b="0" strike="noStrike" spc="-1">
                <a:solidFill>
                  <a:srgbClr val="171717"/>
                </a:solidFill>
                <a:latin typeface="Arabic Typesetting"/>
                <a:ea typeface="Barlow Semi Condensed"/>
              </a:rPr>
              <a:t>. (o. D.). [Fotographie]. </a:t>
            </a:r>
            <a:r>
              <a:rPr lang="en-US" sz="1200" b="0" u="sng" strike="noStrike" spc="-1">
                <a:solidFill>
                  <a:srgbClr val="6B9F25"/>
                </a:solidFill>
                <a:uFillTx/>
                <a:latin typeface="Arabic Typesetting"/>
                <a:ea typeface="Barlow Semi Condensed"/>
                <a:hlinkClick r:id="rId13"/>
              </a:rPr>
              <a:t>https://ezw.uni-freiburg.de/wp-content/uploads/2021/02/Befragung_2.jpg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12</a:t>
            </a:r>
            <a:r>
              <a:rPr lang="en-US" sz="1200" b="0" strike="noStrike" spc="-1">
                <a:solidFill>
                  <a:srgbClr val="171717"/>
                </a:solidFill>
                <a:latin typeface="Arabic Typesetting"/>
                <a:ea typeface="Barlow Semi Condensed"/>
              </a:rPr>
              <a:t>. (o. D.). [Diagramm]. </a:t>
            </a:r>
            <a:r>
              <a:rPr lang="en-US" sz="1200" b="0" u="sng" strike="noStrike" spc="-1">
                <a:solidFill>
                  <a:srgbClr val="6B9F25"/>
                </a:solidFill>
                <a:uFillTx/>
                <a:latin typeface="Arabic Typesetting"/>
                <a:ea typeface="Barlow Semi Condensed"/>
                <a:hlinkClick r:id="rId14"/>
              </a:rPr>
              <a:t>http://www.oecd.org/pisa/PISA-results_GERMAN.png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13</a:t>
            </a:r>
            <a:r>
              <a:rPr lang="en-US" sz="1200" b="0" strike="noStrike" spc="-1">
                <a:solidFill>
                  <a:srgbClr val="171717"/>
                </a:solidFill>
                <a:latin typeface="Arabic Typesetting"/>
                <a:ea typeface="Barlow Semi Condensed"/>
              </a:rPr>
              <a:t>. (o. D.). [Fotographie]. </a:t>
            </a:r>
            <a:r>
              <a:rPr lang="en-US" sz="1200" b="0" u="sng" strike="noStrike" spc="-1">
                <a:solidFill>
                  <a:srgbClr val="6B9F25"/>
                </a:solidFill>
                <a:uFillTx/>
                <a:latin typeface="Arabic Typesetting"/>
                <a:ea typeface="Barlow Semi Condensed"/>
                <a:hlinkClick r:id="rId15"/>
              </a:rPr>
              <a:t>https://ais-akamai.rtl.de/masters/1299853/1686x0/anders-als-noch-im-jahr-2000-liegt-deutschland-in-der-aktuellen-pisa-studie-ueber-dem-oecd-durchschnitt.jpg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en-US" sz="1200" b="0" i="1" strike="noStrike" spc="-1">
                <a:solidFill>
                  <a:srgbClr val="171717"/>
                </a:solidFill>
                <a:latin typeface="Arabic Typesetting"/>
                <a:ea typeface="Barlow Semi Condensed"/>
              </a:rPr>
              <a:t>Abbildung 14</a:t>
            </a:r>
            <a:r>
              <a:rPr lang="en-US" sz="1200" b="0" strike="noStrike" spc="-1">
                <a:solidFill>
                  <a:srgbClr val="171717"/>
                </a:solidFill>
                <a:latin typeface="Arabic Typesetting"/>
                <a:ea typeface="Barlow Semi Condensed"/>
              </a:rPr>
              <a:t>. (o. D.). [Illustration]. </a:t>
            </a:r>
            <a:r>
              <a:rPr lang="en-US" sz="1200" b="0" u="sng" strike="noStrike" spc="-1">
                <a:solidFill>
                  <a:srgbClr val="6B9F25"/>
                </a:solidFill>
                <a:uFillTx/>
                <a:latin typeface="Arabic Typesetting"/>
                <a:ea typeface="Barlow Semi Condensed"/>
                <a:hlinkClick r:id="rId16"/>
              </a:rPr>
              <a:t>https://png.pngtree.com/element_origin_min_pic/16/10/24/f56d6867cde7116b1e6ad94feb76d8fb.jpg</a:t>
            </a:r>
            <a:r>
              <a:rPr lang="en-US"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endParaRPr lang="pl-PL" sz="1200" b="0" strike="noStrike" spc="-1">
              <a:latin typeface="Arial"/>
            </a:endParaRPr>
          </a:p>
        </p:txBody>
      </p:sp>
      <p:sp>
        <p:nvSpPr>
          <p:cNvPr id="2444" name="PlaceHolder 3"/>
          <p:cNvSpPr>
            <a:spLocks noGrp="1"/>
          </p:cNvSpPr>
          <p:nvPr>
            <p:ph/>
          </p:nvPr>
        </p:nvSpPr>
        <p:spPr>
          <a:xfrm>
            <a:off x="467640" y="1277280"/>
            <a:ext cx="5402520" cy="5063400"/>
          </a:xfrm>
          <a:prstGeom prst="rect">
            <a:avLst/>
          </a:prstGeom>
          <a:noFill/>
          <a:ln w="0">
            <a:noFill/>
          </a:ln>
        </p:spPr>
        <p:txBody>
          <a:bodyPr lIns="122040" tIns="122040" rIns="122040" bIns="122040" anchor="t">
            <a:noAutofit/>
          </a:bodyPr>
          <a:lstStyle/>
          <a:p>
            <a:pPr marL="457200" indent="-343080">
              <a:lnSpc>
                <a:spcPct val="50000"/>
              </a:lnSpc>
              <a:tabLst>
                <a:tab pos="0" algn="l"/>
              </a:tabLst>
            </a:pPr>
            <a:r>
              <a:rPr lang="de-DE" sz="1200" b="0" strike="noStrike" spc="-1">
                <a:solidFill>
                  <a:srgbClr val="171717"/>
                </a:solidFill>
                <a:latin typeface="Arabic Typesetting"/>
                <a:ea typeface="Barlow Semi Condensed"/>
              </a:rPr>
              <a:t>Prenzel, M., Sälzer, C., Klieme, E. &amp; Köller, O. (2013). </a:t>
            </a:r>
            <a:r>
              <a:rPr lang="de-DE" sz="1200" b="0" i="1" strike="noStrike" spc="-1">
                <a:solidFill>
                  <a:srgbClr val="171717"/>
                </a:solidFill>
                <a:latin typeface="Arabic Typesetting"/>
                <a:ea typeface="Barlow Semi Condensed"/>
              </a:rPr>
              <a:t>PISA 2012 Fortschritte und Herausforderungen in Deutschland</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17"/>
              </a:rPr>
              <a:t>https://www.pisa.tum.de/fileadmin/w00bgi/www/Berichtsbaende_und_Zusammenfassungungen/PISA_2012_EBook_ISBN3001.pdf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Reiss, K., Sälzer, C., Schiepe-Tiska, A., Klieme, E. &amp; Köller, O. (2016). </a:t>
            </a:r>
            <a:r>
              <a:rPr lang="de-DE" sz="1200" b="0" i="1" strike="noStrike" spc="-1">
                <a:solidFill>
                  <a:srgbClr val="171717"/>
                </a:solidFill>
                <a:latin typeface="Arabic Typesetting"/>
                <a:ea typeface="Barlow Semi Condensed"/>
              </a:rPr>
              <a:t>PISA 2015 Eine Studie zwischen Kontinuität und Innovation</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18"/>
              </a:rPr>
              <a:t>https://www.pisa.tum.de/fileadmin/w00bgi/www/Berichtsbaende_und_Zusammenfassungungen/aktuelle_Version_-_Nationaler_Bericht_2015.pdf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Reiss, K., Weis, M., Klieme, E. &amp; Köller, O. (2019). </a:t>
            </a:r>
            <a:r>
              <a:rPr lang="de-DE" sz="1200" b="0" i="1" strike="noStrike" spc="-1">
                <a:solidFill>
                  <a:srgbClr val="171717"/>
                </a:solidFill>
                <a:latin typeface="Arabic Typesetting"/>
                <a:ea typeface="Barlow Semi Condensed"/>
              </a:rPr>
              <a:t>PISA 2018 Grundbildung im internationalen Vergleich</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19"/>
              </a:rPr>
              <a:t>https://www.waxmann.com/index.php?eID=download&amp;buchnr=4100</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Schwippert, K., Kasper, D., Köller, O., McElvany, N., Selter, C., Steffensky, M. &amp; Wendt, H. (2020a). </a:t>
            </a:r>
            <a:r>
              <a:rPr lang="de-DE" sz="1200" b="0" i="1" strike="noStrike" spc="-1">
                <a:solidFill>
                  <a:srgbClr val="171717"/>
                </a:solidFill>
                <a:latin typeface="Arabic Typesetting"/>
                <a:ea typeface="Barlow Semi Condensed"/>
              </a:rPr>
              <a:t>TIMSS 2019 Mathematische und naturwissenschaftliche Kompetenzen von Grundschulkindern in Deutschland im internationalen Vergleich</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20"/>
              </a:rPr>
              <a:t>https://www.waxmann.com/index.php?eID=download&amp;buchnr=4319%20-%20%5B%7B%22num%22%3A821%2C%22gen%22%3A0%7D%2C%7B%22name%22%3A%22XYZ%22%7D%2C0%2C842%2C0%5D</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Schwippert, K., Kasper, D., Köller, O., McElvany, N., Selter, C., Steffensky, M. &amp; Wendt, H. (2020b). </a:t>
            </a:r>
            <a:r>
              <a:rPr lang="de-DE" sz="1200" b="0" i="1" strike="noStrike" spc="-1">
                <a:solidFill>
                  <a:srgbClr val="171717"/>
                </a:solidFill>
                <a:latin typeface="Arabic Typesetting"/>
                <a:ea typeface="Barlow Semi Condensed"/>
              </a:rPr>
              <a:t>TIMSS 2019 Mathematische und naturwissenschaftliche Kompetenzen von Grundschulkindern in Deutschland im internationalen Vergleich Pressemappe</a:t>
            </a:r>
            <a:r>
              <a:rPr lang="de-DE" sz="1200" b="0" strike="noStrike" spc="-1">
                <a:solidFill>
                  <a:srgbClr val="171717"/>
                </a:solidFill>
                <a:latin typeface="Arabic Typesetting"/>
                <a:ea typeface="Barlow Semi Condensed"/>
              </a:rPr>
              <a:t>. Waxmann. </a:t>
            </a:r>
            <a:r>
              <a:rPr lang="de-DE" sz="1200" b="0" u="sng" strike="noStrike" spc="-1">
                <a:solidFill>
                  <a:srgbClr val="6B9F25"/>
                </a:solidFill>
                <a:uFillTx/>
                <a:latin typeface="Arabic Typesetting"/>
                <a:ea typeface="Barlow Semi Condensed"/>
                <a:hlinkClick r:id="rId21"/>
              </a:rPr>
              <a:t>https://www.timss2019.uni-hamburg.de/_files/pressemappe.pdf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Sekretariat der ständigen Konferenz der Kultusminister der Länder in der Bundesrepublik Deutschland. (2004). </a:t>
            </a:r>
            <a:r>
              <a:rPr lang="de-DE" sz="1200" b="0" i="1" strike="noStrike" spc="-1">
                <a:solidFill>
                  <a:srgbClr val="171717"/>
                </a:solidFill>
                <a:latin typeface="Arabic Typesetting"/>
                <a:ea typeface="Barlow Semi Condensed"/>
              </a:rPr>
              <a:t>Vereinbarungen über Bildungsstandards für den Primarbereich (Jahrgangsstufe 4)</a:t>
            </a:r>
            <a:r>
              <a:rPr lang="de-DE" sz="1200" b="0" strike="noStrike" spc="-1">
                <a:solidFill>
                  <a:srgbClr val="171717"/>
                </a:solidFill>
                <a:latin typeface="Arabic Typesetting"/>
                <a:ea typeface="Barlow Semi Condensed"/>
              </a:rPr>
              <a:t>. </a:t>
            </a:r>
            <a:r>
              <a:rPr lang="de-DE" sz="1200" b="0" u="sng" strike="noStrike" spc="-1">
                <a:solidFill>
                  <a:srgbClr val="6B9F25"/>
                </a:solidFill>
                <a:uFillTx/>
                <a:latin typeface="Arabic Typesetting"/>
                <a:ea typeface="Barlow Semi Condensed"/>
                <a:hlinkClick r:id="rId22"/>
              </a:rPr>
              <a:t>https://www.kmk.org/fileadmin/Dateien/veroeffentlichungen_beschluesse/2004/2004_10_15-Bildungsstandards-Primar.pdf</a:t>
            </a:r>
            <a:r>
              <a:rPr lang="de-DE" sz="1200" b="0" strike="noStrike" spc="-1">
                <a:solidFill>
                  <a:srgbClr val="171717"/>
                </a:solidFill>
                <a:latin typeface="Arabic Typesetting"/>
                <a:ea typeface="Barlow Semi Condensed"/>
              </a:rPr>
              <a:t> </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r>
              <a:rPr lang="de-DE" sz="1200" b="0" strike="noStrike" spc="-1">
                <a:solidFill>
                  <a:srgbClr val="171717"/>
                </a:solidFill>
                <a:latin typeface="Arabic Typesetting"/>
                <a:ea typeface="Barlow Semi Condensed"/>
              </a:rPr>
              <a:t>Wendt, H., Bos, W., Selter, C., Köller, O., Schwippert, K. &amp; Kasper, D. (2016). </a:t>
            </a:r>
            <a:r>
              <a:rPr lang="de-DE" sz="1200" b="0" i="1" strike="noStrike" spc="-1">
                <a:solidFill>
                  <a:srgbClr val="171717"/>
                </a:solidFill>
                <a:latin typeface="Arabic Typesetting"/>
                <a:ea typeface="Barlow Semi Condensed"/>
              </a:rPr>
              <a:t>TIMSS 2015 Mathematische und naturwissenschaftliche Kompetenzen von Grundschulkindern in Deutschland im internationalen Vergleich. </a:t>
            </a:r>
            <a:r>
              <a:rPr lang="de-DE" sz="1200" b="0" strike="noStrike" spc="-1">
                <a:solidFill>
                  <a:srgbClr val="171717"/>
                </a:solidFill>
                <a:latin typeface="Arabic Typesetting"/>
                <a:ea typeface="Barlow Semi Condensed"/>
              </a:rPr>
              <a:t>Waxmann. </a:t>
            </a:r>
            <a:r>
              <a:rPr lang="de-DE" sz="1200" b="0" u="sng" strike="noStrike" spc="-1">
                <a:solidFill>
                  <a:srgbClr val="6B9F25"/>
                </a:solidFill>
                <a:uFillTx/>
                <a:latin typeface="Arabic Typesetting"/>
                <a:ea typeface="Barlow Semi Condensed"/>
                <a:hlinkClick r:id="rId23"/>
              </a:rPr>
              <a:t>https://www.waxmann.com/fileadmin/media/zusatztexte/3566Volltext.pdf</a:t>
            </a: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endParaRPr lang="pl-PL" sz="1200" b="0" strike="noStrike" spc="-1">
              <a:latin typeface="Arial"/>
            </a:endParaRPr>
          </a:p>
          <a:p>
            <a:pPr marL="457200" indent="-343080">
              <a:lnSpc>
                <a:spcPct val="50000"/>
              </a:lnSpc>
              <a:tabLst>
                <a:tab pos="0" algn="l"/>
              </a:tabLst>
            </a:pPr>
            <a:endParaRPr lang="pl-PL" sz="1200" b="0" strike="noStrike" spc="-1">
              <a:latin typeface="Arial"/>
            </a:endParaRPr>
          </a:p>
        </p:txBody>
      </p:sp>
      <p:grpSp>
        <p:nvGrpSpPr>
          <p:cNvPr id="2445" name="Gruppieren 21"/>
          <p:cNvGrpSpPr/>
          <p:nvPr/>
        </p:nvGrpSpPr>
        <p:grpSpPr>
          <a:xfrm>
            <a:off x="557280" y="6225840"/>
            <a:ext cx="1654560" cy="617040"/>
            <a:chOff x="557280" y="6225840"/>
            <a:chExt cx="1654560" cy="617040"/>
          </a:xfrm>
        </p:grpSpPr>
        <p:pic>
          <p:nvPicPr>
            <p:cNvPr id="2446" name="Grafik 27" descr="Anfangen mit einfarbiger Füllung"/>
            <p:cNvPicPr/>
            <p:nvPr/>
          </p:nvPicPr>
          <p:blipFill>
            <a:blip r:embed="rId24" cstate="print"/>
            <a:stretch/>
          </p:blipFill>
          <p:spPr>
            <a:xfrm>
              <a:off x="602640" y="6225840"/>
              <a:ext cx="544320" cy="544320"/>
            </a:xfrm>
            <a:prstGeom prst="rect">
              <a:avLst/>
            </a:prstGeom>
            <a:ln w="0">
              <a:noFill/>
            </a:ln>
          </p:spPr>
        </p:pic>
        <p:sp>
          <p:nvSpPr>
            <p:cNvPr id="2447" name="Rechteck 23"/>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448" name="Textfeld 24"/>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pic>
        <p:nvPicPr>
          <p:cNvPr id="2449" name="Grafik 9" descr="Wiedergabe mit einfarbiger Füllung"/>
          <p:cNvPicPr/>
          <p:nvPr/>
        </p:nvPicPr>
        <p:blipFill>
          <a:blip r:embed="rId25" cstate="print"/>
          <a:stretch/>
        </p:blipFill>
        <p:spPr>
          <a:xfrm>
            <a:off x="11100600" y="6150960"/>
            <a:ext cx="552960" cy="552960"/>
          </a:xfrm>
          <a:prstGeom prst="rect">
            <a:avLst/>
          </a:prstGeom>
          <a:ln w="0">
            <a:noFill/>
          </a:ln>
        </p:spPr>
      </p:pic>
      <p:sp>
        <p:nvSpPr>
          <p:cNvPr id="2450" name="Textfeld 25"/>
          <p:cNvSpPr/>
          <p:nvPr/>
        </p:nvSpPr>
        <p:spPr>
          <a:xfrm>
            <a:off x="264240" y="591768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451" name="Textfeld 33"/>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452" name="Textfeld 34"/>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453" name="Textfeld 35"/>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454" name="Textfeld 36"/>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455" name="Textfeld 37"/>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456" name="Textfeld 38"/>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457"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6" action="ppaction://hlinksldjump"/>
              </a:rPr>
              <a:t>Deutsches Schulsystem</a:t>
            </a:r>
            <a:endParaRPr lang="pl-PL" sz="1100" b="0" strike="noStrike" spc="-1">
              <a:latin typeface="Arial"/>
            </a:endParaRPr>
          </a:p>
        </p:txBody>
      </p:sp>
      <p:sp>
        <p:nvSpPr>
          <p:cNvPr id="2458"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27" action="ppaction://hlinksldjump"/>
              </a:rPr>
              <a:t>Slowakisches Schulsystem</a:t>
            </a:r>
            <a:endParaRPr lang="pl-PL" sz="1050" b="0" strike="noStrike" spc="-1">
              <a:latin typeface="Arial"/>
            </a:endParaRPr>
          </a:p>
        </p:txBody>
      </p:sp>
      <p:sp>
        <p:nvSpPr>
          <p:cNvPr id="2459"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28" action="ppaction://hlinksldjump"/>
              </a:rPr>
              <a:t>Bildungs-standards</a:t>
            </a:r>
            <a:endParaRPr lang="pl-PL" sz="1100" b="0" strike="noStrike" spc="-1">
              <a:latin typeface="Arial"/>
            </a:endParaRPr>
          </a:p>
        </p:txBody>
      </p:sp>
      <p:sp>
        <p:nvSpPr>
          <p:cNvPr id="2460"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29" action="ppaction://hlinksldjump"/>
              </a:rPr>
              <a:t>Studien</a:t>
            </a:r>
            <a:endParaRPr lang="pl-PL" sz="1100" b="0" strike="noStrike" spc="-1">
              <a:latin typeface="Arial"/>
            </a:endParaRPr>
          </a:p>
        </p:txBody>
      </p:sp>
      <p:sp>
        <p:nvSpPr>
          <p:cNvPr id="2461"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30" action="ppaction://hlinksldjump"/>
              </a:rPr>
              <a:t>Sonstige Ein- flussfaktoren</a:t>
            </a:r>
            <a:endParaRPr lang="pl-PL" sz="1050" b="0" strike="noStrike" spc="-1">
              <a:latin typeface="Arial"/>
            </a:endParaRPr>
          </a:p>
        </p:txBody>
      </p:sp>
      <p:sp>
        <p:nvSpPr>
          <p:cNvPr id="2462" name="Google Shape;1950;p48"/>
          <p:cNvSpPr/>
          <p:nvPr/>
        </p:nvSpPr>
        <p:spPr>
          <a:xfrm rot="16200000">
            <a:off x="-137520" y="609300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31" action="ppaction://hlinksldjump"/>
              </a:rPr>
              <a:t>Fazit &amp; Litera-turverzeichnis</a:t>
            </a:r>
            <a:endParaRPr lang="pl-PL" sz="1000" b="0" strike="noStrike" spc="-1">
              <a:latin typeface="Arial"/>
            </a:endParaRPr>
          </a:p>
        </p:txBody>
      </p:sp>
      <p:sp>
        <p:nvSpPr>
          <p:cNvPr id="2463"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32" action="ppaction://hlinksldjump"/>
              </a:rPr>
              <a:t>Polnisches Schulsystem</a:t>
            </a:r>
            <a:endParaRPr lang="pl-PL" sz="11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4" name="Picture 11" descr="Ein Bild, das draußen, Strand enthält.&#10;&#10;Beschreibung automatisch generiert."/>
          <p:cNvPicPr/>
          <p:nvPr/>
        </p:nvPicPr>
        <p:blipFill>
          <a:blip r:embed="rId2" cstate="print"/>
          <a:srcRect t="39597"/>
          <a:stretch/>
        </p:blipFill>
        <p:spPr>
          <a:xfrm>
            <a:off x="0" y="5347800"/>
            <a:ext cx="426240" cy="1443960"/>
          </a:xfrm>
          <a:prstGeom prst="rect">
            <a:avLst/>
          </a:prstGeom>
          <a:ln w="0">
            <a:noFill/>
          </a:ln>
        </p:spPr>
      </p:pic>
      <p:pic>
        <p:nvPicPr>
          <p:cNvPr id="2465" name="Picture 2"/>
          <p:cNvPicPr/>
          <p:nvPr/>
        </p:nvPicPr>
        <p:blipFill>
          <a:blip r:embed="rId3" cstate="print"/>
          <a:stretch/>
        </p:blipFill>
        <p:spPr>
          <a:xfrm>
            <a:off x="7427160" y="6307920"/>
            <a:ext cx="4198320" cy="313560"/>
          </a:xfrm>
          <a:prstGeom prst="rect">
            <a:avLst/>
          </a:prstGeom>
          <a:ln w="0">
            <a:noFill/>
          </a:ln>
        </p:spPr>
      </p:pic>
      <p:grpSp>
        <p:nvGrpSpPr>
          <p:cNvPr id="2466" name="Gruppieren 19"/>
          <p:cNvGrpSpPr/>
          <p:nvPr/>
        </p:nvGrpSpPr>
        <p:grpSpPr>
          <a:xfrm>
            <a:off x="743760" y="6153840"/>
            <a:ext cx="1654560" cy="617040"/>
            <a:chOff x="743760" y="6153840"/>
            <a:chExt cx="1654560" cy="617040"/>
          </a:xfrm>
        </p:grpSpPr>
        <p:pic>
          <p:nvPicPr>
            <p:cNvPr id="2467" name="Grafik 27" descr="Anfangen mit einfarbiger Füllung"/>
            <p:cNvPicPr/>
            <p:nvPr/>
          </p:nvPicPr>
          <p:blipFill>
            <a:blip r:embed="rId4" cstate="print"/>
            <a:stretch/>
          </p:blipFill>
          <p:spPr>
            <a:xfrm>
              <a:off x="788760" y="6153840"/>
              <a:ext cx="544320" cy="544320"/>
            </a:xfrm>
            <a:prstGeom prst="rect">
              <a:avLst/>
            </a:prstGeom>
            <a:ln w="0">
              <a:noFill/>
            </a:ln>
          </p:spPr>
        </p:pic>
        <p:sp>
          <p:nvSpPr>
            <p:cNvPr id="2468" name="Rechteck 21"/>
            <p:cNvSpPr/>
            <p:nvPr/>
          </p:nvSpPr>
          <p:spPr>
            <a:xfrm>
              <a:off x="743760" y="6153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469" name="Textfeld 22"/>
            <p:cNvSpPr/>
            <p:nvPr/>
          </p:nvSpPr>
          <p:spPr>
            <a:xfrm>
              <a:off x="1273680" y="6255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Dla zarysu </a:t>
              </a:r>
              <a:endParaRPr lang="pl-PL" sz="1400" b="0" strike="noStrike" spc="-1">
                <a:latin typeface="Arial"/>
              </a:endParaRPr>
            </a:p>
            <a:p>
              <a:pPr>
                <a:lnSpc>
                  <a:spcPct val="100000"/>
                </a:lnSpc>
              </a:pPr>
              <a:endParaRPr lang="pl-PL" sz="1400" b="0" strike="noStrike" spc="-1">
                <a:latin typeface="Arial"/>
              </a:endParaRPr>
            </a:p>
          </p:txBody>
        </p:sp>
      </p:grpSp>
      <p:sp>
        <p:nvSpPr>
          <p:cNvPr id="2470" name="Textfeld 23"/>
          <p:cNvSpPr/>
          <p:nvPr/>
        </p:nvSpPr>
        <p:spPr>
          <a:xfrm>
            <a:off x="264240" y="591768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2471" name="Textfeld 31"/>
          <p:cNvSpPr/>
          <p:nvPr/>
        </p:nvSpPr>
        <p:spPr>
          <a:xfrm>
            <a:off x="223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2472" name="Textfeld 32"/>
          <p:cNvSpPr/>
          <p:nvPr/>
        </p:nvSpPr>
        <p:spPr>
          <a:xfrm>
            <a:off x="212760" y="398160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2473" name="Textfeld 33"/>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2474" name="Textfeld 34"/>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2475" name="Textfeld 35"/>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476" name="Textfeld 36"/>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2477"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5" action="ppaction://hlinksldjump"/>
              </a:rPr>
              <a:t>Deutsches Schulsystem</a:t>
            </a:r>
            <a:endParaRPr lang="pl-PL" sz="1100" b="0" strike="noStrike" spc="-1">
              <a:latin typeface="Arial"/>
            </a:endParaRPr>
          </a:p>
        </p:txBody>
      </p:sp>
      <p:sp>
        <p:nvSpPr>
          <p:cNvPr id="2478"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6" action="ppaction://hlinksldjump"/>
              </a:rPr>
              <a:t>Slowakisches Schulsystem</a:t>
            </a:r>
            <a:endParaRPr lang="pl-PL" sz="1050" b="0" strike="noStrike" spc="-1">
              <a:latin typeface="Arial"/>
            </a:endParaRPr>
          </a:p>
        </p:txBody>
      </p:sp>
      <p:sp>
        <p:nvSpPr>
          <p:cNvPr id="2479"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7" action="ppaction://hlinksldjump"/>
              </a:rPr>
              <a:t>Bildungs-standards</a:t>
            </a:r>
            <a:endParaRPr lang="pl-PL" sz="1100" b="0" strike="noStrike" spc="-1">
              <a:latin typeface="Arial"/>
            </a:endParaRPr>
          </a:p>
        </p:txBody>
      </p:sp>
      <p:sp>
        <p:nvSpPr>
          <p:cNvPr id="2480" name="Google Shape;1832;p42"/>
          <p:cNvSpPr/>
          <p:nvPr/>
        </p:nvSpPr>
        <p:spPr>
          <a:xfrm rot="16200000">
            <a:off x="-137520" y="4172760"/>
            <a:ext cx="959040" cy="430560"/>
          </a:xfrm>
          <a:prstGeom prst="round2SameRect">
            <a:avLst>
              <a:gd name="adj1" fmla="val 19819"/>
              <a:gd name="adj2" fmla="val 0"/>
            </a:avLst>
          </a:prstGeom>
          <a:solidFill>
            <a:schemeClr val="accent4"/>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Arial"/>
                <a:hlinkClick r:id="rId8" action="ppaction://hlinksldjump"/>
              </a:rPr>
              <a:t>Studien</a:t>
            </a:r>
            <a:endParaRPr lang="pl-PL" sz="1100" b="0" strike="noStrike" spc="-1">
              <a:latin typeface="Arial"/>
            </a:endParaRPr>
          </a:p>
        </p:txBody>
      </p:sp>
      <p:sp>
        <p:nvSpPr>
          <p:cNvPr id="2481" name="Google Shape;1891;p45"/>
          <p:cNvSpPr/>
          <p:nvPr/>
        </p:nvSpPr>
        <p:spPr>
          <a:xfrm rot="16200000">
            <a:off x="-136080" y="5136840"/>
            <a:ext cx="961560" cy="427320"/>
          </a:xfrm>
          <a:prstGeom prst="round2SameRect">
            <a:avLst>
              <a:gd name="adj1" fmla="val 19819"/>
              <a:gd name="adj2" fmla="val 0"/>
            </a:avLst>
          </a:prstGeom>
          <a:solidFill>
            <a:schemeClr val="accent5"/>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Sonstige Ein- flussfaktoren</a:t>
            </a:r>
            <a:endParaRPr lang="pl-PL" sz="1050" b="0" strike="noStrike" spc="-1">
              <a:latin typeface="Arial"/>
            </a:endParaRPr>
          </a:p>
        </p:txBody>
      </p:sp>
      <p:sp>
        <p:nvSpPr>
          <p:cNvPr id="2482" name="Google Shape;1950;p48"/>
          <p:cNvSpPr/>
          <p:nvPr/>
        </p:nvSpPr>
        <p:spPr>
          <a:xfrm rot="16200000">
            <a:off x="-137520" y="6093000"/>
            <a:ext cx="959040" cy="430560"/>
          </a:xfrm>
          <a:prstGeom prst="round2SameRect">
            <a:avLst>
              <a:gd name="adj1" fmla="val 19819"/>
              <a:gd name="adj2" fmla="val 0"/>
            </a:avLst>
          </a:prstGeom>
          <a:solidFill>
            <a:schemeClr val="accent6"/>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10" action="ppaction://hlinksldjump"/>
              </a:rPr>
              <a:t>Fazit &amp; Litera-turverzeichnis</a:t>
            </a:r>
            <a:endParaRPr lang="pl-PL" sz="1000" b="0" strike="noStrike" spc="-1">
              <a:latin typeface="Arial"/>
            </a:endParaRPr>
          </a:p>
        </p:txBody>
      </p:sp>
      <p:sp>
        <p:nvSpPr>
          <p:cNvPr id="2483"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1" action="ppaction://hlinksldjump"/>
              </a:rPr>
              <a:t>Polnisches Schulsystem</a:t>
            </a:r>
            <a:endParaRPr lang="pl-PL" sz="1100" b="0" strike="noStrike" spc="-1">
              <a:latin typeface="Arial"/>
            </a:endParaRPr>
          </a:p>
        </p:txBody>
      </p:sp>
      <p:grpSp>
        <p:nvGrpSpPr>
          <p:cNvPr id="2484" name="Gruppieren 24"/>
          <p:cNvGrpSpPr/>
          <p:nvPr/>
        </p:nvGrpSpPr>
        <p:grpSpPr>
          <a:xfrm>
            <a:off x="741960" y="5709960"/>
            <a:ext cx="2091600" cy="839880"/>
            <a:chOff x="741960" y="5709960"/>
            <a:chExt cx="2091600" cy="839880"/>
          </a:xfrm>
        </p:grpSpPr>
        <p:pic>
          <p:nvPicPr>
            <p:cNvPr id="2485" name="Grafik 27" descr="Anfangen mit einfarbiger Füllung"/>
            <p:cNvPicPr/>
            <p:nvPr/>
          </p:nvPicPr>
          <p:blipFill>
            <a:blip r:embed="rId12" cstate="print"/>
            <a:stretch/>
          </p:blipFill>
          <p:spPr>
            <a:xfrm>
              <a:off x="787320" y="5709960"/>
              <a:ext cx="544320" cy="597240"/>
            </a:xfrm>
            <a:prstGeom prst="rect">
              <a:avLst/>
            </a:prstGeom>
            <a:ln w="0">
              <a:noFill/>
            </a:ln>
          </p:spPr>
        </p:pic>
        <p:sp>
          <p:nvSpPr>
            <p:cNvPr id="2486" name="Rechteck 26"/>
            <p:cNvSpPr/>
            <p:nvPr/>
          </p:nvSpPr>
          <p:spPr>
            <a:xfrm>
              <a:off x="741960" y="5709960"/>
              <a:ext cx="1654560" cy="52452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2487" name="Textfeld 27"/>
            <p:cNvSpPr/>
            <p:nvPr/>
          </p:nvSpPr>
          <p:spPr>
            <a:xfrm>
              <a:off x="1271880" y="5820840"/>
              <a:ext cx="156168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Powrót do początku </a:t>
              </a:r>
              <a:endParaRPr lang="pl-PL" sz="1400" b="0" strike="noStrike" spc="-1">
                <a:latin typeface="Arial"/>
              </a:endParaRPr>
            </a:p>
            <a:p>
              <a:pPr>
                <a:lnSpc>
                  <a:spcPct val="100000"/>
                </a:lnSpc>
              </a:pPr>
              <a:endParaRPr lang="pl-PL" sz="1400" b="0" strike="noStrike" spc="-1">
                <a:latin typeface="Arial"/>
              </a:endParaRPr>
            </a:p>
          </p:txBody>
        </p:sp>
      </p:grpSp>
      <p:pic>
        <p:nvPicPr>
          <p:cNvPr id="2488" name="Grafik 4" descr="Ein Bild, das Text, Vektorgrafiken enthält.&#10;&#10;Beschreibung automatisch generiert."/>
          <p:cNvPicPr/>
          <p:nvPr/>
        </p:nvPicPr>
        <p:blipFill>
          <a:blip r:embed="rId13" cstate="print"/>
          <a:srcRect l="27691" r="17225" b="5676"/>
          <a:stretch/>
        </p:blipFill>
        <p:spPr>
          <a:xfrm flipH="1">
            <a:off x="2685240" y="487440"/>
            <a:ext cx="3139920" cy="5913000"/>
          </a:xfrm>
          <a:prstGeom prst="rect">
            <a:avLst/>
          </a:prstGeom>
          <a:ln w="0">
            <a:noFill/>
          </a:ln>
        </p:spPr>
      </p:pic>
      <p:sp>
        <p:nvSpPr>
          <p:cNvPr id="2489" name="Textfeld 4"/>
          <p:cNvSpPr/>
          <p:nvPr/>
        </p:nvSpPr>
        <p:spPr>
          <a:xfrm>
            <a:off x="4779720" y="6263640"/>
            <a:ext cx="823320" cy="4554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Abbildung 14</a:t>
            </a:r>
            <a:endParaRPr lang="pl-PL" sz="1200" b="0" strike="noStrike" spc="-1">
              <a:latin typeface="Arial"/>
            </a:endParaRPr>
          </a:p>
        </p:txBody>
      </p:sp>
      <p:sp>
        <p:nvSpPr>
          <p:cNvPr id="2490" name="Textfeld 5"/>
          <p:cNvSpPr/>
          <p:nvPr/>
        </p:nvSpPr>
        <p:spPr>
          <a:xfrm>
            <a:off x="1685520" y="739800"/>
            <a:ext cx="1154160" cy="42040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7200" b="0" strike="noStrike" spc="-1">
                <a:solidFill>
                  <a:srgbClr val="000000"/>
                </a:solidFill>
                <a:latin typeface="Broadway"/>
                <a:ea typeface="Arial"/>
              </a:rPr>
              <a:t>E</a:t>
            </a:r>
            <a:endParaRPr lang="pl-PL" sz="7200" b="0" strike="noStrike" spc="-1">
              <a:latin typeface="Arial"/>
            </a:endParaRPr>
          </a:p>
          <a:p>
            <a:pPr>
              <a:lnSpc>
                <a:spcPct val="100000"/>
              </a:lnSpc>
            </a:pPr>
            <a:r>
              <a:rPr lang="de-DE" sz="6600" b="0" strike="noStrike" spc="-1">
                <a:solidFill>
                  <a:srgbClr val="000000"/>
                </a:solidFill>
                <a:latin typeface="Broadway"/>
                <a:ea typeface="Arial"/>
              </a:rPr>
              <a:t>N</a:t>
            </a:r>
            <a:endParaRPr lang="pl-PL" sz="6600" b="0" strike="noStrike" spc="-1">
              <a:latin typeface="Arial"/>
            </a:endParaRPr>
          </a:p>
          <a:p>
            <a:pPr>
              <a:lnSpc>
                <a:spcPct val="100000"/>
              </a:lnSpc>
            </a:pPr>
            <a:r>
              <a:rPr lang="de-DE" sz="6600" b="0" strike="noStrike" spc="-1">
                <a:solidFill>
                  <a:srgbClr val="000000"/>
                </a:solidFill>
                <a:latin typeface="Broadway"/>
                <a:ea typeface="Arial"/>
              </a:rPr>
              <a:t>D</a:t>
            </a:r>
            <a:endParaRPr lang="pl-PL" sz="6600" b="0" strike="noStrike" spc="-1">
              <a:latin typeface="Arial"/>
            </a:endParaRPr>
          </a:p>
          <a:p>
            <a:pPr>
              <a:lnSpc>
                <a:spcPct val="100000"/>
              </a:lnSpc>
            </a:pPr>
            <a:endParaRPr lang="pl-PL" sz="66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 name="PlaceHolder 1"/>
          <p:cNvSpPr>
            <a:spLocks noGrp="1"/>
          </p:cNvSpPr>
          <p:nvPr>
            <p:ph type="title"/>
          </p:nvPr>
        </p:nvSpPr>
        <p:spPr>
          <a:xfrm>
            <a:off x="795600" y="359640"/>
            <a:ext cx="4964040" cy="730800"/>
          </a:xfrm>
          <a:prstGeom prst="rect">
            <a:avLst/>
          </a:prstGeom>
          <a:solidFill>
            <a:srgbClr val="FFFF66"/>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Niemiecki system szkolny </a:t>
            </a:r>
            <a:r>
              <a:t/>
            </a:r>
            <a:br/>
            <a:endParaRPr lang="pl-PL" sz="3200" b="0" strike="noStrike" spc="-1">
              <a:latin typeface="Arial"/>
            </a:endParaRPr>
          </a:p>
        </p:txBody>
      </p:sp>
      <p:sp>
        <p:nvSpPr>
          <p:cNvPr id="1645"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pPr>
              <a:lnSpc>
                <a:spcPct val="114000"/>
              </a:lnSpc>
              <a:spcAft>
                <a:spcPts val="2100"/>
              </a:spcAft>
              <a:tabLst>
                <a:tab pos="0" algn="l"/>
              </a:tabLst>
            </a:pPr>
            <a:r>
              <a:rPr lang="de-DE" sz="1800" b="0" strike="noStrike" spc="-1">
                <a:solidFill>
                  <a:srgbClr val="171717"/>
                </a:solidFill>
                <a:latin typeface="Barlow Semi Condensed"/>
                <a:ea typeface="Barlow Semi Condensed"/>
              </a:rPr>
              <a:t>Zasadniczo sektor edukacji podlega poszczególnym krajom związkowym. Niemiecki system szkolny zaczyna się od szkoły podstawowej. Dzieci mogą odwiedzać żłobek i przedszkole do czasu rozpoczęcia nauki w szkole. Z reguły dzieci rozpoczynają szkołę w wieku sześciu lat i przechodzą do szkoły podstawowej. Szkoła podstawowa obejmuje klasy od pierwszej do czwartej, aw Berlinie i Brandenburgii jest rozszerzona do klas szóstych. Poziom średni następuje po poziomie podstawowym. Tutaj uczniowie mają możliwość wyboru pomiędzy różnymi typami szkół. Różnią się one w zależności od kraju związkowego i są wybierane na podstawie zaleceń dotyczących kariery szkolnej, które nauczyciele wydają rodzicom. </a:t>
            </a:r>
            <a:endParaRPr lang="pl-PL" sz="1800" b="0" strike="noStrike" spc="-1">
              <a:latin typeface="Arial"/>
            </a:endParaRPr>
          </a:p>
        </p:txBody>
      </p:sp>
      <p:pic>
        <p:nvPicPr>
          <p:cNvPr id="1646" name="Picture 11"/>
          <p:cNvPicPr/>
          <p:nvPr/>
        </p:nvPicPr>
        <p:blipFill>
          <a:blip r:embed="rId2" cstate="print"/>
          <a:srcRect t="39597"/>
          <a:stretch/>
        </p:blipFill>
        <p:spPr>
          <a:xfrm>
            <a:off x="0" y="5347800"/>
            <a:ext cx="426240" cy="1434600"/>
          </a:xfrm>
          <a:prstGeom prst="rect">
            <a:avLst/>
          </a:prstGeom>
          <a:ln w="0">
            <a:noFill/>
          </a:ln>
        </p:spPr>
      </p:pic>
      <p:pic>
        <p:nvPicPr>
          <p:cNvPr id="1647" name="Grafik 15"/>
          <p:cNvPicPr/>
          <p:nvPr/>
        </p:nvPicPr>
        <p:blipFill>
          <a:blip r:embed="rId3" cstate="print"/>
          <a:srcRect r="213" b="4772"/>
          <a:stretch/>
        </p:blipFill>
        <p:spPr>
          <a:xfrm>
            <a:off x="852480" y="1179720"/>
            <a:ext cx="4658040" cy="5127840"/>
          </a:xfrm>
          <a:prstGeom prst="rect">
            <a:avLst/>
          </a:prstGeom>
          <a:ln w="0">
            <a:noFill/>
          </a:ln>
        </p:spPr>
      </p:pic>
      <p:grpSp>
        <p:nvGrpSpPr>
          <p:cNvPr id="1648" name="Gruppieren 20"/>
          <p:cNvGrpSpPr/>
          <p:nvPr/>
        </p:nvGrpSpPr>
        <p:grpSpPr>
          <a:xfrm>
            <a:off x="557280" y="6225840"/>
            <a:ext cx="1654560" cy="544320"/>
            <a:chOff x="557280" y="6225840"/>
            <a:chExt cx="1654560" cy="544320"/>
          </a:xfrm>
        </p:grpSpPr>
        <p:pic>
          <p:nvPicPr>
            <p:cNvPr id="1649" name="Grafik 27" descr="Anfangen mit einfarbiger Füllung"/>
            <p:cNvPicPr/>
            <p:nvPr/>
          </p:nvPicPr>
          <p:blipFill>
            <a:blip r:embed="rId4" cstate="print"/>
            <a:stretch/>
          </p:blipFill>
          <p:spPr>
            <a:xfrm>
              <a:off x="602640" y="6225840"/>
              <a:ext cx="544320" cy="544320"/>
            </a:xfrm>
            <a:prstGeom prst="rect">
              <a:avLst/>
            </a:prstGeom>
            <a:ln w="0">
              <a:noFill/>
            </a:ln>
          </p:spPr>
        </p:pic>
        <p:sp>
          <p:nvSpPr>
            <p:cNvPr id="1650" name="Rechteck 22"/>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651" name="Textfeld 23"/>
            <p:cNvSpPr/>
            <p:nvPr/>
          </p:nvSpPr>
          <p:spPr>
            <a:xfrm>
              <a:off x="1087200" y="6327000"/>
              <a:ext cx="112464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Dla zarysu </a:t>
              </a:r>
              <a:endParaRPr lang="pl-PL" sz="1400" b="0" strike="noStrike" spc="-1">
                <a:latin typeface="Arial"/>
              </a:endParaRPr>
            </a:p>
          </p:txBody>
        </p:sp>
      </p:grpSp>
      <p:pic>
        <p:nvPicPr>
          <p:cNvPr id="1652" name="Grafik 12" descr="Wiedergabe mit einfarbiger Füllung"/>
          <p:cNvPicPr/>
          <p:nvPr/>
        </p:nvPicPr>
        <p:blipFill>
          <a:blip r:embed="rId5" cstate="print"/>
          <a:stretch/>
        </p:blipFill>
        <p:spPr>
          <a:xfrm>
            <a:off x="11100600" y="6150960"/>
            <a:ext cx="552960" cy="552960"/>
          </a:xfrm>
          <a:prstGeom prst="rect">
            <a:avLst/>
          </a:prstGeom>
          <a:ln w="0">
            <a:noFill/>
          </a:ln>
        </p:spPr>
      </p:pic>
      <p:sp>
        <p:nvSpPr>
          <p:cNvPr id="1653" name="Textfeld 44"/>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654" name="Textfeld 45"/>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655" name="Textfeld 46"/>
          <p:cNvSpPr/>
          <p:nvPr/>
        </p:nvSpPr>
        <p:spPr>
          <a:xfrm>
            <a:off x="11725200" y="400248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656" name="Textfeld 47"/>
          <p:cNvSpPr/>
          <p:nvPr/>
        </p:nvSpPr>
        <p:spPr>
          <a:xfrm>
            <a:off x="116841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657" name="Textfeld 48"/>
          <p:cNvSpPr/>
          <p:nvPr/>
        </p:nvSpPr>
        <p:spPr>
          <a:xfrm>
            <a:off x="11725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658" name="Textfeld 49"/>
          <p:cNvSpPr/>
          <p:nvPr/>
        </p:nvSpPr>
        <p:spPr>
          <a:xfrm>
            <a:off x="11684160" y="10882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659" name="Google Shape;1554;p28"/>
          <p:cNvSpPr/>
          <p:nvPr/>
        </p:nvSpPr>
        <p:spPr>
          <a:xfrm rot="5397600">
            <a:off x="11365200" y="12931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6" action="ppaction://hlinksldjump"/>
              </a:rPr>
              <a:t>Polnisches Schulsystem</a:t>
            </a:r>
            <a:endParaRPr lang="pl-PL" sz="1100" b="0" strike="noStrike" spc="-1">
              <a:latin typeface="Arial"/>
            </a:endParaRPr>
          </a:p>
        </p:txBody>
      </p:sp>
      <p:sp>
        <p:nvSpPr>
          <p:cNvPr id="1660" name="Google Shape;1555;p28"/>
          <p:cNvSpPr/>
          <p:nvPr/>
        </p:nvSpPr>
        <p:spPr>
          <a:xfrm rot="5397600">
            <a:off x="11365200" y="22532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7" action="ppaction://hlinksldjump"/>
              </a:rPr>
              <a:t>Slowakisches Schulsystem</a:t>
            </a:r>
            <a:endParaRPr lang="pl-PL" sz="1050" b="0" strike="noStrike" spc="-1">
              <a:latin typeface="Arial"/>
            </a:endParaRPr>
          </a:p>
        </p:txBody>
      </p:sp>
      <p:sp>
        <p:nvSpPr>
          <p:cNvPr id="1661" name="Google Shape;1556;p28"/>
          <p:cNvSpPr/>
          <p:nvPr/>
        </p:nvSpPr>
        <p:spPr>
          <a:xfrm rot="5397600">
            <a:off x="11365200" y="32133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8" action="ppaction://hlinksldjump"/>
              </a:rPr>
              <a:t>Bildungs-standards</a:t>
            </a:r>
            <a:endParaRPr lang="pl-PL" sz="1100" b="0" strike="noStrike" spc="-1">
              <a:latin typeface="Arial"/>
            </a:endParaRPr>
          </a:p>
        </p:txBody>
      </p:sp>
      <p:sp>
        <p:nvSpPr>
          <p:cNvPr id="1662" name="Google Shape;1557;p28"/>
          <p:cNvSpPr/>
          <p:nvPr/>
        </p:nvSpPr>
        <p:spPr>
          <a:xfrm rot="5397600">
            <a:off x="11365200" y="4173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9" action="ppaction://hlinksldjump"/>
              </a:rPr>
              <a:t>Studien</a:t>
            </a:r>
            <a:endParaRPr lang="pl-PL" sz="1100" b="0" strike="noStrike" spc="-1">
              <a:latin typeface="Arial"/>
            </a:endParaRPr>
          </a:p>
        </p:txBody>
      </p:sp>
      <p:sp>
        <p:nvSpPr>
          <p:cNvPr id="1663"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10" action="ppaction://hlinksldjump"/>
              </a:rPr>
              <a:t>Sonstige Ein- flussfaktoren</a:t>
            </a:r>
            <a:endParaRPr lang="pl-PL" sz="1050" b="0" strike="noStrike" spc="-1">
              <a:latin typeface="Arial"/>
            </a:endParaRPr>
          </a:p>
        </p:txBody>
      </p:sp>
      <p:sp>
        <p:nvSpPr>
          <p:cNvPr id="1664"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11" action="ppaction://hlinksldjump"/>
              </a:rPr>
              <a:t>Fazit &amp; Litera-turverzeichnis</a:t>
            </a:r>
            <a:endParaRPr lang="pl-PL" sz="1000" b="0" strike="noStrike" spc="-1">
              <a:latin typeface="Arial"/>
            </a:endParaRPr>
          </a:p>
        </p:txBody>
      </p:sp>
      <p:sp>
        <p:nvSpPr>
          <p:cNvPr id="1665" name="Textfeld 64"/>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666"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2" action="ppaction://hlinksldjump"/>
              </a:rPr>
              <a:t>Deutsches Schulsystem</a:t>
            </a:r>
            <a:endParaRPr lang="pl-PL" sz="1100" b="0" strike="noStrike" spc="-1">
              <a:latin typeface="Arial"/>
            </a:endParaRPr>
          </a:p>
        </p:txBody>
      </p:sp>
      <p:sp>
        <p:nvSpPr>
          <p:cNvPr id="1667" name="Textfeld 2"/>
          <p:cNvSpPr/>
          <p:nvPr/>
        </p:nvSpPr>
        <p:spPr>
          <a:xfrm>
            <a:off x="4413960" y="6257880"/>
            <a:ext cx="1165680" cy="272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Rysunek 7</a:t>
            </a:r>
            <a:endParaRPr lang="pl-PL" sz="1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 name="PlaceHolder 1"/>
          <p:cNvSpPr>
            <a:spLocks noGrp="1"/>
          </p:cNvSpPr>
          <p:nvPr>
            <p:ph/>
          </p:nvPr>
        </p:nvSpPr>
        <p:spPr>
          <a:xfrm>
            <a:off x="6532920" y="529920"/>
            <a:ext cx="4909680" cy="2830680"/>
          </a:xfrm>
          <a:prstGeom prst="rect">
            <a:avLst/>
          </a:prstGeom>
          <a:noFill/>
          <a:ln w="0">
            <a:noFill/>
          </a:ln>
        </p:spPr>
        <p:txBody>
          <a:bodyPr lIns="122040" tIns="122040" rIns="122040" bIns="122040" anchor="t">
            <a:noAutofit/>
          </a:bodyPr>
          <a:lstStyle/>
          <a:p>
            <a:pPr>
              <a:lnSpc>
                <a:spcPct val="114000"/>
              </a:lnSpc>
              <a:tabLst>
                <a:tab pos="0" algn="l"/>
              </a:tabLst>
            </a:pPr>
            <a:r>
              <a:rPr lang="de-DE" sz="1800" b="0" strike="noStrike" spc="-1">
                <a:solidFill>
                  <a:srgbClr val="171717"/>
                </a:solidFill>
                <a:latin typeface="Barlow Semi Condensed"/>
                <a:ea typeface="Barlow Semi Condensed"/>
              </a:rPr>
              <a:t>być zakończone. Po ukończeniu szkoły średniej istnieje również możliwość przejścia na studia wyższe. Dotyczy to nie tylko szkół wyższych, takich jak uniwersytety czy kolegia techniczne, ale także instytucji prowadzących kursy kwalifikacji zawodowych. Dorośli mogą również uzyskać stopień naukowy w późniejszym terminie, na przykład na zajęciach wieczorowych.1 </a:t>
            </a:r>
            <a:endParaRPr lang="pl-PL" sz="1800" b="0" strike="noStrike" spc="-1">
              <a:latin typeface="Arial"/>
            </a:endParaRPr>
          </a:p>
          <a:p>
            <a:pPr marL="457200" indent="-343080">
              <a:lnSpc>
                <a:spcPct val="114000"/>
              </a:lnSpc>
              <a:tabLst>
                <a:tab pos="0" algn="l"/>
              </a:tabLst>
            </a:pPr>
            <a:r>
              <a:t/>
            </a:r>
            <a:br/>
            <a:r>
              <a:t/>
            </a:r>
            <a:br/>
            <a:endParaRPr lang="pl-PL" sz="1800" b="0" strike="noStrike" spc="-1">
              <a:latin typeface="Arial"/>
            </a:endParaRPr>
          </a:p>
          <a:p>
            <a:pPr marL="457200" indent="-343080">
              <a:lnSpc>
                <a:spcPct val="114000"/>
              </a:lnSpc>
              <a:spcAft>
                <a:spcPts val="2100"/>
              </a:spcAft>
              <a:tabLst>
                <a:tab pos="0" algn="l"/>
              </a:tabLst>
            </a:pPr>
            <a:endParaRPr lang="pl-PL" sz="1800" b="0" strike="noStrike" spc="-1">
              <a:latin typeface="Arial"/>
            </a:endParaRPr>
          </a:p>
          <a:p>
            <a:pPr marL="457200" indent="-343080">
              <a:lnSpc>
                <a:spcPct val="114000"/>
              </a:lnSpc>
              <a:spcAft>
                <a:spcPts val="2100"/>
              </a:spcAft>
              <a:tabLst>
                <a:tab pos="0" algn="l"/>
              </a:tabLst>
            </a:pPr>
            <a:endParaRPr lang="pl-PL" sz="1800" b="0" strike="noStrike" spc="-1">
              <a:latin typeface="Arial"/>
            </a:endParaRPr>
          </a:p>
        </p:txBody>
      </p:sp>
      <p:sp>
        <p:nvSpPr>
          <p:cNvPr id="1669" name="PlaceHolder 2"/>
          <p:cNvSpPr>
            <a:spLocks noGrp="1"/>
          </p:cNvSpPr>
          <p:nvPr>
            <p:ph/>
          </p:nvPr>
        </p:nvSpPr>
        <p:spPr>
          <a:xfrm>
            <a:off x="791640" y="533160"/>
            <a:ext cx="4909680" cy="6015240"/>
          </a:xfrm>
          <a:prstGeom prst="rect">
            <a:avLst/>
          </a:prstGeom>
          <a:noFill/>
          <a:ln w="0">
            <a:noFill/>
          </a:ln>
        </p:spPr>
        <p:txBody>
          <a:bodyPr lIns="122040" tIns="122040" rIns="122040" bIns="122040" anchor="t">
            <a:noAutofit/>
          </a:bodyPr>
          <a:lstStyle/>
          <a:p>
            <a:pPr>
              <a:lnSpc>
                <a:spcPct val="114000"/>
              </a:lnSpc>
              <a:spcAft>
                <a:spcPts val="2100"/>
              </a:spcAft>
              <a:tabLst>
                <a:tab pos="0" algn="l"/>
              </a:tabLst>
            </a:pPr>
            <a:r>
              <a:rPr lang="de-DE" sz="1800" b="0" strike="noStrike" spc="-1">
                <a:solidFill>
                  <a:srgbClr val="171717"/>
                </a:solidFill>
                <a:latin typeface="Barlow Semi Condensed"/>
                <a:ea typeface="Barlow Semi Condensed"/>
              </a:rPr>
              <a:t>Z jednej strony możesz wybrać Hauptschule, która prowadzi do uzyskania certyfikatu Hauptschule po pomyślnym ukończeniu dziewiątej klasy. Istnieje również możliwość uzyskania świadectwa dojrzałości kwalifikacyjnej po dodatkowym roku. Ponadto szkoła Realschule z kwalifikowanymi kwalifikacjami po dziesiątej klasie jest opcją dla młodych uczniów. Dzięki tej ścieżce szkolnej chłopcy i dziewczęta otrzymują świadectwo dojrzałości. Wreszcie, do wyboru jest gimnazjum, które oferuje maturę jako stopień. Jednak te tradycyjne ścieżki edukacyjne są od pewnego czasu przestarzałe, ponieważ w zależności od kraju związkowego pojawiają się nowe typy szkół, takie jak Oberschule w Brandenburgii czy Gesamtschule, w których Hauptschule, Realschule i Gymnasium znajdują się w jednym budynku. Wtedy może być szkolenie zawodowe </a:t>
            </a: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p:txBody>
      </p:sp>
      <p:pic>
        <p:nvPicPr>
          <p:cNvPr id="1670" name="Picture 11"/>
          <p:cNvPicPr/>
          <p:nvPr/>
        </p:nvPicPr>
        <p:blipFill>
          <a:blip r:embed="rId2" cstate="print"/>
          <a:srcRect t="39597"/>
          <a:stretch/>
        </p:blipFill>
        <p:spPr>
          <a:xfrm>
            <a:off x="0" y="5347800"/>
            <a:ext cx="426240" cy="1434600"/>
          </a:xfrm>
          <a:prstGeom prst="rect">
            <a:avLst/>
          </a:prstGeom>
          <a:ln w="0">
            <a:noFill/>
          </a:ln>
        </p:spPr>
      </p:pic>
      <p:grpSp>
        <p:nvGrpSpPr>
          <p:cNvPr id="1671" name="Gruppieren 18"/>
          <p:cNvGrpSpPr/>
          <p:nvPr/>
        </p:nvGrpSpPr>
        <p:grpSpPr>
          <a:xfrm>
            <a:off x="557280" y="6225840"/>
            <a:ext cx="1654560" cy="617040"/>
            <a:chOff x="557280" y="6225840"/>
            <a:chExt cx="1654560" cy="617040"/>
          </a:xfrm>
        </p:grpSpPr>
        <p:pic>
          <p:nvPicPr>
            <p:cNvPr id="1672"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1673" name="Rechteck 20"/>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674" name="Textfeld 21"/>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sp>
        <p:nvSpPr>
          <p:cNvPr id="1675" name="Textfeld 28"/>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676" name="Textfeld 29"/>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677" name="Textfeld 30"/>
          <p:cNvSpPr/>
          <p:nvPr/>
        </p:nvSpPr>
        <p:spPr>
          <a:xfrm>
            <a:off x="11725200" y="400248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678" name="Textfeld 31"/>
          <p:cNvSpPr/>
          <p:nvPr/>
        </p:nvSpPr>
        <p:spPr>
          <a:xfrm>
            <a:off x="116841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679" name="Textfeld 32"/>
          <p:cNvSpPr/>
          <p:nvPr/>
        </p:nvSpPr>
        <p:spPr>
          <a:xfrm>
            <a:off x="11725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680" name="Textfeld 33"/>
          <p:cNvSpPr/>
          <p:nvPr/>
        </p:nvSpPr>
        <p:spPr>
          <a:xfrm>
            <a:off x="11684160" y="10882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681" name="Google Shape;1554;p28"/>
          <p:cNvSpPr/>
          <p:nvPr/>
        </p:nvSpPr>
        <p:spPr>
          <a:xfrm rot="5397600">
            <a:off x="11365200" y="12931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4" action="ppaction://hlinksldjump"/>
              </a:rPr>
              <a:t>Polnisches Schulsystem</a:t>
            </a:r>
            <a:endParaRPr lang="pl-PL" sz="1100" b="0" strike="noStrike" spc="-1">
              <a:latin typeface="Arial"/>
            </a:endParaRPr>
          </a:p>
        </p:txBody>
      </p:sp>
      <p:sp>
        <p:nvSpPr>
          <p:cNvPr id="1682" name="Google Shape;1555;p28"/>
          <p:cNvSpPr/>
          <p:nvPr/>
        </p:nvSpPr>
        <p:spPr>
          <a:xfrm rot="5397600">
            <a:off x="11365200" y="22532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5" action="ppaction://hlinksldjump"/>
              </a:rPr>
              <a:t>Slowakisches Schulsystem</a:t>
            </a:r>
            <a:endParaRPr lang="pl-PL" sz="1050" b="0" strike="noStrike" spc="-1">
              <a:latin typeface="Arial"/>
            </a:endParaRPr>
          </a:p>
        </p:txBody>
      </p:sp>
      <p:sp>
        <p:nvSpPr>
          <p:cNvPr id="1683" name="Google Shape;1556;p28"/>
          <p:cNvSpPr/>
          <p:nvPr/>
        </p:nvSpPr>
        <p:spPr>
          <a:xfrm rot="5397600">
            <a:off x="11365200" y="32133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6" action="ppaction://hlinksldjump"/>
              </a:rPr>
              <a:t>Bildungs-standards</a:t>
            </a:r>
            <a:endParaRPr lang="pl-PL" sz="1100" b="0" strike="noStrike" spc="-1">
              <a:latin typeface="Arial"/>
            </a:endParaRPr>
          </a:p>
        </p:txBody>
      </p:sp>
      <p:sp>
        <p:nvSpPr>
          <p:cNvPr id="1684" name="Google Shape;1557;p28"/>
          <p:cNvSpPr/>
          <p:nvPr/>
        </p:nvSpPr>
        <p:spPr>
          <a:xfrm rot="5397600">
            <a:off x="11365200" y="4173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7" action="ppaction://hlinksldjump"/>
              </a:rPr>
              <a:t>Studien</a:t>
            </a:r>
            <a:endParaRPr lang="pl-PL" sz="1100" b="0" strike="noStrike" spc="-1">
              <a:latin typeface="Arial"/>
            </a:endParaRPr>
          </a:p>
        </p:txBody>
      </p:sp>
      <p:sp>
        <p:nvSpPr>
          <p:cNvPr id="1685"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8" action="ppaction://hlinksldjump"/>
              </a:rPr>
              <a:t>Sonstige Ein- flussfaktoren</a:t>
            </a:r>
            <a:endParaRPr lang="pl-PL" sz="1050" b="0" strike="noStrike" spc="-1">
              <a:latin typeface="Arial"/>
            </a:endParaRPr>
          </a:p>
        </p:txBody>
      </p:sp>
      <p:sp>
        <p:nvSpPr>
          <p:cNvPr id="1686"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9" action="ppaction://hlinksldjump"/>
              </a:rPr>
              <a:t>Fazit &amp; Litera-turverzeichnis</a:t>
            </a:r>
            <a:endParaRPr lang="pl-PL" sz="1000" b="0" strike="noStrike" spc="-1">
              <a:latin typeface="Arial"/>
            </a:endParaRPr>
          </a:p>
        </p:txBody>
      </p:sp>
      <p:sp>
        <p:nvSpPr>
          <p:cNvPr id="1687" name="Textfeld 48"/>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688"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Deutsches Schulsystem</a:t>
            </a:r>
            <a:endParaRPr lang="pl-PL" sz="1100" b="0" strike="noStrike" spc="-1">
              <a:latin typeface="Arial"/>
            </a:endParaRPr>
          </a:p>
        </p:txBody>
      </p:sp>
      <p:sp>
        <p:nvSpPr>
          <p:cNvPr id="1689" name="Textfeld 1"/>
          <p:cNvSpPr/>
          <p:nvPr/>
        </p:nvSpPr>
        <p:spPr>
          <a:xfrm>
            <a:off x="6532920" y="6349320"/>
            <a:ext cx="484488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1</a:t>
            </a:r>
            <a:r>
              <a:rPr lang="de-DE" sz="1400" b="0" strike="noStrike" spc="-1">
                <a:solidFill>
                  <a:srgbClr val="000000"/>
                </a:solidFill>
                <a:latin typeface="Arabic Typesetting"/>
                <a:ea typeface="Arial"/>
              </a:rPr>
              <a:t> Eurydice, Deutschland Overview, o.D.; Gries, Lindenau, Maarz &amp; Waleschkowski, o.D.</a:t>
            </a:r>
            <a:endParaRPr lang="pl-PL" sz="1400" b="0" strike="noStrike" spc="-1">
              <a:latin typeface="Arial"/>
            </a:endParaRPr>
          </a:p>
        </p:txBody>
      </p:sp>
      <p:sp>
        <p:nvSpPr>
          <p:cNvPr id="1690" name="Gerade Verbindung mit Pfeil 3"/>
          <p:cNvSpPr/>
          <p:nvPr/>
        </p:nvSpPr>
        <p:spPr>
          <a:xfrm>
            <a:off x="6576480" y="631476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 name="PlaceHolder 1"/>
          <p:cNvSpPr>
            <a:spLocks noGrp="1"/>
          </p:cNvSpPr>
          <p:nvPr>
            <p:ph type="title"/>
          </p:nvPr>
        </p:nvSpPr>
        <p:spPr>
          <a:xfrm>
            <a:off x="735840" y="360000"/>
            <a:ext cx="5023800" cy="730800"/>
          </a:xfrm>
          <a:prstGeom prst="rect">
            <a:avLst/>
          </a:prstGeom>
          <a:solidFill>
            <a:srgbClr val="F07F09"/>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Polski system szkolny </a:t>
            </a:r>
            <a:endParaRPr lang="pl-PL" sz="3200" b="0" strike="noStrike" spc="-1">
              <a:latin typeface="Arial"/>
            </a:endParaRPr>
          </a:p>
        </p:txBody>
      </p:sp>
      <p:sp>
        <p:nvSpPr>
          <p:cNvPr id="1692"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pPr>
              <a:lnSpc>
                <a:spcPct val="114000"/>
              </a:lnSpc>
              <a:spcAft>
                <a:spcPts val="2100"/>
              </a:spcAft>
              <a:tabLst>
                <a:tab pos="0" algn="l"/>
              </a:tabLst>
            </a:pPr>
            <a:r>
              <a:rPr lang="de-DE" sz="1800" b="0" strike="noStrike" spc="-1">
                <a:solidFill>
                  <a:srgbClr val="171717"/>
                </a:solidFill>
                <a:latin typeface="Barlow Semi Condensed"/>
                <a:ea typeface="Barlow Semi Condensed"/>
              </a:rPr>
              <a:t>Podobnie jak niemiecki system szkolny, tak i polska szkolnictwo zaczyna się od żłobka lub klubu dziecięcego (klub dziecięcy). Na drugim miejscu znajduje się przedszkole z wychowaniem przedszkolnym, do którego dzieci sześcioletnie muszą uczęszczać na rok przed rozpoczęciem nauki w szkole, aby nauczyć się podstawowych umiejętności. Po reformie szkolnej w roku szkolnym 2017/18 zmienił się sektor podstawowy i skoła podstawowa została rozszerzona do ósmej klasy. Edukacja wczesnoszkolna prowadzona jest do klasy trzeciej, a dopiero od klasy czwartej rozpoczyna się nauczanie przedmiotowe. Każde dziecko na zakończenie szkoły podstawowej zdaje egzamin pisemny, który wraz z wynikami w nauce decyduje o jego dalszej karierze szkolnej. </a:t>
            </a: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p:txBody>
      </p:sp>
      <p:pic>
        <p:nvPicPr>
          <p:cNvPr id="1693" name="Picture 11"/>
          <p:cNvPicPr/>
          <p:nvPr/>
        </p:nvPicPr>
        <p:blipFill>
          <a:blip r:embed="rId2" cstate="print"/>
          <a:srcRect t="39597"/>
          <a:stretch/>
        </p:blipFill>
        <p:spPr>
          <a:xfrm>
            <a:off x="0" y="5347800"/>
            <a:ext cx="426240" cy="1434600"/>
          </a:xfrm>
          <a:prstGeom prst="rect">
            <a:avLst/>
          </a:prstGeom>
          <a:ln w="0">
            <a:noFill/>
          </a:ln>
        </p:spPr>
      </p:pic>
      <p:grpSp>
        <p:nvGrpSpPr>
          <p:cNvPr id="1694" name="Gruppieren 19"/>
          <p:cNvGrpSpPr/>
          <p:nvPr/>
        </p:nvGrpSpPr>
        <p:grpSpPr>
          <a:xfrm>
            <a:off x="557280" y="6225840"/>
            <a:ext cx="1654560" cy="617040"/>
            <a:chOff x="557280" y="6225840"/>
            <a:chExt cx="1654560" cy="617040"/>
          </a:xfrm>
        </p:grpSpPr>
        <p:pic>
          <p:nvPicPr>
            <p:cNvPr id="1695"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1696"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697"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pic>
        <p:nvPicPr>
          <p:cNvPr id="1698" name="Grafik 30" descr="Wiedergabe mit einfarbiger Füllung"/>
          <p:cNvPicPr/>
          <p:nvPr/>
        </p:nvPicPr>
        <p:blipFill>
          <a:blip r:embed="rId4" cstate="print"/>
          <a:stretch/>
        </p:blipFill>
        <p:spPr>
          <a:xfrm>
            <a:off x="11100600" y="6150960"/>
            <a:ext cx="552960" cy="552960"/>
          </a:xfrm>
          <a:prstGeom prst="rect">
            <a:avLst/>
          </a:prstGeom>
          <a:ln w="0">
            <a:noFill/>
          </a:ln>
        </p:spPr>
      </p:pic>
      <p:sp>
        <p:nvSpPr>
          <p:cNvPr id="1699" name="Textfeld 28"/>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700" name="Textfeld 31"/>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701" name="Textfeld 32"/>
          <p:cNvSpPr/>
          <p:nvPr/>
        </p:nvSpPr>
        <p:spPr>
          <a:xfrm>
            <a:off x="11725200" y="400248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702" name="Textfeld 33"/>
          <p:cNvSpPr/>
          <p:nvPr/>
        </p:nvSpPr>
        <p:spPr>
          <a:xfrm>
            <a:off x="116841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703" name="Textfeld 34"/>
          <p:cNvSpPr/>
          <p:nvPr/>
        </p:nvSpPr>
        <p:spPr>
          <a:xfrm>
            <a:off x="11725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704" name="Google Shape;1555;p28"/>
          <p:cNvSpPr/>
          <p:nvPr/>
        </p:nvSpPr>
        <p:spPr>
          <a:xfrm rot="5397600">
            <a:off x="11365200" y="22532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5" action="ppaction://hlinksldjump"/>
              </a:rPr>
              <a:t>Slowakisches Schulsystem</a:t>
            </a:r>
            <a:endParaRPr lang="pl-PL" sz="1050" b="0" strike="noStrike" spc="-1">
              <a:latin typeface="Arial"/>
            </a:endParaRPr>
          </a:p>
        </p:txBody>
      </p:sp>
      <p:sp>
        <p:nvSpPr>
          <p:cNvPr id="1705" name="Google Shape;1556;p28"/>
          <p:cNvSpPr/>
          <p:nvPr/>
        </p:nvSpPr>
        <p:spPr>
          <a:xfrm rot="5397600">
            <a:off x="11365200" y="32133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6" action="ppaction://hlinksldjump"/>
              </a:rPr>
              <a:t>Bildungs-standards</a:t>
            </a:r>
            <a:endParaRPr lang="pl-PL" sz="1100" b="0" strike="noStrike" spc="-1">
              <a:latin typeface="Arial"/>
            </a:endParaRPr>
          </a:p>
        </p:txBody>
      </p:sp>
      <p:sp>
        <p:nvSpPr>
          <p:cNvPr id="1706" name="Google Shape;1557;p28"/>
          <p:cNvSpPr/>
          <p:nvPr/>
        </p:nvSpPr>
        <p:spPr>
          <a:xfrm rot="5397600">
            <a:off x="11365200" y="4173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7" action="ppaction://hlinksldjump"/>
              </a:rPr>
              <a:t>Studien</a:t>
            </a:r>
            <a:endParaRPr lang="pl-PL" sz="1100" b="0" strike="noStrike" spc="-1">
              <a:latin typeface="Arial"/>
            </a:endParaRPr>
          </a:p>
        </p:txBody>
      </p:sp>
      <p:sp>
        <p:nvSpPr>
          <p:cNvPr id="1707"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8" action="ppaction://hlinksldjump"/>
              </a:rPr>
              <a:t>Sonstige Ein- flussfaktoren</a:t>
            </a:r>
            <a:endParaRPr lang="pl-PL" sz="1050" b="0" strike="noStrike" spc="-1">
              <a:latin typeface="Arial"/>
            </a:endParaRPr>
          </a:p>
        </p:txBody>
      </p:sp>
      <p:sp>
        <p:nvSpPr>
          <p:cNvPr id="1708"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9" action="ppaction://hlinksldjump"/>
              </a:rPr>
              <a:t>Fazit &amp; Litera-turverzeichnis</a:t>
            </a:r>
            <a:endParaRPr lang="pl-PL" sz="1000" b="0" strike="noStrike" spc="-1">
              <a:latin typeface="Arial"/>
            </a:endParaRPr>
          </a:p>
        </p:txBody>
      </p:sp>
      <p:sp>
        <p:nvSpPr>
          <p:cNvPr id="1709" name="Textfeld 49"/>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710" name="Textfeld 50"/>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711"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Deutsches Schulsystem</a:t>
            </a:r>
            <a:endParaRPr lang="pl-PL" sz="1100" b="0" strike="noStrike" spc="-1">
              <a:latin typeface="Arial"/>
            </a:endParaRPr>
          </a:p>
        </p:txBody>
      </p:sp>
      <p:sp>
        <p:nvSpPr>
          <p:cNvPr id="1712"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1" action="ppaction://hlinksldjump"/>
              </a:rPr>
              <a:t>Polnisches Schulsystem</a:t>
            </a:r>
            <a:endParaRPr lang="pl-PL" sz="1100" b="0" strike="noStrike" spc="-1">
              <a:latin typeface="Arial"/>
            </a:endParaRPr>
          </a:p>
        </p:txBody>
      </p:sp>
      <p:pic>
        <p:nvPicPr>
          <p:cNvPr id="1713" name="Grafik 4"/>
          <p:cNvPicPr/>
          <p:nvPr/>
        </p:nvPicPr>
        <p:blipFill>
          <a:blip r:embed="rId12" cstate="print"/>
          <a:stretch/>
        </p:blipFill>
        <p:spPr>
          <a:xfrm>
            <a:off x="700920" y="1191600"/>
            <a:ext cx="5089320" cy="3823920"/>
          </a:xfrm>
          <a:prstGeom prst="rect">
            <a:avLst/>
          </a:prstGeom>
          <a:ln w="0">
            <a:noFill/>
          </a:ln>
          <a:effectLst>
            <a:softEdge rad="12600"/>
          </a:effectLst>
        </p:spPr>
      </p:pic>
      <p:sp>
        <p:nvSpPr>
          <p:cNvPr id="1714" name="Textfeld 1"/>
          <p:cNvSpPr/>
          <p:nvPr/>
        </p:nvSpPr>
        <p:spPr>
          <a:xfrm>
            <a:off x="4799520" y="4959720"/>
            <a:ext cx="738720" cy="4554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Abbildung 8</a:t>
            </a:r>
            <a:endParaRPr lang="pl-PL" sz="1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 name="PlaceHolder 1"/>
          <p:cNvSpPr>
            <a:spLocks noGrp="1"/>
          </p:cNvSpPr>
          <p:nvPr>
            <p:ph/>
          </p:nvPr>
        </p:nvSpPr>
        <p:spPr>
          <a:xfrm>
            <a:off x="791640" y="533160"/>
            <a:ext cx="4843800" cy="5996160"/>
          </a:xfrm>
          <a:prstGeom prst="rect">
            <a:avLst/>
          </a:prstGeom>
          <a:noFill/>
          <a:ln w="0">
            <a:noFill/>
          </a:ln>
        </p:spPr>
        <p:txBody>
          <a:bodyPr lIns="122040" tIns="122040" rIns="122040" bIns="122040" anchor="t">
            <a:noAutofit/>
          </a:bodyPr>
          <a:lstStyle/>
          <a:p>
            <a:pPr>
              <a:lnSpc>
                <a:spcPct val="114000"/>
              </a:lnSpc>
              <a:spcAft>
                <a:spcPts val="2100"/>
              </a:spcAft>
              <a:tabLst>
                <a:tab pos="0" algn="l"/>
              </a:tabLst>
            </a:pPr>
            <a:r>
              <a:rPr lang="de-DE" sz="1800" b="0" strike="noStrike" spc="-1">
                <a:solidFill>
                  <a:srgbClr val="171717"/>
                </a:solidFill>
                <a:latin typeface="Barlow Semi Condensed"/>
                <a:ea typeface="Barlow Semi Condensed"/>
              </a:rPr>
              <a:t>Reforma skutkuje także nową strukturą dla poziomu średniego, która ma zostać w pełni zintegrowana do 2023/24 roku. Po ukończeniu szkoły podstawowej uczniowie wybierają między czteroletnim liceum ogólnokształcącym, pięcioletnim technikum, dwu-, trzyletnim szkoleniem zawodowym w szkole zawodowej lub trzyletnim przygotowaniem. szkoła specjalna. Absolwenci gimnazjum mogą zdawać egzamin maturalny zarówno pisemny, jak i ustny (egzamin maturalny) w celu uzyskania matury wymaganej do nauki w uczelni (uczelnia akademicka lub uczelnia zawodowa). Ponadto istnieje możliwość ukończenia szkół przez osoby dorosłe, na przykład w celu nadrobienia zaległości na maturze2. </a:t>
            </a: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p:txBody>
      </p:sp>
      <p:pic>
        <p:nvPicPr>
          <p:cNvPr id="1716" name="Picture 11"/>
          <p:cNvPicPr/>
          <p:nvPr/>
        </p:nvPicPr>
        <p:blipFill>
          <a:blip r:embed="rId2" cstate="print"/>
          <a:srcRect t="39597"/>
          <a:stretch/>
        </p:blipFill>
        <p:spPr>
          <a:xfrm>
            <a:off x="0" y="5347800"/>
            <a:ext cx="426240" cy="1434600"/>
          </a:xfrm>
          <a:prstGeom prst="rect">
            <a:avLst/>
          </a:prstGeom>
          <a:ln w="0">
            <a:noFill/>
          </a:ln>
        </p:spPr>
      </p:pic>
      <p:grpSp>
        <p:nvGrpSpPr>
          <p:cNvPr id="1717" name="Gruppieren 18"/>
          <p:cNvGrpSpPr/>
          <p:nvPr/>
        </p:nvGrpSpPr>
        <p:grpSpPr>
          <a:xfrm>
            <a:off x="557280" y="6225840"/>
            <a:ext cx="1654560" cy="617040"/>
            <a:chOff x="557280" y="6225840"/>
            <a:chExt cx="1654560" cy="617040"/>
          </a:xfrm>
        </p:grpSpPr>
        <p:pic>
          <p:nvPicPr>
            <p:cNvPr id="1718"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1719" name="Rechteck 20"/>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720" name="Textfeld 21"/>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sp>
        <p:nvSpPr>
          <p:cNvPr id="1721" name="Textfeld 27"/>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722" name="Textfeld 30"/>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723" name="Textfeld 31"/>
          <p:cNvSpPr/>
          <p:nvPr/>
        </p:nvSpPr>
        <p:spPr>
          <a:xfrm>
            <a:off x="11725200" y="400248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724" name="Textfeld 32"/>
          <p:cNvSpPr/>
          <p:nvPr/>
        </p:nvSpPr>
        <p:spPr>
          <a:xfrm>
            <a:off x="116841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725" name="Textfeld 33"/>
          <p:cNvSpPr/>
          <p:nvPr/>
        </p:nvSpPr>
        <p:spPr>
          <a:xfrm>
            <a:off x="11725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726" name="Google Shape;1555;p28"/>
          <p:cNvSpPr/>
          <p:nvPr/>
        </p:nvSpPr>
        <p:spPr>
          <a:xfrm rot="5397600">
            <a:off x="11365200" y="225324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4" action="ppaction://hlinksldjump"/>
              </a:rPr>
              <a:t>Slowakisches Schulsystem</a:t>
            </a:r>
            <a:endParaRPr lang="pl-PL" sz="1050" b="0" strike="noStrike" spc="-1">
              <a:latin typeface="Arial"/>
            </a:endParaRPr>
          </a:p>
        </p:txBody>
      </p:sp>
      <p:sp>
        <p:nvSpPr>
          <p:cNvPr id="1727" name="Google Shape;1556;p28"/>
          <p:cNvSpPr/>
          <p:nvPr/>
        </p:nvSpPr>
        <p:spPr>
          <a:xfrm rot="5397600">
            <a:off x="11365200" y="32133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5" action="ppaction://hlinksldjump"/>
              </a:rPr>
              <a:t>Bildungs-standards</a:t>
            </a:r>
            <a:endParaRPr lang="pl-PL" sz="1100" b="0" strike="noStrike" spc="-1">
              <a:latin typeface="Arial"/>
            </a:endParaRPr>
          </a:p>
        </p:txBody>
      </p:sp>
      <p:sp>
        <p:nvSpPr>
          <p:cNvPr id="1728" name="Google Shape;1557;p28"/>
          <p:cNvSpPr/>
          <p:nvPr/>
        </p:nvSpPr>
        <p:spPr>
          <a:xfrm rot="5397600">
            <a:off x="11365200" y="4173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6" action="ppaction://hlinksldjump"/>
              </a:rPr>
              <a:t>Studien</a:t>
            </a:r>
            <a:endParaRPr lang="pl-PL" sz="1100" b="0" strike="noStrike" spc="-1">
              <a:latin typeface="Arial"/>
            </a:endParaRPr>
          </a:p>
        </p:txBody>
      </p:sp>
      <p:sp>
        <p:nvSpPr>
          <p:cNvPr id="1729"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7" action="ppaction://hlinksldjump"/>
              </a:rPr>
              <a:t>Sonstige Ein- flussfaktoren</a:t>
            </a:r>
            <a:endParaRPr lang="pl-PL" sz="1050" b="0" strike="noStrike" spc="-1">
              <a:latin typeface="Arial"/>
            </a:endParaRPr>
          </a:p>
        </p:txBody>
      </p:sp>
      <p:sp>
        <p:nvSpPr>
          <p:cNvPr id="1730"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8" action="ppaction://hlinksldjump"/>
              </a:rPr>
              <a:t>Fazit &amp; Litera-turverzeichnis</a:t>
            </a:r>
            <a:endParaRPr lang="pl-PL" sz="1000" b="0" strike="noStrike" spc="-1">
              <a:latin typeface="Arial"/>
            </a:endParaRPr>
          </a:p>
        </p:txBody>
      </p:sp>
      <p:sp>
        <p:nvSpPr>
          <p:cNvPr id="1731" name="Textfeld 48"/>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732" name="Textfeld 49"/>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733"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9" action="ppaction://hlinksldjump"/>
              </a:rPr>
              <a:t>Deutsches Schulsystem</a:t>
            </a:r>
            <a:endParaRPr lang="pl-PL" sz="1100" b="0" strike="noStrike" spc="-1">
              <a:latin typeface="Arial"/>
            </a:endParaRPr>
          </a:p>
        </p:txBody>
      </p:sp>
      <p:sp>
        <p:nvSpPr>
          <p:cNvPr id="1734"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Polnisches Schulsystem</a:t>
            </a:r>
            <a:endParaRPr lang="pl-PL" sz="1100" b="0" strike="noStrike" spc="-1">
              <a:latin typeface="Arial"/>
            </a:endParaRPr>
          </a:p>
        </p:txBody>
      </p:sp>
      <p:pic>
        <p:nvPicPr>
          <p:cNvPr id="1735" name="Picture 4" descr="Polen: Regierung reformiert das Bildungssystem - DER SPIEGEL"/>
          <p:cNvPicPr/>
          <p:nvPr/>
        </p:nvPicPr>
        <p:blipFill>
          <a:blip r:embed="rId11" cstate="print"/>
          <a:stretch/>
        </p:blipFill>
        <p:spPr>
          <a:xfrm>
            <a:off x="6476400" y="247680"/>
            <a:ext cx="4956480" cy="4039560"/>
          </a:xfrm>
          <a:prstGeom prst="rect">
            <a:avLst/>
          </a:prstGeom>
          <a:ln w="0">
            <a:noFill/>
          </a:ln>
          <a:effectLst>
            <a:softEdge rad="127080"/>
          </a:effectLst>
        </p:spPr>
      </p:pic>
      <p:sp>
        <p:nvSpPr>
          <p:cNvPr id="1736" name="Textfeld 1"/>
          <p:cNvSpPr/>
          <p:nvPr/>
        </p:nvSpPr>
        <p:spPr>
          <a:xfrm>
            <a:off x="10688760" y="4140000"/>
            <a:ext cx="1036080" cy="272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Rysunek 9</a:t>
            </a:r>
            <a:endParaRPr lang="pl-PL" sz="1200" b="0" strike="noStrike" spc="-1">
              <a:latin typeface="Arial"/>
            </a:endParaRPr>
          </a:p>
        </p:txBody>
      </p:sp>
      <p:sp>
        <p:nvSpPr>
          <p:cNvPr id="1737" name="Gerade Verbindung mit Pfeil 2"/>
          <p:cNvSpPr/>
          <p:nvPr/>
        </p:nvSpPr>
        <p:spPr>
          <a:xfrm>
            <a:off x="6576480" y="625032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1738" name="Textfeld 3"/>
          <p:cNvSpPr/>
          <p:nvPr/>
        </p:nvSpPr>
        <p:spPr>
          <a:xfrm>
            <a:off x="6532920" y="6349320"/>
            <a:ext cx="484488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2 </a:t>
            </a:r>
            <a:r>
              <a:rPr lang="en-GB" sz="1400" b="0" strike="noStrike" spc="-1">
                <a:solidFill>
                  <a:srgbClr val="000000"/>
                </a:solidFill>
                <a:latin typeface="Arabic Typesetting"/>
                <a:ea typeface="Arial"/>
              </a:rPr>
              <a:t>Eurydice, Poland Overview, o. D.; Gries, Lindenau, Maarz &amp; Waleschkowski, o.D</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PlaceHolder 1"/>
          <p:cNvSpPr>
            <a:spLocks noGrp="1"/>
          </p:cNvSpPr>
          <p:nvPr>
            <p:ph type="title"/>
          </p:nvPr>
        </p:nvSpPr>
        <p:spPr>
          <a:xfrm>
            <a:off x="795600" y="359640"/>
            <a:ext cx="4964040" cy="730800"/>
          </a:xfrm>
          <a:prstGeom prst="rect">
            <a:avLst/>
          </a:prstGeom>
          <a:solidFill>
            <a:srgbClr val="9F2936"/>
          </a:solidFill>
          <a:ln w="0">
            <a:noFill/>
          </a:ln>
        </p:spPr>
        <p:txBody>
          <a:bodyPr lIns="122040" tIns="122040" rIns="122040" bIns="122040" anchor="t">
            <a:noAutofit/>
          </a:bodyPr>
          <a:lstStyle/>
          <a:p>
            <a:pPr>
              <a:lnSpc>
                <a:spcPct val="100000"/>
              </a:lnSpc>
              <a:tabLst>
                <a:tab pos="0" algn="l"/>
              </a:tabLst>
            </a:pPr>
            <a:r>
              <a:rPr lang="en" sz="3050" b="0" strike="noStrike" spc="-1">
                <a:solidFill>
                  <a:srgbClr val="171717"/>
                </a:solidFill>
                <a:latin typeface="Barlow Semi Condensed Medium"/>
                <a:ea typeface="Barlow Semi Condensed Medium"/>
              </a:rPr>
              <a:t>Słowacki system szkolny </a:t>
            </a:r>
            <a:r>
              <a:t/>
            </a:r>
            <a:br/>
            <a:endParaRPr lang="pl-PL" sz="3050" b="0" strike="noStrike" spc="-1">
              <a:latin typeface="Arial"/>
            </a:endParaRPr>
          </a:p>
        </p:txBody>
      </p:sp>
      <p:sp>
        <p:nvSpPr>
          <p:cNvPr id="1740" name="PlaceHolder 2"/>
          <p:cNvSpPr>
            <a:spLocks noGrp="1"/>
          </p:cNvSpPr>
          <p:nvPr>
            <p:ph/>
          </p:nvPr>
        </p:nvSpPr>
        <p:spPr>
          <a:xfrm>
            <a:off x="6532920" y="529920"/>
            <a:ext cx="4843800" cy="6006960"/>
          </a:xfrm>
          <a:prstGeom prst="rect">
            <a:avLst/>
          </a:prstGeom>
          <a:noFill/>
          <a:ln w="0">
            <a:noFill/>
          </a:ln>
        </p:spPr>
        <p:txBody>
          <a:bodyPr lIns="122040" tIns="122040" rIns="122040" bIns="122040" anchor="t">
            <a:noAutofit/>
          </a:bodyPr>
          <a:lstStyle/>
          <a:p>
            <a:pPr>
              <a:lnSpc>
                <a:spcPct val="114000"/>
              </a:lnSpc>
              <a:spcAft>
                <a:spcPts val="2100"/>
              </a:spcAft>
              <a:tabLst>
                <a:tab pos="0" algn="l"/>
              </a:tabLst>
            </a:pPr>
            <a:r>
              <a:rPr lang="de-DE" sz="1800" b="0" strike="noStrike" spc="-1">
                <a:solidFill>
                  <a:srgbClr val="171717"/>
                </a:solidFill>
                <a:latin typeface="Barlow Semi Condensed"/>
                <a:ea typeface="Barlow Semi Condensed"/>
              </a:rPr>
              <a:t>Również w słowackim systemie edukacji dzieci zazwyczaj najpierw uczęszczają do przedszkola (materské školy). Obowiązek szkolny trwający dziesięć lat rozpoczyna się w wieku sześciu lat3. Dziewięcioletnia szkoła podstawowa (základné školy) jest podzielona na dwa etapy. Po ukończeniu pierwszego poziomu, który kończy się po czterech latach, uczniowie decydują, czy chcą kontynuować naukę w pięciu klasach szkoły podstawowej, czy też powinni rozważyć przeniesienie do pierwszej klasy ośmioletniego liceum (gymnáziá). W przeciwieństwie do drugiego stopnia szkoły podstawowej, uczniowie muszą zdać na to egzamin wstępny. Po szkole podstawowej obowiązuje dziesiąta klasa gimnazjum. </a:t>
            </a: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p:txBody>
      </p:sp>
      <p:pic>
        <p:nvPicPr>
          <p:cNvPr id="1741" name="Picture 11"/>
          <p:cNvPicPr/>
          <p:nvPr/>
        </p:nvPicPr>
        <p:blipFill>
          <a:blip r:embed="rId2" cstate="print"/>
          <a:srcRect t="39597"/>
          <a:stretch/>
        </p:blipFill>
        <p:spPr>
          <a:xfrm>
            <a:off x="0" y="5347800"/>
            <a:ext cx="426240" cy="1434600"/>
          </a:xfrm>
          <a:prstGeom prst="rect">
            <a:avLst/>
          </a:prstGeom>
          <a:ln w="0">
            <a:noFill/>
          </a:ln>
        </p:spPr>
      </p:pic>
      <p:pic>
        <p:nvPicPr>
          <p:cNvPr id="1742" name="Grafik 31" descr="Wiedergabe mit einfarbiger Füllung"/>
          <p:cNvPicPr/>
          <p:nvPr/>
        </p:nvPicPr>
        <p:blipFill>
          <a:blip r:embed="rId3" cstate="print"/>
          <a:stretch/>
        </p:blipFill>
        <p:spPr>
          <a:xfrm>
            <a:off x="11100600" y="6150960"/>
            <a:ext cx="552960" cy="552960"/>
          </a:xfrm>
          <a:prstGeom prst="rect">
            <a:avLst/>
          </a:prstGeom>
          <a:ln w="0">
            <a:noFill/>
          </a:ln>
        </p:spPr>
      </p:pic>
      <p:sp>
        <p:nvSpPr>
          <p:cNvPr id="1743" name="Textfeld 27"/>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744" name="Textfeld 29"/>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745" name="Textfeld 32"/>
          <p:cNvSpPr/>
          <p:nvPr/>
        </p:nvSpPr>
        <p:spPr>
          <a:xfrm>
            <a:off x="11725200" y="400248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746" name="Textfeld 33"/>
          <p:cNvSpPr/>
          <p:nvPr/>
        </p:nvSpPr>
        <p:spPr>
          <a:xfrm>
            <a:off x="116841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747" name="Google Shape;1556;p28"/>
          <p:cNvSpPr/>
          <p:nvPr/>
        </p:nvSpPr>
        <p:spPr>
          <a:xfrm rot="5397600">
            <a:off x="11365200" y="32133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4" action="ppaction://hlinksldjump"/>
              </a:rPr>
              <a:t>Bildungs-standards</a:t>
            </a:r>
            <a:endParaRPr lang="pl-PL" sz="1100" b="0" strike="noStrike" spc="-1">
              <a:latin typeface="Arial"/>
            </a:endParaRPr>
          </a:p>
        </p:txBody>
      </p:sp>
      <p:sp>
        <p:nvSpPr>
          <p:cNvPr id="1748" name="Google Shape;1557;p28"/>
          <p:cNvSpPr/>
          <p:nvPr/>
        </p:nvSpPr>
        <p:spPr>
          <a:xfrm rot="5397600">
            <a:off x="11365200" y="4173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5" action="ppaction://hlinksldjump"/>
              </a:rPr>
              <a:t>Studien</a:t>
            </a:r>
            <a:endParaRPr lang="pl-PL" sz="1100" b="0" strike="noStrike" spc="-1">
              <a:latin typeface="Arial"/>
            </a:endParaRPr>
          </a:p>
        </p:txBody>
      </p:sp>
      <p:sp>
        <p:nvSpPr>
          <p:cNvPr id="1749"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6" action="ppaction://hlinksldjump"/>
              </a:rPr>
              <a:t>Sonstige Ein- flussfaktoren</a:t>
            </a:r>
            <a:endParaRPr lang="pl-PL" sz="1050" b="0" strike="noStrike" spc="-1">
              <a:latin typeface="Arial"/>
            </a:endParaRPr>
          </a:p>
        </p:txBody>
      </p:sp>
      <p:sp>
        <p:nvSpPr>
          <p:cNvPr id="1750"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7" action="ppaction://hlinksldjump"/>
              </a:rPr>
              <a:t>Fazit &amp; Litera-turverzeichnis</a:t>
            </a:r>
            <a:endParaRPr lang="pl-PL" sz="1000" b="0" strike="noStrike" spc="-1">
              <a:latin typeface="Arial"/>
            </a:endParaRPr>
          </a:p>
        </p:txBody>
      </p:sp>
      <p:sp>
        <p:nvSpPr>
          <p:cNvPr id="1751" name="Textfeld 48"/>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752" name="Textfeld 49"/>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753" name="Textfeld 50"/>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754"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8" action="ppaction://hlinksldjump"/>
              </a:rPr>
              <a:t>Deutsches Schulsystem</a:t>
            </a:r>
            <a:endParaRPr lang="pl-PL" sz="1100" b="0" strike="noStrike" spc="-1">
              <a:latin typeface="Arial"/>
            </a:endParaRPr>
          </a:p>
        </p:txBody>
      </p:sp>
      <p:sp>
        <p:nvSpPr>
          <p:cNvPr id="1755"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Slowakisches Schulsystem</a:t>
            </a:r>
            <a:endParaRPr lang="pl-PL" sz="1050" b="0" strike="noStrike" spc="-1">
              <a:latin typeface="Arial"/>
            </a:endParaRPr>
          </a:p>
        </p:txBody>
      </p:sp>
      <p:sp>
        <p:nvSpPr>
          <p:cNvPr id="1756"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Polnisches Schulsystem</a:t>
            </a:r>
            <a:endParaRPr lang="pl-PL" sz="1100" b="0" strike="noStrike" spc="-1">
              <a:latin typeface="Arial"/>
            </a:endParaRPr>
          </a:p>
        </p:txBody>
      </p:sp>
      <p:pic>
        <p:nvPicPr>
          <p:cNvPr id="1757" name="Grafik 2"/>
          <p:cNvPicPr/>
          <p:nvPr/>
        </p:nvPicPr>
        <p:blipFill>
          <a:blip r:embed="rId11" cstate="print"/>
          <a:stretch/>
        </p:blipFill>
        <p:spPr>
          <a:xfrm>
            <a:off x="1357200" y="1133640"/>
            <a:ext cx="3750840" cy="5393880"/>
          </a:xfrm>
          <a:prstGeom prst="rect">
            <a:avLst/>
          </a:prstGeom>
          <a:ln w="0">
            <a:noFill/>
          </a:ln>
        </p:spPr>
      </p:pic>
      <p:grpSp>
        <p:nvGrpSpPr>
          <p:cNvPr id="1758" name="Gruppieren 19"/>
          <p:cNvGrpSpPr/>
          <p:nvPr/>
        </p:nvGrpSpPr>
        <p:grpSpPr>
          <a:xfrm>
            <a:off x="557280" y="6225840"/>
            <a:ext cx="1654560" cy="617040"/>
            <a:chOff x="557280" y="6225840"/>
            <a:chExt cx="1654560" cy="617040"/>
          </a:xfrm>
        </p:grpSpPr>
        <p:pic>
          <p:nvPicPr>
            <p:cNvPr id="1759" name="Grafik 27" descr="Anfangen mit einfarbiger Füllung"/>
            <p:cNvPicPr/>
            <p:nvPr/>
          </p:nvPicPr>
          <p:blipFill>
            <a:blip r:embed="rId12" cstate="print"/>
            <a:stretch/>
          </p:blipFill>
          <p:spPr>
            <a:xfrm>
              <a:off x="602640" y="6225840"/>
              <a:ext cx="544320" cy="544320"/>
            </a:xfrm>
            <a:prstGeom prst="rect">
              <a:avLst/>
            </a:prstGeom>
            <a:ln w="0">
              <a:noFill/>
            </a:ln>
          </p:spPr>
        </p:pic>
        <p:sp>
          <p:nvSpPr>
            <p:cNvPr id="1760"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761"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 name="PlaceHolder 1"/>
          <p:cNvSpPr>
            <a:spLocks noGrp="1"/>
          </p:cNvSpPr>
          <p:nvPr>
            <p:ph/>
          </p:nvPr>
        </p:nvSpPr>
        <p:spPr>
          <a:xfrm>
            <a:off x="791640" y="533160"/>
            <a:ext cx="4843800" cy="1453680"/>
          </a:xfrm>
          <a:prstGeom prst="rect">
            <a:avLst/>
          </a:prstGeom>
          <a:noFill/>
          <a:ln w="0">
            <a:noFill/>
          </a:ln>
        </p:spPr>
        <p:txBody>
          <a:bodyPr lIns="122040" tIns="122040" rIns="122040" bIns="122040" anchor="t">
            <a:noAutofit/>
          </a:bodyPr>
          <a:lstStyle/>
          <a:p>
            <a:pPr>
              <a:lnSpc>
                <a:spcPct val="114000"/>
              </a:lnSpc>
              <a:spcAft>
                <a:spcPts val="2100"/>
              </a:spcAft>
              <a:tabLst>
                <a:tab pos="0" algn="l"/>
              </a:tabLst>
            </a:pPr>
            <a:r>
              <a:rPr lang="de-DE" sz="1800" b="0" strike="noStrike" spc="-1">
                <a:solidFill>
                  <a:srgbClr val="171717"/>
                </a:solidFill>
                <a:latin typeface="Barlow Semi Condensed"/>
                <a:ea typeface="Barlow Semi Condensed"/>
              </a:rPr>
              <a:t>W zależności od typu szkoły średniej oferują one cztero- lub pięcioletnie szkolenie i kończą się egzaminem maturalnym. Następnie możesz studiować na uniwersytecie.4 </a:t>
            </a: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p:txBody>
      </p:sp>
      <p:pic>
        <p:nvPicPr>
          <p:cNvPr id="1763" name="Picture 11"/>
          <p:cNvPicPr/>
          <p:nvPr/>
        </p:nvPicPr>
        <p:blipFill>
          <a:blip r:embed="rId2" cstate="print"/>
          <a:srcRect t="39597"/>
          <a:stretch/>
        </p:blipFill>
        <p:spPr>
          <a:xfrm>
            <a:off x="0" y="5347800"/>
            <a:ext cx="426240" cy="1434600"/>
          </a:xfrm>
          <a:prstGeom prst="rect">
            <a:avLst/>
          </a:prstGeom>
          <a:ln w="0">
            <a:noFill/>
          </a:ln>
        </p:spPr>
      </p:pic>
      <p:grpSp>
        <p:nvGrpSpPr>
          <p:cNvPr id="1764" name="Gruppieren 18"/>
          <p:cNvGrpSpPr/>
          <p:nvPr/>
        </p:nvGrpSpPr>
        <p:grpSpPr>
          <a:xfrm>
            <a:off x="557280" y="6225840"/>
            <a:ext cx="1654560" cy="617040"/>
            <a:chOff x="557280" y="6225840"/>
            <a:chExt cx="1654560" cy="617040"/>
          </a:xfrm>
        </p:grpSpPr>
        <p:pic>
          <p:nvPicPr>
            <p:cNvPr id="1765" name="Grafik 27" descr="Anfangen mit einfarbiger Füllung"/>
            <p:cNvPicPr/>
            <p:nvPr/>
          </p:nvPicPr>
          <p:blipFill>
            <a:blip r:embed="rId3" cstate="print"/>
            <a:stretch/>
          </p:blipFill>
          <p:spPr>
            <a:xfrm>
              <a:off x="602640" y="6225840"/>
              <a:ext cx="544320" cy="544320"/>
            </a:xfrm>
            <a:prstGeom prst="rect">
              <a:avLst/>
            </a:prstGeom>
            <a:ln w="0">
              <a:noFill/>
            </a:ln>
          </p:spPr>
        </p:pic>
        <p:sp>
          <p:nvSpPr>
            <p:cNvPr id="1766" name="Rechteck 20"/>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767" name="Textfeld 21"/>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sp>
        <p:nvSpPr>
          <p:cNvPr id="1768" name="Textfeld 26"/>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769" name="Textfeld 30"/>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770" name="Textfeld 31"/>
          <p:cNvSpPr/>
          <p:nvPr/>
        </p:nvSpPr>
        <p:spPr>
          <a:xfrm>
            <a:off x="11725200" y="400248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771" name="Textfeld 32"/>
          <p:cNvSpPr/>
          <p:nvPr/>
        </p:nvSpPr>
        <p:spPr>
          <a:xfrm>
            <a:off x="116841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772" name="Google Shape;1556;p28"/>
          <p:cNvSpPr/>
          <p:nvPr/>
        </p:nvSpPr>
        <p:spPr>
          <a:xfrm rot="5397600">
            <a:off x="11365200" y="321336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4" action="ppaction://hlinksldjump"/>
              </a:rPr>
              <a:t>Bildungs-standards</a:t>
            </a:r>
            <a:endParaRPr lang="pl-PL" sz="1100" b="0" strike="noStrike" spc="-1">
              <a:latin typeface="Arial"/>
            </a:endParaRPr>
          </a:p>
        </p:txBody>
      </p:sp>
      <p:sp>
        <p:nvSpPr>
          <p:cNvPr id="1773" name="Google Shape;1557;p28"/>
          <p:cNvSpPr/>
          <p:nvPr/>
        </p:nvSpPr>
        <p:spPr>
          <a:xfrm rot="5397600">
            <a:off x="11365200" y="4173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5" action="ppaction://hlinksldjump"/>
              </a:rPr>
              <a:t>Studien</a:t>
            </a:r>
            <a:endParaRPr lang="pl-PL" sz="1100" b="0" strike="noStrike" spc="-1">
              <a:latin typeface="Arial"/>
            </a:endParaRPr>
          </a:p>
        </p:txBody>
      </p:sp>
      <p:sp>
        <p:nvSpPr>
          <p:cNvPr id="1774"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6" action="ppaction://hlinksldjump"/>
              </a:rPr>
              <a:t>Sonstige Ein- flussfaktoren</a:t>
            </a:r>
            <a:endParaRPr lang="pl-PL" sz="1050" b="0" strike="noStrike" spc="-1">
              <a:latin typeface="Arial"/>
            </a:endParaRPr>
          </a:p>
        </p:txBody>
      </p:sp>
      <p:sp>
        <p:nvSpPr>
          <p:cNvPr id="1775"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7" action="ppaction://hlinksldjump"/>
              </a:rPr>
              <a:t>Fazit &amp; Litera-turverzeichnis</a:t>
            </a:r>
            <a:endParaRPr lang="pl-PL" sz="1000" b="0" strike="noStrike" spc="-1">
              <a:latin typeface="Arial"/>
            </a:endParaRPr>
          </a:p>
        </p:txBody>
      </p:sp>
      <p:sp>
        <p:nvSpPr>
          <p:cNvPr id="1776" name="Textfeld 47"/>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777" name="Textfeld 48"/>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778" name="Textfeld 49"/>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779"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8" action="ppaction://hlinksldjump"/>
              </a:rPr>
              <a:t>Deutsches Schulsystem</a:t>
            </a:r>
            <a:endParaRPr lang="pl-PL" sz="1100" b="0" strike="noStrike" spc="-1">
              <a:latin typeface="Arial"/>
            </a:endParaRPr>
          </a:p>
        </p:txBody>
      </p:sp>
      <p:sp>
        <p:nvSpPr>
          <p:cNvPr id="1780"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9" action="ppaction://hlinksldjump"/>
              </a:rPr>
              <a:t>Slowakisches Schulsystem</a:t>
            </a:r>
            <a:endParaRPr lang="pl-PL" sz="1050" b="0" strike="noStrike" spc="-1">
              <a:latin typeface="Arial"/>
            </a:endParaRPr>
          </a:p>
        </p:txBody>
      </p:sp>
      <p:sp>
        <p:nvSpPr>
          <p:cNvPr id="1781"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Polnisches Schulsystem</a:t>
            </a:r>
            <a:endParaRPr lang="pl-PL" sz="1100" b="0" strike="noStrike" spc="-1">
              <a:latin typeface="Arial"/>
            </a:endParaRPr>
          </a:p>
        </p:txBody>
      </p:sp>
      <p:pic>
        <p:nvPicPr>
          <p:cNvPr id="1782" name="Picture 2" descr="Internationale Woche in der Schule - Auslandsblog Sprung ins Ausland"/>
          <p:cNvPicPr/>
          <p:nvPr/>
        </p:nvPicPr>
        <p:blipFill>
          <a:blip r:embed="rId11" cstate="print"/>
          <a:srcRect l="10469" t="4911" r="33625"/>
          <a:stretch/>
        </p:blipFill>
        <p:spPr>
          <a:xfrm>
            <a:off x="6336360" y="204120"/>
            <a:ext cx="5208840" cy="6293520"/>
          </a:xfrm>
          <a:prstGeom prst="rect">
            <a:avLst/>
          </a:prstGeom>
          <a:ln w="0">
            <a:noFill/>
          </a:ln>
          <a:effectLst>
            <a:softEdge rad="127080"/>
          </a:effectLst>
        </p:spPr>
      </p:pic>
      <p:sp>
        <p:nvSpPr>
          <p:cNvPr id="1783" name="Textfeld 1"/>
          <p:cNvSpPr/>
          <p:nvPr/>
        </p:nvSpPr>
        <p:spPr>
          <a:xfrm>
            <a:off x="10516320" y="6417720"/>
            <a:ext cx="1208520" cy="272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Rysunek 10</a:t>
            </a:r>
            <a:endParaRPr lang="pl-PL" sz="1200" b="0" strike="noStrike" spc="-1">
              <a:latin typeface="Arial"/>
            </a:endParaRPr>
          </a:p>
        </p:txBody>
      </p:sp>
      <p:sp>
        <p:nvSpPr>
          <p:cNvPr id="1784" name="Textfeld 3"/>
          <p:cNvSpPr/>
          <p:nvPr/>
        </p:nvSpPr>
        <p:spPr>
          <a:xfrm>
            <a:off x="794880" y="5816880"/>
            <a:ext cx="484488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4 </a:t>
            </a:r>
            <a:r>
              <a:rPr lang="de-DE" sz="1400" b="0" strike="noStrike" spc="-1">
                <a:solidFill>
                  <a:srgbClr val="000000"/>
                </a:solidFill>
                <a:latin typeface="Arabic Typesetting"/>
                <a:ea typeface="Arial"/>
              </a:rPr>
              <a:t>Europäische Kommission, o. D.; Eurydice, Slovakia Overview, o. D.</a:t>
            </a:r>
            <a:endParaRPr lang="pl-PL" sz="1400" b="0" strike="noStrike" spc="-1">
              <a:latin typeface="Arial"/>
            </a:endParaRPr>
          </a:p>
        </p:txBody>
      </p:sp>
      <p:sp>
        <p:nvSpPr>
          <p:cNvPr id="1785" name="Gerade Verbindung mit Pfeil 4"/>
          <p:cNvSpPr/>
          <p:nvPr/>
        </p:nvSpPr>
        <p:spPr>
          <a:xfrm>
            <a:off x="838440" y="552528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1786" name="Textfeld 29"/>
          <p:cNvSpPr/>
          <p:nvPr/>
        </p:nvSpPr>
        <p:spPr>
          <a:xfrm>
            <a:off x="794880" y="5569200"/>
            <a:ext cx="4844880" cy="5166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3 </a:t>
            </a:r>
            <a:r>
              <a:rPr lang="en-GB" sz="1400" b="0" strike="noStrike" spc="-1">
                <a:solidFill>
                  <a:srgbClr val="000000"/>
                </a:solidFill>
                <a:latin typeface="Arabic Typesetting"/>
                <a:ea typeface="Arial"/>
              </a:rPr>
              <a:t>Ministry of Education, Science, Research and Sport of the Slovak </a:t>
            </a:r>
            <a:r>
              <a:rPr lang="de-DE" sz="1400" b="0" strike="noStrike" spc="-1">
                <a:solidFill>
                  <a:srgbClr val="000000"/>
                </a:solidFill>
                <a:latin typeface="Arabic Typesetting"/>
                <a:ea typeface="Arial"/>
              </a:rPr>
              <a:t>Republik</a:t>
            </a:r>
            <a:r>
              <a:rPr lang="en-GB" sz="1400" b="0" strike="noStrike" spc="-1">
                <a:solidFill>
                  <a:srgbClr val="000000"/>
                </a:solidFill>
                <a:latin typeface="Arabic Typesetting"/>
                <a:ea typeface="Arial"/>
              </a:rPr>
              <a:t>, o. D.</a:t>
            </a:r>
            <a:r>
              <a:rPr lang="de-DE" sz="1400" b="0" strike="noStrike" spc="-1">
                <a:solidFill>
                  <a:srgbClr val="000000"/>
                </a:solidFill>
                <a:latin typeface="Arabic Typesetting"/>
                <a:ea typeface="Arial"/>
              </a:rPr>
              <a:t> </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PlaceHolder 1"/>
          <p:cNvSpPr>
            <a:spLocks noGrp="1"/>
          </p:cNvSpPr>
          <p:nvPr>
            <p:ph type="title"/>
          </p:nvPr>
        </p:nvSpPr>
        <p:spPr>
          <a:xfrm>
            <a:off x="795600" y="359640"/>
            <a:ext cx="4843800" cy="730800"/>
          </a:xfrm>
          <a:prstGeom prst="rect">
            <a:avLst/>
          </a:prstGeom>
          <a:solidFill>
            <a:srgbClr val="1B587C"/>
          </a:solidFill>
          <a:ln w="0">
            <a:noFill/>
          </a:ln>
        </p:spPr>
        <p:txBody>
          <a:bodyPr lIns="122040" tIns="122040" rIns="122040" bIns="122040" anchor="t">
            <a:noAutofit/>
          </a:bodyPr>
          <a:lstStyle/>
          <a:p>
            <a:pPr>
              <a:lnSpc>
                <a:spcPct val="100000"/>
              </a:lnSpc>
              <a:tabLst>
                <a:tab pos="0" algn="l"/>
              </a:tabLst>
            </a:pPr>
            <a:r>
              <a:rPr lang="en" sz="3200" b="0" strike="noStrike" spc="-1">
                <a:solidFill>
                  <a:srgbClr val="171717"/>
                </a:solidFill>
                <a:latin typeface="Barlow Semi Condensed Medium"/>
                <a:ea typeface="Barlow Semi Condensed Medium"/>
              </a:rPr>
              <a:t>standardy edukacyjne </a:t>
            </a:r>
            <a:r>
              <a:t/>
            </a:r>
            <a:br/>
            <a:endParaRPr lang="pl-PL" sz="3200" b="0" strike="noStrike" spc="-1">
              <a:latin typeface="Arial"/>
            </a:endParaRPr>
          </a:p>
        </p:txBody>
      </p:sp>
      <p:sp>
        <p:nvSpPr>
          <p:cNvPr id="1788" name="PlaceHolder 2"/>
          <p:cNvSpPr>
            <a:spLocks noGrp="1"/>
          </p:cNvSpPr>
          <p:nvPr>
            <p:ph/>
          </p:nvPr>
        </p:nvSpPr>
        <p:spPr>
          <a:xfrm>
            <a:off x="6532920" y="548280"/>
            <a:ext cx="4843800" cy="4326840"/>
          </a:xfrm>
          <a:prstGeom prst="rect">
            <a:avLst/>
          </a:prstGeom>
          <a:noFill/>
          <a:ln w="0">
            <a:noFill/>
          </a:ln>
        </p:spPr>
        <p:txBody>
          <a:bodyPr lIns="122040" tIns="122040" rIns="122040" bIns="122040" anchor="t">
            <a:noAutofit/>
          </a:bodyPr>
          <a:lstStyle/>
          <a:p>
            <a:pPr marL="114480">
              <a:lnSpc>
                <a:spcPct val="114000"/>
              </a:lnSpc>
              <a:tabLst>
                <a:tab pos="0" algn="l"/>
              </a:tabLst>
            </a:pPr>
            <a:r>
              <a:rPr lang="de-DE" sz="1800" b="0" strike="noStrike" spc="-1">
                <a:solidFill>
                  <a:srgbClr val="171717"/>
                </a:solidFill>
                <a:latin typeface="Calibri"/>
                <a:ea typeface="Calibri"/>
              </a:rPr>
              <a:t>→</a:t>
            </a:r>
            <a:r>
              <a:rPr lang="de-DE" sz="1800" b="0" strike="noStrike" spc="-1">
                <a:solidFill>
                  <a:srgbClr val="171717"/>
                </a:solidFill>
                <a:latin typeface="Barlow Semi Condensed"/>
                <a:ea typeface="Barlow Semi Condensed"/>
              </a:rPr>
              <a:t> </a:t>
            </a:r>
            <a:r>
              <a:rPr lang="de-DE" sz="1800" b="0" u="sng" strike="noStrike" spc="-1">
                <a:solidFill>
                  <a:srgbClr val="6B9F25"/>
                </a:solidFill>
                <a:uFillTx/>
                <a:latin typeface="Barlow Semi Condensed"/>
                <a:ea typeface="Barlow Semi Condensed"/>
                <a:hlinkClick r:id="rId2" action="ppaction://hlinksldjump"/>
              </a:rPr>
              <a:t>zu den Studien</a:t>
            </a:r>
            <a:endParaRPr lang="pl-PL" sz="1800" b="0" strike="noStrike" spc="-1">
              <a:latin typeface="Arial"/>
            </a:endParaRPr>
          </a:p>
          <a:p>
            <a:pPr marL="114480">
              <a:lnSpc>
                <a:spcPct val="114000"/>
              </a:lnSpc>
              <a:spcAft>
                <a:spcPts val="2100"/>
              </a:spcAft>
              <a:tabLst>
                <a:tab pos="0" algn="l"/>
              </a:tabLst>
            </a:pPr>
            <a:endParaRPr lang="pl-PL" sz="1800" b="0" strike="noStrike" spc="-1">
              <a:latin typeface="Arial"/>
            </a:endParaRPr>
          </a:p>
        </p:txBody>
      </p:sp>
      <p:sp>
        <p:nvSpPr>
          <p:cNvPr id="1789" name="PlaceHolder 3"/>
          <p:cNvSpPr>
            <a:spLocks noGrp="1"/>
          </p:cNvSpPr>
          <p:nvPr>
            <p:ph/>
          </p:nvPr>
        </p:nvSpPr>
        <p:spPr>
          <a:xfrm>
            <a:off x="791640" y="1438920"/>
            <a:ext cx="4928400" cy="5057280"/>
          </a:xfrm>
          <a:prstGeom prst="rect">
            <a:avLst/>
          </a:prstGeom>
          <a:noFill/>
          <a:ln w="0">
            <a:noFill/>
          </a:ln>
        </p:spPr>
        <p:txBody>
          <a:bodyPr lIns="122040" tIns="122040" rIns="122040" bIns="122040" anchor="t">
            <a:noAutofit/>
          </a:bodyPr>
          <a:lstStyle/>
          <a:p>
            <a:pPr>
              <a:lnSpc>
                <a:spcPct val="114000"/>
              </a:lnSpc>
              <a:spcAft>
                <a:spcPts val="2100"/>
              </a:spcAft>
              <a:tabLst>
                <a:tab pos="0" algn="l"/>
              </a:tabLst>
            </a:pPr>
            <a:r>
              <a:rPr lang="en-US" sz="1800" b="0" strike="noStrike" spc="-1">
                <a:solidFill>
                  <a:srgbClr val="171717"/>
                </a:solidFill>
                <a:latin typeface="Barlow Semi Condensed"/>
                <a:ea typeface="Barlow Semi Condensed"/>
              </a:rPr>
              <a:t>Standardy edukacyjne służą do porównywania różnych systemów szkolnych na arenie międzynarodowej. Przede wszystkim należy poznać mocne i słabe strony uczniów w centralnych obszarach kompetencji, aby móc ich promować. W dniach 23-24 maja 2002 r. na konferencji ministrów edukacji i kultury zostały ustalone standardy edukacyjne dla obszaru podstawowego, Hauptschule i świadectwa ukończenia szkoły średniej po dziesiątej klasie. Badania takie jak badanie PISA w szkole średniej i badanie IGLU lub badanie TIMSS w szkole podstawowej są wykorzystywane do pomiaru, aby móc dokonać porównania między różnymi krajami.5 </a:t>
            </a:r>
            <a:endParaRPr lang="pl-PL" sz="1800" b="0" strike="noStrike" spc="-1">
              <a:latin typeface="Arial"/>
            </a:endParaRPr>
          </a:p>
          <a:p>
            <a:pPr>
              <a:lnSpc>
                <a:spcPct val="114000"/>
              </a:lnSpc>
              <a:spcAft>
                <a:spcPts val="2100"/>
              </a:spcAft>
              <a:tabLst>
                <a:tab pos="0" algn="l"/>
              </a:tabLst>
            </a:pPr>
            <a:endParaRPr lang="pl-PL" sz="1800" b="0" strike="noStrike" spc="-1">
              <a:latin typeface="Arial"/>
            </a:endParaRPr>
          </a:p>
        </p:txBody>
      </p:sp>
      <p:pic>
        <p:nvPicPr>
          <p:cNvPr id="1790" name="Picture 11"/>
          <p:cNvPicPr/>
          <p:nvPr/>
        </p:nvPicPr>
        <p:blipFill>
          <a:blip r:embed="rId3" cstate="print"/>
          <a:srcRect t="39597"/>
          <a:stretch/>
        </p:blipFill>
        <p:spPr>
          <a:xfrm>
            <a:off x="0" y="5347800"/>
            <a:ext cx="426240" cy="1434600"/>
          </a:xfrm>
          <a:prstGeom prst="rect">
            <a:avLst/>
          </a:prstGeom>
          <a:ln w="0">
            <a:noFill/>
          </a:ln>
        </p:spPr>
      </p:pic>
      <p:grpSp>
        <p:nvGrpSpPr>
          <p:cNvPr id="1791" name="Gruppieren 19"/>
          <p:cNvGrpSpPr/>
          <p:nvPr/>
        </p:nvGrpSpPr>
        <p:grpSpPr>
          <a:xfrm>
            <a:off x="557280" y="6225840"/>
            <a:ext cx="1654560" cy="617040"/>
            <a:chOff x="557280" y="6225840"/>
            <a:chExt cx="1654560" cy="617040"/>
          </a:xfrm>
        </p:grpSpPr>
        <p:pic>
          <p:nvPicPr>
            <p:cNvPr id="1792" name="Grafik 27" descr="Anfangen mit einfarbiger Füllung"/>
            <p:cNvPicPr/>
            <p:nvPr/>
          </p:nvPicPr>
          <p:blipFill>
            <a:blip r:embed="rId4" cstate="print"/>
            <a:stretch/>
          </p:blipFill>
          <p:spPr>
            <a:xfrm>
              <a:off x="602640" y="6225840"/>
              <a:ext cx="544320" cy="544320"/>
            </a:xfrm>
            <a:prstGeom prst="rect">
              <a:avLst/>
            </a:prstGeom>
            <a:ln w="0">
              <a:noFill/>
            </a:ln>
          </p:spPr>
        </p:pic>
        <p:sp>
          <p:nvSpPr>
            <p:cNvPr id="1793" name="Rechteck 21"/>
            <p:cNvSpPr/>
            <p:nvPr/>
          </p:nvSpPr>
          <p:spPr>
            <a:xfrm>
              <a:off x="557280" y="6225840"/>
              <a:ext cx="1654560" cy="47808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794" name="Textfeld 22"/>
            <p:cNvSpPr/>
            <p:nvPr/>
          </p:nvSpPr>
          <p:spPr>
            <a:xfrm>
              <a:off x="1087200" y="6327000"/>
              <a:ext cx="11246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strike="noStrike" spc="-1">
                  <a:solidFill>
                    <a:srgbClr val="000000"/>
                  </a:solidFill>
                  <a:latin typeface="Barlow Condensed"/>
                  <a:ea typeface="Arial"/>
                </a:rPr>
                <a:t>Zur Gliederung</a:t>
              </a:r>
              <a:endParaRPr lang="pl-PL" sz="1400" b="0" strike="noStrike" spc="-1">
                <a:latin typeface="Arial"/>
              </a:endParaRPr>
            </a:p>
          </p:txBody>
        </p:sp>
      </p:grpSp>
      <p:sp>
        <p:nvSpPr>
          <p:cNvPr id="1795" name="Textfeld 26"/>
          <p:cNvSpPr/>
          <p:nvPr/>
        </p:nvSpPr>
        <p:spPr>
          <a:xfrm>
            <a:off x="11725200" y="5958720"/>
            <a:ext cx="240120" cy="780840"/>
          </a:xfrm>
          <a:prstGeom prst="rect">
            <a:avLst/>
          </a:prstGeom>
          <a:solidFill>
            <a:schemeClr val="accent6"/>
          </a:solidFill>
          <a:ln w="0">
            <a:noFill/>
          </a:ln>
        </p:spPr>
        <p:style>
          <a:lnRef idx="0">
            <a:scrgbClr r="0" g="0" b="0"/>
          </a:lnRef>
          <a:fillRef idx="0">
            <a:scrgbClr r="0" g="0" b="0"/>
          </a:fillRef>
          <a:effectRef idx="0">
            <a:scrgbClr r="0" g="0" b="0"/>
          </a:effectRef>
          <a:fontRef idx="minor"/>
        </p:style>
      </p:sp>
      <p:sp>
        <p:nvSpPr>
          <p:cNvPr id="1796" name="Textfeld 30"/>
          <p:cNvSpPr/>
          <p:nvPr/>
        </p:nvSpPr>
        <p:spPr>
          <a:xfrm>
            <a:off x="11725200" y="4960080"/>
            <a:ext cx="240120" cy="780840"/>
          </a:xfrm>
          <a:prstGeom prst="rect">
            <a:avLst/>
          </a:prstGeom>
          <a:solidFill>
            <a:schemeClr val="accent5"/>
          </a:solidFill>
          <a:ln w="0">
            <a:noFill/>
          </a:ln>
        </p:spPr>
        <p:style>
          <a:lnRef idx="0">
            <a:scrgbClr r="0" g="0" b="0"/>
          </a:lnRef>
          <a:fillRef idx="0">
            <a:scrgbClr r="0" g="0" b="0"/>
          </a:fillRef>
          <a:effectRef idx="0">
            <a:scrgbClr r="0" g="0" b="0"/>
          </a:effectRef>
          <a:fontRef idx="minor"/>
        </p:style>
      </p:sp>
      <p:sp>
        <p:nvSpPr>
          <p:cNvPr id="1797" name="Textfeld 31"/>
          <p:cNvSpPr/>
          <p:nvPr/>
        </p:nvSpPr>
        <p:spPr>
          <a:xfrm>
            <a:off x="11725200" y="4002480"/>
            <a:ext cx="240120" cy="780840"/>
          </a:xfrm>
          <a:prstGeom prst="rect">
            <a:avLst/>
          </a:prstGeom>
          <a:solidFill>
            <a:schemeClr val="accent4"/>
          </a:solidFill>
          <a:ln w="0">
            <a:noFill/>
          </a:ln>
        </p:spPr>
        <p:style>
          <a:lnRef idx="0">
            <a:scrgbClr r="0" g="0" b="0"/>
          </a:lnRef>
          <a:fillRef idx="0">
            <a:scrgbClr r="0" g="0" b="0"/>
          </a:fillRef>
          <a:effectRef idx="0">
            <a:scrgbClr r="0" g="0" b="0"/>
          </a:effectRef>
          <a:fontRef idx="minor"/>
        </p:style>
      </p:sp>
      <p:sp>
        <p:nvSpPr>
          <p:cNvPr id="1798" name="Google Shape;1557;p28"/>
          <p:cNvSpPr/>
          <p:nvPr/>
        </p:nvSpPr>
        <p:spPr>
          <a:xfrm rot="5397600">
            <a:off x="11365200" y="417348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100" b="0" u="sng" strike="noStrike" spc="-1">
                <a:solidFill>
                  <a:srgbClr val="6B9F25"/>
                </a:solidFill>
                <a:uFillTx/>
                <a:latin typeface="Barlow Semi Condensed SemiBold"/>
                <a:ea typeface="Barlow Semi Condensed SemiBold"/>
                <a:hlinkClick r:id="rId2" action="ppaction://hlinksldjump"/>
              </a:rPr>
              <a:t>Studien</a:t>
            </a:r>
            <a:endParaRPr lang="pl-PL" sz="1100" b="0" strike="noStrike" spc="-1">
              <a:latin typeface="Arial"/>
            </a:endParaRPr>
          </a:p>
        </p:txBody>
      </p:sp>
      <p:sp>
        <p:nvSpPr>
          <p:cNvPr id="1799" name="Google Shape;1558;p28"/>
          <p:cNvSpPr/>
          <p:nvPr/>
        </p:nvSpPr>
        <p:spPr>
          <a:xfrm rot="5397600">
            <a:off x="11365200" y="513360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5" action="ppaction://hlinksldjump"/>
              </a:rPr>
              <a:t>Sonstige Ein- flussfaktoren</a:t>
            </a:r>
            <a:endParaRPr lang="pl-PL" sz="1050" b="0" strike="noStrike" spc="-1">
              <a:latin typeface="Arial"/>
            </a:endParaRPr>
          </a:p>
        </p:txBody>
      </p:sp>
      <p:sp>
        <p:nvSpPr>
          <p:cNvPr id="1800" name="Google Shape;1559;p28"/>
          <p:cNvSpPr/>
          <p:nvPr/>
        </p:nvSpPr>
        <p:spPr>
          <a:xfrm rot="5397600">
            <a:off x="11365200" y="6093720"/>
            <a:ext cx="959040" cy="430560"/>
          </a:xfrm>
          <a:prstGeom prst="round2SameRect">
            <a:avLst>
              <a:gd name="adj1" fmla="val 19819"/>
              <a:gd name="adj2" fmla="val 0"/>
            </a:avLst>
          </a:prstGeom>
          <a:no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00" b="0" u="sng" strike="noStrike" spc="-1">
                <a:solidFill>
                  <a:srgbClr val="6B9F25"/>
                </a:solidFill>
                <a:uFillTx/>
                <a:latin typeface="Barlow Semi Condensed SemiBold"/>
                <a:ea typeface="Barlow Semi Condensed SemiBold"/>
                <a:hlinkClick r:id="rId6" action="ppaction://hlinksldjump"/>
              </a:rPr>
              <a:t>Fazit &amp; Litera-turverzeichnis</a:t>
            </a:r>
            <a:endParaRPr lang="pl-PL" sz="1000" b="0" strike="noStrike" spc="-1">
              <a:latin typeface="Arial"/>
            </a:endParaRPr>
          </a:p>
        </p:txBody>
      </p:sp>
      <p:sp>
        <p:nvSpPr>
          <p:cNvPr id="1801" name="Textfeld 46"/>
          <p:cNvSpPr/>
          <p:nvPr/>
        </p:nvSpPr>
        <p:spPr>
          <a:xfrm>
            <a:off x="212760" y="3034440"/>
            <a:ext cx="240120" cy="780840"/>
          </a:xfrm>
          <a:prstGeom prst="rect">
            <a:avLst/>
          </a:prstGeom>
          <a:solidFill>
            <a:schemeClr val="accent3"/>
          </a:solidFill>
          <a:ln w="0">
            <a:noFill/>
          </a:ln>
        </p:spPr>
        <p:style>
          <a:lnRef idx="0">
            <a:scrgbClr r="0" g="0" b="0"/>
          </a:lnRef>
          <a:fillRef idx="0">
            <a:scrgbClr r="0" g="0" b="0"/>
          </a:fillRef>
          <a:effectRef idx="0">
            <a:scrgbClr r="0" g="0" b="0"/>
          </a:effectRef>
          <a:fontRef idx="minor"/>
        </p:style>
      </p:sp>
      <p:sp>
        <p:nvSpPr>
          <p:cNvPr id="1802" name="Textfeld 47"/>
          <p:cNvSpPr/>
          <p:nvPr/>
        </p:nvSpPr>
        <p:spPr>
          <a:xfrm>
            <a:off x="223200" y="2076840"/>
            <a:ext cx="240120" cy="780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1803" name="Textfeld 48"/>
          <p:cNvSpPr/>
          <p:nvPr/>
        </p:nvSpPr>
        <p:spPr>
          <a:xfrm>
            <a:off x="264240" y="1118880"/>
            <a:ext cx="240120" cy="78084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1804" name="Textfeld 49"/>
          <p:cNvSpPr/>
          <p:nvPr/>
        </p:nvSpPr>
        <p:spPr>
          <a:xfrm>
            <a:off x="223200" y="151200"/>
            <a:ext cx="240120" cy="780840"/>
          </a:xfrm>
          <a:prstGeom prst="rect">
            <a:avLst/>
          </a:prstGeom>
          <a:solidFill>
            <a:schemeClr val="tx2"/>
          </a:solidFill>
          <a:ln w="0">
            <a:noFill/>
          </a:ln>
        </p:spPr>
        <p:style>
          <a:lnRef idx="0">
            <a:scrgbClr r="0" g="0" b="0"/>
          </a:lnRef>
          <a:fillRef idx="0">
            <a:scrgbClr r="0" g="0" b="0"/>
          </a:fillRef>
          <a:effectRef idx="0">
            <a:scrgbClr r="0" g="0" b="0"/>
          </a:effectRef>
          <a:fontRef idx="minor"/>
        </p:style>
      </p:sp>
      <p:sp>
        <p:nvSpPr>
          <p:cNvPr id="1805" name="Google Shape;1617;p31"/>
          <p:cNvSpPr/>
          <p:nvPr/>
        </p:nvSpPr>
        <p:spPr>
          <a:xfrm rot="16200000">
            <a:off x="-137520" y="332280"/>
            <a:ext cx="959040" cy="430560"/>
          </a:xfrm>
          <a:prstGeom prst="round2SameRect">
            <a:avLst>
              <a:gd name="adj1" fmla="val 19819"/>
              <a:gd name="adj2" fmla="val 0"/>
            </a:avLst>
          </a:prstGeom>
          <a:solidFill>
            <a:schemeClr val="tx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7" action="ppaction://hlinksldjump"/>
              </a:rPr>
              <a:t>Deutsches Schulsystem</a:t>
            </a:r>
            <a:endParaRPr lang="pl-PL" sz="1100" b="0" strike="noStrike" spc="-1">
              <a:latin typeface="Arial"/>
            </a:endParaRPr>
          </a:p>
        </p:txBody>
      </p:sp>
      <p:sp>
        <p:nvSpPr>
          <p:cNvPr id="1806" name="Google Shape;1714;p36"/>
          <p:cNvSpPr/>
          <p:nvPr/>
        </p:nvSpPr>
        <p:spPr>
          <a:xfrm rot="16200000">
            <a:off x="-137520" y="2252520"/>
            <a:ext cx="959040" cy="430560"/>
          </a:xfrm>
          <a:prstGeom prst="round2SameRect">
            <a:avLst>
              <a:gd name="adj1" fmla="val 19819"/>
              <a:gd name="adj2" fmla="val 0"/>
            </a:avLst>
          </a:prstGeom>
          <a:solidFill>
            <a:schemeClr val="accent2"/>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050" b="0" u="sng" strike="noStrike" spc="-1">
                <a:solidFill>
                  <a:srgbClr val="6B9F25"/>
                </a:solidFill>
                <a:uFillTx/>
                <a:latin typeface="Barlow Semi Condensed SemiBold"/>
                <a:ea typeface="Barlow Semi Condensed SemiBold"/>
                <a:hlinkClick r:id="rId8" action="ppaction://hlinksldjump"/>
              </a:rPr>
              <a:t>Slowakisches Schulsystem</a:t>
            </a:r>
            <a:endParaRPr lang="pl-PL" sz="1050" b="0" strike="noStrike" spc="-1">
              <a:latin typeface="Arial"/>
            </a:endParaRPr>
          </a:p>
        </p:txBody>
      </p:sp>
      <p:sp>
        <p:nvSpPr>
          <p:cNvPr id="1807" name="Google Shape;1773;p39"/>
          <p:cNvSpPr/>
          <p:nvPr/>
        </p:nvSpPr>
        <p:spPr>
          <a:xfrm rot="16200000">
            <a:off x="-137520" y="3212640"/>
            <a:ext cx="959040" cy="430560"/>
          </a:xfrm>
          <a:prstGeom prst="round2SameRect">
            <a:avLst>
              <a:gd name="adj1" fmla="val 19819"/>
              <a:gd name="adj2" fmla="val 0"/>
            </a:avLst>
          </a:prstGeom>
          <a:solidFill>
            <a:schemeClr val="accent3"/>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9" action="ppaction://hlinksldjump"/>
              </a:rPr>
              <a:t>Bildungs-standards</a:t>
            </a:r>
            <a:endParaRPr lang="pl-PL" sz="1100" b="0" strike="noStrike" spc="-1">
              <a:latin typeface="Arial"/>
            </a:endParaRPr>
          </a:p>
        </p:txBody>
      </p:sp>
      <p:sp>
        <p:nvSpPr>
          <p:cNvPr id="1808" name="Google Shape;1655;p33"/>
          <p:cNvSpPr/>
          <p:nvPr/>
        </p:nvSpPr>
        <p:spPr>
          <a:xfrm rot="16200000">
            <a:off x="-137520" y="1292400"/>
            <a:ext cx="959040" cy="430560"/>
          </a:xfrm>
          <a:prstGeom prst="round2SameRect">
            <a:avLst>
              <a:gd name="adj1" fmla="val 19819"/>
              <a:gd name="adj2" fmla="val 0"/>
            </a:avLst>
          </a:prstGeom>
          <a:solidFill>
            <a:schemeClr val="accent1"/>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1100" b="0" u="sng" strike="noStrike" spc="-1">
                <a:solidFill>
                  <a:srgbClr val="6B9F25"/>
                </a:solidFill>
                <a:uFillTx/>
                <a:latin typeface="Barlow Semi Condensed SemiBold"/>
                <a:ea typeface="Barlow Semi Condensed SemiBold"/>
                <a:hlinkClick r:id="rId10" action="ppaction://hlinksldjump"/>
              </a:rPr>
              <a:t>Polnisches Schulsystem</a:t>
            </a:r>
            <a:endParaRPr lang="pl-PL" sz="1100" b="0" strike="noStrike" spc="-1">
              <a:latin typeface="Arial"/>
            </a:endParaRPr>
          </a:p>
        </p:txBody>
      </p:sp>
      <p:pic>
        <p:nvPicPr>
          <p:cNvPr id="1809" name="Grafik 1"/>
          <p:cNvPicPr/>
          <p:nvPr/>
        </p:nvPicPr>
        <p:blipFill>
          <a:blip r:embed="rId11" cstate="print"/>
          <a:stretch/>
        </p:blipFill>
        <p:spPr>
          <a:xfrm>
            <a:off x="6620040" y="1277280"/>
            <a:ext cx="4669920" cy="3111120"/>
          </a:xfrm>
          <a:prstGeom prst="rect">
            <a:avLst/>
          </a:prstGeom>
          <a:ln w="0">
            <a:noFill/>
          </a:ln>
          <a:effectLst>
            <a:softEdge rad="127080"/>
          </a:effectLst>
        </p:spPr>
      </p:pic>
      <p:sp>
        <p:nvSpPr>
          <p:cNvPr id="1810" name="Textfeld 2"/>
          <p:cNvSpPr/>
          <p:nvPr/>
        </p:nvSpPr>
        <p:spPr>
          <a:xfrm>
            <a:off x="10453680" y="4291560"/>
            <a:ext cx="1175400" cy="272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200" b="0" strike="noStrike" spc="-1">
                <a:solidFill>
                  <a:srgbClr val="171717"/>
                </a:solidFill>
                <a:latin typeface="Arabic Typesetting"/>
                <a:ea typeface="Arial"/>
              </a:rPr>
              <a:t>Rysunek 11</a:t>
            </a:r>
            <a:endParaRPr lang="pl-PL" sz="1200" b="0" strike="noStrike" spc="-1">
              <a:latin typeface="Arial"/>
            </a:endParaRPr>
          </a:p>
        </p:txBody>
      </p:sp>
      <p:sp>
        <p:nvSpPr>
          <p:cNvPr id="1811" name="Gerade Verbindung mit Pfeil 3"/>
          <p:cNvSpPr/>
          <p:nvPr/>
        </p:nvSpPr>
        <p:spPr>
          <a:xfrm>
            <a:off x="6576480" y="6094440"/>
            <a:ext cx="4461120" cy="360"/>
          </a:xfrm>
          <a:custGeom>
            <a:avLst/>
            <a:gdLst/>
            <a:ahLst/>
            <a:cxnLst/>
            <a:rect l="l" t="t" r="r" b="b"/>
            <a:pathLst>
              <a:path w="21600" h="21600">
                <a:moveTo>
                  <a:pt x="0" y="0"/>
                </a:moveTo>
                <a:lnTo>
                  <a:pt x="21600" y="21600"/>
                </a:lnTo>
              </a:path>
            </a:pathLst>
          </a:custGeom>
          <a:noFill/>
          <a:ln>
            <a:solidFill>
              <a:srgbClr val="ADADAD"/>
            </a:solidFill>
            <a:prstDash val="sysDot"/>
            <a:round/>
          </a:ln>
        </p:spPr>
        <p:style>
          <a:lnRef idx="1">
            <a:schemeClr val="accent1"/>
          </a:lnRef>
          <a:fillRef idx="0">
            <a:schemeClr val="accent1"/>
          </a:fillRef>
          <a:effectRef idx="0">
            <a:schemeClr val="accent1"/>
          </a:effectRef>
          <a:fontRef idx="minor"/>
        </p:style>
      </p:sp>
      <p:sp>
        <p:nvSpPr>
          <p:cNvPr id="1812" name="Textfeld 4"/>
          <p:cNvSpPr/>
          <p:nvPr/>
        </p:nvSpPr>
        <p:spPr>
          <a:xfrm>
            <a:off x="6532920" y="6138360"/>
            <a:ext cx="4844880" cy="7297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90000" tIns="45000" rIns="90000" bIns="45000" numCol="1" spcCol="0" anchor="t">
            <a:spAutoFit/>
          </a:bodyPr>
          <a:lstStyle/>
          <a:p>
            <a:pPr>
              <a:lnSpc>
                <a:spcPct val="100000"/>
              </a:lnSpc>
            </a:pPr>
            <a:r>
              <a:rPr lang="de-DE" sz="1400" b="0" strike="noStrike" spc="-1" baseline="30000">
                <a:solidFill>
                  <a:srgbClr val="000000"/>
                </a:solidFill>
                <a:latin typeface="Arabic Typesetting"/>
                <a:ea typeface="Arial"/>
              </a:rPr>
              <a:t>5</a:t>
            </a:r>
            <a:r>
              <a:rPr lang="de-DE" sz="1400" b="0" strike="noStrike" spc="-1">
                <a:solidFill>
                  <a:srgbClr val="000000"/>
                </a:solidFill>
                <a:latin typeface="Arabic Typesetting"/>
                <a:ea typeface="Arial"/>
              </a:rPr>
              <a:t> Sekretariat der ständigen Konferenz der Kultusminister der Länder in der Bundesrepublik Deutschland, 2004 </a:t>
            </a:r>
            <a:endParaRPr lang="pl-PL"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125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3119</Words>
  <Application>Microsoft Office PowerPoint</Application>
  <PresentationFormat>Niestandardowy</PresentationFormat>
  <Paragraphs>547</Paragraphs>
  <Slides>29</Slides>
  <Notes>0</Notes>
  <HiddenSlides>0</HiddenSlides>
  <MMClips>0</MMClips>
  <ScaleCrop>false</ScaleCrop>
  <HeadingPairs>
    <vt:vector size="4" baseType="variant">
      <vt:variant>
        <vt:lpstr>Motyw</vt:lpstr>
      </vt:variant>
      <vt:variant>
        <vt:i4>16</vt:i4>
      </vt:variant>
      <vt:variant>
        <vt:lpstr>Tytuły slajdów</vt:lpstr>
      </vt:variant>
      <vt:variant>
        <vt:i4>29</vt:i4>
      </vt:variant>
    </vt:vector>
  </HeadingPairs>
  <TitlesOfParts>
    <vt:vector size="45"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Porównanie sukcesu edukacyjnego w szkole podstawowej </vt:lpstr>
      <vt:lpstr>Zarys </vt:lpstr>
      <vt:lpstr>Niemiecki system szkolny  </vt:lpstr>
      <vt:lpstr>Slajd 4</vt:lpstr>
      <vt:lpstr>Polski system szkolny </vt:lpstr>
      <vt:lpstr>Slajd 6</vt:lpstr>
      <vt:lpstr>Słowacki system szkolny  </vt:lpstr>
      <vt:lpstr>Slajd 8</vt:lpstr>
      <vt:lpstr>standardy edukacyjne  </vt:lpstr>
      <vt:lpstr>Studien</vt:lpstr>
      <vt:lpstr>Slajd 11</vt:lpstr>
      <vt:lpstr>Badanie IGLU/badanie PIRLS7  </vt:lpstr>
      <vt:lpstr>TIMSS-Studie8</vt:lpstr>
      <vt:lpstr>Badanie TIMSS8  </vt:lpstr>
      <vt:lpstr>PISA-Studie9</vt:lpstr>
      <vt:lpstr>Badanie PISA9  </vt:lpstr>
      <vt:lpstr>Badanie PISA9  </vt:lpstr>
      <vt:lpstr>Inne czynniki wpływające  </vt:lpstr>
      <vt:lpstr>klasa rozmiar  </vt:lpstr>
      <vt:lpstr>Liczba godzin na przedmiot </vt:lpstr>
      <vt:lpstr>Liczba godzin na przedmiot </vt:lpstr>
      <vt:lpstr>Dni nauczania w roku  </vt:lpstr>
      <vt:lpstr>Lekcje rocznie </vt:lpstr>
      <vt:lpstr>Relacja nauczyciel-uczeń  </vt:lpstr>
      <vt:lpstr>Wniosek </vt:lpstr>
      <vt:lpstr>Slajd 26</vt:lpstr>
      <vt:lpstr>Literaturverzeichnis</vt:lpstr>
      <vt:lpstr>Literaturverzeichnis</vt:lpstr>
      <vt:lpstr>Slajd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Christian</dc:creator>
  <cp:lastModifiedBy>Admin</cp:lastModifiedBy>
  <cp:revision>6</cp:revision>
  <dcterms:modified xsi:type="dcterms:W3CDTF">2022-03-01T20:10:51Z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29</vt:i4>
  </property>
  <property fmtid="{D5CDD505-2E9C-101B-9397-08002B2CF9AE}" pid="3" name="PresentationFormat">
    <vt:lpwstr>Widescreen</vt:lpwstr>
  </property>
  <property fmtid="{D5CDD505-2E9C-101B-9397-08002B2CF9AE}" pid="4" name="Slides">
    <vt:i4>29</vt:i4>
  </property>
</Properties>
</file>